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vnd.openxmlformats-officedocument.presentationml.presentation.main+xml"/>
  <Override PartName="/docProps/app.xml" ContentType="application/vnd.openxmlformats-officedocument.extended-properties+xml"/>
  <Override PartName="/docProps/core.xml" ContentType="application/vnd.openxmlformats-package.core-properties+xml"/>
  <Override PartName="/ppt/slideLayouts/slideLayout.xml" ContentType="application/vnd.openxmlformats-officedocument.presentationml.slideLayout+xml"/>
  <Override PartName="/ppt/slideLayouts/slideMasters/slideMaster.xml" ContentType="application/vnd.openxmlformats-officedocument.presentationml.slideMaster+xml"/>
  <Override PartName="/ppt/slideLayouts/slideMasters/theme/theme.xml" ContentType="application/vnd.openxmlformats-officedocument.theme+xml"/>
  <Override PartName="/ppt/slides/slide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</Types>
</file>

<file path=_rels/.rels><?xml version="1.0" encoding="UTF-8"?><Relationships xmlns="http://schemas.openxmlformats.org/package/2006/relationships"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Relationship Id="R00815e2714da42da" Type="http://schemas.openxmlformats.org/officeDocument/2006/relationships/officeDocument" Target="ppt/presentation.xml"/></Relationships>
</file>

<file path=ppt/presentation.xml><?xml version="1.0" encoding="utf-8"?>
<p:presentation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10024"/>
    <p:sldId id="257" r:id="R10025"/>
    <p:sldId id="258" r:id="R10026"/>
    <p:sldId id="259" r:id="R10027"/>
    <p:sldId id="260" r:id="R10028"/>
    <p:sldId id="261" r:id="R10029"/>
    <p:sldId id="262" r:id="R10030"/>
    <p:sldId id="263" r:id="R10031"/>
    <p:sldId id="264" r:id="R10032"/>
    <p:sldId id="265" r:id="R10033"/>
    <p:sldId id="266" r:id="R10034"/>
    <p:sldId id="267" r:id="R10035"/>
    <p:sldId id="268" r:id="R10036"/>
    <p:sldId id="269" r:id="R10037"/>
    <p:sldId id="270" r:id="R10038"/>
    <p:sldId id="271" r:id="R10039"/>
    <p:sldId id="272" r:id="R10040"/>
    <p:sldId id="273" r:id="R10041"/>
    <p:sldId id="274" r:id="R10042"/>
    <p:sldId id="275" r:id="R10043"/>
    <p:sldId id="276" r:id="R10044"/>
    <p:sldId id="277" r:id="R10045"/>
    <p:sldId id="278" r:id="R10046"/>
    <p:sldId id="279" r:id="R10047"/>
    <p:sldId id="280" r:id="R10048"/>
    <p:sldId id="281" r:id="R10049"/>
    <p:sldId id="282" r:id="R10050"/>
    <p:sldId id="283" r:id="R10051"/>
    <p:sldId id="284" r:id="R10052"/>
    <p:sldId id="285" r:id="R10053"/>
    <p:sldId id="286" r:id="R10054"/>
    <p:sldId id="287" r:id="R10055"/>
    <p:sldId id="288" r:id="R10056"/>
    <p:sldId id="289" r:id="R10057"/>
    <p:sldId id="290" r:id="R10058"/>
    <p:sldId id="291" r:id="R10059"/>
    <p:sldId id="292" r:id="R10060"/>
  </p:sldIdLst>
  <p:sldSz cx="9144000" cy="5143500" type="custom"/>
  <p:notesSz cx="9144000" cy="5143500"/>
  <p:defaultTextStyle/>
</p:presentation>
</file>

<file path=ppt/_rels/presentation.xml.rels><?xml version="1.0" encoding="UTF-8"?><Relationships xmlns="http://schemas.openxmlformats.org/package/2006/relationships"><Relationship Id="rId1" Type="http://schemas.openxmlformats.org/officeDocument/2006/relationships/slideMaster" Target="slideLayouts/slideMasters/slideMaster.xml"/><Relationship Id="rId3" Type="http://schemas.openxmlformats.org/officeDocument/2006/relationships/theme" Target="slideLayouts/slideMasters/theme/theme.xml"/><Relationship Id="R10024" Type="http://schemas.openxmlformats.org/officeDocument/2006/relationships/slide" Target="slides/slide.xml"/><Relationship Id="R10025" Type="http://schemas.openxmlformats.org/officeDocument/2006/relationships/slide" Target="slides/slide2.xml"/><Relationship Id="R10026" Type="http://schemas.openxmlformats.org/officeDocument/2006/relationships/slide" Target="slides/slide3.xml"/><Relationship Id="R10027" Type="http://schemas.openxmlformats.org/officeDocument/2006/relationships/slide" Target="slides/slide4.xml"/><Relationship Id="R10028" Type="http://schemas.openxmlformats.org/officeDocument/2006/relationships/slide" Target="slides/slide5.xml"/><Relationship Id="R10029" Type="http://schemas.openxmlformats.org/officeDocument/2006/relationships/slide" Target="slides/slide6.xml"/><Relationship Id="R10030" Type="http://schemas.openxmlformats.org/officeDocument/2006/relationships/slide" Target="slides/slide7.xml"/><Relationship Id="R10031" Type="http://schemas.openxmlformats.org/officeDocument/2006/relationships/slide" Target="slides/slide8.xml"/><Relationship Id="R10032" Type="http://schemas.openxmlformats.org/officeDocument/2006/relationships/slide" Target="slides/slide9.xml"/><Relationship Id="R10033" Type="http://schemas.openxmlformats.org/officeDocument/2006/relationships/slide" Target="slides/slide10.xml"/><Relationship Id="R10034" Type="http://schemas.openxmlformats.org/officeDocument/2006/relationships/slide" Target="slides/slide11.xml"/><Relationship Id="R10035" Type="http://schemas.openxmlformats.org/officeDocument/2006/relationships/slide" Target="slides/slide12.xml"/><Relationship Id="R10036" Type="http://schemas.openxmlformats.org/officeDocument/2006/relationships/slide" Target="slides/slide13.xml"/><Relationship Id="R10037" Type="http://schemas.openxmlformats.org/officeDocument/2006/relationships/slide" Target="slides/slide14.xml"/><Relationship Id="R10038" Type="http://schemas.openxmlformats.org/officeDocument/2006/relationships/slide" Target="slides/slide15.xml"/><Relationship Id="R10039" Type="http://schemas.openxmlformats.org/officeDocument/2006/relationships/slide" Target="slides/slide16.xml"/><Relationship Id="R10040" Type="http://schemas.openxmlformats.org/officeDocument/2006/relationships/slide" Target="slides/slide17.xml"/><Relationship Id="R10041" Type="http://schemas.openxmlformats.org/officeDocument/2006/relationships/slide" Target="slides/slide18.xml"/><Relationship Id="R10042" Type="http://schemas.openxmlformats.org/officeDocument/2006/relationships/slide" Target="slides/slide19.xml"/><Relationship Id="R10043" Type="http://schemas.openxmlformats.org/officeDocument/2006/relationships/slide" Target="slides/slide20.xml"/><Relationship Id="R10044" Type="http://schemas.openxmlformats.org/officeDocument/2006/relationships/slide" Target="slides/slide21.xml"/><Relationship Id="R10045" Type="http://schemas.openxmlformats.org/officeDocument/2006/relationships/slide" Target="slides/slide22.xml"/><Relationship Id="R10046" Type="http://schemas.openxmlformats.org/officeDocument/2006/relationships/slide" Target="slides/slide23.xml"/><Relationship Id="R10047" Type="http://schemas.openxmlformats.org/officeDocument/2006/relationships/slide" Target="slides/slide24.xml"/><Relationship Id="R10048" Type="http://schemas.openxmlformats.org/officeDocument/2006/relationships/slide" Target="slides/slide25.xml"/><Relationship Id="R10049" Type="http://schemas.openxmlformats.org/officeDocument/2006/relationships/slide" Target="slides/slide26.xml"/><Relationship Id="R10050" Type="http://schemas.openxmlformats.org/officeDocument/2006/relationships/slide" Target="slides/slide27.xml"/><Relationship Id="R10051" Type="http://schemas.openxmlformats.org/officeDocument/2006/relationships/slide" Target="slides/slide28.xml"/><Relationship Id="R10052" Type="http://schemas.openxmlformats.org/officeDocument/2006/relationships/slide" Target="slides/slide29.xml"/><Relationship Id="R10053" Type="http://schemas.openxmlformats.org/officeDocument/2006/relationships/slide" Target="slides/slide30.xml"/><Relationship Id="R10054" Type="http://schemas.openxmlformats.org/officeDocument/2006/relationships/slide" Target="slides/slide31.xml"/><Relationship Id="R10055" Type="http://schemas.openxmlformats.org/officeDocument/2006/relationships/slide" Target="slides/slide32.xml"/><Relationship Id="R10056" Type="http://schemas.openxmlformats.org/officeDocument/2006/relationships/slide" Target="slides/slide33.xml"/><Relationship Id="R10057" Type="http://schemas.openxmlformats.org/officeDocument/2006/relationships/slide" Target="slides/slide34.xml"/><Relationship Id="R10058" Type="http://schemas.openxmlformats.org/officeDocument/2006/relationships/slide" Target="slides/slide35.xml"/><Relationship Id="R10059" Type="http://schemas.openxmlformats.org/officeDocument/2006/relationships/slide" Target="slides/slide36.xml"/><Relationship Id="R10060" Type="http://schemas.openxmlformats.org/officeDocument/2006/relationships/slide" Target="slides/slide37.xml"/></Relationships>
</file>

<file path=ppt/slideLayouts/_rels/slideLayout.xml.rels><?xml version="1.0" encoding="UTF-8"?><Relationships xmlns="http://schemas.openxmlformats.org/package/2006/relationships"><Relationship Id="rId1" Type="http://schemas.openxmlformats.org/officeDocument/2006/relationships/slideMaster" Target="slideMasters/slideMaster.xml"/></Relationships>
</file>

<file path=ppt/slideLayouts/slideLayout.xml><?xml version="1.0" encoding="utf-8"?>
<p:sldLayout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Ovr>
    <a:masterClrMapping xmlns:a="http://schemas.openxmlformats.org/drawingml/2006/main"/>
  </p:clrMapOvr>
</p:sldLayout>
</file>

<file path=ppt/slideLayouts/slideMasters/_rels/slideMaster.xml.rels><?xml version="1.0" encoding="UTF-8"?><Relationships xmlns="http://schemas.openxmlformats.org/package/2006/relationships"><Relationship Id="rId1" Type="http://schemas.openxmlformats.org/officeDocument/2006/relationships/slideLayout" Target="../slideLayout.xml"/><Relationship Id="rId3" Type="http://schemas.openxmlformats.org/officeDocument/2006/relationships/theme" Target="theme/theme.xml"/></Relationships>
</file>

<file path=ppt/slideLayouts/slideMasters/slideMaster.xml><?xml version="1.0" encoding="utf-8"?>
<p:sldMaster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xmlns:r="http://schemas.openxmlformats.org/officeDocument/2006/relationships" id="2147483649" r:id="rId1"/>
  </p:sldLayoutIdLst>
  <p:txStyles>
    <p:titleStyle/>
    <p:bodyStyle/>
    <p:otherStyle/>
  </p:txStyles>
</p:sldMaster>
</file>

<file path=ppt/slideLayouts/slideMasters/theme/theme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ppt/slides/_rels/slide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/Relationships>
</file>

<file path=ppt/slides/_rels/slide1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763" Type="http://schemas.openxmlformats.org/officeDocument/2006/relationships/image" Target="../media/image1763.png"/><Relationship Id="rId1769" Type="http://schemas.openxmlformats.org/officeDocument/2006/relationships/image" Target="../media/image1769.png"/><Relationship Id="rId1771" Type="http://schemas.openxmlformats.org/officeDocument/2006/relationships/image" Target="../media/image1771.png"/><Relationship Id="rId1773" Type="http://schemas.openxmlformats.org/officeDocument/2006/relationships/image" Target="../media/image1773.png"/><Relationship Id="rId1774" Type="http://schemas.openxmlformats.org/officeDocument/2006/relationships/image" Target="../media/image1774.png"/></Relationships>
</file>

<file path=ppt/slides/_rels/slide1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077" Type="http://schemas.openxmlformats.org/officeDocument/2006/relationships/image" Target="../media/image2077.png"/><Relationship Id="rId2081" Type="http://schemas.openxmlformats.org/officeDocument/2006/relationships/image" Target="../media/image2081.png"/><Relationship Id="rId2088" Type="http://schemas.openxmlformats.org/officeDocument/2006/relationships/image" Target="../media/image2088.png"/><Relationship Id="rId2089" Type="http://schemas.openxmlformats.org/officeDocument/2006/relationships/image" Target="../media/image2089.png"/><Relationship Id="rId2090" Type="http://schemas.openxmlformats.org/officeDocument/2006/relationships/image" Target="../media/image2090.png"/></Relationships>
</file>

<file path=ppt/slides/_rels/slide1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251" Type="http://schemas.openxmlformats.org/officeDocument/2006/relationships/image" Target="../media/image2251.png"/><Relationship Id="rId2255" Type="http://schemas.openxmlformats.org/officeDocument/2006/relationships/image" Target="../media/image2255.png"/><Relationship Id="rId2267" Type="http://schemas.openxmlformats.org/officeDocument/2006/relationships/image" Target="../media/image2267.png"/></Relationships>
</file>

<file path=ppt/slides/_rels/slide1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485" Type="http://schemas.openxmlformats.org/officeDocument/2006/relationships/image" Target="../media/image2485.png"/></Relationships>
</file>

<file path=ppt/slides/_rels/slide1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321" Type="http://schemas.openxmlformats.org/officeDocument/2006/relationships/image" Target="../media/image3321.png"/></Relationships>
</file>

<file path=ppt/slides/_rels/slide1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431" Type="http://schemas.openxmlformats.org/officeDocument/2006/relationships/image" Target="../media/image3431.png"/><Relationship Id="rId3447" Type="http://schemas.openxmlformats.org/officeDocument/2006/relationships/image" Target="../media/image3447.png"/></Relationships>
</file>

<file path=ppt/slides/_rels/slide1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946" Type="http://schemas.openxmlformats.org/officeDocument/2006/relationships/image" Target="../media/image3946.png"/><Relationship Id="rId3953" Type="http://schemas.openxmlformats.org/officeDocument/2006/relationships/image" Target="../media/image3953.png"/><Relationship Id="rId3955" Type="http://schemas.openxmlformats.org/officeDocument/2006/relationships/image" Target="../media/image3955.png"/><Relationship Id="rId3957" Type="http://schemas.openxmlformats.org/officeDocument/2006/relationships/image" Target="../media/image3957.png"/></Relationships>
</file>

<file path=ppt/slides/_rels/slide1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483" Type="http://schemas.openxmlformats.org/officeDocument/2006/relationships/image" Target="../media/image4483.png"/><Relationship Id="rId4486" Type="http://schemas.openxmlformats.org/officeDocument/2006/relationships/image" Target="../media/image4486.png"/></Relationships>
</file>

<file path=ppt/slides/_rels/slide1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767" Type="http://schemas.openxmlformats.org/officeDocument/2006/relationships/image" Target="../media/image4767.png"/><Relationship Id="rId4770" Type="http://schemas.openxmlformats.org/officeDocument/2006/relationships/image" Target="../media/image4770.png"/><Relationship Id="rId4772" Type="http://schemas.openxmlformats.org/officeDocument/2006/relationships/image" Target="../media/image4772.png"/><Relationship Id="rId4774" Type="http://schemas.openxmlformats.org/officeDocument/2006/relationships/image" Target="../media/image4774.png"/></Relationships>
</file>

<file path=ppt/slides/_rels/slide1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156" Type="http://schemas.openxmlformats.org/officeDocument/2006/relationships/image" Target="../media/image5156.png"/></Relationships>
</file>

<file path=ppt/slides/_rels/slide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95" Type="http://schemas.openxmlformats.org/officeDocument/2006/relationships/image" Target="../media/image195.png"/><Relationship Id="rId210" Type="http://schemas.openxmlformats.org/officeDocument/2006/relationships/image" Target="../media/image210.png"/><Relationship Id="rId212" Type="http://schemas.openxmlformats.org/officeDocument/2006/relationships/image" Target="../media/image212.png"/></Relationships>
</file>

<file path=ppt/slides/_rels/slide2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250" Type="http://schemas.openxmlformats.org/officeDocument/2006/relationships/image" Target="../media/image5250.png"/><Relationship Id="rId5256" Type="http://schemas.openxmlformats.org/officeDocument/2006/relationships/image" Target="../media/image5256.png"/><Relationship Id="rId5257" Type="http://schemas.openxmlformats.org/officeDocument/2006/relationships/image" Target="../media/image5257.png"/><Relationship Id="rId5261" Type="http://schemas.openxmlformats.org/officeDocument/2006/relationships/image" Target="../media/image5261.png"/></Relationships>
</file>

<file path=ppt/slides/_rels/slide2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620" Type="http://schemas.openxmlformats.org/officeDocument/2006/relationships/image" Target="../media/image5620.png"/><Relationship Id="rId5625" Type="http://schemas.openxmlformats.org/officeDocument/2006/relationships/image" Target="../media/image5625.png"/></Relationships>
</file>

<file path=ppt/slides/_rels/slide2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870" Type="http://schemas.openxmlformats.org/officeDocument/2006/relationships/image" Target="../media/image5870.png"/><Relationship Id="rId5874" Type="http://schemas.openxmlformats.org/officeDocument/2006/relationships/image" Target="../media/image5874.png"/><Relationship Id="rId5875" Type="http://schemas.openxmlformats.org/officeDocument/2006/relationships/image" Target="../media/image5875.png"/><Relationship Id="rId5880" Type="http://schemas.openxmlformats.org/officeDocument/2006/relationships/image" Target="../media/image5880.png"/><Relationship Id="rId5882" Type="http://schemas.openxmlformats.org/officeDocument/2006/relationships/image" Target="../media/image5882.png"/></Relationships>
</file>

<file path=ppt/slides/_rels/slide2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572" Type="http://schemas.openxmlformats.org/officeDocument/2006/relationships/image" Target="../media/image6572.png"/><Relationship Id="rId6576" Type="http://schemas.openxmlformats.org/officeDocument/2006/relationships/image" Target="../media/image6576.png"/></Relationships>
</file>

<file path=ppt/slides/_rels/slide2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949" Type="http://schemas.openxmlformats.org/officeDocument/2006/relationships/image" Target="../media/image6949.png"/><Relationship Id="rId6960" Type="http://schemas.openxmlformats.org/officeDocument/2006/relationships/image" Target="../media/image6960.png"/></Relationships>
</file>

<file path=ppt/slides/_rels/slide2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7719" Type="http://schemas.openxmlformats.org/officeDocument/2006/relationships/image" Target="../media/image7719.png"/></Relationships>
</file>

<file path=ppt/slides/_rels/slide2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7852" Type="http://schemas.openxmlformats.org/officeDocument/2006/relationships/image" Target="../media/image7852.png"/><Relationship Id="rId7858" Type="http://schemas.openxmlformats.org/officeDocument/2006/relationships/image" Target="../media/image7858.png"/><Relationship Id="rId7862" Type="http://schemas.openxmlformats.org/officeDocument/2006/relationships/image" Target="../media/image7862.png"/></Relationships>
</file>

<file path=ppt/slides/_rels/slide2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8242" Type="http://schemas.openxmlformats.org/officeDocument/2006/relationships/image" Target="../media/image8242.png"/><Relationship Id="rId8250" Type="http://schemas.openxmlformats.org/officeDocument/2006/relationships/image" Target="../media/image8250.png"/></Relationships>
</file>

<file path=ppt/slides/_rels/slide2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8722" Type="http://schemas.openxmlformats.org/officeDocument/2006/relationships/image" Target="../media/image8722.png"/><Relationship Id="rId8726" Type="http://schemas.openxmlformats.org/officeDocument/2006/relationships/image" Target="../media/image8726.png"/><Relationship Id="rId8732" Type="http://schemas.openxmlformats.org/officeDocument/2006/relationships/image" Target="../media/image8732.png"/><Relationship Id="rId8737" Type="http://schemas.openxmlformats.org/officeDocument/2006/relationships/image" Target="../media/image8737.png"/></Relationships>
</file>

<file path=ppt/slides/_rels/slide2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9345" Type="http://schemas.openxmlformats.org/officeDocument/2006/relationships/image" Target="../media/image9345.png"/><Relationship Id="rId9351" Type="http://schemas.openxmlformats.org/officeDocument/2006/relationships/image" Target="../media/image9351.png"/><Relationship Id="rId9355" Type="http://schemas.openxmlformats.org/officeDocument/2006/relationships/image" Target="../media/image9355.png"/><Relationship Id="rId9358" Type="http://schemas.openxmlformats.org/officeDocument/2006/relationships/image" Target="../media/image9358.png"/><Relationship Id="rId9360" Type="http://schemas.openxmlformats.org/officeDocument/2006/relationships/image" Target="../media/image9360.png"/></Relationships>
</file>

<file path=ppt/slides/_rels/slide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793" Type="http://schemas.openxmlformats.org/officeDocument/2006/relationships/image" Target="../media/image793.png"/></Relationships>
</file>

<file path=ppt/slides/_rels/slide3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9823" Type="http://schemas.openxmlformats.org/officeDocument/2006/relationships/image" Target="../media/image9823.png"/><Relationship Id="rId9825" Type="http://schemas.openxmlformats.org/officeDocument/2006/relationships/image" Target="../media/image9825.png"/><Relationship Id="rId9826" Type="http://schemas.openxmlformats.org/officeDocument/2006/relationships/image" Target="../media/image9826.png"/></Relationships>
</file>

<file path=ppt/slides/_rels/slide3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306" Type="http://schemas.openxmlformats.org/officeDocument/2006/relationships/image" Target="../media/image10306.png"/></Relationships>
</file>

<file path=ppt/slides/_rels/slide3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323" Type="http://schemas.openxmlformats.org/officeDocument/2006/relationships/image" Target="../media/image10323.png"/><Relationship Id="rId10331" Type="http://schemas.openxmlformats.org/officeDocument/2006/relationships/image" Target="../media/image10331.png"/><Relationship Id="rId10333" Type="http://schemas.openxmlformats.org/officeDocument/2006/relationships/image" Target="../media/image10333.png"/><Relationship Id="rId10334" Type="http://schemas.openxmlformats.org/officeDocument/2006/relationships/image" Target="../media/image10334.png"/></Relationships>
</file>

<file path=ppt/slides/_rels/slide3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868" Type="http://schemas.openxmlformats.org/officeDocument/2006/relationships/image" Target="../media/image10868.png"/><Relationship Id="rId10876" Type="http://schemas.openxmlformats.org/officeDocument/2006/relationships/image" Target="../media/image10876.png"/></Relationships>
</file>

<file path=ppt/slides/_rels/slide3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1162" Type="http://schemas.openxmlformats.org/officeDocument/2006/relationships/image" Target="../media/image11162.png"/></Relationships>
</file>

<file path=ppt/slides/_rels/slide3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1403" Type="http://schemas.openxmlformats.org/officeDocument/2006/relationships/image" Target="../media/image11403.png"/><Relationship Id="rId11405" Type="http://schemas.openxmlformats.org/officeDocument/2006/relationships/image" Target="../media/image11405.png"/><Relationship Id="rId11411" Type="http://schemas.openxmlformats.org/officeDocument/2006/relationships/image" Target="../media/image11411.png"/><Relationship Id="rId11414" Type="http://schemas.openxmlformats.org/officeDocument/2006/relationships/image" Target="../media/image11414.png"/><Relationship Id="rId11421" Type="http://schemas.openxmlformats.org/officeDocument/2006/relationships/image" Target="../media/image11421.png"/><Relationship Id="rId11423" Type="http://schemas.openxmlformats.org/officeDocument/2006/relationships/image" Target="../media/image11423.png"/></Relationships>
</file>

<file path=ppt/slides/_rels/slide3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274" Type="http://schemas.openxmlformats.org/officeDocument/2006/relationships/image" Target="../media/image12274.png"/><Relationship Id="rId12276" Type="http://schemas.openxmlformats.org/officeDocument/2006/relationships/image" Target="../media/image12276.png"/><Relationship Id="rId12277" Type="http://schemas.openxmlformats.org/officeDocument/2006/relationships/image" Target="../media/image12277.png"/><Relationship Id="rId12278" Type="http://schemas.openxmlformats.org/officeDocument/2006/relationships/image" Target="../media/image12278.png"/><Relationship Id="rId12283" Type="http://schemas.openxmlformats.org/officeDocument/2006/relationships/image" Target="../media/image12283.png"/><Relationship Id="rId12285" Type="http://schemas.openxmlformats.org/officeDocument/2006/relationships/image" Target="../media/image12285.png"/></Relationships>
</file>

<file path=ppt/slides/_rels/slide3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788" Type="http://schemas.openxmlformats.org/officeDocument/2006/relationships/image" Target="../media/image12788.png"/><Relationship Id="rId12792" Type="http://schemas.openxmlformats.org/officeDocument/2006/relationships/image" Target="../media/image12792.png"/></Relationships>
</file>

<file path=ppt/slides/_rels/slide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867" Type="http://schemas.openxmlformats.org/officeDocument/2006/relationships/image" Target="../media/image867.png"/><Relationship Id="rId870" Type="http://schemas.openxmlformats.org/officeDocument/2006/relationships/image" Target="../media/image870.png"/><Relationship Id="rId872" Type="http://schemas.openxmlformats.org/officeDocument/2006/relationships/image" Target="../media/image872.png"/></Relationships>
</file>

<file path=ppt/slides/_rels/slide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983" Type="http://schemas.openxmlformats.org/officeDocument/2006/relationships/image" Target="../media/image983.png"/><Relationship Id="rId986" Type="http://schemas.openxmlformats.org/officeDocument/2006/relationships/image" Target="../media/image986.png"/><Relationship Id="rId987" Type="http://schemas.openxmlformats.org/officeDocument/2006/relationships/image" Target="../media/image987.png"/></Relationships>
</file>

<file path=ppt/slides/_rels/slide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85" Type="http://schemas.openxmlformats.org/officeDocument/2006/relationships/image" Target="../media/image1085.png"/><Relationship Id="rId1088" Type="http://schemas.openxmlformats.org/officeDocument/2006/relationships/image" Target="../media/image1088.png"/><Relationship Id="rId1089" Type="http://schemas.openxmlformats.org/officeDocument/2006/relationships/image" Target="../media/image1089.png"/></Relationships>
</file>

<file path=ppt/slides/_rels/slide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15" Type="http://schemas.openxmlformats.org/officeDocument/2006/relationships/image" Target="../media/image1215.png"/><Relationship Id="rId1218" Type="http://schemas.openxmlformats.org/officeDocument/2006/relationships/image" Target="../media/image1218.png"/><Relationship Id="rId1219" Type="http://schemas.openxmlformats.org/officeDocument/2006/relationships/image" Target="../media/image1219.png"/></Relationships>
</file>

<file path=ppt/slides/_rels/slide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373" Type="http://schemas.openxmlformats.org/officeDocument/2006/relationships/image" Target="../media/image1373.png"/><Relationship Id="rId1376" Type="http://schemas.openxmlformats.org/officeDocument/2006/relationships/image" Target="../media/image1376.png"/><Relationship Id="rId1377" Type="http://schemas.openxmlformats.org/officeDocument/2006/relationships/image" Target="../media/image1377.png"/></Relationships>
</file>

<file path=ppt/slides/_rels/slide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548" Type="http://schemas.openxmlformats.org/officeDocument/2006/relationships/image" Target="../media/image1548.png"/><Relationship Id="rId1551" Type="http://schemas.openxmlformats.org/officeDocument/2006/relationships/image" Target="../media/image1551.png"/><Relationship Id="rId1552" Type="http://schemas.openxmlformats.org/officeDocument/2006/relationships/image" Target="../media/image1552.png"/></Relationships>
</file>

<file path=ppt/slides/slide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0" name="Freeform 100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" name="Freeform 101"/>
          <p:cNvSpPr/>
          <p:nvPr/>
        </p:nvSpPr>
        <p:spPr>
          <a:xfrm rot="0" flipH="0" flipV="1">
            <a:off x="713224" y="534400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" name="Freeform 102"/>
          <p:cNvSpPr/>
          <p:nvPr/>
        </p:nvSpPr>
        <p:spPr>
          <a:xfrm rot="0" flipH="0" flipV="1">
            <a:off x="2170649" y="2315300"/>
            <a:ext cx="6260099" cy="1736699"/>
          </a:xfrm>
          <a:custGeom>
            <a:pathLst>
              <a:path w="6260099" h="1736699">
                <a:moveTo>
                  <a:pt x="0" y="1736699"/>
                </a:moveTo>
                <a:lnTo>
                  <a:pt x="6260099" y="1736699"/>
                </a:lnTo>
                <a:lnTo>
                  <a:pt x="6260099" y="0"/>
                </a:lnTo>
                <a:lnTo>
                  <a:pt x="0" y="0"/>
                </a:lnTo>
                <a:close/>
                <a:moveTo>
                  <a:pt x="144649" y="4051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" name="Freeform 103"/>
          <p:cNvSpPr/>
          <p:nvPr/>
        </p:nvSpPr>
        <p:spPr>
          <a:xfrm rot="0" flipH="0" flipV="1">
            <a:off x="2170649" y="4052000"/>
            <a:ext cx="4528799" cy="475799"/>
          </a:xfrm>
          <a:custGeom>
            <a:pathLst>
              <a:path w="4528799" h="475799">
                <a:moveTo>
                  <a:pt x="0" y="475799"/>
                </a:moveTo>
                <a:lnTo>
                  <a:pt x="4528799" y="475799"/>
                </a:lnTo>
                <a:lnTo>
                  <a:pt x="4528799" y="0"/>
                </a:lnTo>
                <a:lnTo>
                  <a:pt x="0" y="0"/>
                </a:lnTo>
                <a:close/>
                <a:moveTo>
                  <a:pt x="1881349" y="45277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" name="Freeform 104"/>
          <p:cNvSpPr/>
          <p:nvPr/>
        </p:nvSpPr>
        <p:spPr>
          <a:xfrm rot="0" flipH="0" flipV="1">
            <a:off x="0" y="2048775"/>
            <a:ext cx="1874399" cy="2294699"/>
          </a:xfrm>
          <a:custGeom>
            <a:pathLst>
              <a:path w="952195200" h="1165707600">
                <a:moveTo>
                  <a:pt x="0" y="1165707600"/>
                </a:moveTo>
                <a:lnTo>
                  <a:pt x="793492825" y="1165707600"/>
                </a:lnTo>
                <a:lnTo>
                  <a:pt x="952195200" y="1007005225"/>
                </a:lnTo>
                <a:lnTo>
                  <a:pt x="952195200" y="0"/>
                </a:lnTo>
                <a:lnTo>
                  <a:pt x="0" y="0"/>
                </a:lnTo>
                <a:close/>
                <a:moveTo>
                  <a:pt x="1040777700" y="22064853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" name="Rectangle 105"/>
          <p:cNvSpPr/>
          <p:nvPr/>
        </p:nvSpPr>
        <p:spPr>
          <a:xfrm rot="0" flipH="0" flipV="0">
            <a:off x="2256375" y="1692163"/>
            <a:ext cx="5848159" cy="2308402"/>
          </a:xfrm>
          <a:prstGeom prst="rect">
            <a:avLst/>
          </a:prstGeom>
        </p:spPr>
      </p:sp>
      <p:sp>
        <p:nvSpPr>
          <p:cNvPr id="106" name="Freeform 106"/>
          <p:cNvSpPr/>
          <p:nvPr/>
        </p:nvSpPr>
        <p:spPr>
          <a:xfrm rot="0" flipH="0" flipV="0">
            <a:off x="2302095" y="2046035"/>
            <a:ext cx="250602" cy="411480"/>
          </a:xfrm>
          <a:custGeom>
            <a:pathLst>
              <a:path w="55689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7708900"/>
                </a:lnTo>
                <a:lnTo>
                  <a:pt x="5568950" y="7708900"/>
                </a:lnTo>
                <a:lnTo>
                  <a:pt x="556895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Freeform 107"/>
          <p:cNvSpPr/>
          <p:nvPr/>
        </p:nvSpPr>
        <p:spPr>
          <a:xfrm rot="0" flipH="0" flipV="0">
            <a:off x="2583844" y="2038320"/>
            <a:ext cx="272034" cy="42776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" name="Freeform 108"/>
          <p:cNvSpPr/>
          <p:nvPr/>
        </p:nvSpPr>
        <p:spPr>
          <a:xfrm rot="0" flipH="0" flipV="0">
            <a:off x="2929602" y="2046035"/>
            <a:ext cx="283749" cy="41148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Freeform 109"/>
          <p:cNvSpPr/>
          <p:nvPr/>
        </p:nvSpPr>
        <p:spPr>
          <a:xfrm rot="0" flipH="0" flipV="0">
            <a:off x="3270216" y="2140333"/>
            <a:ext cx="299846" cy="32575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" name="Freeform 110"/>
          <p:cNvSpPr/>
          <p:nvPr/>
        </p:nvSpPr>
        <p:spPr>
          <a:xfrm rot="0" flipH="0" flipV="0">
            <a:off x="3614259" y="2140333"/>
            <a:ext cx="263747" cy="32575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Freeform 111"/>
          <p:cNvSpPr/>
          <p:nvPr/>
        </p:nvSpPr>
        <p:spPr>
          <a:xfrm rot="0" flipH="0" flipV="0">
            <a:off x="4054314" y="2046035"/>
            <a:ext cx="279463" cy="41148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" name="Freeform 112"/>
          <p:cNvSpPr/>
          <p:nvPr/>
        </p:nvSpPr>
        <p:spPr>
          <a:xfrm rot="0" flipH="0" flipV="0">
            <a:off x="4345207" y="21403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" name="Freeform 113"/>
          <p:cNvSpPr/>
          <p:nvPr/>
        </p:nvSpPr>
        <p:spPr>
          <a:xfrm rot="0" flipH="0" flipV="0">
            <a:off x="4697251" y="2038892"/>
            <a:ext cx="68865" cy="41862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" name="Freeform 114"/>
          <p:cNvSpPr/>
          <p:nvPr/>
        </p:nvSpPr>
        <p:spPr>
          <a:xfrm rot="0" flipH="0" flipV="0">
            <a:off x="4850985" y="2046035"/>
            <a:ext cx="279463" cy="41148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" name="Freeform 115"/>
          <p:cNvSpPr/>
          <p:nvPr/>
        </p:nvSpPr>
        <p:spPr>
          <a:xfrm rot="0" flipH="0" flipV="0">
            <a:off x="5136163" y="2140333"/>
            <a:ext cx="299846" cy="32575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" name="Freeform 116"/>
          <p:cNvSpPr/>
          <p:nvPr/>
        </p:nvSpPr>
        <p:spPr>
          <a:xfrm rot="0" flipH="0" flipV="0">
            <a:off x="5488779" y="2140047"/>
            <a:ext cx="283749" cy="317468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" name="Freeform 117"/>
          <p:cNvSpPr/>
          <p:nvPr/>
        </p:nvSpPr>
        <p:spPr>
          <a:xfrm rot="0" flipH="0" flipV="0">
            <a:off x="5926548" y="2063180"/>
            <a:ext cx="215169" cy="39981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" name="Freeform 118"/>
          <p:cNvSpPr/>
          <p:nvPr/>
        </p:nvSpPr>
        <p:spPr>
          <a:xfrm rot="0" flipH="0" flipV="0">
            <a:off x="6175722" y="2140333"/>
            <a:ext cx="299846" cy="32575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" name="Freeform 119"/>
          <p:cNvSpPr/>
          <p:nvPr/>
        </p:nvSpPr>
        <p:spPr>
          <a:xfrm rot="0" flipH="0" flipV="0">
            <a:off x="6519765" y="2140333"/>
            <a:ext cx="307467" cy="32575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" name="Freeform 120"/>
          <p:cNvSpPr/>
          <p:nvPr/>
        </p:nvSpPr>
        <p:spPr>
          <a:xfrm rot="0" flipH="0" flipV="0">
            <a:off x="6890096" y="2146953"/>
            <a:ext cx="173736" cy="31056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" name="Freeform 121"/>
          <p:cNvSpPr/>
          <p:nvPr/>
        </p:nvSpPr>
        <p:spPr>
          <a:xfrm rot="0" flipH="0" flipV="0">
            <a:off x="7123840" y="2038892"/>
            <a:ext cx="68865" cy="41862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Freeform 122"/>
          <p:cNvSpPr/>
          <p:nvPr/>
        </p:nvSpPr>
        <p:spPr>
          <a:xfrm rot="0" flipH="0" flipV="0">
            <a:off x="7261001" y="21403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" name="Freeform 123"/>
          <p:cNvSpPr/>
          <p:nvPr/>
        </p:nvSpPr>
        <p:spPr>
          <a:xfrm rot="0" flipH="0" flipV="0">
            <a:off x="7715914" y="2250347"/>
            <a:ext cx="240030" cy="54006"/>
          </a:xfrm>
          <a:custGeom>
            <a:pathLst>
              <a:path w="5334000" h="1200150">
                <a:moveTo>
                  <a:pt x="0" y="1200150"/>
                </a:moveTo>
                <a:lnTo>
                  <a:pt x="0" y="0"/>
                </a:lnTo>
                <a:lnTo>
                  <a:pt x="5334000" y="0"/>
                </a:lnTo>
                <a:lnTo>
                  <a:pt x="5334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" name="Freeform 124"/>
          <p:cNvSpPr/>
          <p:nvPr/>
        </p:nvSpPr>
        <p:spPr>
          <a:xfrm rot="0" flipH="0" flipV="0">
            <a:off x="2278377" y="2723644"/>
            <a:ext cx="331755" cy="428244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" name="Freeform 125"/>
          <p:cNvSpPr/>
          <p:nvPr/>
        </p:nvSpPr>
        <p:spPr>
          <a:xfrm rot="0" flipH="0" flipV="0">
            <a:off x="2637565" y="2748980"/>
            <a:ext cx="215169" cy="39981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" name="Freeform 126"/>
          <p:cNvSpPr/>
          <p:nvPr/>
        </p:nvSpPr>
        <p:spPr>
          <a:xfrm rot="0" flipH="0" flipV="0">
            <a:off x="2902170" y="28261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" name="Freeform 127"/>
          <p:cNvSpPr/>
          <p:nvPr/>
        </p:nvSpPr>
        <p:spPr>
          <a:xfrm rot="0" flipH="0" flipV="0">
            <a:off x="3247927" y="2825847"/>
            <a:ext cx="283749" cy="317468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" name="Freeform 128"/>
          <p:cNvSpPr/>
          <p:nvPr/>
        </p:nvSpPr>
        <p:spPr>
          <a:xfrm rot="0" flipH="0" flipV="0">
            <a:off x="3583969" y="2731835"/>
            <a:ext cx="289750" cy="4200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" name="Freeform 129"/>
          <p:cNvSpPr/>
          <p:nvPr/>
        </p:nvSpPr>
        <p:spPr>
          <a:xfrm rot="0" flipH="0" flipV="0">
            <a:off x="3936585" y="28261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" name="Freeform 130"/>
          <p:cNvSpPr/>
          <p:nvPr/>
        </p:nvSpPr>
        <p:spPr>
          <a:xfrm rot="0" flipH="0" flipV="0">
            <a:off x="4282914" y="2832753"/>
            <a:ext cx="173736" cy="31056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" name="Freeform 131"/>
          <p:cNvSpPr/>
          <p:nvPr/>
        </p:nvSpPr>
        <p:spPr>
          <a:xfrm rot="0" flipH="0" flipV="0">
            <a:off x="4488082" y="2731835"/>
            <a:ext cx="289750" cy="4200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" name="Freeform 132"/>
          <p:cNvSpPr/>
          <p:nvPr/>
        </p:nvSpPr>
        <p:spPr>
          <a:xfrm rot="0" flipH="0" flipV="0">
            <a:off x="4863558" y="2724692"/>
            <a:ext cx="68865" cy="41862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Freeform 133"/>
          <p:cNvSpPr/>
          <p:nvPr/>
        </p:nvSpPr>
        <p:spPr>
          <a:xfrm rot="0" flipH="0" flipV="0">
            <a:off x="5017291" y="2826990"/>
            <a:ext cx="440055" cy="316325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" name="Freeform 134"/>
          <p:cNvSpPr/>
          <p:nvPr/>
        </p:nvSpPr>
        <p:spPr>
          <a:xfrm rot="0" flipH="0" flipV="0">
            <a:off x="5514496" y="28261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Freeform 135"/>
          <p:cNvSpPr/>
          <p:nvPr/>
        </p:nvSpPr>
        <p:spPr>
          <a:xfrm rot="0" flipH="0" flipV="0">
            <a:off x="5866540" y="2723263"/>
            <a:ext cx="68865" cy="4200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Freeform 136"/>
          <p:cNvSpPr/>
          <p:nvPr/>
        </p:nvSpPr>
        <p:spPr>
          <a:xfrm rot="0" flipH="0" flipV="0">
            <a:off x="6026560" y="2723263"/>
            <a:ext cx="68865" cy="4200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Freeform 137"/>
          <p:cNvSpPr/>
          <p:nvPr/>
        </p:nvSpPr>
        <p:spPr>
          <a:xfrm rot="0" flipH="0" flipV="0">
            <a:off x="6186580" y="2724692"/>
            <a:ext cx="68865" cy="41862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Freeform 138"/>
          <p:cNvSpPr/>
          <p:nvPr/>
        </p:nvSpPr>
        <p:spPr>
          <a:xfrm rot="0" flipH="0" flipV="0">
            <a:off x="6335170" y="3069878"/>
            <a:ext cx="70580" cy="150113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Freeform 139"/>
          <p:cNvSpPr/>
          <p:nvPr/>
        </p:nvSpPr>
        <p:spPr>
          <a:xfrm rot="0" flipH="0" flipV="0">
            <a:off x="6611205" y="2826133"/>
            <a:ext cx="263747" cy="32575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" name="Freeform 140"/>
          <p:cNvSpPr/>
          <p:nvPr/>
        </p:nvSpPr>
        <p:spPr>
          <a:xfrm rot="0" flipH="0" flipV="0">
            <a:off x="6920386" y="2826133"/>
            <a:ext cx="299846" cy="32575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" name="Freeform 141"/>
          <p:cNvSpPr/>
          <p:nvPr/>
        </p:nvSpPr>
        <p:spPr>
          <a:xfrm rot="0" flipH="0" flipV="0">
            <a:off x="7273001" y="2825847"/>
            <a:ext cx="283749" cy="317468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" name="Freeform 142"/>
          <p:cNvSpPr/>
          <p:nvPr/>
        </p:nvSpPr>
        <p:spPr>
          <a:xfrm rot="0" flipH="0" flipV="0">
            <a:off x="2279235" y="3511933"/>
            <a:ext cx="263747" cy="32575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" name="Freeform 143"/>
          <p:cNvSpPr/>
          <p:nvPr/>
        </p:nvSpPr>
        <p:spPr>
          <a:xfrm rot="0" flipH="0" flipV="0">
            <a:off x="2561270" y="3520505"/>
            <a:ext cx="310610" cy="44577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" name="Freeform 144"/>
          <p:cNvSpPr/>
          <p:nvPr/>
        </p:nvSpPr>
        <p:spPr>
          <a:xfrm rot="0" flipH="0" flipV="0">
            <a:off x="2913600" y="3511647"/>
            <a:ext cx="283749" cy="317468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" name="Freeform 145"/>
          <p:cNvSpPr/>
          <p:nvPr/>
        </p:nvSpPr>
        <p:spPr>
          <a:xfrm rot="0" flipH="0" flipV="0">
            <a:off x="3237069" y="3434780"/>
            <a:ext cx="215169" cy="39981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" name="Freeform 146"/>
          <p:cNvSpPr/>
          <p:nvPr/>
        </p:nvSpPr>
        <p:spPr>
          <a:xfrm rot="0" flipH="0" flipV="0">
            <a:off x="3477384" y="3520505"/>
            <a:ext cx="310610" cy="44577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" name="Freeform 147"/>
          <p:cNvSpPr/>
          <p:nvPr/>
        </p:nvSpPr>
        <p:spPr>
          <a:xfrm rot="0" flipH="0" flipV="0">
            <a:off x="3898866" y="3410492"/>
            <a:ext cx="129444" cy="55578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" name="Freeform 148"/>
          <p:cNvSpPr/>
          <p:nvPr/>
        </p:nvSpPr>
        <p:spPr>
          <a:xfrm rot="0" flipH="0" flipV="0">
            <a:off x="4092033" y="35119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" name="Freeform 149"/>
          <p:cNvSpPr/>
          <p:nvPr/>
        </p:nvSpPr>
        <p:spPr>
          <a:xfrm rot="0" flipH="0" flipV="0">
            <a:off x="4518372" y="3434780"/>
            <a:ext cx="215169" cy="39981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" name="Freeform 150"/>
          <p:cNvSpPr/>
          <p:nvPr/>
        </p:nvSpPr>
        <p:spPr>
          <a:xfrm rot="0" flipH="0" flipV="0">
            <a:off x="4794406" y="3520505"/>
            <a:ext cx="283178" cy="317468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" name="Freeform 151"/>
          <p:cNvSpPr/>
          <p:nvPr/>
        </p:nvSpPr>
        <p:spPr>
          <a:xfrm rot="0" flipH="0" flipV="0">
            <a:off x="5163023" y="3409063"/>
            <a:ext cx="68865" cy="4200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" name="Freeform 152"/>
          <p:cNvSpPr/>
          <p:nvPr/>
        </p:nvSpPr>
        <p:spPr>
          <a:xfrm rot="0" flipH="0" flipV="0">
            <a:off x="5300184" y="3511933"/>
            <a:ext cx="299846" cy="32575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" name="Freeform 153"/>
          <p:cNvSpPr/>
          <p:nvPr/>
        </p:nvSpPr>
        <p:spPr>
          <a:xfrm rot="0" flipH="0" flipV="0">
            <a:off x="5621367" y="3520505"/>
            <a:ext cx="293179" cy="30861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" name="Freeform 154"/>
          <p:cNvSpPr/>
          <p:nvPr/>
        </p:nvSpPr>
        <p:spPr>
          <a:xfrm rot="0" flipH="0" flipV="0">
            <a:off x="5931691" y="3511933"/>
            <a:ext cx="272034" cy="32575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 rot="0" flipH="0" flipV="0">
            <a:off x="6283735" y="3410492"/>
            <a:ext cx="68865" cy="41862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 rot="0" flipH="0" flipV="0">
            <a:off x="6420895" y="3511933"/>
            <a:ext cx="263747" cy="32575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" name="Freeform 157"/>
          <p:cNvSpPr/>
          <p:nvPr/>
        </p:nvSpPr>
        <p:spPr>
          <a:xfrm rot="0" flipH="0" flipV="0">
            <a:off x="6741506" y="3520505"/>
            <a:ext cx="283178" cy="317468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" name="Freeform 158"/>
          <p:cNvSpPr/>
          <p:nvPr/>
        </p:nvSpPr>
        <p:spPr>
          <a:xfrm rot="0" flipH="0" flipV="0">
            <a:off x="7098694" y="3520505"/>
            <a:ext cx="283178" cy="317468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Freeform 159"/>
          <p:cNvSpPr/>
          <p:nvPr/>
        </p:nvSpPr>
        <p:spPr>
          <a:xfrm rot="0" flipH="0" flipV="0">
            <a:off x="7444451" y="3511933"/>
            <a:ext cx="263747" cy="32575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" name="Rectangle 160"/>
          <p:cNvSpPr/>
          <p:nvPr/>
        </p:nvSpPr>
        <p:spPr>
          <a:xfrm rot="0" flipH="0" flipV="0">
            <a:off x="2256375" y="4098955"/>
            <a:ext cx="3441801" cy="285048"/>
          </a:xfrm>
          <a:prstGeom prst="rect">
            <a:avLst/>
          </a:prstGeom>
        </p:spPr>
      </p:sp>
      <p:sp>
        <p:nvSpPr>
          <p:cNvPr id="161" name="Freeform 161"/>
          <p:cNvSpPr/>
          <p:nvPr/>
        </p:nvSpPr>
        <p:spPr>
          <a:xfrm rot="0" flipH="0" flipV="0">
            <a:off x="2276695" y="4205188"/>
            <a:ext cx="98145" cy="127609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" name="Freeform 162"/>
          <p:cNvSpPr/>
          <p:nvPr/>
        </p:nvSpPr>
        <p:spPr>
          <a:xfrm rot="0" flipH="0" flipV="0">
            <a:off x="2414261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" name="Freeform 163"/>
          <p:cNvSpPr/>
          <p:nvPr/>
        </p:nvSpPr>
        <p:spPr>
          <a:xfrm rot="0" flipH="0" flipV="0">
            <a:off x="2466280" y="4233230"/>
            <a:ext cx="83312" cy="102006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 rot="0" flipH="0" flipV="0">
            <a:off x="2571131" y="4233230"/>
            <a:ext cx="90424" cy="102006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" name="Freeform 165"/>
          <p:cNvSpPr/>
          <p:nvPr/>
        </p:nvSpPr>
        <p:spPr>
          <a:xfrm rot="0" flipH="0" flipV="0">
            <a:off x="2721093" y="4205188"/>
            <a:ext cx="99364" cy="127609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 rot="0" flipH="0" flipV="0">
            <a:off x="2815987" y="4233230"/>
            <a:ext cx="90424" cy="102006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" name="Freeform 167"/>
          <p:cNvSpPr/>
          <p:nvPr/>
        </p:nvSpPr>
        <p:spPr>
          <a:xfrm rot="0" flipH="0" flipV="0">
            <a:off x="2935469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" name="Freeform 168"/>
          <p:cNvSpPr/>
          <p:nvPr/>
        </p:nvSpPr>
        <p:spPr>
          <a:xfrm rot="0" flipH="0" flipV="0">
            <a:off x="2997648" y="4194215"/>
            <a:ext cx="87376" cy="13858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" name="Freeform 169"/>
          <p:cNvSpPr/>
          <p:nvPr/>
        </p:nvSpPr>
        <p:spPr>
          <a:xfrm rot="0" flipH="0" flipV="0">
            <a:off x="3112050" y="4194215"/>
            <a:ext cx="87376" cy="13858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" name="Freeform 170"/>
          <p:cNvSpPr/>
          <p:nvPr/>
        </p:nvSpPr>
        <p:spPr>
          <a:xfrm rot="0" flipH="0" flipV="0">
            <a:off x="3218120" y="4233230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" name="Freeform 171"/>
          <p:cNvSpPr/>
          <p:nvPr/>
        </p:nvSpPr>
        <p:spPr>
          <a:xfrm rot="0" flipH="0" flipV="0">
            <a:off x="3373568" y="4266758"/>
            <a:ext cx="55270" cy="13817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Freeform 172"/>
          <p:cNvSpPr/>
          <p:nvPr/>
        </p:nvSpPr>
        <p:spPr>
          <a:xfrm rot="0" flipH="0" flipV="0">
            <a:off x="3505242" y="4205188"/>
            <a:ext cx="77622" cy="127609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" name="Freeform 173"/>
          <p:cNvSpPr/>
          <p:nvPr/>
        </p:nvSpPr>
        <p:spPr>
          <a:xfrm rot="0" flipH="0" flipV="0">
            <a:off x="3584287" y="4235668"/>
            <a:ext cx="92252" cy="147116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" name="Freeform 174"/>
          <p:cNvSpPr/>
          <p:nvPr/>
        </p:nvSpPr>
        <p:spPr>
          <a:xfrm rot="0" flipH="0" flipV="0">
            <a:off x="3692389" y="4233230"/>
            <a:ext cx="82092" cy="102006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" name="Freeform 175"/>
          <p:cNvSpPr/>
          <p:nvPr/>
        </p:nvSpPr>
        <p:spPr>
          <a:xfrm rot="0" flipH="0" flipV="0">
            <a:off x="3805571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" name="Freeform 176"/>
          <p:cNvSpPr/>
          <p:nvPr/>
        </p:nvSpPr>
        <p:spPr>
          <a:xfrm rot="0" flipH="0" flipV="0">
            <a:off x="3866125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" name="Freeform 177"/>
          <p:cNvSpPr/>
          <p:nvPr/>
        </p:nvSpPr>
        <p:spPr>
          <a:xfrm rot="0" flipH="0" flipV="0">
            <a:off x="3928304" y="4194215"/>
            <a:ext cx="87376" cy="13858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Freeform 178"/>
          <p:cNvSpPr/>
          <p:nvPr/>
        </p:nvSpPr>
        <p:spPr>
          <a:xfrm rot="0" flipH="0" flipV="0">
            <a:off x="4034375" y="4233230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" name="Freeform 179"/>
          <p:cNvSpPr/>
          <p:nvPr/>
        </p:nvSpPr>
        <p:spPr>
          <a:xfrm rot="0" flipH="0" flipV="0">
            <a:off x="4154466" y="4233230"/>
            <a:ext cx="84734" cy="99568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" name="Freeform 180"/>
          <p:cNvSpPr/>
          <p:nvPr/>
        </p:nvSpPr>
        <p:spPr>
          <a:xfrm rot="0" flipH="0" flipV="0">
            <a:off x="4311539" y="4208642"/>
            <a:ext cx="64414" cy="126593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" name="Freeform 181"/>
          <p:cNvSpPr/>
          <p:nvPr/>
        </p:nvSpPr>
        <p:spPr>
          <a:xfrm rot="0" flipH="0" flipV="0">
            <a:off x="4398712" y="4235465"/>
            <a:ext cx="84734" cy="9916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" name="Freeform 182"/>
          <p:cNvSpPr/>
          <p:nvPr/>
        </p:nvSpPr>
        <p:spPr>
          <a:xfrm rot="0" flipH="0" flipV="0">
            <a:off x="4510878" y="4208642"/>
            <a:ext cx="64414" cy="126593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" name="Freeform 183"/>
          <p:cNvSpPr/>
          <p:nvPr/>
        </p:nvSpPr>
        <p:spPr>
          <a:xfrm rot="0" flipH="0" flipV="0">
            <a:off x="4600896" y="4194215"/>
            <a:ext cx="87376" cy="13858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" name="Freeform 184"/>
          <p:cNvSpPr/>
          <p:nvPr/>
        </p:nvSpPr>
        <p:spPr>
          <a:xfrm rot="0" flipH="0" flipV="0">
            <a:off x="4713672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" name="Freeform 185"/>
          <p:cNvSpPr/>
          <p:nvPr/>
        </p:nvSpPr>
        <p:spPr>
          <a:xfrm rot="0" flipH="0" flipV="0">
            <a:off x="4775851" y="4233230"/>
            <a:ext cx="152400" cy="99568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" name="Freeform 186"/>
          <p:cNvSpPr/>
          <p:nvPr/>
        </p:nvSpPr>
        <p:spPr>
          <a:xfrm rot="0" flipH="0" flipV="0">
            <a:off x="4962999" y="4235465"/>
            <a:ext cx="84734" cy="9916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" name="Freeform 187"/>
          <p:cNvSpPr/>
          <p:nvPr/>
        </p:nvSpPr>
        <p:spPr>
          <a:xfrm rot="0" flipH="0" flipV="0">
            <a:off x="5080651" y="4233230"/>
            <a:ext cx="82092" cy="102006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" name="Freeform 188"/>
          <p:cNvSpPr/>
          <p:nvPr/>
        </p:nvSpPr>
        <p:spPr>
          <a:xfrm rot="0" flipH="0" flipV="0">
            <a:off x="5195460" y="4194215"/>
            <a:ext cx="15849" cy="138582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" name="Freeform 189"/>
          <p:cNvSpPr/>
          <p:nvPr/>
        </p:nvSpPr>
        <p:spPr>
          <a:xfrm rot="0" flipH="0" flipV="0">
            <a:off x="5244024" y="4233230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Freeform 190"/>
          <p:cNvSpPr/>
          <p:nvPr/>
        </p:nvSpPr>
        <p:spPr>
          <a:xfrm rot="0" flipH="0" flipV="0">
            <a:off x="5362490" y="4192793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" name="Freeform 191"/>
          <p:cNvSpPr/>
          <p:nvPr/>
        </p:nvSpPr>
        <p:spPr>
          <a:xfrm rot="0" flipH="0" flipV="0">
            <a:off x="5411054" y="4208642"/>
            <a:ext cx="64414" cy="126593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 rot="0" flipH="0" flipV="0">
            <a:off x="5490912" y="4233230"/>
            <a:ext cx="90424" cy="102006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Freeform 193"/>
          <p:cNvSpPr/>
          <p:nvPr/>
        </p:nvSpPr>
        <p:spPr>
          <a:xfrm rot="0" flipH="0" flipV="0">
            <a:off x="5603891" y="4233230"/>
            <a:ext cx="82092" cy="102006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762" name="Freeform 176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63" name="Picture 1763"/>
          <p:cNvPicPr>
            <a:picLocks noChangeAspect="0" noChangeArrowheads="1"/>
          </p:cNvPicPr>
          <p:nvPr/>
        </p:nvPicPr>
        <p:blipFill>
          <a:blip r:embed="rId17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764" name="Freeform 1764"/>
          <p:cNvSpPr/>
          <p:nvPr/>
        </p:nvSpPr>
        <p:spPr>
          <a:xfrm rot="0" flipH="0" flipV="1">
            <a:off x="3927874" y="1781616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1090299664" y="114570043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Freeform 1765"/>
          <p:cNvSpPr/>
          <p:nvPr/>
        </p:nvSpPr>
        <p:spPr>
          <a:xfrm rot="0" flipH="0" flipV="1">
            <a:off x="719999" y="445025"/>
            <a:ext cx="5301299" cy="572699"/>
          </a:xfrm>
          <a:custGeom>
            <a:pathLst>
              <a:path w="5301299" h="572699">
                <a:moveTo>
                  <a:pt x="0" y="572699"/>
                </a:moveTo>
                <a:lnTo>
                  <a:pt x="5301299" y="572699"/>
                </a:lnTo>
                <a:lnTo>
                  <a:pt x="53012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" name="Freeform 1766"/>
          <p:cNvSpPr/>
          <p:nvPr/>
        </p:nvSpPr>
        <p:spPr>
          <a:xfrm rot="0" flipH="0" flipV="1">
            <a:off x="3927874" y="2179106"/>
            <a:ext cx="2505599" cy="909899"/>
          </a:xfrm>
          <a:custGeom>
            <a:pathLst>
              <a:path w="1272844800" h="462229200">
                <a:moveTo>
                  <a:pt x="0" y="462229200"/>
                </a:moveTo>
                <a:lnTo>
                  <a:pt x="1272844800" y="4622292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888374922" y="156921477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" name="Freeform 1767"/>
          <p:cNvSpPr/>
          <p:nvPr/>
        </p:nvSpPr>
        <p:spPr>
          <a:xfrm rot="0" flipH="0" flipV="1">
            <a:off x="719999" y="2179105"/>
            <a:ext cx="2505599" cy="1032899"/>
          </a:xfrm>
          <a:custGeom>
            <a:pathLst>
              <a:path w="1272844800" h="524713200">
                <a:moveTo>
                  <a:pt x="0" y="524713200"/>
                </a:moveTo>
                <a:lnTo>
                  <a:pt x="1272844800" y="5247132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741225181" y="163169838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" name="Freeform 1768"/>
          <p:cNvSpPr/>
          <p:nvPr/>
        </p:nvSpPr>
        <p:spPr>
          <a:xfrm rot="0" flipH="0" flipV="1">
            <a:off x="719999" y="1781616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539300836" y="114570043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69" name="Picture 1769"/>
          <p:cNvPicPr>
            <a:picLocks noChangeAspect="0" noChangeArrowheads="1"/>
          </p:cNvPicPr>
          <p:nvPr/>
        </p:nvPicPr>
        <p:blipFill>
          <a:blip r:embed="rId17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40249" y="0"/>
            <a:ext cx="1803750" cy="1579587"/>
          </a:xfrm>
          <a:prstGeom prst="rect">
            <a:avLst/>
          </a:prstGeom>
          <a:noFill/>
          <a:extLst/>
        </p:spPr>
      </p:pic>
      <p:sp>
        <p:nvSpPr>
          <p:cNvPr id="1770" name="Freeform 1770"/>
          <p:cNvSpPr/>
          <p:nvPr/>
        </p:nvSpPr>
        <p:spPr>
          <a:xfrm rot="0" flipH="0" flipV="1">
            <a:off x="975899" y="3432600"/>
            <a:ext cx="857224" cy="857224"/>
          </a:xfrm>
          <a:custGeom>
            <a:pathLst>
              <a:path w="435470002" h="435470101">
                <a:moveTo>
                  <a:pt x="0" y="435470101"/>
                </a:moveTo>
                <a:lnTo>
                  <a:pt x="435470002" y="435470101"/>
                </a:lnTo>
                <a:lnTo>
                  <a:pt x="435470002" y="0"/>
                </a:lnTo>
                <a:lnTo>
                  <a:pt x="0" y="0"/>
                </a:lnTo>
                <a:close/>
                <a:moveTo>
                  <a:pt x="1248003600" y="21792309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71" name="Picture 1771"/>
          <p:cNvPicPr>
            <a:picLocks noChangeAspect="0" noChangeArrowheads="1"/>
          </p:cNvPicPr>
          <p:nvPr/>
        </p:nvPicPr>
        <p:blipFill>
          <a:blip r:embed="rId17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75900" y="3432601"/>
            <a:ext cx="857224" cy="857224"/>
          </a:xfrm>
          <a:prstGeom prst="rect">
            <a:avLst/>
          </a:prstGeom>
          <a:noFill/>
          <a:extLst/>
        </p:spPr>
      </p:pic>
      <p:sp>
        <p:nvSpPr>
          <p:cNvPr id="1772" name="Freeform 1772"/>
          <p:cNvSpPr/>
          <p:nvPr/>
        </p:nvSpPr>
        <p:spPr>
          <a:xfrm rot="0" flipH="0" flipV="1">
            <a:off x="3927874" y="2482950"/>
            <a:ext cx="5206025" cy="2562074"/>
          </a:xfrm>
          <a:custGeom>
            <a:pathLst>
              <a:path w="5206025" h="2562074">
                <a:moveTo>
                  <a:pt x="0" y="2562074"/>
                </a:moveTo>
                <a:lnTo>
                  <a:pt x="5206025" y="2562074"/>
                </a:lnTo>
                <a:lnTo>
                  <a:pt x="5206025" y="0"/>
                </a:lnTo>
                <a:lnTo>
                  <a:pt x="0" y="0"/>
                </a:lnTo>
                <a:close/>
                <a:moveTo>
                  <a:pt x="-1444924" y="50450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73" name="Picture 1773"/>
          <p:cNvPicPr>
            <a:picLocks noChangeAspect="0" noChangeArrowheads="1"/>
          </p:cNvPicPr>
          <p:nvPr/>
        </p:nvPicPr>
        <p:blipFill>
          <a:blip r:embed="rId17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27874" y="2482951"/>
            <a:ext cx="5206026" cy="2562074"/>
          </a:xfrm>
          <a:prstGeom prst="rect">
            <a:avLst/>
          </a:prstGeom>
          <a:noFill/>
          <a:extLst/>
        </p:spPr>
      </p:pic>
      <p:pic>
        <p:nvPicPr>
          <p:cNvPr id="1774" name="Picture 1774"/>
          <p:cNvPicPr>
            <a:picLocks noChangeAspect="0" noChangeArrowheads="1"/>
          </p:cNvPicPr>
          <p:nvPr/>
        </p:nvPicPr>
        <p:blipFill>
          <a:blip r:embed="rId17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083049" y="4591300"/>
            <a:ext cx="2060950" cy="552200"/>
          </a:xfrm>
          <a:prstGeom prst="rect">
            <a:avLst/>
          </a:prstGeom>
          <a:noFill/>
          <a:extLst/>
        </p:spPr>
      </p:pic>
      <p:sp>
        <p:nvSpPr>
          <p:cNvPr id="1775" name="Rectangle 1775"/>
          <p:cNvSpPr/>
          <p:nvPr/>
        </p:nvSpPr>
        <p:spPr>
          <a:xfrm rot="0" flipH="0" flipV="0">
            <a:off x="4013600" y="1254231"/>
            <a:ext cx="2192959" cy="927171"/>
          </a:xfrm>
          <a:prstGeom prst="rect">
            <a:avLst/>
          </a:prstGeom>
        </p:spPr>
      </p:sp>
      <p:sp>
        <p:nvSpPr>
          <p:cNvPr id="1776" name="Freeform 1776"/>
          <p:cNvSpPr/>
          <p:nvPr/>
        </p:nvSpPr>
        <p:spPr>
          <a:xfrm rot="0" flipH="0" flipV="0">
            <a:off x="4015886" y="1395781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Freeform 1777"/>
          <p:cNvSpPr/>
          <p:nvPr/>
        </p:nvSpPr>
        <p:spPr>
          <a:xfrm rot="0" flipH="0" flipV="0">
            <a:off x="4143216" y="14335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Freeform 1778"/>
          <p:cNvSpPr/>
          <p:nvPr/>
        </p:nvSpPr>
        <p:spPr>
          <a:xfrm rot="0" flipH="0" flipV="0">
            <a:off x="4280833" y="143350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Freeform 1779"/>
          <p:cNvSpPr/>
          <p:nvPr/>
        </p:nvSpPr>
        <p:spPr>
          <a:xfrm rot="0" flipH="0" flipV="0">
            <a:off x="4428966" y="1436148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Freeform 1780"/>
          <p:cNvSpPr/>
          <p:nvPr/>
        </p:nvSpPr>
        <p:spPr>
          <a:xfrm rot="0" flipH="0" flipV="0">
            <a:off x="4522463" y="139292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Freeform 1781"/>
          <p:cNvSpPr/>
          <p:nvPr/>
        </p:nvSpPr>
        <p:spPr>
          <a:xfrm rot="0" flipH="0" flipV="0">
            <a:off x="4577327" y="143350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Freeform 1782"/>
          <p:cNvSpPr/>
          <p:nvPr/>
        </p:nvSpPr>
        <p:spPr>
          <a:xfrm rot="0" flipH="0" flipV="0">
            <a:off x="4761351" y="139578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" name="Freeform 1783"/>
          <p:cNvSpPr/>
          <p:nvPr/>
        </p:nvSpPr>
        <p:spPr>
          <a:xfrm rot="0" flipH="0" flipV="0">
            <a:off x="4875422" y="14335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" name="Freeform 1784"/>
          <p:cNvSpPr/>
          <p:nvPr/>
        </p:nvSpPr>
        <p:spPr>
          <a:xfrm rot="0" flipH="0" flipV="0">
            <a:off x="5019897" y="1436148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" name="Freeform 1785"/>
          <p:cNvSpPr/>
          <p:nvPr/>
        </p:nvSpPr>
        <p:spPr>
          <a:xfrm rot="0" flipH="0" flipV="0">
            <a:off x="5097392" y="140263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" name="Freeform 1786"/>
          <p:cNvSpPr/>
          <p:nvPr/>
        </p:nvSpPr>
        <p:spPr>
          <a:xfrm rot="0" flipH="0" flipV="0">
            <a:off x="5197062" y="143350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" name="Freeform 1787"/>
          <p:cNvSpPr/>
          <p:nvPr/>
        </p:nvSpPr>
        <p:spPr>
          <a:xfrm rot="0" flipH="0" flipV="0">
            <a:off x="5338337" y="143350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" name="Freeform 1788"/>
          <p:cNvSpPr/>
          <p:nvPr/>
        </p:nvSpPr>
        <p:spPr>
          <a:xfrm rot="0" flipH="0" flipV="0">
            <a:off x="5513902" y="1392923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" name="Freeform 1789"/>
          <p:cNvSpPr/>
          <p:nvPr/>
        </p:nvSpPr>
        <p:spPr>
          <a:xfrm rot="0" flipH="0" flipV="0">
            <a:off x="5591169" y="143350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Freeform 1790"/>
          <p:cNvSpPr/>
          <p:nvPr/>
        </p:nvSpPr>
        <p:spPr>
          <a:xfrm rot="0" flipH="0" flipV="0">
            <a:off x="5725585" y="140263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" name="Freeform 1791"/>
          <p:cNvSpPr/>
          <p:nvPr/>
        </p:nvSpPr>
        <p:spPr>
          <a:xfrm rot="0" flipH="0" flipV="0">
            <a:off x="5831427" y="143350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Freeform 1792"/>
          <p:cNvSpPr/>
          <p:nvPr/>
        </p:nvSpPr>
        <p:spPr>
          <a:xfrm rot="0" flipH="0" flipV="0">
            <a:off x="5972245" y="139292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" name="Freeform 1793"/>
          <p:cNvSpPr/>
          <p:nvPr/>
        </p:nvSpPr>
        <p:spPr>
          <a:xfrm rot="0" flipH="0" flipV="0">
            <a:off x="6033738" y="143338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Freeform 1794"/>
          <p:cNvSpPr/>
          <p:nvPr/>
        </p:nvSpPr>
        <p:spPr>
          <a:xfrm rot="0" flipH="0" flipV="0">
            <a:off x="4029373" y="1710068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" name="Freeform 1795"/>
          <p:cNvSpPr/>
          <p:nvPr/>
        </p:nvSpPr>
        <p:spPr>
          <a:xfrm rot="0" flipH="0" flipV="0">
            <a:off x="4237399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Freeform 1796"/>
          <p:cNvSpPr/>
          <p:nvPr/>
        </p:nvSpPr>
        <p:spPr>
          <a:xfrm rot="0" flipH="0" flipV="0">
            <a:off x="4285405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" name="Freeform 1797"/>
          <p:cNvSpPr/>
          <p:nvPr/>
        </p:nvSpPr>
        <p:spPr>
          <a:xfrm rot="0" flipH="0" flipV="0">
            <a:off x="4391247" y="1668920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Freeform 1798"/>
          <p:cNvSpPr/>
          <p:nvPr/>
        </p:nvSpPr>
        <p:spPr>
          <a:xfrm rot="0" flipH="0" flipV="0">
            <a:off x="4575270" y="16720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Freeform 1799"/>
          <p:cNvSpPr/>
          <p:nvPr/>
        </p:nvSpPr>
        <p:spPr>
          <a:xfrm rot="0" flipH="0" flipV="0">
            <a:off x="4689342" y="170972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" name="Freeform 1800"/>
          <p:cNvSpPr/>
          <p:nvPr/>
        </p:nvSpPr>
        <p:spPr>
          <a:xfrm rot="0" flipH="0" flipV="0">
            <a:off x="4837246" y="16720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Freeform 1801"/>
          <p:cNvSpPr/>
          <p:nvPr/>
        </p:nvSpPr>
        <p:spPr>
          <a:xfrm rot="0" flipH="0" flipV="0">
            <a:off x="4951317" y="17097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Freeform 1802"/>
          <p:cNvSpPr/>
          <p:nvPr/>
        </p:nvSpPr>
        <p:spPr>
          <a:xfrm rot="0" flipH="0" flipV="0">
            <a:off x="5088934" y="17097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Freeform 1803"/>
          <p:cNvSpPr/>
          <p:nvPr/>
        </p:nvSpPr>
        <p:spPr>
          <a:xfrm rot="0" flipH="0" flipV="0">
            <a:off x="5219693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Freeform 1804"/>
          <p:cNvSpPr/>
          <p:nvPr/>
        </p:nvSpPr>
        <p:spPr>
          <a:xfrm rot="0" flipH="0" flipV="0">
            <a:off x="5371255" y="17097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Freeform 1805"/>
          <p:cNvSpPr/>
          <p:nvPr/>
        </p:nvSpPr>
        <p:spPr>
          <a:xfrm rot="0" flipH="0" flipV="0">
            <a:off x="5518017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Freeform 1806"/>
          <p:cNvSpPr/>
          <p:nvPr/>
        </p:nvSpPr>
        <p:spPr>
          <a:xfrm rot="0" flipH="0" flipV="0">
            <a:off x="5568309" y="1713154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Freeform 1807"/>
          <p:cNvSpPr/>
          <p:nvPr/>
        </p:nvSpPr>
        <p:spPr>
          <a:xfrm rot="0" flipH="0" flipV="0">
            <a:off x="5692438" y="1668920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Freeform 1808"/>
          <p:cNvSpPr/>
          <p:nvPr/>
        </p:nvSpPr>
        <p:spPr>
          <a:xfrm rot="0" flipH="0" flipV="0">
            <a:off x="5817254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Freeform 1809"/>
          <p:cNvSpPr/>
          <p:nvPr/>
        </p:nvSpPr>
        <p:spPr>
          <a:xfrm rot="0" flipH="0" flipV="0">
            <a:off x="4029373" y="198583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" name="Freeform 1810"/>
          <p:cNvSpPr/>
          <p:nvPr/>
        </p:nvSpPr>
        <p:spPr>
          <a:xfrm rot="0" flipH="0" flipV="0">
            <a:off x="4165619" y="194514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Freeform 1811"/>
          <p:cNvSpPr/>
          <p:nvPr/>
        </p:nvSpPr>
        <p:spPr>
          <a:xfrm rot="0" flipH="0" flipV="0">
            <a:off x="4283919" y="1989379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Freeform 1812"/>
          <p:cNvSpPr/>
          <p:nvPr/>
        </p:nvSpPr>
        <p:spPr>
          <a:xfrm rot="0" flipH="0" flipV="0">
            <a:off x="4420508" y="195508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Freeform 1813"/>
          <p:cNvSpPr/>
          <p:nvPr/>
        </p:nvSpPr>
        <p:spPr>
          <a:xfrm rot="0" flipH="0" flipV="0">
            <a:off x="4526350" y="194514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Rectangle 1814"/>
          <p:cNvSpPr/>
          <p:nvPr/>
        </p:nvSpPr>
        <p:spPr>
          <a:xfrm rot="0" flipH="0" flipV="0">
            <a:off x="805724" y="386275"/>
            <a:ext cx="4477130" cy="624535"/>
          </a:xfrm>
          <a:prstGeom prst="rect">
            <a:avLst/>
          </a:prstGeom>
        </p:spPr>
      </p:sp>
      <p:sp>
        <p:nvSpPr>
          <p:cNvPr id="1815" name="Freeform 1815"/>
          <p:cNvSpPr/>
          <p:nvPr/>
        </p:nvSpPr>
        <p:spPr>
          <a:xfrm rot="0" flipH="0" flipV="0">
            <a:off x="813344" y="622190"/>
            <a:ext cx="240220" cy="274320"/>
          </a:xfrm>
          <a:custGeom>
            <a:pathLst>
              <a:path w="8007350" h="9144000">
                <a:moveTo>
                  <a:pt x="0" y="9144000"/>
                </a:moveTo>
                <a:lnTo>
                  <a:pt x="2882900" y="0"/>
                </a:lnTo>
                <a:lnTo>
                  <a:pt x="5124450" y="0"/>
                </a:lnTo>
                <a:lnTo>
                  <a:pt x="8007350" y="9144000"/>
                </a:lnTo>
                <a:lnTo>
                  <a:pt x="6432550" y="9144000"/>
                </a:lnTo>
                <a:lnTo>
                  <a:pt x="3816350" y="939800"/>
                </a:lnTo>
                <a:lnTo>
                  <a:pt x="4159250" y="939800"/>
                </a:lnTo>
                <a:lnTo>
                  <a:pt x="1574800" y="9144000"/>
                </a:lnTo>
                <a:close/>
                <a:moveTo>
                  <a:pt x="-254000" y="9144000"/>
                </a:moveTo>
                <a:moveTo>
                  <a:pt x="1606550" y="7162800"/>
                </a:moveTo>
                <a:lnTo>
                  <a:pt x="1606550" y="5734050"/>
                </a:lnTo>
                <a:lnTo>
                  <a:pt x="6407150" y="5734050"/>
                </a:lnTo>
                <a:lnTo>
                  <a:pt x="6407150" y="7162800"/>
                </a:lnTo>
                <a:close/>
                <a:moveTo>
                  <a:pt x="17272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Freeform 1816"/>
          <p:cNvSpPr/>
          <p:nvPr/>
        </p:nvSpPr>
        <p:spPr>
          <a:xfrm rot="0" flipH="0" flipV="0">
            <a:off x="1091474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Freeform 1817"/>
          <p:cNvSpPr/>
          <p:nvPr/>
        </p:nvSpPr>
        <p:spPr>
          <a:xfrm rot="0" flipH="0" flipV="0">
            <a:off x="1190535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Freeform 1818"/>
          <p:cNvSpPr/>
          <p:nvPr/>
        </p:nvSpPr>
        <p:spPr>
          <a:xfrm rot="0" flipH="0" flipV="0">
            <a:off x="1432089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Freeform 1819"/>
          <p:cNvSpPr/>
          <p:nvPr/>
        </p:nvSpPr>
        <p:spPr>
          <a:xfrm rot="0" flipH="0" flipV="0">
            <a:off x="1622588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Freeform 1820"/>
          <p:cNvSpPr/>
          <p:nvPr/>
        </p:nvSpPr>
        <p:spPr>
          <a:xfrm rot="0" flipH="0" flipV="0">
            <a:off x="1843950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Freeform 1821"/>
          <p:cNvSpPr/>
          <p:nvPr/>
        </p:nvSpPr>
        <p:spPr>
          <a:xfrm rot="0" flipH="0" flipV="0">
            <a:off x="2011590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Freeform 1822"/>
          <p:cNvSpPr/>
          <p:nvPr/>
        </p:nvSpPr>
        <p:spPr>
          <a:xfrm rot="0" flipH="0" flipV="0">
            <a:off x="2258096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Freeform 1823"/>
          <p:cNvSpPr/>
          <p:nvPr/>
        </p:nvSpPr>
        <p:spPr>
          <a:xfrm rot="0" flipH="0" flipV="0">
            <a:off x="2561373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Freeform 1824"/>
          <p:cNvSpPr/>
          <p:nvPr/>
        </p:nvSpPr>
        <p:spPr>
          <a:xfrm rot="0" flipH="0" flipV="0">
            <a:off x="2796068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Freeform 1825"/>
          <p:cNvSpPr/>
          <p:nvPr/>
        </p:nvSpPr>
        <p:spPr>
          <a:xfrm rot="0" flipH="0" flipV="0">
            <a:off x="2898558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Freeform 1826"/>
          <p:cNvSpPr/>
          <p:nvPr/>
        </p:nvSpPr>
        <p:spPr>
          <a:xfrm rot="0" flipH="0" flipV="0">
            <a:off x="3125634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Freeform 1827"/>
          <p:cNvSpPr/>
          <p:nvPr/>
        </p:nvSpPr>
        <p:spPr>
          <a:xfrm rot="0" flipH="0" flipV="0">
            <a:off x="3421289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Freeform 1828"/>
          <p:cNvSpPr/>
          <p:nvPr/>
        </p:nvSpPr>
        <p:spPr>
          <a:xfrm rot="0" flipH="0" flipV="0">
            <a:off x="3667796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Freeform 1829"/>
          <p:cNvSpPr/>
          <p:nvPr/>
        </p:nvSpPr>
        <p:spPr>
          <a:xfrm rot="0" flipH="0" flipV="0">
            <a:off x="3894872" y="685055"/>
            <a:ext cx="192786" cy="308610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" name="Freeform 1830"/>
          <p:cNvSpPr/>
          <p:nvPr/>
        </p:nvSpPr>
        <p:spPr>
          <a:xfrm rot="0" flipH="0" flipV="0">
            <a:off x="4129568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Freeform 1831"/>
          <p:cNvSpPr/>
          <p:nvPr/>
        </p:nvSpPr>
        <p:spPr>
          <a:xfrm rot="0" flipH="0" flipV="0">
            <a:off x="4374171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" name="Freeform 1832"/>
          <p:cNvSpPr/>
          <p:nvPr/>
        </p:nvSpPr>
        <p:spPr>
          <a:xfrm rot="0" flipH="0" flipV="0">
            <a:off x="4476659" y="685627"/>
            <a:ext cx="293370" cy="21088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Freeform 1833"/>
          <p:cNvSpPr/>
          <p:nvPr/>
        </p:nvSpPr>
        <p:spPr>
          <a:xfrm rot="0" flipH="0" flipV="0">
            <a:off x="4808130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Freeform 1834"/>
          <p:cNvSpPr/>
          <p:nvPr/>
        </p:nvSpPr>
        <p:spPr>
          <a:xfrm rot="0" flipH="0" flipV="0">
            <a:off x="5042825" y="849457"/>
            <a:ext cx="209550" cy="47053"/>
          </a:xfrm>
          <a:custGeom>
            <a:pathLst>
              <a:path w="698500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016000" y="1568450"/>
                </a:moveTo>
                <a:moveTo>
                  <a:pt x="2711450" y="1568450"/>
                </a:moveTo>
                <a:lnTo>
                  <a:pt x="2711450" y="0"/>
                </a:lnTo>
                <a:lnTo>
                  <a:pt x="4279900" y="0"/>
                </a:lnTo>
                <a:lnTo>
                  <a:pt x="4279900" y="1568450"/>
                </a:lnTo>
                <a:close/>
                <a:moveTo>
                  <a:pt x="-1016000" y="1568450"/>
                </a:moveTo>
                <a:moveTo>
                  <a:pt x="5416550" y="1568450"/>
                </a:moveTo>
                <a:lnTo>
                  <a:pt x="5416550" y="0"/>
                </a:lnTo>
                <a:lnTo>
                  <a:pt x="6985000" y="0"/>
                </a:lnTo>
                <a:lnTo>
                  <a:pt x="6985000" y="1568450"/>
                </a:lnTo>
                <a:close/>
                <a:moveTo>
                  <a:pt x="-1016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Rectangle 1835"/>
          <p:cNvSpPr/>
          <p:nvPr/>
        </p:nvSpPr>
        <p:spPr>
          <a:xfrm rot="0" flipH="0" flipV="0">
            <a:off x="4013600" y="2235753"/>
            <a:ext cx="2101748" cy="756710"/>
          </a:xfrm>
          <a:prstGeom prst="rect">
            <a:avLst/>
          </a:prstGeom>
        </p:spPr>
      </p:sp>
      <p:sp>
        <p:nvSpPr>
          <p:cNvPr id="1836" name="Freeform 1836"/>
          <p:cNvSpPr/>
          <p:nvPr/>
        </p:nvSpPr>
        <p:spPr>
          <a:xfrm rot="0" flipH="0" flipV="0">
            <a:off x="4028992" y="2315428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Freeform 1837"/>
          <p:cNvSpPr/>
          <p:nvPr/>
        </p:nvSpPr>
        <p:spPr>
          <a:xfrm rot="0" flipH="0" flipV="0">
            <a:off x="4120280" y="230613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Freeform 1838"/>
          <p:cNvSpPr/>
          <p:nvPr/>
        </p:nvSpPr>
        <p:spPr>
          <a:xfrm rot="0" flipH="0" flipV="0">
            <a:off x="4159294" y="233645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Freeform 1839"/>
          <p:cNvSpPr/>
          <p:nvPr/>
        </p:nvSpPr>
        <p:spPr>
          <a:xfrm rot="0" flipH="0" flipV="0">
            <a:off x="4245095" y="233691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" name="Freeform 1840"/>
          <p:cNvSpPr/>
          <p:nvPr/>
        </p:nvSpPr>
        <p:spPr>
          <a:xfrm rot="0" flipH="0" flipV="0">
            <a:off x="4289901" y="231801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Freeform 1841"/>
          <p:cNvSpPr/>
          <p:nvPr/>
        </p:nvSpPr>
        <p:spPr>
          <a:xfrm rot="0" flipH="0" flipV="0">
            <a:off x="4349794" y="233645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Freeform 1842"/>
          <p:cNvSpPr/>
          <p:nvPr/>
        </p:nvSpPr>
        <p:spPr>
          <a:xfrm rot="0" flipH="0" flipV="0">
            <a:off x="4440625" y="233691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Freeform 1843"/>
          <p:cNvSpPr/>
          <p:nvPr/>
        </p:nvSpPr>
        <p:spPr>
          <a:xfrm rot="0" flipH="0" flipV="0">
            <a:off x="4489393" y="233645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Freeform 1844"/>
          <p:cNvSpPr/>
          <p:nvPr/>
        </p:nvSpPr>
        <p:spPr>
          <a:xfrm rot="0" flipH="0" flipV="0">
            <a:off x="4569250" y="231801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Freeform 1845"/>
          <p:cNvSpPr/>
          <p:nvPr/>
        </p:nvSpPr>
        <p:spPr>
          <a:xfrm rot="0" flipH="0" flipV="0">
            <a:off x="4629143" y="233645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" name="Freeform 1846"/>
          <p:cNvSpPr/>
          <p:nvPr/>
        </p:nvSpPr>
        <p:spPr>
          <a:xfrm rot="0" flipH="0" flipV="0">
            <a:off x="4691475" y="2306132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Freeform 1847"/>
          <p:cNvSpPr/>
          <p:nvPr/>
        </p:nvSpPr>
        <p:spPr>
          <a:xfrm rot="0" flipH="0" flipV="0">
            <a:off x="4760055" y="233645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" name="Freeform 1848"/>
          <p:cNvSpPr/>
          <p:nvPr/>
        </p:nvSpPr>
        <p:spPr>
          <a:xfrm rot="0" flipH="0" flipV="0">
            <a:off x="4845856" y="233645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Freeform 1849"/>
          <p:cNvSpPr/>
          <p:nvPr/>
        </p:nvSpPr>
        <p:spPr>
          <a:xfrm rot="0" flipH="0" flipV="0">
            <a:off x="4966252" y="233645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Freeform 1850"/>
          <p:cNvSpPr/>
          <p:nvPr/>
        </p:nvSpPr>
        <p:spPr>
          <a:xfrm rot="0" flipH="0" flipV="0">
            <a:off x="5052053" y="233645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Freeform 1851"/>
          <p:cNvSpPr/>
          <p:nvPr/>
        </p:nvSpPr>
        <p:spPr>
          <a:xfrm rot="0" flipH="0" flipV="0">
            <a:off x="5143951" y="233645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Freeform 1852"/>
          <p:cNvSpPr/>
          <p:nvPr/>
        </p:nvSpPr>
        <p:spPr>
          <a:xfrm rot="0" flipH="0" flipV="0">
            <a:off x="5233714" y="233813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Freeform 1853"/>
          <p:cNvSpPr/>
          <p:nvPr/>
        </p:nvSpPr>
        <p:spPr>
          <a:xfrm rot="0" flipH="0" flipV="0">
            <a:off x="5321954" y="233645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Freeform 1854"/>
          <p:cNvSpPr/>
          <p:nvPr/>
        </p:nvSpPr>
        <p:spPr>
          <a:xfrm rot="0" flipH="0" flipV="0">
            <a:off x="5397849" y="231801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" name="Freeform 1855"/>
          <p:cNvSpPr/>
          <p:nvPr/>
        </p:nvSpPr>
        <p:spPr>
          <a:xfrm rot="0" flipH="0" flipV="0">
            <a:off x="5459114" y="233645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" name="Freeform 1856"/>
          <p:cNvSpPr/>
          <p:nvPr/>
        </p:nvSpPr>
        <p:spPr>
          <a:xfrm rot="0" flipH="0" flipV="0">
            <a:off x="5549182" y="233645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" name="Freeform 1857"/>
          <p:cNvSpPr/>
          <p:nvPr/>
        </p:nvSpPr>
        <p:spPr>
          <a:xfrm rot="0" flipH="0" flipV="0">
            <a:off x="5690457" y="230613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" name="Freeform 1858"/>
          <p:cNvSpPr/>
          <p:nvPr/>
        </p:nvSpPr>
        <p:spPr>
          <a:xfrm rot="0" flipH="0" flipV="0">
            <a:off x="5737091" y="233645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" name="Freeform 1859"/>
          <p:cNvSpPr/>
          <p:nvPr/>
        </p:nvSpPr>
        <p:spPr>
          <a:xfrm rot="0" flipH="0" flipV="0">
            <a:off x="5821369" y="233645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" name="Freeform 1860"/>
          <p:cNvSpPr/>
          <p:nvPr/>
        </p:nvSpPr>
        <p:spPr>
          <a:xfrm rot="0" flipH="0" flipV="0">
            <a:off x="5907170" y="233645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" name="Freeform 1861"/>
          <p:cNvSpPr/>
          <p:nvPr/>
        </p:nvSpPr>
        <p:spPr>
          <a:xfrm rot="0" flipH="0" flipV="0">
            <a:off x="5988247" y="239650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Freeform 1862"/>
          <p:cNvSpPr/>
          <p:nvPr/>
        </p:nvSpPr>
        <p:spPr>
          <a:xfrm rot="0" flipH="0" flipV="0">
            <a:off x="4000493" y="248710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" name="Freeform 1863"/>
          <p:cNvSpPr/>
          <p:nvPr/>
        </p:nvSpPr>
        <p:spPr>
          <a:xfrm rot="0" flipH="0" flipV="0">
            <a:off x="4070445" y="251743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Freeform 1864"/>
          <p:cNvSpPr/>
          <p:nvPr/>
        </p:nvSpPr>
        <p:spPr>
          <a:xfrm rot="0" flipH="0" flipV="0">
            <a:off x="4160513" y="248817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" name="Freeform 1865"/>
          <p:cNvSpPr/>
          <p:nvPr/>
        </p:nvSpPr>
        <p:spPr>
          <a:xfrm rot="0" flipH="0" flipV="0">
            <a:off x="4240219" y="251743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Freeform 1866"/>
          <p:cNvSpPr/>
          <p:nvPr/>
        </p:nvSpPr>
        <p:spPr>
          <a:xfrm rot="0" flipH="0" flipV="0">
            <a:off x="4318705" y="251743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" name="Freeform 1867"/>
          <p:cNvSpPr/>
          <p:nvPr/>
        </p:nvSpPr>
        <p:spPr>
          <a:xfrm rot="0" flipH="0" flipV="0">
            <a:off x="4409535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Freeform 1868"/>
          <p:cNvSpPr/>
          <p:nvPr/>
        </p:nvSpPr>
        <p:spPr>
          <a:xfrm rot="0" flipH="0" flipV="0">
            <a:off x="4452207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" name="Freeform 1869"/>
          <p:cNvSpPr/>
          <p:nvPr/>
        </p:nvSpPr>
        <p:spPr>
          <a:xfrm rot="0" flipH="0" flipV="0">
            <a:off x="4493660" y="24871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Freeform 1870"/>
          <p:cNvSpPr/>
          <p:nvPr/>
        </p:nvSpPr>
        <p:spPr>
          <a:xfrm rot="0" flipH="0" flipV="0">
            <a:off x="4534198" y="251743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Freeform 1871"/>
          <p:cNvSpPr/>
          <p:nvPr/>
        </p:nvSpPr>
        <p:spPr>
          <a:xfrm rot="0" flipH="0" flipV="0">
            <a:off x="4612684" y="251743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" name="Freeform 1872"/>
          <p:cNvSpPr/>
          <p:nvPr/>
        </p:nvSpPr>
        <p:spPr>
          <a:xfrm rot="0" flipH="0" flipV="0">
            <a:off x="4698486" y="251743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Freeform 1873"/>
          <p:cNvSpPr/>
          <p:nvPr/>
        </p:nvSpPr>
        <p:spPr>
          <a:xfrm rot="0" flipH="0" flipV="0">
            <a:off x="4798003" y="248710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Freeform 1874"/>
          <p:cNvSpPr/>
          <p:nvPr/>
        </p:nvSpPr>
        <p:spPr>
          <a:xfrm rot="0" flipH="0" flipV="0">
            <a:off x="4867954" y="249000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Freeform 1875"/>
          <p:cNvSpPr/>
          <p:nvPr/>
        </p:nvSpPr>
        <p:spPr>
          <a:xfrm rot="0" flipH="0" flipV="0">
            <a:off x="4958023" y="251789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Freeform 1876"/>
          <p:cNvSpPr/>
          <p:nvPr/>
        </p:nvSpPr>
        <p:spPr>
          <a:xfrm rot="0" flipH="0" flipV="0">
            <a:off x="4984540" y="248710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Freeform 1877"/>
          <p:cNvSpPr/>
          <p:nvPr/>
        </p:nvSpPr>
        <p:spPr>
          <a:xfrm rot="0" flipH="0" flipV="0">
            <a:off x="5053120" y="251743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Freeform 1878"/>
          <p:cNvSpPr/>
          <p:nvPr/>
        </p:nvSpPr>
        <p:spPr>
          <a:xfrm rot="0" flipH="0" flipV="0">
            <a:off x="5132825" y="251743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Freeform 1879"/>
          <p:cNvSpPr/>
          <p:nvPr/>
        </p:nvSpPr>
        <p:spPr>
          <a:xfrm rot="0" flipH="0" flipV="0">
            <a:off x="5208721" y="24989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Freeform 1880"/>
          <p:cNvSpPr/>
          <p:nvPr/>
        </p:nvSpPr>
        <p:spPr>
          <a:xfrm rot="0" flipH="0" flipV="0">
            <a:off x="5268614" y="251743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Freeform 1881"/>
          <p:cNvSpPr/>
          <p:nvPr/>
        </p:nvSpPr>
        <p:spPr>
          <a:xfrm rot="0" flipH="0" flipV="0">
            <a:off x="5354415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Freeform 1882"/>
          <p:cNvSpPr/>
          <p:nvPr/>
        </p:nvSpPr>
        <p:spPr>
          <a:xfrm rot="0" flipH="0" flipV="0">
            <a:off x="5397087" y="251743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Freeform 1883"/>
          <p:cNvSpPr/>
          <p:nvPr/>
        </p:nvSpPr>
        <p:spPr>
          <a:xfrm rot="0" flipH="0" flipV="0">
            <a:off x="5533333" y="249000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Freeform 1884"/>
          <p:cNvSpPr/>
          <p:nvPr/>
        </p:nvSpPr>
        <p:spPr>
          <a:xfrm rot="0" flipH="0" flipV="0">
            <a:off x="5623401" y="251743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Freeform 1885"/>
          <p:cNvSpPr/>
          <p:nvPr/>
        </p:nvSpPr>
        <p:spPr>
          <a:xfrm rot="0" flipH="0" flipV="0">
            <a:off x="4018781" y="26799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Freeform 1886"/>
          <p:cNvSpPr/>
          <p:nvPr/>
        </p:nvSpPr>
        <p:spPr>
          <a:xfrm rot="0" flipH="0" flipV="0">
            <a:off x="4080046" y="267097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Freeform 1887"/>
          <p:cNvSpPr/>
          <p:nvPr/>
        </p:nvSpPr>
        <p:spPr>
          <a:xfrm rot="0" flipH="0" flipV="0">
            <a:off x="4153808" y="270023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Freeform 1888"/>
          <p:cNvSpPr/>
          <p:nvPr/>
        </p:nvSpPr>
        <p:spPr>
          <a:xfrm rot="0" flipH="0" flipV="0">
            <a:off x="4230770" y="26799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Freeform 1889"/>
          <p:cNvSpPr/>
          <p:nvPr/>
        </p:nvSpPr>
        <p:spPr>
          <a:xfrm rot="0" flipH="0" flipV="0">
            <a:off x="4288072" y="26799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Freeform 1890"/>
          <p:cNvSpPr/>
          <p:nvPr/>
        </p:nvSpPr>
        <p:spPr>
          <a:xfrm rot="0" flipH="0" flipV="0">
            <a:off x="4339279" y="270023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Freeform 1891"/>
          <p:cNvSpPr/>
          <p:nvPr/>
        </p:nvSpPr>
        <p:spPr>
          <a:xfrm rot="0" flipH="0" flipV="0">
            <a:off x="4426451" y="269840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Freeform 1892"/>
          <p:cNvSpPr/>
          <p:nvPr/>
        </p:nvSpPr>
        <p:spPr>
          <a:xfrm rot="0" flipH="0" flipV="0">
            <a:off x="4567726" y="26680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Freeform 1893"/>
          <p:cNvSpPr/>
          <p:nvPr/>
        </p:nvSpPr>
        <p:spPr>
          <a:xfrm rot="0" flipH="0" flipV="0">
            <a:off x="4614361" y="269840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Freeform 1894"/>
          <p:cNvSpPr/>
          <p:nvPr/>
        </p:nvSpPr>
        <p:spPr>
          <a:xfrm rot="0" flipH="0" flipV="0">
            <a:off x="4698638" y="269840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Freeform 1895"/>
          <p:cNvSpPr/>
          <p:nvPr/>
        </p:nvSpPr>
        <p:spPr>
          <a:xfrm rot="0" flipH="0" flipV="0">
            <a:off x="4784439" y="269840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Freeform 1896"/>
          <p:cNvSpPr/>
          <p:nvPr/>
        </p:nvSpPr>
        <p:spPr>
          <a:xfrm rot="0" flipH="0" flipV="0">
            <a:off x="4865516" y="275845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Freeform 1897"/>
          <p:cNvSpPr/>
          <p:nvPr/>
        </p:nvSpPr>
        <p:spPr>
          <a:xfrm rot="0" flipH="0" flipV="0">
            <a:off x="4938211" y="269840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Freeform 1898"/>
          <p:cNvSpPr/>
          <p:nvPr/>
        </p:nvSpPr>
        <p:spPr>
          <a:xfrm rot="0" flipH="0" flipV="0">
            <a:off x="5016697" y="269840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Freeform 1899"/>
          <p:cNvSpPr/>
          <p:nvPr/>
        </p:nvSpPr>
        <p:spPr>
          <a:xfrm rot="0" flipH="0" flipV="0">
            <a:off x="5102498" y="266914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Freeform 1900"/>
          <p:cNvSpPr/>
          <p:nvPr/>
        </p:nvSpPr>
        <p:spPr>
          <a:xfrm rot="0" flipH="0" flipV="0">
            <a:off x="5143951" y="26680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Freeform 1901"/>
          <p:cNvSpPr/>
          <p:nvPr/>
        </p:nvSpPr>
        <p:spPr>
          <a:xfrm rot="0" flipH="0" flipV="0">
            <a:off x="5180375" y="26799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Freeform 1902"/>
          <p:cNvSpPr/>
          <p:nvPr/>
        </p:nvSpPr>
        <p:spPr>
          <a:xfrm rot="0" flipH="0" flipV="0">
            <a:off x="5231580" y="270023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Freeform 1903"/>
          <p:cNvSpPr/>
          <p:nvPr/>
        </p:nvSpPr>
        <p:spPr>
          <a:xfrm rot="0" flipH="0" flipV="0">
            <a:off x="5312657" y="269840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Freeform 1904"/>
          <p:cNvSpPr/>
          <p:nvPr/>
        </p:nvSpPr>
        <p:spPr>
          <a:xfrm rot="0" flipH="0" flipV="0">
            <a:off x="5406384" y="2668082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Freeform 1905"/>
          <p:cNvSpPr/>
          <p:nvPr/>
        </p:nvSpPr>
        <p:spPr>
          <a:xfrm rot="0" flipH="0" flipV="0">
            <a:off x="5474963" y="269840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Freeform 1906"/>
          <p:cNvSpPr/>
          <p:nvPr/>
        </p:nvSpPr>
        <p:spPr>
          <a:xfrm rot="0" flipH="0" flipV="0">
            <a:off x="5564575" y="26680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Freeform 1907"/>
          <p:cNvSpPr/>
          <p:nvPr/>
        </p:nvSpPr>
        <p:spPr>
          <a:xfrm rot="0" flipH="0" flipV="0">
            <a:off x="5604808" y="266914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Freeform 1908"/>
          <p:cNvSpPr/>
          <p:nvPr/>
        </p:nvSpPr>
        <p:spPr>
          <a:xfrm rot="0" flipH="0" flipV="0">
            <a:off x="5693810" y="269840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Freeform 1909"/>
          <p:cNvSpPr/>
          <p:nvPr/>
        </p:nvSpPr>
        <p:spPr>
          <a:xfrm rot="0" flipH="0" flipV="0">
            <a:off x="5779611" y="269840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Freeform 1910"/>
          <p:cNvSpPr/>
          <p:nvPr/>
        </p:nvSpPr>
        <p:spPr>
          <a:xfrm rot="0" flipH="0" flipV="0">
            <a:off x="5871508" y="266914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Freeform 1911"/>
          <p:cNvSpPr/>
          <p:nvPr/>
        </p:nvSpPr>
        <p:spPr>
          <a:xfrm rot="0" flipH="0" flipV="0">
            <a:off x="5956090" y="26680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Freeform 1912"/>
          <p:cNvSpPr/>
          <p:nvPr/>
        </p:nvSpPr>
        <p:spPr>
          <a:xfrm rot="0" flipH="0" flipV="0">
            <a:off x="6002725" y="269840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Freeform 1913"/>
          <p:cNvSpPr/>
          <p:nvPr/>
        </p:nvSpPr>
        <p:spPr>
          <a:xfrm rot="0" flipH="0" flipV="0">
            <a:off x="4028992" y="285012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Freeform 1914"/>
          <p:cNvSpPr/>
          <p:nvPr/>
        </p:nvSpPr>
        <p:spPr>
          <a:xfrm rot="0" flipH="0" flipV="0">
            <a:off x="4119670" y="28490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Freeform 1915"/>
          <p:cNvSpPr/>
          <p:nvPr/>
        </p:nvSpPr>
        <p:spPr>
          <a:xfrm rot="0" flipH="0" flipV="0">
            <a:off x="4164171" y="288106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Freeform 1916"/>
          <p:cNvSpPr/>
          <p:nvPr/>
        </p:nvSpPr>
        <p:spPr>
          <a:xfrm rot="0" flipH="0" flipV="0">
            <a:off x="4258507" y="285012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Freeform 1917"/>
          <p:cNvSpPr/>
          <p:nvPr/>
        </p:nvSpPr>
        <p:spPr>
          <a:xfrm rot="0" flipH="0" flipV="0">
            <a:off x="4344308" y="285012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" name="Freeform 1918"/>
          <p:cNvSpPr/>
          <p:nvPr/>
        </p:nvSpPr>
        <p:spPr>
          <a:xfrm rot="0" flipH="0" flipV="0">
            <a:off x="4423861" y="287938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Freeform 1919"/>
          <p:cNvSpPr/>
          <p:nvPr/>
        </p:nvSpPr>
        <p:spPr>
          <a:xfrm rot="0" flipH="0" flipV="0">
            <a:off x="4507833" y="287938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" name="Freeform 1920"/>
          <p:cNvSpPr/>
          <p:nvPr/>
        </p:nvSpPr>
        <p:spPr>
          <a:xfrm rot="0" flipH="0" flipV="0">
            <a:off x="4583728" y="286094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" name="Freeform 1921"/>
          <p:cNvSpPr/>
          <p:nvPr/>
        </p:nvSpPr>
        <p:spPr>
          <a:xfrm rot="0" flipH="0" flipV="0">
            <a:off x="4643621" y="287938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Freeform 1922"/>
          <p:cNvSpPr/>
          <p:nvPr/>
        </p:nvSpPr>
        <p:spPr>
          <a:xfrm rot="0" flipH="0" flipV="0">
            <a:off x="4729423" y="287938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Freeform 1923"/>
          <p:cNvSpPr/>
          <p:nvPr/>
        </p:nvSpPr>
        <p:spPr>
          <a:xfrm rot="0" flipH="0" flipV="0">
            <a:off x="4857439" y="287938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Freeform 1924"/>
          <p:cNvSpPr/>
          <p:nvPr/>
        </p:nvSpPr>
        <p:spPr>
          <a:xfrm rot="0" flipH="0" flipV="0">
            <a:off x="4993684" y="287938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Freeform 1925"/>
          <p:cNvSpPr/>
          <p:nvPr/>
        </p:nvSpPr>
        <p:spPr>
          <a:xfrm rot="0" flipH="0" flipV="0">
            <a:off x="5077657" y="287938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Freeform 1926"/>
          <p:cNvSpPr/>
          <p:nvPr/>
        </p:nvSpPr>
        <p:spPr>
          <a:xfrm rot="0" flipH="0" flipV="0">
            <a:off x="5157667" y="287938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" name="Freeform 1927"/>
          <p:cNvSpPr/>
          <p:nvPr/>
        </p:nvSpPr>
        <p:spPr>
          <a:xfrm rot="0" flipH="0" flipV="0">
            <a:off x="5236153" y="287938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" name="Freeform 1928"/>
          <p:cNvSpPr/>
          <p:nvPr/>
        </p:nvSpPr>
        <p:spPr>
          <a:xfrm rot="0" flipH="0" flipV="0">
            <a:off x="5325764" y="28490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" name="Freeform 1929"/>
          <p:cNvSpPr/>
          <p:nvPr/>
        </p:nvSpPr>
        <p:spPr>
          <a:xfrm rot="0" flipH="0" flipV="0">
            <a:off x="5372398" y="285012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" name="Freeform 1930"/>
          <p:cNvSpPr/>
          <p:nvPr/>
        </p:nvSpPr>
        <p:spPr>
          <a:xfrm rot="0" flipH="0" flipV="0">
            <a:off x="5415070" y="285012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" name="Freeform 1931"/>
          <p:cNvSpPr/>
          <p:nvPr/>
        </p:nvSpPr>
        <p:spPr>
          <a:xfrm rot="0" flipH="0" flipV="0">
            <a:off x="5450122" y="287938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" name="Freeform 1932"/>
          <p:cNvSpPr/>
          <p:nvPr/>
        </p:nvSpPr>
        <p:spPr>
          <a:xfrm rot="0" flipH="0" flipV="0">
            <a:off x="5525103" y="2938211"/>
            <a:ext cx="73380" cy="17221"/>
          </a:xfrm>
          <a:custGeom>
            <a:pathLst>
              <a:path w="611505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  <a:moveTo>
                  <a:pt x="2368550" y="730250"/>
                </a:moveTo>
                <a:cubicBezTo>
                  <a:pt x="2368550" y="531284"/>
                  <a:pt x="2438400" y="359834"/>
                  <a:pt x="2578100" y="215900"/>
                </a:cubicBezTo>
                <a:cubicBezTo>
                  <a:pt x="2717800" y="71967"/>
                  <a:pt x="2893483" y="0"/>
                  <a:pt x="3105150" y="0"/>
                </a:cubicBezTo>
                <a:cubicBezTo>
                  <a:pt x="3316816" y="0"/>
                  <a:pt x="3496733" y="71967"/>
                  <a:pt x="3644900" y="215900"/>
                </a:cubicBezTo>
                <a:cubicBezTo>
                  <a:pt x="3793066" y="359834"/>
                  <a:pt x="3867150" y="531284"/>
                  <a:pt x="3867150" y="730250"/>
                </a:cubicBezTo>
                <a:cubicBezTo>
                  <a:pt x="3867150" y="929217"/>
                  <a:pt x="3793066" y="1096434"/>
                  <a:pt x="3644900" y="1231900"/>
                </a:cubicBezTo>
                <a:cubicBezTo>
                  <a:pt x="3496733" y="1367366"/>
                  <a:pt x="3316816" y="1435100"/>
                  <a:pt x="3105150" y="1435100"/>
                </a:cubicBezTo>
                <a:cubicBezTo>
                  <a:pt x="2893483" y="1435100"/>
                  <a:pt x="2717800" y="1366308"/>
                  <a:pt x="2578100" y="1228725"/>
                </a:cubicBezTo>
                <a:cubicBezTo>
                  <a:pt x="2438400" y="1091142"/>
                  <a:pt x="2368550" y="924984"/>
                  <a:pt x="2368550" y="730250"/>
                </a:cubicBezTo>
                <a:close/>
                <a:moveTo>
                  <a:pt x="209550" y="1320800"/>
                </a:moveTo>
                <a:moveTo>
                  <a:pt x="4616450" y="730250"/>
                </a:moveTo>
                <a:cubicBezTo>
                  <a:pt x="4616450" y="531284"/>
                  <a:pt x="4686300" y="359834"/>
                  <a:pt x="4826000" y="215900"/>
                </a:cubicBezTo>
                <a:cubicBezTo>
                  <a:pt x="4965700" y="71967"/>
                  <a:pt x="5141383" y="0"/>
                  <a:pt x="5353050" y="0"/>
                </a:cubicBezTo>
                <a:cubicBezTo>
                  <a:pt x="5564716" y="0"/>
                  <a:pt x="5744633" y="71967"/>
                  <a:pt x="5892800" y="215900"/>
                </a:cubicBezTo>
                <a:cubicBezTo>
                  <a:pt x="6040966" y="359834"/>
                  <a:pt x="6115050" y="531284"/>
                  <a:pt x="6115050" y="730250"/>
                </a:cubicBezTo>
                <a:cubicBezTo>
                  <a:pt x="6115050" y="929217"/>
                  <a:pt x="6040966" y="1096434"/>
                  <a:pt x="5892800" y="1231900"/>
                </a:cubicBezTo>
                <a:cubicBezTo>
                  <a:pt x="5744633" y="1367366"/>
                  <a:pt x="5564716" y="1435100"/>
                  <a:pt x="5353050" y="1435100"/>
                </a:cubicBezTo>
                <a:cubicBezTo>
                  <a:pt x="5141383" y="1435100"/>
                  <a:pt x="4965700" y="1366308"/>
                  <a:pt x="4826000" y="1228725"/>
                </a:cubicBezTo>
                <a:cubicBezTo>
                  <a:pt x="4686300" y="1091142"/>
                  <a:pt x="4616450" y="924984"/>
                  <a:pt x="461645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" name="Rectangle 1933"/>
          <p:cNvSpPr/>
          <p:nvPr/>
        </p:nvSpPr>
        <p:spPr>
          <a:xfrm rot="0" flipH="0" flipV="0">
            <a:off x="805724" y="2235752"/>
            <a:ext cx="2351227" cy="575735"/>
          </a:xfrm>
          <a:prstGeom prst="rect">
            <a:avLst/>
          </a:prstGeom>
        </p:spPr>
      </p:sp>
      <p:sp>
        <p:nvSpPr>
          <p:cNvPr id="1934" name="Freeform 1934"/>
          <p:cNvSpPr/>
          <p:nvPr/>
        </p:nvSpPr>
        <p:spPr>
          <a:xfrm rot="0" flipH="0" flipV="0">
            <a:off x="813497" y="2313751"/>
            <a:ext cx="82905" cy="99212"/>
          </a:xfrm>
          <a:custGeom>
            <a:pathLst>
              <a:path w="6908800" h="8267700">
                <a:moveTo>
                  <a:pt x="3454400" y="8267700"/>
                </a:moveTo>
                <a:cubicBezTo>
                  <a:pt x="2794000" y="8267700"/>
                  <a:pt x="2203450" y="8115300"/>
                  <a:pt x="1682750" y="7810500"/>
                </a:cubicBezTo>
                <a:cubicBezTo>
                  <a:pt x="1162050" y="7505700"/>
                  <a:pt x="751416" y="7047442"/>
                  <a:pt x="450850" y="6435725"/>
                </a:cubicBezTo>
                <a:cubicBezTo>
                  <a:pt x="150283" y="5824009"/>
                  <a:pt x="0" y="5058834"/>
                  <a:pt x="0" y="4140200"/>
                </a:cubicBezTo>
                <a:cubicBezTo>
                  <a:pt x="0" y="3208867"/>
                  <a:pt x="150283" y="2437342"/>
                  <a:pt x="450850" y="1825625"/>
                </a:cubicBezTo>
                <a:cubicBezTo>
                  <a:pt x="751416" y="1213909"/>
                  <a:pt x="1162050" y="756709"/>
                  <a:pt x="1682750" y="454025"/>
                </a:cubicBezTo>
                <a:cubicBezTo>
                  <a:pt x="2203450" y="151342"/>
                  <a:pt x="2794000" y="0"/>
                  <a:pt x="3454400" y="0"/>
                </a:cubicBezTo>
                <a:cubicBezTo>
                  <a:pt x="4114800" y="0"/>
                  <a:pt x="4705350" y="152400"/>
                  <a:pt x="5226050" y="457200"/>
                </a:cubicBezTo>
                <a:cubicBezTo>
                  <a:pt x="5746750" y="762000"/>
                  <a:pt x="6157383" y="1221317"/>
                  <a:pt x="6457950" y="1835150"/>
                </a:cubicBezTo>
                <a:cubicBezTo>
                  <a:pt x="6758516" y="2448984"/>
                  <a:pt x="6908800" y="3217334"/>
                  <a:pt x="6908800" y="4140200"/>
                </a:cubicBezTo>
                <a:cubicBezTo>
                  <a:pt x="6908800" y="5067300"/>
                  <a:pt x="6758516" y="5836709"/>
                  <a:pt x="6457950" y="6448425"/>
                </a:cubicBezTo>
                <a:cubicBezTo>
                  <a:pt x="6157383" y="7060142"/>
                  <a:pt x="5746750" y="7516284"/>
                  <a:pt x="5226050" y="7816850"/>
                </a:cubicBezTo>
                <a:cubicBezTo>
                  <a:pt x="4705350" y="8117416"/>
                  <a:pt x="4114800" y="8267700"/>
                  <a:pt x="3454400" y="8267700"/>
                </a:cubicBezTo>
                <a:close/>
                <a:moveTo>
                  <a:pt x="-800100" y="8115300"/>
                </a:moveTo>
                <a:moveTo>
                  <a:pt x="3454400" y="7353300"/>
                </a:moveTo>
                <a:cubicBezTo>
                  <a:pt x="4203700" y="7353300"/>
                  <a:pt x="4795308" y="7080250"/>
                  <a:pt x="5229225" y="6534150"/>
                </a:cubicBezTo>
                <a:cubicBezTo>
                  <a:pt x="5663141" y="5988050"/>
                  <a:pt x="5880100" y="5185834"/>
                  <a:pt x="5880100" y="4127500"/>
                </a:cubicBezTo>
                <a:cubicBezTo>
                  <a:pt x="5880100" y="3090334"/>
                  <a:pt x="5663141" y="2291292"/>
                  <a:pt x="5229225" y="1730375"/>
                </a:cubicBezTo>
                <a:cubicBezTo>
                  <a:pt x="4795308" y="1169459"/>
                  <a:pt x="4203700" y="889000"/>
                  <a:pt x="3454400" y="889000"/>
                </a:cubicBezTo>
                <a:cubicBezTo>
                  <a:pt x="2713566" y="889000"/>
                  <a:pt x="2124075" y="1170517"/>
                  <a:pt x="1685925" y="1733550"/>
                </a:cubicBezTo>
                <a:cubicBezTo>
                  <a:pt x="1247775" y="2296584"/>
                  <a:pt x="1028700" y="3098800"/>
                  <a:pt x="1028700" y="4140200"/>
                </a:cubicBezTo>
                <a:cubicBezTo>
                  <a:pt x="1028700" y="5194300"/>
                  <a:pt x="1247775" y="5993342"/>
                  <a:pt x="1685925" y="6537325"/>
                </a:cubicBezTo>
                <a:cubicBezTo>
                  <a:pt x="2124075" y="7081309"/>
                  <a:pt x="2713566" y="7353300"/>
                  <a:pt x="34544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" name="Freeform 1935"/>
          <p:cNvSpPr/>
          <p:nvPr/>
        </p:nvSpPr>
        <p:spPr>
          <a:xfrm rot="0" flipH="0" flipV="0">
            <a:off x="919415" y="233645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" name="Freeform 1936"/>
          <p:cNvSpPr/>
          <p:nvPr/>
        </p:nvSpPr>
        <p:spPr>
          <a:xfrm rot="0" flipH="0" flipV="0">
            <a:off x="1054289" y="233645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" name="Freeform 1937"/>
          <p:cNvSpPr/>
          <p:nvPr/>
        </p:nvSpPr>
        <p:spPr>
          <a:xfrm rot="0" flipH="0" flipV="0">
            <a:off x="1140090" y="233645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Freeform 1938"/>
          <p:cNvSpPr/>
          <p:nvPr/>
        </p:nvSpPr>
        <p:spPr>
          <a:xfrm rot="0" flipH="0" flipV="0">
            <a:off x="1225739" y="233645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" name="Freeform 1939"/>
          <p:cNvSpPr/>
          <p:nvPr/>
        </p:nvSpPr>
        <p:spPr>
          <a:xfrm rot="0" flipH="0" flipV="0">
            <a:off x="1341715" y="231801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Freeform 1940"/>
          <p:cNvSpPr/>
          <p:nvPr/>
        </p:nvSpPr>
        <p:spPr>
          <a:xfrm rot="0" flipH="0" flipV="0">
            <a:off x="1408009" y="230613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" name="Freeform 1941"/>
          <p:cNvSpPr/>
          <p:nvPr/>
        </p:nvSpPr>
        <p:spPr>
          <a:xfrm rot="0" flipH="0" flipV="0">
            <a:off x="1454644" y="233645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" name="Freeform 1942"/>
          <p:cNvSpPr/>
          <p:nvPr/>
        </p:nvSpPr>
        <p:spPr>
          <a:xfrm rot="0" flipH="0" flipV="0">
            <a:off x="1543645" y="233645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" name="Freeform 1943"/>
          <p:cNvSpPr/>
          <p:nvPr/>
        </p:nvSpPr>
        <p:spPr>
          <a:xfrm rot="0" flipH="0" flipV="0">
            <a:off x="1630513" y="233813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" name="Freeform 1944"/>
          <p:cNvSpPr/>
          <p:nvPr/>
        </p:nvSpPr>
        <p:spPr>
          <a:xfrm rot="0" flipH="0" flipV="0">
            <a:off x="1722715" y="233813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" name="Freeform 1945"/>
          <p:cNvSpPr/>
          <p:nvPr/>
        </p:nvSpPr>
        <p:spPr>
          <a:xfrm rot="0" flipH="0" flipV="0">
            <a:off x="1853170" y="233645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" name="Freeform 1946"/>
          <p:cNvSpPr/>
          <p:nvPr/>
        </p:nvSpPr>
        <p:spPr>
          <a:xfrm rot="0" flipH="0" flipV="0">
            <a:off x="1940038" y="233813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" name="Freeform 1947"/>
          <p:cNvSpPr/>
          <p:nvPr/>
        </p:nvSpPr>
        <p:spPr>
          <a:xfrm rot="0" flipH="0" flipV="0">
            <a:off x="2032240" y="233813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" name="Freeform 1948"/>
          <p:cNvSpPr/>
          <p:nvPr/>
        </p:nvSpPr>
        <p:spPr>
          <a:xfrm rot="0" flipH="0" flipV="0">
            <a:off x="2120479" y="233645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" name="Freeform 1949"/>
          <p:cNvSpPr/>
          <p:nvPr/>
        </p:nvSpPr>
        <p:spPr>
          <a:xfrm rot="0" flipH="0" flipV="0">
            <a:off x="2196374" y="231801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" name="Freeform 1950"/>
          <p:cNvSpPr/>
          <p:nvPr/>
        </p:nvSpPr>
        <p:spPr>
          <a:xfrm rot="0" flipH="0" flipV="0">
            <a:off x="2257639" y="233645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" name="Freeform 1951"/>
          <p:cNvSpPr/>
          <p:nvPr/>
        </p:nvSpPr>
        <p:spPr>
          <a:xfrm rot="0" flipH="0" flipV="0">
            <a:off x="2336887" y="239650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" name="Freeform 1952"/>
          <p:cNvSpPr/>
          <p:nvPr/>
        </p:nvSpPr>
        <p:spPr>
          <a:xfrm rot="0" flipH="0" flipV="0">
            <a:off x="2415678" y="233645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" name="Freeform 1953"/>
          <p:cNvSpPr/>
          <p:nvPr/>
        </p:nvSpPr>
        <p:spPr>
          <a:xfrm rot="0" flipH="0" flipV="0">
            <a:off x="2551924" y="233645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Freeform 1954"/>
          <p:cNvSpPr/>
          <p:nvPr/>
        </p:nvSpPr>
        <p:spPr>
          <a:xfrm rot="0" flipH="0" flipV="0">
            <a:off x="2631019" y="2324266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Freeform 1955"/>
          <p:cNvSpPr/>
          <p:nvPr/>
        </p:nvSpPr>
        <p:spPr>
          <a:xfrm rot="0" flipH="0" flipV="0">
            <a:off x="2727946" y="233645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Freeform 1956"/>
          <p:cNvSpPr/>
          <p:nvPr/>
        </p:nvSpPr>
        <p:spPr>
          <a:xfrm rot="0" flipH="0" flipV="0">
            <a:off x="2812223" y="233645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Freeform 1957"/>
          <p:cNvSpPr/>
          <p:nvPr/>
        </p:nvSpPr>
        <p:spPr>
          <a:xfrm rot="0" flipH="0" flipV="0">
            <a:off x="2890404" y="233645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Freeform 1958"/>
          <p:cNvSpPr/>
          <p:nvPr/>
        </p:nvSpPr>
        <p:spPr>
          <a:xfrm rot="0" flipH="0" flipV="0">
            <a:off x="2965995" y="231801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Freeform 1959"/>
          <p:cNvSpPr/>
          <p:nvPr/>
        </p:nvSpPr>
        <p:spPr>
          <a:xfrm rot="0" flipH="0" flipV="0">
            <a:off x="3023297" y="231801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Freeform 1960"/>
          <p:cNvSpPr/>
          <p:nvPr/>
        </p:nvSpPr>
        <p:spPr>
          <a:xfrm rot="0" flipH="0" flipV="0">
            <a:off x="3089591" y="230613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Freeform 1961"/>
          <p:cNvSpPr/>
          <p:nvPr/>
        </p:nvSpPr>
        <p:spPr>
          <a:xfrm rot="0" flipH="0" flipV="0">
            <a:off x="821117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Freeform 1962"/>
          <p:cNvSpPr/>
          <p:nvPr/>
        </p:nvSpPr>
        <p:spPr>
          <a:xfrm rot="0" flipH="0" flipV="0">
            <a:off x="861655" y="251911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Freeform 1963"/>
          <p:cNvSpPr/>
          <p:nvPr/>
        </p:nvSpPr>
        <p:spPr>
          <a:xfrm rot="0" flipH="0" flipV="0">
            <a:off x="948371" y="251743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Freeform 1964"/>
          <p:cNvSpPr/>
          <p:nvPr/>
        </p:nvSpPr>
        <p:spPr>
          <a:xfrm rot="0" flipH="0" flipV="0">
            <a:off x="1069224" y="251743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Freeform 1965"/>
          <p:cNvSpPr/>
          <p:nvPr/>
        </p:nvSpPr>
        <p:spPr>
          <a:xfrm rot="0" flipH="0" flipV="0">
            <a:off x="1149082" y="249000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Freeform 1966"/>
          <p:cNvSpPr/>
          <p:nvPr/>
        </p:nvSpPr>
        <p:spPr>
          <a:xfrm rot="0" flipH="0" flipV="0">
            <a:off x="1239150" y="248817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Freeform 1967"/>
          <p:cNvSpPr/>
          <p:nvPr/>
        </p:nvSpPr>
        <p:spPr>
          <a:xfrm rot="0" flipH="0" flipV="0">
            <a:off x="1331047" y="248817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Freeform 1968"/>
          <p:cNvSpPr/>
          <p:nvPr/>
        </p:nvSpPr>
        <p:spPr>
          <a:xfrm rot="0" flipH="0" flipV="0">
            <a:off x="1409228" y="249000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Freeform 1969"/>
          <p:cNvSpPr/>
          <p:nvPr/>
        </p:nvSpPr>
        <p:spPr>
          <a:xfrm rot="0" flipH="0" flipV="0">
            <a:off x="1487410" y="251926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Freeform 1970"/>
          <p:cNvSpPr/>
          <p:nvPr/>
        </p:nvSpPr>
        <p:spPr>
          <a:xfrm rot="0" flipH="0" flipV="0">
            <a:off x="1575344" y="24871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Freeform 1971"/>
          <p:cNvSpPr/>
          <p:nvPr/>
        </p:nvSpPr>
        <p:spPr>
          <a:xfrm rot="0" flipH="0" flipV="0">
            <a:off x="1621979" y="251789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Freeform 1972"/>
          <p:cNvSpPr/>
          <p:nvPr/>
        </p:nvSpPr>
        <p:spPr>
          <a:xfrm rot="0" flipH="0" flipV="0">
            <a:off x="1676995" y="251789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Freeform 1973"/>
          <p:cNvSpPr/>
          <p:nvPr/>
        </p:nvSpPr>
        <p:spPr>
          <a:xfrm rot="0" flipH="0" flipV="0">
            <a:off x="1725763" y="251743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Freeform 1974"/>
          <p:cNvSpPr/>
          <p:nvPr/>
        </p:nvSpPr>
        <p:spPr>
          <a:xfrm rot="0" flipH="0" flipV="0">
            <a:off x="1815832" y="251743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Freeform 1975"/>
          <p:cNvSpPr/>
          <p:nvPr/>
        </p:nvSpPr>
        <p:spPr>
          <a:xfrm rot="0" flipH="0" flipV="0">
            <a:off x="1896909" y="257747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Freeform 1976"/>
          <p:cNvSpPr/>
          <p:nvPr/>
        </p:nvSpPr>
        <p:spPr>
          <a:xfrm rot="0" flipH="0" flipV="0">
            <a:off x="1968079" y="251743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Freeform 1977"/>
          <p:cNvSpPr/>
          <p:nvPr/>
        </p:nvSpPr>
        <p:spPr>
          <a:xfrm rot="0" flipH="0" flipV="0">
            <a:off x="2053880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Freeform 1978"/>
          <p:cNvSpPr/>
          <p:nvPr/>
        </p:nvSpPr>
        <p:spPr>
          <a:xfrm rot="0" flipH="0" flipV="0">
            <a:off x="2088933" y="251743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Freeform 1979"/>
          <p:cNvSpPr/>
          <p:nvPr/>
        </p:nvSpPr>
        <p:spPr>
          <a:xfrm rot="0" flipH="0" flipV="0">
            <a:off x="2174734" y="248817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Freeform 1980"/>
          <p:cNvSpPr/>
          <p:nvPr/>
        </p:nvSpPr>
        <p:spPr>
          <a:xfrm rot="0" flipH="0" flipV="0">
            <a:off x="2250324" y="249899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Freeform 1981"/>
          <p:cNvSpPr/>
          <p:nvPr/>
        </p:nvSpPr>
        <p:spPr>
          <a:xfrm rot="0" flipH="0" flipV="0">
            <a:off x="2317837" y="251789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Freeform 1982"/>
          <p:cNvSpPr/>
          <p:nvPr/>
        </p:nvSpPr>
        <p:spPr>
          <a:xfrm rot="0" flipH="0" flipV="0">
            <a:off x="2365234" y="251743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Freeform 1983"/>
          <p:cNvSpPr/>
          <p:nvPr/>
        </p:nvSpPr>
        <p:spPr>
          <a:xfrm rot="0" flipH="0" flipV="0">
            <a:off x="2456064" y="251743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" name="Freeform 1984"/>
          <p:cNvSpPr/>
          <p:nvPr/>
        </p:nvSpPr>
        <p:spPr>
          <a:xfrm rot="0" flipH="0" flipV="0">
            <a:off x="2546742" y="24871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Freeform 1985"/>
          <p:cNvSpPr/>
          <p:nvPr/>
        </p:nvSpPr>
        <p:spPr>
          <a:xfrm rot="0" flipH="0" flipV="0">
            <a:off x="2621875" y="251743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Freeform 1986"/>
          <p:cNvSpPr/>
          <p:nvPr/>
        </p:nvSpPr>
        <p:spPr>
          <a:xfrm rot="0" flipH="0" flipV="0">
            <a:off x="2706457" y="24871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" name="Freeform 1987"/>
          <p:cNvSpPr/>
          <p:nvPr/>
        </p:nvSpPr>
        <p:spPr>
          <a:xfrm rot="0" flipH="0" flipV="0">
            <a:off x="2776561" y="251926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Freeform 1988"/>
          <p:cNvSpPr/>
          <p:nvPr/>
        </p:nvSpPr>
        <p:spPr>
          <a:xfrm rot="0" flipH="0" flipV="0">
            <a:off x="2859467" y="251743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Freeform 1989"/>
          <p:cNvSpPr/>
          <p:nvPr/>
        </p:nvSpPr>
        <p:spPr>
          <a:xfrm rot="0" flipH="0" flipV="0">
            <a:off x="2949535" y="248817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Freeform 1990"/>
          <p:cNvSpPr/>
          <p:nvPr/>
        </p:nvSpPr>
        <p:spPr>
          <a:xfrm rot="0" flipH="0" flipV="0">
            <a:off x="2990074" y="251911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Freeform 1991"/>
          <p:cNvSpPr/>
          <p:nvPr/>
        </p:nvSpPr>
        <p:spPr>
          <a:xfrm rot="0" flipH="0" flipV="0">
            <a:off x="814868" y="269840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Freeform 1992"/>
          <p:cNvSpPr/>
          <p:nvPr/>
        </p:nvSpPr>
        <p:spPr>
          <a:xfrm rot="0" flipH="0" flipV="0">
            <a:off x="894726" y="267996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Freeform 1993"/>
          <p:cNvSpPr/>
          <p:nvPr/>
        </p:nvSpPr>
        <p:spPr>
          <a:xfrm rot="0" flipH="0" flipV="0">
            <a:off x="954619" y="269840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Freeform 1994"/>
          <p:cNvSpPr/>
          <p:nvPr/>
        </p:nvSpPr>
        <p:spPr>
          <a:xfrm rot="0" flipH="0" flipV="0">
            <a:off x="1045450" y="269840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Freeform 1995"/>
          <p:cNvSpPr/>
          <p:nvPr/>
        </p:nvSpPr>
        <p:spPr>
          <a:xfrm rot="0" flipH="0" flipV="0">
            <a:off x="1186724" y="266808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Freeform 1996"/>
          <p:cNvSpPr/>
          <p:nvPr/>
        </p:nvSpPr>
        <p:spPr>
          <a:xfrm rot="0" flipH="0" flipV="0">
            <a:off x="1233359" y="269840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Freeform 1997"/>
          <p:cNvSpPr/>
          <p:nvPr/>
        </p:nvSpPr>
        <p:spPr>
          <a:xfrm rot="0" flipH="0" flipV="0">
            <a:off x="1345068" y="270023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Freeform 1998"/>
          <p:cNvSpPr/>
          <p:nvPr/>
        </p:nvSpPr>
        <p:spPr>
          <a:xfrm rot="0" flipH="0" flipV="0">
            <a:off x="1422030" y="267996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Freeform 1999"/>
          <p:cNvSpPr/>
          <p:nvPr/>
        </p:nvSpPr>
        <p:spPr>
          <a:xfrm rot="0" flipH="0" flipV="0">
            <a:off x="1488324" y="266808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Freeform 2000"/>
          <p:cNvSpPr/>
          <p:nvPr/>
        </p:nvSpPr>
        <p:spPr>
          <a:xfrm rot="0" flipH="0" flipV="0">
            <a:off x="1534958" y="269840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Freeform 2001"/>
          <p:cNvSpPr/>
          <p:nvPr/>
        </p:nvSpPr>
        <p:spPr>
          <a:xfrm rot="0" flipH="0" flipV="0">
            <a:off x="1669832" y="269840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Freeform 2002"/>
          <p:cNvSpPr/>
          <p:nvPr/>
        </p:nvSpPr>
        <p:spPr>
          <a:xfrm rot="0" flipH="0" flipV="0">
            <a:off x="1748014" y="269840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Freeform 2003"/>
          <p:cNvSpPr/>
          <p:nvPr/>
        </p:nvSpPr>
        <p:spPr>
          <a:xfrm rot="0" flipH="0" flipV="0">
            <a:off x="1833815" y="269840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" name="Freeform 2004"/>
          <p:cNvSpPr/>
          <p:nvPr/>
        </p:nvSpPr>
        <p:spPr>
          <a:xfrm rot="0" flipH="0" flipV="0">
            <a:off x="1914892" y="2757235"/>
            <a:ext cx="73380" cy="17221"/>
          </a:xfrm>
          <a:custGeom>
            <a:pathLst>
              <a:path w="611505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  <a:moveTo>
                  <a:pt x="2368550" y="730250"/>
                </a:moveTo>
                <a:cubicBezTo>
                  <a:pt x="2368550" y="531284"/>
                  <a:pt x="2438400" y="359834"/>
                  <a:pt x="2578100" y="215900"/>
                </a:cubicBezTo>
                <a:cubicBezTo>
                  <a:pt x="2717800" y="71967"/>
                  <a:pt x="2893483" y="0"/>
                  <a:pt x="3105150" y="0"/>
                </a:cubicBezTo>
                <a:cubicBezTo>
                  <a:pt x="3316816" y="0"/>
                  <a:pt x="3496733" y="71967"/>
                  <a:pt x="3644900" y="215900"/>
                </a:cubicBezTo>
                <a:cubicBezTo>
                  <a:pt x="3793066" y="359834"/>
                  <a:pt x="3867150" y="531284"/>
                  <a:pt x="3867150" y="730250"/>
                </a:cubicBezTo>
                <a:cubicBezTo>
                  <a:pt x="3867150" y="929217"/>
                  <a:pt x="3793066" y="1096434"/>
                  <a:pt x="3644900" y="1231900"/>
                </a:cubicBezTo>
                <a:cubicBezTo>
                  <a:pt x="3496733" y="1367366"/>
                  <a:pt x="3316816" y="1435100"/>
                  <a:pt x="3105150" y="1435100"/>
                </a:cubicBezTo>
                <a:cubicBezTo>
                  <a:pt x="2893483" y="1435100"/>
                  <a:pt x="2717800" y="1366308"/>
                  <a:pt x="2578100" y="1228725"/>
                </a:cubicBezTo>
                <a:cubicBezTo>
                  <a:pt x="2438400" y="1091142"/>
                  <a:pt x="2368550" y="924984"/>
                  <a:pt x="2368550" y="730250"/>
                </a:cubicBezTo>
                <a:close/>
                <a:moveTo>
                  <a:pt x="209550" y="1320800"/>
                </a:moveTo>
                <a:moveTo>
                  <a:pt x="4616450" y="730250"/>
                </a:moveTo>
                <a:cubicBezTo>
                  <a:pt x="4616450" y="531284"/>
                  <a:pt x="4686300" y="359834"/>
                  <a:pt x="4826000" y="215900"/>
                </a:cubicBezTo>
                <a:cubicBezTo>
                  <a:pt x="4965700" y="71967"/>
                  <a:pt x="5141383" y="0"/>
                  <a:pt x="5353050" y="0"/>
                </a:cubicBezTo>
                <a:cubicBezTo>
                  <a:pt x="5564716" y="0"/>
                  <a:pt x="5744633" y="71967"/>
                  <a:pt x="5892800" y="215900"/>
                </a:cubicBezTo>
                <a:cubicBezTo>
                  <a:pt x="6040966" y="359834"/>
                  <a:pt x="6115050" y="531284"/>
                  <a:pt x="6115050" y="730250"/>
                </a:cubicBezTo>
                <a:cubicBezTo>
                  <a:pt x="6115050" y="929217"/>
                  <a:pt x="6040966" y="1096434"/>
                  <a:pt x="5892800" y="1231900"/>
                </a:cubicBezTo>
                <a:cubicBezTo>
                  <a:pt x="5744633" y="1367366"/>
                  <a:pt x="5564716" y="1435100"/>
                  <a:pt x="5353050" y="1435100"/>
                </a:cubicBezTo>
                <a:cubicBezTo>
                  <a:pt x="5141383" y="1435100"/>
                  <a:pt x="4965700" y="1366308"/>
                  <a:pt x="4826000" y="1228725"/>
                </a:cubicBezTo>
                <a:cubicBezTo>
                  <a:pt x="4686300" y="1091142"/>
                  <a:pt x="4616450" y="924984"/>
                  <a:pt x="461645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" name="Rectangle 2005"/>
          <p:cNvSpPr/>
          <p:nvPr/>
        </p:nvSpPr>
        <p:spPr>
          <a:xfrm rot="0" flipH="0" flipV="0">
            <a:off x="805724" y="1254231"/>
            <a:ext cx="2187930" cy="927171"/>
          </a:xfrm>
          <a:prstGeom prst="rect">
            <a:avLst/>
          </a:prstGeom>
        </p:spPr>
      </p:sp>
      <p:sp>
        <p:nvSpPr>
          <p:cNvPr id="2006" name="Freeform 2006"/>
          <p:cNvSpPr/>
          <p:nvPr/>
        </p:nvSpPr>
        <p:spPr>
          <a:xfrm rot="0" flipH="0" flipV="0">
            <a:off x="821726" y="1395781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" name="Freeform 2007"/>
          <p:cNvSpPr/>
          <p:nvPr/>
        </p:nvSpPr>
        <p:spPr>
          <a:xfrm rot="0" flipH="0" flipV="0">
            <a:off x="953629" y="143350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" name="Freeform 2008"/>
          <p:cNvSpPr/>
          <p:nvPr/>
        </p:nvSpPr>
        <p:spPr>
          <a:xfrm rot="0" flipH="0" flipV="0">
            <a:off x="1101533" y="139578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" name="Freeform 2009"/>
          <p:cNvSpPr/>
          <p:nvPr/>
        </p:nvSpPr>
        <p:spPr>
          <a:xfrm rot="0" flipH="0" flipV="0">
            <a:off x="1215604" y="14335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" name="Freeform 2010"/>
          <p:cNvSpPr/>
          <p:nvPr/>
        </p:nvSpPr>
        <p:spPr>
          <a:xfrm rot="0" flipH="0" flipV="0">
            <a:off x="1353222" y="14335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" name="Freeform 2011"/>
          <p:cNvSpPr/>
          <p:nvPr/>
        </p:nvSpPr>
        <p:spPr>
          <a:xfrm rot="0" flipH="0" flipV="0">
            <a:off x="1483981" y="140263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" name="Freeform 2012"/>
          <p:cNvSpPr/>
          <p:nvPr/>
        </p:nvSpPr>
        <p:spPr>
          <a:xfrm rot="0" flipH="0" flipV="0">
            <a:off x="1642172" y="143338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" name="Freeform 2013"/>
          <p:cNvSpPr/>
          <p:nvPr/>
        </p:nvSpPr>
        <p:spPr>
          <a:xfrm rot="0" flipH="0" flipV="0">
            <a:off x="1778417" y="1392695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" name="Freeform 2014"/>
          <p:cNvSpPr/>
          <p:nvPr/>
        </p:nvSpPr>
        <p:spPr>
          <a:xfrm rot="0" flipH="0" flipV="0">
            <a:off x="1916720" y="139578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" name="Freeform 2015"/>
          <p:cNvSpPr/>
          <p:nvPr/>
        </p:nvSpPr>
        <p:spPr>
          <a:xfrm rot="0" flipH="0" flipV="0">
            <a:off x="2030792" y="14335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" name="Freeform 2016"/>
          <p:cNvSpPr/>
          <p:nvPr/>
        </p:nvSpPr>
        <p:spPr>
          <a:xfrm rot="0" flipH="0" flipV="0">
            <a:off x="2159494" y="1436929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" name="Freeform 2017"/>
          <p:cNvSpPr/>
          <p:nvPr/>
        </p:nvSpPr>
        <p:spPr>
          <a:xfrm rot="0" flipH="0" flipV="0">
            <a:off x="2283623" y="1392695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" name="Freeform 2018"/>
          <p:cNvSpPr/>
          <p:nvPr/>
        </p:nvSpPr>
        <p:spPr>
          <a:xfrm rot="0" flipH="0" flipV="0">
            <a:off x="2408439" y="140263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" name="Freeform 2019"/>
          <p:cNvSpPr/>
          <p:nvPr/>
        </p:nvSpPr>
        <p:spPr>
          <a:xfrm rot="0" flipH="0" flipV="0">
            <a:off x="803438" y="1669148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" name="Freeform 2020"/>
          <p:cNvSpPr/>
          <p:nvPr/>
        </p:nvSpPr>
        <p:spPr>
          <a:xfrm rot="0" flipH="0" flipV="0">
            <a:off x="880705" y="170972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" name="Freeform 2021"/>
          <p:cNvSpPr/>
          <p:nvPr/>
        </p:nvSpPr>
        <p:spPr>
          <a:xfrm rot="0" flipH="0" flipV="0">
            <a:off x="1015122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" name="Freeform 2022"/>
          <p:cNvSpPr/>
          <p:nvPr/>
        </p:nvSpPr>
        <p:spPr>
          <a:xfrm rot="0" flipH="0" flipV="0">
            <a:off x="1120964" y="17097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" name="Freeform 2023"/>
          <p:cNvSpPr/>
          <p:nvPr/>
        </p:nvSpPr>
        <p:spPr>
          <a:xfrm rot="0" flipH="0" flipV="0">
            <a:off x="1261782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" name="Freeform 2024"/>
          <p:cNvSpPr/>
          <p:nvPr/>
        </p:nvSpPr>
        <p:spPr>
          <a:xfrm rot="0" flipH="0" flipV="0">
            <a:off x="1323275" y="170961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" name="Freeform 2025"/>
          <p:cNvSpPr/>
          <p:nvPr/>
        </p:nvSpPr>
        <p:spPr>
          <a:xfrm rot="0" flipH="0" flipV="0">
            <a:off x="1511870" y="1710068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" name="Freeform 2026"/>
          <p:cNvSpPr/>
          <p:nvPr/>
        </p:nvSpPr>
        <p:spPr>
          <a:xfrm rot="0" flipH="0" flipV="0">
            <a:off x="1719896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" name="Freeform 2027"/>
          <p:cNvSpPr/>
          <p:nvPr/>
        </p:nvSpPr>
        <p:spPr>
          <a:xfrm rot="0" flipH="0" flipV="0">
            <a:off x="1767902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" name="Freeform 2028"/>
          <p:cNvSpPr/>
          <p:nvPr/>
        </p:nvSpPr>
        <p:spPr>
          <a:xfrm rot="0" flipH="0" flipV="0">
            <a:off x="1873744" y="1668920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" name="Freeform 2029"/>
          <p:cNvSpPr/>
          <p:nvPr/>
        </p:nvSpPr>
        <p:spPr>
          <a:xfrm rot="0" flipH="0" flipV="0">
            <a:off x="2044279" y="16788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" name="Freeform 2030"/>
          <p:cNvSpPr/>
          <p:nvPr/>
        </p:nvSpPr>
        <p:spPr>
          <a:xfrm rot="0" flipH="0" flipV="0">
            <a:off x="2143949" y="17097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" name="Freeform 2031"/>
          <p:cNvSpPr/>
          <p:nvPr/>
        </p:nvSpPr>
        <p:spPr>
          <a:xfrm rot="0" flipH="0" flipV="0">
            <a:off x="2281566" y="170972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" name="Freeform 2032"/>
          <p:cNvSpPr/>
          <p:nvPr/>
        </p:nvSpPr>
        <p:spPr>
          <a:xfrm rot="0" flipH="0" flipV="0">
            <a:off x="2429699" y="1712373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" name="Freeform 2033"/>
          <p:cNvSpPr/>
          <p:nvPr/>
        </p:nvSpPr>
        <p:spPr>
          <a:xfrm rot="0" flipH="0" flipV="0">
            <a:off x="2523196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" name="Freeform 2034"/>
          <p:cNvSpPr/>
          <p:nvPr/>
        </p:nvSpPr>
        <p:spPr>
          <a:xfrm rot="0" flipH="0" flipV="0">
            <a:off x="2578060" y="17097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" name="Freeform 2035"/>
          <p:cNvSpPr/>
          <p:nvPr/>
        </p:nvSpPr>
        <p:spPr>
          <a:xfrm rot="0" flipH="0" flipV="0">
            <a:off x="2755454" y="17097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" name="Freeform 2036"/>
          <p:cNvSpPr/>
          <p:nvPr/>
        </p:nvSpPr>
        <p:spPr>
          <a:xfrm rot="0" flipH="0" flipV="0">
            <a:off x="2902215" y="16691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" name="Freeform 2037"/>
          <p:cNvSpPr/>
          <p:nvPr/>
        </p:nvSpPr>
        <p:spPr>
          <a:xfrm rot="0" flipH="0" flipV="0">
            <a:off x="821498" y="19482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" name="Freeform 2038"/>
          <p:cNvSpPr/>
          <p:nvPr/>
        </p:nvSpPr>
        <p:spPr>
          <a:xfrm rot="0" flipH="0" flipV="0">
            <a:off x="935569" y="19859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" name="Freeform 2039"/>
          <p:cNvSpPr/>
          <p:nvPr/>
        </p:nvSpPr>
        <p:spPr>
          <a:xfrm rot="0" flipH="0" flipV="0">
            <a:off x="1080044" y="198859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" name="Freeform 2040"/>
          <p:cNvSpPr/>
          <p:nvPr/>
        </p:nvSpPr>
        <p:spPr>
          <a:xfrm rot="0" flipH="0" flipV="0">
            <a:off x="1171256" y="198859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" name="Freeform 2041"/>
          <p:cNvSpPr/>
          <p:nvPr/>
        </p:nvSpPr>
        <p:spPr>
          <a:xfrm rot="0" flipH="0" flipV="0">
            <a:off x="1253323" y="198595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" name="Rectangle 2042"/>
          <p:cNvSpPr/>
          <p:nvPr/>
        </p:nvSpPr>
        <p:spPr>
          <a:xfrm rot="0" flipH="0" flipV="0">
            <a:off x="7181475" y="4660648"/>
            <a:ext cx="1557375" cy="394760"/>
          </a:xfrm>
          <a:prstGeom prst="rect">
            <a:avLst/>
          </a:prstGeom>
        </p:spPr>
      </p:sp>
      <p:sp>
        <p:nvSpPr>
          <p:cNvPr id="2043" name="Freeform 2043"/>
          <p:cNvSpPr/>
          <p:nvPr/>
        </p:nvSpPr>
        <p:spPr>
          <a:xfrm rot="0" flipH="0" flipV="0">
            <a:off x="7195344" y="4740170"/>
            <a:ext cx="97688" cy="95859"/>
          </a:xfrm>
          <a:custGeom>
            <a:pathLst>
              <a:path w="8140700" h="7988300">
                <a:moveTo>
                  <a:pt x="0" y="7988300"/>
                </a:moveTo>
                <a:lnTo>
                  <a:pt x="749300" y="0"/>
                </a:lnTo>
                <a:lnTo>
                  <a:pt x="2044700" y="0"/>
                </a:lnTo>
                <a:lnTo>
                  <a:pt x="3949700" y="5410200"/>
                </a:lnTo>
                <a:lnTo>
                  <a:pt x="6870700" y="0"/>
                </a:lnTo>
                <a:lnTo>
                  <a:pt x="8140700" y="0"/>
                </a:lnTo>
                <a:lnTo>
                  <a:pt x="7378700" y="7988300"/>
                </a:lnTo>
                <a:lnTo>
                  <a:pt x="6477000" y="7988300"/>
                </a:lnTo>
                <a:lnTo>
                  <a:pt x="7112000" y="1149350"/>
                </a:lnTo>
                <a:lnTo>
                  <a:pt x="7219950" y="1149350"/>
                </a:lnTo>
                <a:lnTo>
                  <a:pt x="4102100" y="6985000"/>
                </a:lnTo>
                <a:lnTo>
                  <a:pt x="3492500" y="6985000"/>
                </a:lnTo>
                <a:lnTo>
                  <a:pt x="1428750" y="1016000"/>
                </a:lnTo>
                <a:lnTo>
                  <a:pt x="1549400" y="1035050"/>
                </a:lnTo>
                <a:lnTo>
                  <a:pt x="901700" y="7988300"/>
                </a:lnTo>
                <a:close/>
                <a:moveTo>
                  <a:pt x="-11557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" name="Freeform 2044"/>
          <p:cNvSpPr/>
          <p:nvPr/>
        </p:nvSpPr>
        <p:spPr>
          <a:xfrm rot="0" flipH="0" flipV="0">
            <a:off x="7307205" y="4761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" name="Freeform 2045"/>
          <p:cNvSpPr/>
          <p:nvPr/>
        </p:nvSpPr>
        <p:spPr>
          <a:xfrm rot="0" flipH="0" flipV="0">
            <a:off x="7382033" y="4761354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" name="Freeform 2046"/>
          <p:cNvSpPr/>
          <p:nvPr/>
        </p:nvSpPr>
        <p:spPr>
          <a:xfrm rot="0" flipH="0" flipV="0">
            <a:off x="7462349" y="4732245"/>
            <a:ext cx="65989" cy="105460"/>
          </a:xfrm>
          <a:custGeom>
            <a:pathLst>
              <a:path w="5499100" h="8788400">
                <a:moveTo>
                  <a:pt x="2165350" y="8788400"/>
                </a:moveTo>
                <a:cubicBezTo>
                  <a:pt x="1754716" y="8788400"/>
                  <a:pt x="1385358" y="8676216"/>
                  <a:pt x="1057275" y="8451850"/>
                </a:cubicBezTo>
                <a:cubicBezTo>
                  <a:pt x="729191" y="8227484"/>
                  <a:pt x="470958" y="7912100"/>
                  <a:pt x="282575" y="7505700"/>
                </a:cubicBezTo>
                <a:cubicBezTo>
                  <a:pt x="94191" y="7099300"/>
                  <a:pt x="0" y="6627284"/>
                  <a:pt x="0" y="6089650"/>
                </a:cubicBezTo>
                <a:cubicBezTo>
                  <a:pt x="0" y="5674784"/>
                  <a:pt x="57150" y="5253567"/>
                  <a:pt x="171450" y="4826000"/>
                </a:cubicBezTo>
                <a:cubicBezTo>
                  <a:pt x="285750" y="4398434"/>
                  <a:pt x="456141" y="4002617"/>
                  <a:pt x="682625" y="3638550"/>
                </a:cubicBezTo>
                <a:cubicBezTo>
                  <a:pt x="909108" y="3274484"/>
                  <a:pt x="1189566" y="2981325"/>
                  <a:pt x="1524000" y="2759075"/>
                </a:cubicBezTo>
                <a:cubicBezTo>
                  <a:pt x="1858433" y="2536825"/>
                  <a:pt x="2245783" y="2425700"/>
                  <a:pt x="2686050" y="2425700"/>
                </a:cubicBezTo>
                <a:cubicBezTo>
                  <a:pt x="3062816" y="2425700"/>
                  <a:pt x="3383491" y="2514600"/>
                  <a:pt x="3648075" y="2692400"/>
                </a:cubicBezTo>
                <a:cubicBezTo>
                  <a:pt x="3912658" y="2870200"/>
                  <a:pt x="4119033" y="3128434"/>
                  <a:pt x="4267200" y="3467100"/>
                </a:cubicBezTo>
                <a:lnTo>
                  <a:pt x="4597400" y="0"/>
                </a:lnTo>
                <a:lnTo>
                  <a:pt x="5499100" y="0"/>
                </a:lnTo>
                <a:lnTo>
                  <a:pt x="4686300" y="8648700"/>
                </a:lnTo>
                <a:lnTo>
                  <a:pt x="3949700" y="8648700"/>
                </a:lnTo>
                <a:lnTo>
                  <a:pt x="3924300" y="7632700"/>
                </a:lnTo>
                <a:cubicBezTo>
                  <a:pt x="3716866" y="8013700"/>
                  <a:pt x="3457575" y="8301567"/>
                  <a:pt x="3146425" y="8496300"/>
                </a:cubicBezTo>
                <a:cubicBezTo>
                  <a:pt x="2835275" y="8691033"/>
                  <a:pt x="2508250" y="8788400"/>
                  <a:pt x="2165350" y="8788400"/>
                </a:cubicBezTo>
                <a:close/>
                <a:moveTo>
                  <a:pt x="-1079500" y="8648700"/>
                </a:moveTo>
                <a:moveTo>
                  <a:pt x="2355850" y="7899400"/>
                </a:moveTo>
                <a:cubicBezTo>
                  <a:pt x="2592916" y="7899400"/>
                  <a:pt x="2832100" y="7831667"/>
                  <a:pt x="3073400" y="7696200"/>
                </a:cubicBezTo>
                <a:cubicBezTo>
                  <a:pt x="3314700" y="7560734"/>
                  <a:pt x="3523191" y="7364942"/>
                  <a:pt x="3698875" y="7108825"/>
                </a:cubicBezTo>
                <a:cubicBezTo>
                  <a:pt x="3874558" y="6852709"/>
                  <a:pt x="3979333" y="6540500"/>
                  <a:pt x="4013200" y="6172200"/>
                </a:cubicBezTo>
                <a:lnTo>
                  <a:pt x="4127500" y="4927600"/>
                </a:lnTo>
                <a:cubicBezTo>
                  <a:pt x="4131733" y="4889500"/>
                  <a:pt x="4134908" y="4861984"/>
                  <a:pt x="4137025" y="4845050"/>
                </a:cubicBezTo>
                <a:cubicBezTo>
                  <a:pt x="4139141" y="4828117"/>
                  <a:pt x="4140200" y="4800600"/>
                  <a:pt x="4140200" y="4762500"/>
                </a:cubicBezTo>
                <a:cubicBezTo>
                  <a:pt x="4140200" y="4440767"/>
                  <a:pt x="4074583" y="4173009"/>
                  <a:pt x="3943350" y="3959225"/>
                </a:cubicBezTo>
                <a:cubicBezTo>
                  <a:pt x="3812116" y="3745442"/>
                  <a:pt x="3641725" y="3584575"/>
                  <a:pt x="3432175" y="3476625"/>
                </a:cubicBezTo>
                <a:cubicBezTo>
                  <a:pt x="3222625" y="3368675"/>
                  <a:pt x="3001433" y="3314700"/>
                  <a:pt x="2768600" y="3314700"/>
                </a:cubicBezTo>
                <a:cubicBezTo>
                  <a:pt x="2438400" y="3314700"/>
                  <a:pt x="2156883" y="3401484"/>
                  <a:pt x="1924050" y="3575050"/>
                </a:cubicBezTo>
                <a:cubicBezTo>
                  <a:pt x="1691216" y="3748617"/>
                  <a:pt x="1502833" y="3972984"/>
                  <a:pt x="1358900" y="4248150"/>
                </a:cubicBezTo>
                <a:cubicBezTo>
                  <a:pt x="1214966" y="4523317"/>
                  <a:pt x="1109133" y="4815417"/>
                  <a:pt x="1041400" y="5124450"/>
                </a:cubicBezTo>
                <a:cubicBezTo>
                  <a:pt x="973666" y="5433484"/>
                  <a:pt x="939800" y="5721350"/>
                  <a:pt x="939800" y="5988050"/>
                </a:cubicBezTo>
                <a:cubicBezTo>
                  <a:pt x="939800" y="6572250"/>
                  <a:pt x="1073150" y="7036859"/>
                  <a:pt x="1339850" y="7381875"/>
                </a:cubicBezTo>
                <a:cubicBezTo>
                  <a:pt x="1606550" y="7726892"/>
                  <a:pt x="1945216" y="7899400"/>
                  <a:pt x="2355850" y="7899400"/>
                </a:cubicBezTo>
                <a:close/>
                <a:moveTo>
                  <a:pt x="-1905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" name="Freeform 2047"/>
          <p:cNvSpPr/>
          <p:nvPr/>
        </p:nvSpPr>
        <p:spPr>
          <a:xfrm rot="0" flipH="0" flipV="0">
            <a:off x="7542054" y="4761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" name="Freeform 2048"/>
          <p:cNvSpPr/>
          <p:nvPr/>
        </p:nvSpPr>
        <p:spPr>
          <a:xfrm rot="0" flipH="0" flipV="0">
            <a:off x="7617034" y="4732245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" name="Freeform 2049"/>
          <p:cNvSpPr/>
          <p:nvPr/>
        </p:nvSpPr>
        <p:spPr>
          <a:xfrm rot="0" flipH="0" flipV="0">
            <a:off x="7651020" y="4761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" name="Freeform 2050"/>
          <p:cNvSpPr/>
          <p:nvPr/>
        </p:nvSpPr>
        <p:spPr>
          <a:xfrm rot="0" flipH="0" flipV="0">
            <a:off x="7721581" y="4761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" name="Freeform 2051"/>
          <p:cNvSpPr/>
          <p:nvPr/>
        </p:nvSpPr>
        <p:spPr>
          <a:xfrm rot="0" flipH="0" flipV="0">
            <a:off x="7791990" y="4763183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" name="Freeform 2052"/>
          <p:cNvSpPr/>
          <p:nvPr/>
        </p:nvSpPr>
        <p:spPr>
          <a:xfrm rot="0" flipH="0" flipV="0">
            <a:off x="7866208" y="4730874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" name="Freeform 2053"/>
          <p:cNvSpPr/>
          <p:nvPr/>
        </p:nvSpPr>
        <p:spPr>
          <a:xfrm rot="0" flipH="0" flipV="0">
            <a:off x="7906441" y="4761354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" name="Freeform 2054"/>
          <p:cNvSpPr/>
          <p:nvPr/>
        </p:nvSpPr>
        <p:spPr>
          <a:xfrm rot="0" flipH="0" flipV="0">
            <a:off x="7993462" y="4730874"/>
            <a:ext cx="53289" cy="142646"/>
          </a:xfrm>
          <a:custGeom>
            <a:pathLst>
              <a:path w="4440766" h="11887200">
                <a:moveTo>
                  <a:pt x="3752850" y="1257300"/>
                </a:moveTo>
                <a:cubicBezTo>
                  <a:pt x="3583516" y="1257300"/>
                  <a:pt x="3449108" y="1202267"/>
                  <a:pt x="3349625" y="1092200"/>
                </a:cubicBezTo>
                <a:cubicBezTo>
                  <a:pt x="3250141" y="982134"/>
                  <a:pt x="3208866" y="829734"/>
                  <a:pt x="3225800" y="635000"/>
                </a:cubicBezTo>
                <a:cubicBezTo>
                  <a:pt x="3242733" y="444500"/>
                  <a:pt x="3311525" y="291042"/>
                  <a:pt x="3432175" y="174625"/>
                </a:cubicBezTo>
                <a:cubicBezTo>
                  <a:pt x="3552825" y="58209"/>
                  <a:pt x="3704166" y="0"/>
                  <a:pt x="3886200" y="0"/>
                </a:cubicBezTo>
                <a:cubicBezTo>
                  <a:pt x="4068233" y="0"/>
                  <a:pt x="4207933" y="58209"/>
                  <a:pt x="4305300" y="174625"/>
                </a:cubicBezTo>
                <a:cubicBezTo>
                  <a:pt x="4402666" y="291042"/>
                  <a:pt x="4440766" y="444500"/>
                  <a:pt x="4419600" y="635000"/>
                </a:cubicBezTo>
                <a:cubicBezTo>
                  <a:pt x="4402666" y="817034"/>
                  <a:pt x="4334933" y="966259"/>
                  <a:pt x="4216400" y="1082675"/>
                </a:cubicBezTo>
                <a:cubicBezTo>
                  <a:pt x="4097866" y="1199092"/>
                  <a:pt x="3943350" y="1257300"/>
                  <a:pt x="3752850" y="1257300"/>
                </a:cubicBezTo>
                <a:close/>
                <a:moveTo>
                  <a:pt x="8724900" y="8763000"/>
                </a:moveTo>
                <a:moveTo>
                  <a:pt x="1479550" y="11887200"/>
                </a:moveTo>
                <a:cubicBezTo>
                  <a:pt x="1217084" y="11887200"/>
                  <a:pt x="965200" y="11846983"/>
                  <a:pt x="723900" y="11766550"/>
                </a:cubicBezTo>
                <a:cubicBezTo>
                  <a:pt x="482600" y="11686116"/>
                  <a:pt x="241300" y="11569700"/>
                  <a:pt x="0" y="11417300"/>
                </a:cubicBezTo>
                <a:lnTo>
                  <a:pt x="127000" y="10541000"/>
                </a:lnTo>
                <a:cubicBezTo>
                  <a:pt x="325967" y="10684933"/>
                  <a:pt x="529167" y="10799233"/>
                  <a:pt x="736600" y="10883900"/>
                </a:cubicBezTo>
                <a:cubicBezTo>
                  <a:pt x="944034" y="10968566"/>
                  <a:pt x="1153584" y="11010900"/>
                  <a:pt x="1365250" y="11010900"/>
                </a:cubicBezTo>
                <a:cubicBezTo>
                  <a:pt x="1691216" y="11010900"/>
                  <a:pt x="1950508" y="10902950"/>
                  <a:pt x="2143125" y="10687050"/>
                </a:cubicBezTo>
                <a:cubicBezTo>
                  <a:pt x="2335741" y="10471150"/>
                  <a:pt x="2459566" y="10113433"/>
                  <a:pt x="2514600" y="9613900"/>
                </a:cubicBezTo>
                <a:lnTo>
                  <a:pt x="3175000" y="2667000"/>
                </a:lnTo>
                <a:lnTo>
                  <a:pt x="4076700" y="2667000"/>
                </a:lnTo>
                <a:lnTo>
                  <a:pt x="3416300" y="9613900"/>
                </a:lnTo>
                <a:cubicBezTo>
                  <a:pt x="3365500" y="10164233"/>
                  <a:pt x="3250141" y="10605558"/>
                  <a:pt x="3070225" y="10937875"/>
                </a:cubicBezTo>
                <a:cubicBezTo>
                  <a:pt x="2890308" y="11270191"/>
                  <a:pt x="2663825" y="11511491"/>
                  <a:pt x="2390775" y="11661775"/>
                </a:cubicBezTo>
                <a:cubicBezTo>
                  <a:pt x="2117725" y="11812058"/>
                  <a:pt x="1813983" y="11887200"/>
                  <a:pt x="1479550" y="11887200"/>
                </a:cubicBezTo>
                <a:close/>
                <a:moveTo>
                  <a:pt x="-19050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" name="Freeform 2055"/>
          <p:cNvSpPr/>
          <p:nvPr/>
        </p:nvSpPr>
        <p:spPr>
          <a:xfrm rot="0" flipH="0" flipV="0">
            <a:off x="8062449" y="4761354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" name="Freeform 2056"/>
          <p:cNvSpPr/>
          <p:nvPr/>
        </p:nvSpPr>
        <p:spPr>
          <a:xfrm rot="0" flipH="0" flipV="0">
            <a:off x="8141900" y="4732245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" name="Freeform 2057"/>
          <p:cNvSpPr/>
          <p:nvPr/>
        </p:nvSpPr>
        <p:spPr>
          <a:xfrm rot="0" flipH="0" flipV="0">
            <a:off x="8215306" y="4761354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" name="Freeform 2058"/>
          <p:cNvSpPr/>
          <p:nvPr/>
        </p:nvSpPr>
        <p:spPr>
          <a:xfrm rot="0" flipH="0" flipV="0">
            <a:off x="8286934" y="4761354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" name="Freeform 2059"/>
          <p:cNvSpPr/>
          <p:nvPr/>
        </p:nvSpPr>
        <p:spPr>
          <a:xfrm rot="0" flipH="0" flipV="0">
            <a:off x="8366232" y="4732245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" name="Freeform 2060"/>
          <p:cNvSpPr/>
          <p:nvPr/>
        </p:nvSpPr>
        <p:spPr>
          <a:xfrm rot="0" flipH="0" flipV="0">
            <a:off x="8404638" y="4732245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" name="Freeform 2061"/>
          <p:cNvSpPr/>
          <p:nvPr/>
        </p:nvSpPr>
        <p:spPr>
          <a:xfrm rot="0" flipH="0" flipV="0">
            <a:off x="8443652" y="4730874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" name="Freeform 2062"/>
          <p:cNvSpPr/>
          <p:nvPr/>
        </p:nvSpPr>
        <p:spPr>
          <a:xfrm rot="0" flipH="0" flipV="0">
            <a:off x="8483885" y="4761354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" name="Freeform 2063"/>
          <p:cNvSpPr/>
          <p:nvPr/>
        </p:nvSpPr>
        <p:spPr>
          <a:xfrm rot="0" flipH="0" flipV="0">
            <a:off x="8562371" y="4761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" name="Freeform 2064"/>
          <p:cNvSpPr/>
          <p:nvPr/>
        </p:nvSpPr>
        <p:spPr>
          <a:xfrm rot="0" flipH="0" flipV="0">
            <a:off x="8637200" y="4761354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" name="Freeform 2065"/>
          <p:cNvSpPr/>
          <p:nvPr/>
        </p:nvSpPr>
        <p:spPr>
          <a:xfrm rot="0" flipH="0" flipV="0">
            <a:off x="7166845" y="4911849"/>
            <a:ext cx="53289" cy="142646"/>
          </a:xfrm>
          <a:custGeom>
            <a:pathLst>
              <a:path w="4440766" h="11887200">
                <a:moveTo>
                  <a:pt x="3752850" y="1257300"/>
                </a:moveTo>
                <a:cubicBezTo>
                  <a:pt x="3583516" y="1257300"/>
                  <a:pt x="3449108" y="1202267"/>
                  <a:pt x="3349625" y="1092200"/>
                </a:cubicBezTo>
                <a:cubicBezTo>
                  <a:pt x="3250141" y="982134"/>
                  <a:pt x="3208866" y="829734"/>
                  <a:pt x="3225800" y="635000"/>
                </a:cubicBezTo>
                <a:cubicBezTo>
                  <a:pt x="3242733" y="444500"/>
                  <a:pt x="3311525" y="291042"/>
                  <a:pt x="3432175" y="174625"/>
                </a:cubicBezTo>
                <a:cubicBezTo>
                  <a:pt x="3552825" y="58209"/>
                  <a:pt x="3704166" y="0"/>
                  <a:pt x="3886200" y="0"/>
                </a:cubicBezTo>
                <a:cubicBezTo>
                  <a:pt x="4068233" y="0"/>
                  <a:pt x="4207933" y="58209"/>
                  <a:pt x="4305300" y="174625"/>
                </a:cubicBezTo>
                <a:cubicBezTo>
                  <a:pt x="4402666" y="291042"/>
                  <a:pt x="4440766" y="444500"/>
                  <a:pt x="4419600" y="635000"/>
                </a:cubicBezTo>
                <a:cubicBezTo>
                  <a:pt x="4402666" y="817034"/>
                  <a:pt x="4334933" y="966259"/>
                  <a:pt x="4216400" y="1082675"/>
                </a:cubicBezTo>
                <a:cubicBezTo>
                  <a:pt x="4097866" y="1199092"/>
                  <a:pt x="3943350" y="1257300"/>
                  <a:pt x="3752850" y="1257300"/>
                </a:cubicBezTo>
                <a:close/>
                <a:moveTo>
                  <a:pt x="8724900" y="8763000"/>
                </a:moveTo>
                <a:moveTo>
                  <a:pt x="1479550" y="11887200"/>
                </a:moveTo>
                <a:cubicBezTo>
                  <a:pt x="1217084" y="11887200"/>
                  <a:pt x="965200" y="11846983"/>
                  <a:pt x="723900" y="11766550"/>
                </a:cubicBezTo>
                <a:cubicBezTo>
                  <a:pt x="482600" y="11686116"/>
                  <a:pt x="241300" y="11569700"/>
                  <a:pt x="0" y="11417300"/>
                </a:cubicBezTo>
                <a:lnTo>
                  <a:pt x="127000" y="10541000"/>
                </a:lnTo>
                <a:cubicBezTo>
                  <a:pt x="325967" y="10684933"/>
                  <a:pt x="529167" y="10799233"/>
                  <a:pt x="736600" y="10883900"/>
                </a:cubicBezTo>
                <a:cubicBezTo>
                  <a:pt x="944034" y="10968566"/>
                  <a:pt x="1153584" y="11010900"/>
                  <a:pt x="1365250" y="11010900"/>
                </a:cubicBezTo>
                <a:cubicBezTo>
                  <a:pt x="1691216" y="11010900"/>
                  <a:pt x="1950508" y="10902950"/>
                  <a:pt x="2143125" y="10687050"/>
                </a:cubicBezTo>
                <a:cubicBezTo>
                  <a:pt x="2335741" y="10471150"/>
                  <a:pt x="2459566" y="10113433"/>
                  <a:pt x="2514600" y="9613900"/>
                </a:cubicBezTo>
                <a:lnTo>
                  <a:pt x="3175000" y="2667000"/>
                </a:lnTo>
                <a:lnTo>
                  <a:pt x="4076700" y="2667000"/>
                </a:lnTo>
                <a:lnTo>
                  <a:pt x="3416300" y="9613900"/>
                </a:lnTo>
                <a:cubicBezTo>
                  <a:pt x="3365500" y="10164233"/>
                  <a:pt x="3250141" y="10605558"/>
                  <a:pt x="3070225" y="10937875"/>
                </a:cubicBezTo>
                <a:cubicBezTo>
                  <a:pt x="2890308" y="11270191"/>
                  <a:pt x="2663825" y="11511491"/>
                  <a:pt x="2390775" y="11661775"/>
                </a:cubicBezTo>
                <a:cubicBezTo>
                  <a:pt x="2117725" y="11812058"/>
                  <a:pt x="1813983" y="11887200"/>
                  <a:pt x="1479550" y="11887200"/>
                </a:cubicBezTo>
                <a:close/>
                <a:moveTo>
                  <a:pt x="-19050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" name="Freeform 2066"/>
          <p:cNvSpPr/>
          <p:nvPr/>
        </p:nvSpPr>
        <p:spPr>
          <a:xfrm rot="0" flipH="0" flipV="0">
            <a:off x="7235831" y="4909563"/>
            <a:ext cx="59182" cy="109118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" name="Freeform 2067"/>
          <p:cNvSpPr/>
          <p:nvPr/>
        </p:nvSpPr>
        <p:spPr>
          <a:xfrm rot="0" flipH="0" flipV="0">
            <a:off x="7315130" y="4942786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" name="Freeform 2068"/>
          <p:cNvSpPr/>
          <p:nvPr/>
        </p:nvSpPr>
        <p:spPr>
          <a:xfrm rot="0" flipH="0" flipV="0">
            <a:off x="7339057" y="4911849"/>
            <a:ext cx="53289" cy="142646"/>
          </a:xfrm>
          <a:custGeom>
            <a:pathLst>
              <a:path w="4440766" h="11887200">
                <a:moveTo>
                  <a:pt x="3752850" y="1257300"/>
                </a:moveTo>
                <a:cubicBezTo>
                  <a:pt x="3583516" y="1257300"/>
                  <a:pt x="3449108" y="1202267"/>
                  <a:pt x="3349625" y="1092200"/>
                </a:cubicBezTo>
                <a:cubicBezTo>
                  <a:pt x="3250141" y="982134"/>
                  <a:pt x="3208866" y="829734"/>
                  <a:pt x="3225800" y="635000"/>
                </a:cubicBezTo>
                <a:cubicBezTo>
                  <a:pt x="3242733" y="444500"/>
                  <a:pt x="3311525" y="291042"/>
                  <a:pt x="3432175" y="174625"/>
                </a:cubicBezTo>
                <a:cubicBezTo>
                  <a:pt x="3552825" y="58209"/>
                  <a:pt x="3704166" y="0"/>
                  <a:pt x="3886200" y="0"/>
                </a:cubicBezTo>
                <a:cubicBezTo>
                  <a:pt x="4068233" y="0"/>
                  <a:pt x="4207933" y="58209"/>
                  <a:pt x="4305300" y="174625"/>
                </a:cubicBezTo>
                <a:cubicBezTo>
                  <a:pt x="4402666" y="291042"/>
                  <a:pt x="4440766" y="444500"/>
                  <a:pt x="4419600" y="635000"/>
                </a:cubicBezTo>
                <a:cubicBezTo>
                  <a:pt x="4402666" y="817034"/>
                  <a:pt x="4334933" y="966259"/>
                  <a:pt x="4216400" y="1082675"/>
                </a:cubicBezTo>
                <a:cubicBezTo>
                  <a:pt x="4097866" y="1199092"/>
                  <a:pt x="3943350" y="1257300"/>
                  <a:pt x="3752850" y="1257300"/>
                </a:cubicBezTo>
                <a:close/>
                <a:moveTo>
                  <a:pt x="8724900" y="8763000"/>
                </a:moveTo>
                <a:moveTo>
                  <a:pt x="1479550" y="11887200"/>
                </a:moveTo>
                <a:cubicBezTo>
                  <a:pt x="1217084" y="11887200"/>
                  <a:pt x="965200" y="11846983"/>
                  <a:pt x="723900" y="11766550"/>
                </a:cubicBezTo>
                <a:cubicBezTo>
                  <a:pt x="482600" y="11686116"/>
                  <a:pt x="241300" y="11569700"/>
                  <a:pt x="0" y="11417300"/>
                </a:cubicBezTo>
                <a:lnTo>
                  <a:pt x="127000" y="10541000"/>
                </a:lnTo>
                <a:cubicBezTo>
                  <a:pt x="325967" y="10684933"/>
                  <a:pt x="529167" y="10799233"/>
                  <a:pt x="736600" y="10883900"/>
                </a:cubicBezTo>
                <a:cubicBezTo>
                  <a:pt x="944034" y="10968566"/>
                  <a:pt x="1153584" y="11010900"/>
                  <a:pt x="1365250" y="11010900"/>
                </a:cubicBezTo>
                <a:cubicBezTo>
                  <a:pt x="1691216" y="11010900"/>
                  <a:pt x="1950508" y="10902950"/>
                  <a:pt x="2143125" y="10687050"/>
                </a:cubicBezTo>
                <a:cubicBezTo>
                  <a:pt x="2335741" y="10471150"/>
                  <a:pt x="2459566" y="10113433"/>
                  <a:pt x="2514600" y="9613900"/>
                </a:cubicBezTo>
                <a:lnTo>
                  <a:pt x="3175000" y="2667000"/>
                </a:lnTo>
                <a:lnTo>
                  <a:pt x="4076700" y="2667000"/>
                </a:lnTo>
                <a:lnTo>
                  <a:pt x="3416300" y="9613900"/>
                </a:lnTo>
                <a:cubicBezTo>
                  <a:pt x="3365500" y="10164233"/>
                  <a:pt x="3250141" y="10605558"/>
                  <a:pt x="3070225" y="10937875"/>
                </a:cubicBezTo>
                <a:cubicBezTo>
                  <a:pt x="2890308" y="11270191"/>
                  <a:pt x="2663825" y="11511491"/>
                  <a:pt x="2390775" y="11661775"/>
                </a:cubicBezTo>
                <a:cubicBezTo>
                  <a:pt x="2117725" y="11812058"/>
                  <a:pt x="1813983" y="11887200"/>
                  <a:pt x="1479550" y="11887200"/>
                </a:cubicBezTo>
                <a:close/>
                <a:moveTo>
                  <a:pt x="-19050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" name="Freeform 2069"/>
          <p:cNvSpPr/>
          <p:nvPr/>
        </p:nvSpPr>
        <p:spPr>
          <a:xfrm rot="0" flipH="0" flipV="0">
            <a:off x="7406265" y="4942329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" name="Freeform 2070"/>
          <p:cNvSpPr/>
          <p:nvPr/>
        </p:nvSpPr>
        <p:spPr>
          <a:xfrm rot="0" flipH="0" flipV="0">
            <a:off x="7477233" y="4942329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" name="Freeform 2071"/>
          <p:cNvSpPr/>
          <p:nvPr/>
        </p:nvSpPr>
        <p:spPr>
          <a:xfrm rot="0" flipH="0" flipV="0">
            <a:off x="7549978" y="4923888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" name="Freeform 2072"/>
          <p:cNvSpPr/>
          <p:nvPr/>
        </p:nvSpPr>
        <p:spPr>
          <a:xfrm rot="0" flipH="0" flipV="0">
            <a:off x="7600423" y="4942329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" name="Freeform 2073"/>
          <p:cNvSpPr/>
          <p:nvPr/>
        </p:nvSpPr>
        <p:spPr>
          <a:xfrm rot="0" flipH="0" flipV="0">
            <a:off x="7675403" y="4913220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" name="Freeform 2074"/>
          <p:cNvSpPr/>
          <p:nvPr/>
        </p:nvSpPr>
        <p:spPr>
          <a:xfrm rot="0" flipH="0" flipV="0">
            <a:off x="7713656" y="4942329"/>
            <a:ext cx="107492" cy="74676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" name="Freeform 2075"/>
          <p:cNvSpPr/>
          <p:nvPr/>
        </p:nvSpPr>
        <p:spPr>
          <a:xfrm rot="0" flipH="0" flipV="0">
            <a:off x="7839335" y="4909563"/>
            <a:ext cx="59182" cy="109118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076" name="Freeform 2076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77" name="Picture 2077"/>
          <p:cNvPicPr>
            <a:picLocks noChangeAspect="0" noChangeArrowheads="1"/>
          </p:cNvPicPr>
          <p:nvPr/>
        </p:nvPicPr>
        <p:blipFill>
          <a:blip r:embed="rId20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2078" name="Freeform 2078"/>
          <p:cNvSpPr/>
          <p:nvPr/>
        </p:nvSpPr>
        <p:spPr>
          <a:xfrm rot="0" flipH="0" flipV="1">
            <a:off x="4436124" y="3363242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545025065" y="194916603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" name="Freeform 2079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" name="Freeform 2080"/>
          <p:cNvSpPr/>
          <p:nvPr/>
        </p:nvSpPr>
        <p:spPr>
          <a:xfrm rot="0" flipH="0" flipV="1">
            <a:off x="719999" y="2401016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853956036" y="146035563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81" name="Picture 2081"/>
          <p:cNvPicPr>
            <a:picLocks noChangeAspect="0" noChangeArrowheads="1"/>
          </p:cNvPicPr>
          <p:nvPr/>
        </p:nvPicPr>
        <p:blipFill>
          <a:blip r:embed="rId20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40249" y="0"/>
            <a:ext cx="1803750" cy="1579587"/>
          </a:xfrm>
          <a:prstGeom prst="rect">
            <a:avLst/>
          </a:prstGeom>
          <a:noFill/>
          <a:extLst/>
        </p:spPr>
      </p:pic>
      <p:sp>
        <p:nvSpPr>
          <p:cNvPr id="2082" name="Freeform 2082"/>
          <p:cNvSpPr/>
          <p:nvPr/>
        </p:nvSpPr>
        <p:spPr>
          <a:xfrm rot="0" flipH="0" flipV="1">
            <a:off x="3255124" y="2114425"/>
            <a:ext cx="1572299" cy="514799"/>
          </a:xfrm>
          <a:custGeom>
            <a:pathLst>
              <a:path w="798728400" h="261518400">
                <a:moveTo>
                  <a:pt x="798728400" y="0"/>
                </a:moveTo>
                <a:lnTo>
                  <a:pt x="0" y="26151840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" name="Freeform 2083"/>
          <p:cNvSpPr/>
          <p:nvPr/>
        </p:nvSpPr>
        <p:spPr>
          <a:xfrm rot="0" flipH="0" flipV="1">
            <a:off x="3418063" y="2167775"/>
            <a:ext cx="1409361" cy="461450"/>
          </a:xfrm>
          <a:custGeom>
            <a:pathLst>
              <a:path w="715955555" h="234417097">
                <a:moveTo>
                  <a:pt x="715955555" y="0"/>
                </a:moveTo>
                <a:lnTo>
                  <a:pt x="0" y="234417097"/>
                </a:ln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" name="Freeform 2084"/>
          <p:cNvSpPr/>
          <p:nvPr/>
        </p:nvSpPr>
        <p:spPr>
          <a:xfrm rot="0" flipH="0" flipV="1">
            <a:off x="3294824" y="2122919"/>
            <a:ext cx="137924" cy="89710"/>
          </a:xfrm>
          <a:custGeom>
            <a:pathLst>
              <a:path w="70065900" h="45572858">
                <a:moveTo>
                  <a:pt x="70065900" y="45572858"/>
                </a:moveTo>
                <a:lnTo>
                  <a:pt x="0" y="43284576"/>
                </a:lnTo>
                <a:lnTo>
                  <a:pt x="55144590" y="0"/>
                </a:lnTo>
                <a:close/>
                <a:moveTo>
                  <a:pt x="-595328276" y="1124015682"/>
                </a:moveTo>
              </a:path>
            </a:pathLst>
          </a:custGeom>
          <a:solidFill>
            <a:srgbClr val="191919">
              <a:alpha val="100000"/>
            </a:srgbClr>
          </a:solidFill>
          <a:ln w="2857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" name="Freeform 2085"/>
          <p:cNvSpPr/>
          <p:nvPr/>
        </p:nvSpPr>
        <p:spPr>
          <a:xfrm rot="0" flipH="0" flipV="1">
            <a:off x="2533999" y="2848525"/>
            <a:ext cx="1852799" cy="475199"/>
          </a:xfrm>
          <a:custGeom>
            <a:pathLst>
              <a:path w="941222400" h="241401600">
                <a:moveTo>
                  <a:pt x="0" y="241401600"/>
                </a:moveTo>
                <a:lnTo>
                  <a:pt x="9412224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" name="Freeform 2086"/>
          <p:cNvSpPr/>
          <p:nvPr/>
        </p:nvSpPr>
        <p:spPr>
          <a:xfrm rot="0" flipH="0" flipV="1">
            <a:off x="2533999" y="2848525"/>
            <a:ext cx="1686725" cy="432605"/>
          </a:xfrm>
          <a:custGeom>
            <a:pathLst>
              <a:path w="856856498" h="219763776">
                <a:moveTo>
                  <a:pt x="0" y="219763776"/>
                </a:moveTo>
                <a:lnTo>
                  <a:pt x="856856498" y="0"/>
                </a:ln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" name="Freeform 2087"/>
          <p:cNvSpPr/>
          <p:nvPr/>
        </p:nvSpPr>
        <p:spPr>
          <a:xfrm rot="0" flipH="0" flipV="1">
            <a:off x="4208999" y="3235413"/>
            <a:ext cx="137336" cy="91437"/>
          </a:xfrm>
          <a:custGeom>
            <a:pathLst>
              <a:path w="69766855" h="46450052">
                <a:moveTo>
                  <a:pt x="0" y="0"/>
                </a:moveTo>
                <a:lnTo>
                  <a:pt x="69766855" y="6859191"/>
                </a:lnTo>
                <a:lnTo>
                  <a:pt x="11913195" y="46450052"/>
                </a:lnTo>
                <a:close/>
                <a:moveTo>
                  <a:pt x="-448132398" y="1690039403"/>
                </a:moveTo>
              </a:path>
            </a:pathLst>
          </a:custGeom>
          <a:solidFill>
            <a:srgbClr val="191919">
              <a:alpha val="100000"/>
            </a:srgbClr>
          </a:solidFill>
          <a:ln w="2857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088" name="Picture 2088"/>
          <p:cNvPicPr>
            <a:picLocks noChangeAspect="0" noChangeArrowheads="1"/>
          </p:cNvPicPr>
          <p:nvPr/>
        </p:nvPicPr>
        <p:blipFill>
          <a:blip r:embed="rId20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84774" y="2659098"/>
            <a:ext cx="1759225" cy="1496075"/>
          </a:xfrm>
          <a:prstGeom prst="rect">
            <a:avLst/>
          </a:prstGeom>
          <a:noFill/>
          <a:extLst/>
        </p:spPr>
      </p:pic>
      <p:pic>
        <p:nvPicPr>
          <p:cNvPr id="2089" name="Picture 2089"/>
          <p:cNvPicPr>
            <a:picLocks noChangeAspect="0" noChangeArrowheads="1"/>
          </p:cNvPicPr>
          <p:nvPr/>
        </p:nvPicPr>
        <p:blipFill>
          <a:blip r:embed="rId20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84775" y="2659098"/>
            <a:ext cx="1759224" cy="1496075"/>
          </a:xfrm>
          <a:prstGeom prst="rect">
            <a:avLst/>
          </a:prstGeom>
          <a:noFill/>
          <a:extLst/>
        </p:spPr>
      </p:pic>
      <p:pic>
        <p:nvPicPr>
          <p:cNvPr id="2090" name="Picture 2090"/>
          <p:cNvPicPr>
            <a:picLocks noChangeAspect="0" noChangeArrowheads="1"/>
          </p:cNvPicPr>
          <p:nvPr/>
        </p:nvPicPr>
        <p:blipFill>
          <a:blip r:embed="rId20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165275" y="4129787"/>
            <a:ext cx="1978724" cy="1013713"/>
          </a:xfrm>
          <a:prstGeom prst="rect">
            <a:avLst/>
          </a:prstGeom>
          <a:noFill/>
          <a:extLst/>
        </p:spPr>
      </p:pic>
      <p:sp>
        <p:nvSpPr>
          <p:cNvPr id="2091" name="Rectangle 2091"/>
          <p:cNvSpPr/>
          <p:nvPr/>
        </p:nvSpPr>
        <p:spPr>
          <a:xfrm rot="0" flipH="0" flipV="0">
            <a:off x="4521849" y="2559631"/>
            <a:ext cx="2248738" cy="1203396"/>
          </a:xfrm>
          <a:prstGeom prst="rect">
            <a:avLst/>
          </a:prstGeom>
        </p:spPr>
      </p:sp>
      <p:sp>
        <p:nvSpPr>
          <p:cNvPr id="2092" name="Freeform 2092"/>
          <p:cNvSpPr/>
          <p:nvPr/>
        </p:nvSpPr>
        <p:spPr>
          <a:xfrm rot="0" flipH="0" flipV="0">
            <a:off x="4524135" y="2701180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" name="Freeform 2093"/>
          <p:cNvSpPr/>
          <p:nvPr/>
        </p:nvSpPr>
        <p:spPr>
          <a:xfrm rot="0" flipH="0" flipV="0">
            <a:off x="4651466" y="273889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" name="Freeform 2094"/>
          <p:cNvSpPr/>
          <p:nvPr/>
        </p:nvSpPr>
        <p:spPr>
          <a:xfrm rot="0" flipH="0" flipV="0">
            <a:off x="4789083" y="273889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" name="Freeform 2095"/>
          <p:cNvSpPr/>
          <p:nvPr/>
        </p:nvSpPr>
        <p:spPr>
          <a:xfrm rot="0" flipH="0" flipV="0">
            <a:off x="4937216" y="274154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" name="Freeform 2096"/>
          <p:cNvSpPr/>
          <p:nvPr/>
        </p:nvSpPr>
        <p:spPr>
          <a:xfrm rot="0" flipH="0" flipV="0">
            <a:off x="5019283" y="273889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" name="Freeform 2097"/>
          <p:cNvSpPr/>
          <p:nvPr/>
        </p:nvSpPr>
        <p:spPr>
          <a:xfrm rot="0" flipH="0" flipV="0">
            <a:off x="5156900" y="273889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" name="Freeform 2098"/>
          <p:cNvSpPr/>
          <p:nvPr/>
        </p:nvSpPr>
        <p:spPr>
          <a:xfrm rot="0" flipH="0" flipV="0">
            <a:off x="5287659" y="270803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" name="Freeform 2099"/>
          <p:cNvSpPr/>
          <p:nvPr/>
        </p:nvSpPr>
        <p:spPr>
          <a:xfrm rot="0" flipH="0" flipV="0">
            <a:off x="5402645" y="269832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" name="Freeform 2100"/>
          <p:cNvSpPr/>
          <p:nvPr/>
        </p:nvSpPr>
        <p:spPr>
          <a:xfrm rot="0" flipH="0" flipV="0">
            <a:off x="5464139" y="270118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" name="Freeform 2101"/>
          <p:cNvSpPr/>
          <p:nvPr/>
        </p:nvSpPr>
        <p:spPr>
          <a:xfrm rot="0" flipH="0" flipV="0">
            <a:off x="5578210" y="273889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" name="Freeform 2102"/>
          <p:cNvSpPr/>
          <p:nvPr/>
        </p:nvSpPr>
        <p:spPr>
          <a:xfrm rot="0" flipH="0" flipV="0">
            <a:off x="5712627" y="270803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" name="Freeform 2103"/>
          <p:cNvSpPr/>
          <p:nvPr/>
        </p:nvSpPr>
        <p:spPr>
          <a:xfrm rot="0" flipH="0" flipV="0">
            <a:off x="4537851" y="301777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" name="Freeform 2104"/>
          <p:cNvSpPr/>
          <p:nvPr/>
        </p:nvSpPr>
        <p:spPr>
          <a:xfrm rot="0" flipH="0" flipV="0">
            <a:off x="4619462" y="3015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" name="Freeform 2105"/>
          <p:cNvSpPr/>
          <p:nvPr/>
        </p:nvSpPr>
        <p:spPr>
          <a:xfrm rot="0" flipH="0" flipV="0">
            <a:off x="4757765" y="297740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" name="Freeform 2106"/>
          <p:cNvSpPr/>
          <p:nvPr/>
        </p:nvSpPr>
        <p:spPr>
          <a:xfrm rot="0" flipH="0" flipV="0">
            <a:off x="4871836" y="301512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" name="Freeform 2107"/>
          <p:cNvSpPr/>
          <p:nvPr/>
        </p:nvSpPr>
        <p:spPr>
          <a:xfrm rot="0" flipH="0" flipV="0">
            <a:off x="5012654" y="301501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" name="Freeform 2108"/>
          <p:cNvSpPr/>
          <p:nvPr/>
        </p:nvSpPr>
        <p:spPr>
          <a:xfrm rot="0" flipH="0" flipV="0">
            <a:off x="5142041" y="2984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" name="Freeform 2109"/>
          <p:cNvSpPr/>
          <p:nvPr/>
        </p:nvSpPr>
        <p:spPr>
          <a:xfrm rot="0" flipH="0" flipV="0">
            <a:off x="5247883" y="3015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" name="Freeform 2110"/>
          <p:cNvSpPr/>
          <p:nvPr/>
        </p:nvSpPr>
        <p:spPr>
          <a:xfrm rot="0" flipH="0" flipV="0">
            <a:off x="5370641" y="301855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" name="Freeform 2111"/>
          <p:cNvSpPr/>
          <p:nvPr/>
        </p:nvSpPr>
        <p:spPr>
          <a:xfrm rot="0" flipH="0" flipV="0">
            <a:off x="5494771" y="3015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" name="Freeform 2112"/>
          <p:cNvSpPr/>
          <p:nvPr/>
        </p:nvSpPr>
        <p:spPr>
          <a:xfrm rot="0" flipH="0" flipV="0">
            <a:off x="5619587" y="2984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" name="Freeform 2113"/>
          <p:cNvSpPr/>
          <p:nvPr/>
        </p:nvSpPr>
        <p:spPr>
          <a:xfrm rot="0" flipH="0" flipV="0">
            <a:off x="5764290" y="2984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" name="Freeform 2114"/>
          <p:cNvSpPr/>
          <p:nvPr/>
        </p:nvSpPr>
        <p:spPr>
          <a:xfrm rot="0" flipH="0" flipV="0">
            <a:off x="5863960" y="301512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" name="Freeform 2115"/>
          <p:cNvSpPr/>
          <p:nvPr/>
        </p:nvSpPr>
        <p:spPr>
          <a:xfrm rot="0" flipH="0" flipV="0">
            <a:off x="6001577" y="301512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" name="Freeform 2116"/>
          <p:cNvSpPr/>
          <p:nvPr/>
        </p:nvSpPr>
        <p:spPr>
          <a:xfrm rot="0" flipH="0" flipV="0">
            <a:off x="6149710" y="301777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" name="Freeform 2117"/>
          <p:cNvSpPr/>
          <p:nvPr/>
        </p:nvSpPr>
        <p:spPr>
          <a:xfrm rot="0" flipH="0" flipV="0">
            <a:off x="6243208" y="29745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" name="Freeform 2118"/>
          <p:cNvSpPr/>
          <p:nvPr/>
        </p:nvSpPr>
        <p:spPr>
          <a:xfrm rot="0" flipH="0" flipV="0">
            <a:off x="6298071" y="301512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" name="Freeform 2119"/>
          <p:cNvSpPr/>
          <p:nvPr/>
        </p:nvSpPr>
        <p:spPr>
          <a:xfrm rot="0" flipH="0" flipV="0">
            <a:off x="6448490" y="29745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" name="Freeform 2120"/>
          <p:cNvSpPr/>
          <p:nvPr/>
        </p:nvSpPr>
        <p:spPr>
          <a:xfrm rot="0" flipH="0" flipV="0">
            <a:off x="6496496" y="2984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" name="Freeform 2121"/>
          <p:cNvSpPr/>
          <p:nvPr/>
        </p:nvSpPr>
        <p:spPr>
          <a:xfrm rot="0" flipH="0" flipV="0">
            <a:off x="6602338" y="3015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" name="Freeform 2122"/>
          <p:cNvSpPr/>
          <p:nvPr/>
        </p:nvSpPr>
        <p:spPr>
          <a:xfrm rot="0" flipH="0" flipV="0">
            <a:off x="4530993" y="329134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" name="Freeform 2123"/>
          <p:cNvSpPr/>
          <p:nvPr/>
        </p:nvSpPr>
        <p:spPr>
          <a:xfrm rot="0" flipH="0" flipV="0">
            <a:off x="4654666" y="329134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" name="Freeform 2124"/>
          <p:cNvSpPr/>
          <p:nvPr/>
        </p:nvSpPr>
        <p:spPr>
          <a:xfrm rot="0" flipH="0" flipV="0">
            <a:off x="4801427" y="325020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" name="Freeform 2125"/>
          <p:cNvSpPr/>
          <p:nvPr/>
        </p:nvSpPr>
        <p:spPr>
          <a:xfrm rot="0" flipH="0" flipV="0">
            <a:off x="4865435" y="32507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" name="Freeform 2126"/>
          <p:cNvSpPr/>
          <p:nvPr/>
        </p:nvSpPr>
        <p:spPr>
          <a:xfrm rot="0" flipH="0" flipV="0">
            <a:off x="4913441" y="3260488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" name="Freeform 2127"/>
          <p:cNvSpPr/>
          <p:nvPr/>
        </p:nvSpPr>
        <p:spPr>
          <a:xfrm rot="0" flipH="0" flipV="0">
            <a:off x="5104551" y="325054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" name="Freeform 2128"/>
          <p:cNvSpPr/>
          <p:nvPr/>
        </p:nvSpPr>
        <p:spPr>
          <a:xfrm rot="0" flipH="0" flipV="0">
            <a:off x="5236224" y="325054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" name="Freeform 2129"/>
          <p:cNvSpPr/>
          <p:nvPr/>
        </p:nvSpPr>
        <p:spPr>
          <a:xfrm rot="0" flipH="0" flipV="0">
            <a:off x="5374527" y="325363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" name="Freeform 2130"/>
          <p:cNvSpPr/>
          <p:nvPr/>
        </p:nvSpPr>
        <p:spPr>
          <a:xfrm rot="0" flipH="0" flipV="0">
            <a:off x="5488599" y="329134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" name="Freeform 2131"/>
          <p:cNvSpPr/>
          <p:nvPr/>
        </p:nvSpPr>
        <p:spPr>
          <a:xfrm rot="0" flipH="0" flipV="0">
            <a:off x="5612271" y="329134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" name="Freeform 2132"/>
          <p:cNvSpPr/>
          <p:nvPr/>
        </p:nvSpPr>
        <p:spPr>
          <a:xfrm rot="0" flipH="0" flipV="0">
            <a:off x="5749888" y="329134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" name="Freeform 2133"/>
          <p:cNvSpPr/>
          <p:nvPr/>
        </p:nvSpPr>
        <p:spPr>
          <a:xfrm rot="0" flipH="0" flipV="0">
            <a:off x="5890706" y="329123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" name="Freeform 2134"/>
          <p:cNvSpPr/>
          <p:nvPr/>
        </p:nvSpPr>
        <p:spPr>
          <a:xfrm rot="0" flipH="0" flipV="0">
            <a:off x="4537623" y="352985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" name="Freeform 2135"/>
          <p:cNvSpPr/>
          <p:nvPr/>
        </p:nvSpPr>
        <p:spPr>
          <a:xfrm rot="0" flipH="0" flipV="0">
            <a:off x="4651694" y="356757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" name="Freeform 2136"/>
          <p:cNvSpPr/>
          <p:nvPr/>
        </p:nvSpPr>
        <p:spPr>
          <a:xfrm rot="0" flipH="0" flipV="0">
            <a:off x="4799598" y="352985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" name="Freeform 2137"/>
          <p:cNvSpPr/>
          <p:nvPr/>
        </p:nvSpPr>
        <p:spPr>
          <a:xfrm rot="0" flipH="0" flipV="0">
            <a:off x="4913670" y="356757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" name="Freeform 2138"/>
          <p:cNvSpPr/>
          <p:nvPr/>
        </p:nvSpPr>
        <p:spPr>
          <a:xfrm rot="0" flipH="0" flipV="0">
            <a:off x="5060431" y="35269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" name="Freeform 2139"/>
          <p:cNvSpPr/>
          <p:nvPr/>
        </p:nvSpPr>
        <p:spPr>
          <a:xfrm rot="0" flipH="0" flipV="0">
            <a:off x="5108437" y="353671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" name="Freeform 2140"/>
          <p:cNvSpPr/>
          <p:nvPr/>
        </p:nvSpPr>
        <p:spPr>
          <a:xfrm rot="0" flipH="0" flipV="0">
            <a:off x="5214279" y="356757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" name="Rectangle 2141"/>
          <p:cNvSpPr/>
          <p:nvPr/>
        </p:nvSpPr>
        <p:spPr>
          <a:xfrm rot="0" flipH="0" flipV="0">
            <a:off x="805724" y="386275"/>
            <a:ext cx="3388614" cy="624535"/>
          </a:xfrm>
          <a:prstGeom prst="rect">
            <a:avLst/>
          </a:prstGeom>
        </p:spPr>
      </p:sp>
      <p:sp>
        <p:nvSpPr>
          <p:cNvPr id="2142" name="Freeform 2142"/>
          <p:cNvSpPr/>
          <p:nvPr/>
        </p:nvSpPr>
        <p:spPr>
          <a:xfrm rot="0" flipH="0" flipV="0">
            <a:off x="832013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" name="Freeform 2143"/>
          <p:cNvSpPr/>
          <p:nvPr/>
        </p:nvSpPr>
        <p:spPr>
          <a:xfrm rot="0" flipH="0" flipV="0">
            <a:off x="1033563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" name="Freeform 2144"/>
          <p:cNvSpPr/>
          <p:nvPr/>
        </p:nvSpPr>
        <p:spPr>
          <a:xfrm rot="0" flipH="0" flipV="0">
            <a:off x="127511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" name="Freeform 2145"/>
          <p:cNvSpPr/>
          <p:nvPr/>
        </p:nvSpPr>
        <p:spPr>
          <a:xfrm rot="0" flipH="0" flipV="0">
            <a:off x="1513242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" name="Freeform 2146"/>
          <p:cNvSpPr/>
          <p:nvPr/>
        </p:nvSpPr>
        <p:spPr>
          <a:xfrm rot="0" flipH="0" flipV="0">
            <a:off x="1737269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" name="Freeform 2147"/>
          <p:cNvSpPr/>
          <p:nvPr/>
        </p:nvSpPr>
        <p:spPr>
          <a:xfrm rot="0" flipH="0" flipV="0">
            <a:off x="196663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" name="Freeform 2148"/>
          <p:cNvSpPr/>
          <p:nvPr/>
        </p:nvSpPr>
        <p:spPr>
          <a:xfrm rot="0" flipH="0" flipV="0">
            <a:off x="2248953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" name="Freeform 2149"/>
          <p:cNvSpPr/>
          <p:nvPr/>
        </p:nvSpPr>
        <p:spPr>
          <a:xfrm rot="0" flipH="0" flipV="0">
            <a:off x="249355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" name="Freeform 2150"/>
          <p:cNvSpPr/>
          <p:nvPr/>
        </p:nvSpPr>
        <p:spPr>
          <a:xfrm rot="0" flipH="0" flipV="0">
            <a:off x="2661194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" name="Freeform 2151"/>
          <p:cNvSpPr/>
          <p:nvPr/>
        </p:nvSpPr>
        <p:spPr>
          <a:xfrm rot="0" flipH="0" flipV="0">
            <a:off x="289589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" name="Freeform 2152"/>
          <p:cNvSpPr/>
          <p:nvPr/>
        </p:nvSpPr>
        <p:spPr>
          <a:xfrm rot="0" flipH="0" flipV="0">
            <a:off x="3122966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" name="Freeform 2153"/>
          <p:cNvSpPr/>
          <p:nvPr/>
        </p:nvSpPr>
        <p:spPr>
          <a:xfrm rot="0" flipH="0" flipV="0">
            <a:off x="3342422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" name="Freeform 2154"/>
          <p:cNvSpPr/>
          <p:nvPr/>
        </p:nvSpPr>
        <p:spPr>
          <a:xfrm rot="0" flipH="0" flipV="0">
            <a:off x="3638078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" name="Freeform 2155"/>
          <p:cNvSpPr/>
          <p:nvPr/>
        </p:nvSpPr>
        <p:spPr>
          <a:xfrm rot="0" flipH="0" flipV="0">
            <a:off x="3888777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" name="Freeform 2156"/>
          <p:cNvSpPr/>
          <p:nvPr/>
        </p:nvSpPr>
        <p:spPr>
          <a:xfrm rot="0" flipH="0" flipV="0">
            <a:off x="3980216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" name="Rectangle 2157"/>
          <p:cNvSpPr/>
          <p:nvPr/>
        </p:nvSpPr>
        <p:spPr>
          <a:xfrm rot="0" flipH="0" flipV="0">
            <a:off x="805724" y="1597406"/>
            <a:ext cx="2312746" cy="650945"/>
          </a:xfrm>
          <a:prstGeom prst="rect">
            <a:avLst/>
          </a:prstGeom>
        </p:spPr>
      </p:sp>
      <p:sp>
        <p:nvSpPr>
          <p:cNvPr id="2158" name="Freeform 2158"/>
          <p:cNvSpPr/>
          <p:nvPr/>
        </p:nvSpPr>
        <p:spPr>
          <a:xfrm rot="0" flipH="0" flipV="0">
            <a:off x="821726" y="1738955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" name="Freeform 2159"/>
          <p:cNvSpPr/>
          <p:nvPr/>
        </p:nvSpPr>
        <p:spPr>
          <a:xfrm rot="0" flipH="0" flipV="0">
            <a:off x="953629" y="177667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" name="Freeform 2160"/>
          <p:cNvSpPr/>
          <p:nvPr/>
        </p:nvSpPr>
        <p:spPr>
          <a:xfrm rot="0" flipH="0" flipV="0">
            <a:off x="1101533" y="173895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" name="Freeform 2161"/>
          <p:cNvSpPr/>
          <p:nvPr/>
        </p:nvSpPr>
        <p:spPr>
          <a:xfrm rot="0" flipH="0" flipV="0">
            <a:off x="1215604" y="177667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" name="Freeform 2162"/>
          <p:cNvSpPr/>
          <p:nvPr/>
        </p:nvSpPr>
        <p:spPr>
          <a:xfrm rot="0" flipH="0" flipV="0">
            <a:off x="1362366" y="17360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" name="Freeform 2163"/>
          <p:cNvSpPr/>
          <p:nvPr/>
        </p:nvSpPr>
        <p:spPr>
          <a:xfrm rot="0" flipH="0" flipV="0">
            <a:off x="1426373" y="173552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" name="Freeform 2164"/>
          <p:cNvSpPr/>
          <p:nvPr/>
        </p:nvSpPr>
        <p:spPr>
          <a:xfrm rot="0" flipH="0" flipV="0">
            <a:off x="1490382" y="17360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" name="Freeform 2165"/>
          <p:cNvSpPr/>
          <p:nvPr/>
        </p:nvSpPr>
        <p:spPr>
          <a:xfrm rot="0" flipH="0" flipV="0">
            <a:off x="1533815" y="1736098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" name="Freeform 2166"/>
          <p:cNvSpPr/>
          <p:nvPr/>
        </p:nvSpPr>
        <p:spPr>
          <a:xfrm rot="0" flipH="0" flipV="0">
            <a:off x="1611082" y="177667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" name="Freeform 2167"/>
          <p:cNvSpPr/>
          <p:nvPr/>
        </p:nvSpPr>
        <p:spPr>
          <a:xfrm rot="0" flipH="0" flipV="0">
            <a:off x="1735898" y="174581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" name="Freeform 2168"/>
          <p:cNvSpPr/>
          <p:nvPr/>
        </p:nvSpPr>
        <p:spPr>
          <a:xfrm rot="0" flipH="0" flipV="0">
            <a:off x="1894318" y="177932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" name="Freeform 2169"/>
          <p:cNvSpPr/>
          <p:nvPr/>
        </p:nvSpPr>
        <p:spPr>
          <a:xfrm rot="0" flipH="0" flipV="0">
            <a:off x="1975928" y="177667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" name="Freeform 2170"/>
          <p:cNvSpPr/>
          <p:nvPr/>
        </p:nvSpPr>
        <p:spPr>
          <a:xfrm rot="0" flipH="0" flipV="0">
            <a:off x="2114231" y="173895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" name="Freeform 2171"/>
          <p:cNvSpPr/>
          <p:nvPr/>
        </p:nvSpPr>
        <p:spPr>
          <a:xfrm rot="0" flipH="0" flipV="0">
            <a:off x="2228302" y="177667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" name="Freeform 2172"/>
          <p:cNvSpPr/>
          <p:nvPr/>
        </p:nvSpPr>
        <p:spPr>
          <a:xfrm rot="0" flipH="0" flipV="0">
            <a:off x="2369120" y="177656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" name="Freeform 2173"/>
          <p:cNvSpPr/>
          <p:nvPr/>
        </p:nvSpPr>
        <p:spPr>
          <a:xfrm rot="0" flipH="0" flipV="0">
            <a:off x="2498508" y="174581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" name="Freeform 2174"/>
          <p:cNvSpPr/>
          <p:nvPr/>
        </p:nvSpPr>
        <p:spPr>
          <a:xfrm rot="0" flipH="0" flipV="0">
            <a:off x="2604349" y="177667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" name="Freeform 2175"/>
          <p:cNvSpPr/>
          <p:nvPr/>
        </p:nvSpPr>
        <p:spPr>
          <a:xfrm rot="0" flipH="0" flipV="0">
            <a:off x="2727108" y="178010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" name="Freeform 2176"/>
          <p:cNvSpPr/>
          <p:nvPr/>
        </p:nvSpPr>
        <p:spPr>
          <a:xfrm rot="0" flipH="0" flipV="0">
            <a:off x="2851237" y="177667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" name="Freeform 2177"/>
          <p:cNvSpPr/>
          <p:nvPr/>
        </p:nvSpPr>
        <p:spPr>
          <a:xfrm rot="0" flipH="0" flipV="0">
            <a:off x="2976053" y="174581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" name="Freeform 2178"/>
          <p:cNvSpPr/>
          <p:nvPr/>
        </p:nvSpPr>
        <p:spPr>
          <a:xfrm rot="0" flipH="0" flipV="0">
            <a:off x="821498" y="201518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" name="Freeform 2179"/>
          <p:cNvSpPr/>
          <p:nvPr/>
        </p:nvSpPr>
        <p:spPr>
          <a:xfrm rot="0" flipH="0" flipV="0">
            <a:off x="935569" y="205289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" name="Freeform 2180"/>
          <p:cNvSpPr/>
          <p:nvPr/>
        </p:nvSpPr>
        <p:spPr>
          <a:xfrm rot="0" flipH="0" flipV="0">
            <a:off x="1083474" y="201518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" name="Freeform 2181"/>
          <p:cNvSpPr/>
          <p:nvPr/>
        </p:nvSpPr>
        <p:spPr>
          <a:xfrm rot="0" flipH="0" flipV="0">
            <a:off x="1197545" y="205289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" name="Freeform 2182"/>
          <p:cNvSpPr/>
          <p:nvPr/>
        </p:nvSpPr>
        <p:spPr>
          <a:xfrm rot="0" flipH="0" flipV="0">
            <a:off x="1344306" y="201232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" name="Freeform 2183"/>
          <p:cNvSpPr/>
          <p:nvPr/>
        </p:nvSpPr>
        <p:spPr>
          <a:xfrm rot="0" flipH="0" flipV="0">
            <a:off x="1392312" y="202203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" name="Freeform 2184"/>
          <p:cNvSpPr/>
          <p:nvPr/>
        </p:nvSpPr>
        <p:spPr>
          <a:xfrm rot="0" flipH="0" flipV="0">
            <a:off x="1498154" y="205289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" name="Rectangle 2185"/>
          <p:cNvSpPr/>
          <p:nvPr/>
        </p:nvSpPr>
        <p:spPr>
          <a:xfrm rot="0" flipH="0" flipV="0">
            <a:off x="805724" y="2149856"/>
            <a:ext cx="1520190" cy="650946"/>
          </a:xfrm>
          <a:prstGeom prst="rect">
            <a:avLst/>
          </a:prstGeom>
        </p:spPr>
      </p:sp>
      <p:sp>
        <p:nvSpPr>
          <p:cNvPr id="2186" name="Freeform 2186"/>
          <p:cNvSpPr/>
          <p:nvPr/>
        </p:nvSpPr>
        <p:spPr>
          <a:xfrm rot="0" flipH="0" flipV="0">
            <a:off x="808010" y="2298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" name="Freeform 2187"/>
          <p:cNvSpPr/>
          <p:nvPr/>
        </p:nvSpPr>
        <p:spPr>
          <a:xfrm rot="0" flipH="0" flipV="0">
            <a:off x="907680" y="232912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" name="Freeform 2188"/>
          <p:cNvSpPr/>
          <p:nvPr/>
        </p:nvSpPr>
        <p:spPr>
          <a:xfrm rot="0" flipH="0" flipV="0">
            <a:off x="1045297" y="232912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" name="Freeform 2189"/>
          <p:cNvSpPr/>
          <p:nvPr/>
        </p:nvSpPr>
        <p:spPr>
          <a:xfrm rot="0" flipH="0" flipV="0">
            <a:off x="1162112" y="2298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" name="Freeform 2190"/>
          <p:cNvSpPr/>
          <p:nvPr/>
        </p:nvSpPr>
        <p:spPr>
          <a:xfrm rot="0" flipH="0" flipV="0">
            <a:off x="1267954" y="2329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" name="Freeform 2191"/>
          <p:cNvSpPr/>
          <p:nvPr/>
        </p:nvSpPr>
        <p:spPr>
          <a:xfrm rot="0" flipH="0" flipV="0">
            <a:off x="1392769" y="229826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" name="Freeform 2192"/>
          <p:cNvSpPr/>
          <p:nvPr/>
        </p:nvSpPr>
        <p:spPr>
          <a:xfrm rot="0" flipH="0" flipV="0">
            <a:off x="1498611" y="232912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" name="Freeform 2193"/>
          <p:cNvSpPr/>
          <p:nvPr/>
        </p:nvSpPr>
        <p:spPr>
          <a:xfrm rot="0" flipH="0" flipV="0">
            <a:off x="1636914" y="229140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" name="Freeform 2194"/>
          <p:cNvSpPr/>
          <p:nvPr/>
        </p:nvSpPr>
        <p:spPr>
          <a:xfrm rot="0" flipH="0" flipV="0">
            <a:off x="1750985" y="232912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" name="Freeform 2195"/>
          <p:cNvSpPr/>
          <p:nvPr/>
        </p:nvSpPr>
        <p:spPr>
          <a:xfrm rot="0" flipH="0" flipV="0">
            <a:off x="1874658" y="232912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" name="Freeform 2196"/>
          <p:cNvSpPr/>
          <p:nvPr/>
        </p:nvSpPr>
        <p:spPr>
          <a:xfrm rot="0" flipH="0" flipV="0">
            <a:off x="2012275" y="232912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" name="Freeform 2197"/>
          <p:cNvSpPr/>
          <p:nvPr/>
        </p:nvSpPr>
        <p:spPr>
          <a:xfrm rot="0" flipH="0" flipV="0">
            <a:off x="2153093" y="232901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" name="Freeform 2198"/>
          <p:cNvSpPr/>
          <p:nvPr/>
        </p:nvSpPr>
        <p:spPr>
          <a:xfrm rot="0" flipH="0" flipV="0">
            <a:off x="808010" y="257448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" name="Freeform 2199"/>
          <p:cNvSpPr/>
          <p:nvPr/>
        </p:nvSpPr>
        <p:spPr>
          <a:xfrm rot="0" flipH="0" flipV="0">
            <a:off x="907680" y="260534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" name="Freeform 2200"/>
          <p:cNvSpPr/>
          <p:nvPr/>
        </p:nvSpPr>
        <p:spPr>
          <a:xfrm rot="0" flipH="0" flipV="0">
            <a:off x="1045297" y="260534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" name="Freeform 2201"/>
          <p:cNvSpPr/>
          <p:nvPr/>
        </p:nvSpPr>
        <p:spPr>
          <a:xfrm rot="0" flipH="0" flipV="0">
            <a:off x="1193430" y="260799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" name="Freeform 2202"/>
          <p:cNvSpPr/>
          <p:nvPr/>
        </p:nvSpPr>
        <p:spPr>
          <a:xfrm rot="0" flipH="0" flipV="0">
            <a:off x="1286928" y="25647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" name="Freeform 2203"/>
          <p:cNvSpPr/>
          <p:nvPr/>
        </p:nvSpPr>
        <p:spPr>
          <a:xfrm rot="0" flipH="0" flipV="0">
            <a:off x="1341791" y="260534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" name="Freeform 2204"/>
          <p:cNvSpPr/>
          <p:nvPr/>
        </p:nvSpPr>
        <p:spPr>
          <a:xfrm rot="0" flipH="0" flipV="0">
            <a:off x="1492210" y="25647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" name="Freeform 2205"/>
          <p:cNvSpPr/>
          <p:nvPr/>
        </p:nvSpPr>
        <p:spPr>
          <a:xfrm rot="0" flipH="0" flipV="0">
            <a:off x="1540216" y="257448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" name="Freeform 2206"/>
          <p:cNvSpPr/>
          <p:nvPr/>
        </p:nvSpPr>
        <p:spPr>
          <a:xfrm rot="0" flipH="0" flipV="0">
            <a:off x="1646058" y="260534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" name="Rectangle 2207"/>
          <p:cNvSpPr/>
          <p:nvPr/>
        </p:nvSpPr>
        <p:spPr>
          <a:xfrm rot="0" flipH="0" flipV="0">
            <a:off x="7263700" y="4199134"/>
            <a:ext cx="1699717" cy="394760"/>
          </a:xfrm>
          <a:prstGeom prst="rect">
            <a:avLst/>
          </a:prstGeom>
        </p:spPr>
      </p:sp>
      <p:sp>
        <p:nvSpPr>
          <p:cNvPr id="2208" name="Freeform 2208"/>
          <p:cNvSpPr/>
          <p:nvPr/>
        </p:nvSpPr>
        <p:spPr>
          <a:xfrm rot="0" flipH="0" flipV="0">
            <a:off x="7278940" y="4278809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" name="Freeform 2209"/>
          <p:cNvSpPr/>
          <p:nvPr/>
        </p:nvSpPr>
        <p:spPr>
          <a:xfrm rot="0" flipH="0" flipV="0">
            <a:off x="7375714" y="4299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" name="Freeform 2210"/>
          <p:cNvSpPr/>
          <p:nvPr/>
        </p:nvSpPr>
        <p:spPr>
          <a:xfrm rot="0" flipH="0" flipV="0">
            <a:off x="7448866" y="4301669"/>
            <a:ext cx="104546" cy="72847"/>
          </a:xfrm>
          <a:custGeom>
            <a:pathLst>
              <a:path w="8712200" h="6070600">
                <a:moveTo>
                  <a:pt x="0" y="0"/>
                </a:moveTo>
                <a:lnTo>
                  <a:pt x="1028700" y="0"/>
                </a:lnTo>
                <a:lnTo>
                  <a:pt x="2578100" y="5067300"/>
                </a:lnTo>
                <a:lnTo>
                  <a:pt x="2451100" y="5067300"/>
                </a:lnTo>
                <a:lnTo>
                  <a:pt x="3962400" y="292100"/>
                </a:lnTo>
                <a:lnTo>
                  <a:pt x="4787900" y="292100"/>
                </a:lnTo>
                <a:lnTo>
                  <a:pt x="6286500" y="5080000"/>
                </a:lnTo>
                <a:lnTo>
                  <a:pt x="6172200" y="5080000"/>
                </a:lnTo>
                <a:lnTo>
                  <a:pt x="7721600" y="0"/>
                </a:lnTo>
                <a:lnTo>
                  <a:pt x="8712200" y="0"/>
                </a:lnTo>
                <a:lnTo>
                  <a:pt x="6718300" y="6070600"/>
                </a:lnTo>
                <a:lnTo>
                  <a:pt x="5753100" y="6070600"/>
                </a:lnTo>
                <a:lnTo>
                  <a:pt x="4279900" y="1587500"/>
                </a:lnTo>
                <a:lnTo>
                  <a:pt x="4432300" y="1587500"/>
                </a:lnTo>
                <a:lnTo>
                  <a:pt x="2971800" y="6070600"/>
                </a:lnTo>
                <a:lnTo>
                  <a:pt x="20066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" name="Freeform 2211"/>
          <p:cNvSpPr/>
          <p:nvPr/>
        </p:nvSpPr>
        <p:spPr>
          <a:xfrm rot="0" flipH="0" flipV="0">
            <a:off x="7561642" y="4281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" name="Freeform 2212"/>
          <p:cNvSpPr/>
          <p:nvPr/>
        </p:nvSpPr>
        <p:spPr>
          <a:xfrm rot="0" flipH="0" flipV="0">
            <a:off x="7621536" y="42998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" name="Freeform 2213"/>
          <p:cNvSpPr/>
          <p:nvPr/>
        </p:nvSpPr>
        <p:spPr>
          <a:xfrm rot="0" flipH="0" flipV="0">
            <a:off x="7712365" y="4299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" name="Freeform 2214"/>
          <p:cNvSpPr/>
          <p:nvPr/>
        </p:nvSpPr>
        <p:spPr>
          <a:xfrm rot="0" flipH="0" flipV="0">
            <a:off x="7803044" y="4269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" name="Freeform 2215"/>
          <p:cNvSpPr/>
          <p:nvPr/>
        </p:nvSpPr>
        <p:spPr>
          <a:xfrm rot="0" flipH="0" flipV="0">
            <a:off x="7849678" y="4299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" name="Freeform 2216"/>
          <p:cNvSpPr/>
          <p:nvPr/>
        </p:nvSpPr>
        <p:spPr>
          <a:xfrm rot="0" flipH="0" flipV="0">
            <a:off x="7977694" y="42705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" name="Freeform 2217"/>
          <p:cNvSpPr/>
          <p:nvPr/>
        </p:nvSpPr>
        <p:spPr>
          <a:xfrm rot="0" flipH="0" flipV="0">
            <a:off x="8014118" y="4299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" name="Freeform 2218"/>
          <p:cNvSpPr/>
          <p:nvPr/>
        </p:nvSpPr>
        <p:spPr>
          <a:xfrm rot="0" flipH="0" flipV="0">
            <a:off x="8102967" y="4269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" name="Freeform 2219"/>
          <p:cNvSpPr/>
          <p:nvPr/>
        </p:nvSpPr>
        <p:spPr>
          <a:xfrm rot="0" flipH="0" flipV="0">
            <a:off x="8139391" y="4281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" name="Freeform 2220"/>
          <p:cNvSpPr/>
          <p:nvPr/>
        </p:nvSpPr>
        <p:spPr>
          <a:xfrm rot="0" flipH="0" flipV="0">
            <a:off x="8196084" y="4359886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" name="Freeform 2221"/>
          <p:cNvSpPr/>
          <p:nvPr/>
        </p:nvSpPr>
        <p:spPr>
          <a:xfrm rot="0" flipH="0" flipV="0">
            <a:off x="8274875" y="4270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" name="Freeform 2222"/>
          <p:cNvSpPr/>
          <p:nvPr/>
        </p:nvSpPr>
        <p:spPr>
          <a:xfrm rot="0" flipH="0" flipV="0">
            <a:off x="8360676" y="42705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" name="Freeform 2223"/>
          <p:cNvSpPr/>
          <p:nvPr/>
        </p:nvSpPr>
        <p:spPr>
          <a:xfrm rot="0" flipH="0" flipV="0">
            <a:off x="8397099" y="4299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" name="Freeform 2224"/>
          <p:cNvSpPr/>
          <p:nvPr/>
        </p:nvSpPr>
        <p:spPr>
          <a:xfrm rot="0" flipH="0" flipV="0">
            <a:off x="8481072" y="4299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" name="Freeform 2225"/>
          <p:cNvSpPr/>
          <p:nvPr/>
        </p:nvSpPr>
        <p:spPr>
          <a:xfrm rot="0" flipH="0" flipV="0">
            <a:off x="8561082" y="4299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" name="Freeform 2226"/>
          <p:cNvSpPr/>
          <p:nvPr/>
        </p:nvSpPr>
        <p:spPr>
          <a:xfrm rot="0" flipH="0" flipV="0">
            <a:off x="8645968" y="4269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" name="Freeform 2227"/>
          <p:cNvSpPr/>
          <p:nvPr/>
        </p:nvSpPr>
        <p:spPr>
          <a:xfrm rot="0" flipH="0" flipV="0">
            <a:off x="8686507" y="4299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" name="Freeform 2228"/>
          <p:cNvSpPr/>
          <p:nvPr/>
        </p:nvSpPr>
        <p:spPr>
          <a:xfrm rot="0" flipH="0" flipV="0">
            <a:off x="8764992" y="4299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" name="Freeform 2229"/>
          <p:cNvSpPr/>
          <p:nvPr/>
        </p:nvSpPr>
        <p:spPr>
          <a:xfrm rot="0" flipH="0" flipV="0">
            <a:off x="8850794" y="4299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" name="Freeform 2230"/>
          <p:cNvSpPr/>
          <p:nvPr/>
        </p:nvSpPr>
        <p:spPr>
          <a:xfrm rot="0" flipH="0" flipV="0">
            <a:off x="7279093" y="448081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" name="Freeform 2231"/>
          <p:cNvSpPr/>
          <p:nvPr/>
        </p:nvSpPr>
        <p:spPr>
          <a:xfrm rot="0" flipH="0" flipV="0">
            <a:off x="7413966" y="44808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" name="Freeform 2232"/>
          <p:cNvSpPr/>
          <p:nvPr/>
        </p:nvSpPr>
        <p:spPr>
          <a:xfrm rot="0" flipH="0" flipV="0">
            <a:off x="7499768" y="44515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" name="Freeform 2233"/>
          <p:cNvSpPr/>
          <p:nvPr/>
        </p:nvSpPr>
        <p:spPr>
          <a:xfrm rot="0" flipH="0" flipV="0">
            <a:off x="7579321" y="4480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" name="Freeform 2234"/>
          <p:cNvSpPr/>
          <p:nvPr/>
        </p:nvSpPr>
        <p:spPr>
          <a:xfrm rot="0" flipH="0" flipV="0">
            <a:off x="7669389" y="44808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" name="Freeform 2235"/>
          <p:cNvSpPr/>
          <p:nvPr/>
        </p:nvSpPr>
        <p:spPr>
          <a:xfrm rot="0" flipH="0" flipV="0">
            <a:off x="7760067" y="44504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" name="Freeform 2236"/>
          <p:cNvSpPr/>
          <p:nvPr/>
        </p:nvSpPr>
        <p:spPr>
          <a:xfrm rot="0" flipH="0" flipV="0">
            <a:off x="7805482" y="44504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" name="Freeform 2237"/>
          <p:cNvSpPr/>
          <p:nvPr/>
        </p:nvSpPr>
        <p:spPr>
          <a:xfrm rot="0" flipH="0" flipV="0">
            <a:off x="7852117" y="44515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" name="Freeform 2238"/>
          <p:cNvSpPr/>
          <p:nvPr/>
        </p:nvSpPr>
        <p:spPr>
          <a:xfrm rot="0" flipH="0" flipV="0">
            <a:off x="7931669" y="4480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" name="Freeform 2239"/>
          <p:cNvSpPr/>
          <p:nvPr/>
        </p:nvSpPr>
        <p:spPr>
          <a:xfrm rot="0" flipH="0" flipV="0">
            <a:off x="8021738" y="44808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" name="Freeform 2240"/>
          <p:cNvSpPr/>
          <p:nvPr/>
        </p:nvSpPr>
        <p:spPr>
          <a:xfrm rot="0" flipH="0" flipV="0">
            <a:off x="8149754" y="4480815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" name="Freeform 2241"/>
          <p:cNvSpPr/>
          <p:nvPr/>
        </p:nvSpPr>
        <p:spPr>
          <a:xfrm rot="0" flipH="0" flipV="0">
            <a:off x="8231135" y="44808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" name="Freeform 2242"/>
          <p:cNvSpPr/>
          <p:nvPr/>
        </p:nvSpPr>
        <p:spPr>
          <a:xfrm rot="0" flipH="0" flipV="0">
            <a:off x="8321965" y="44515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" name="Freeform 2243"/>
          <p:cNvSpPr/>
          <p:nvPr/>
        </p:nvSpPr>
        <p:spPr>
          <a:xfrm rot="0" flipH="0" flipV="0">
            <a:off x="8385364" y="445048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" name="Freeform 2244"/>
          <p:cNvSpPr/>
          <p:nvPr/>
        </p:nvSpPr>
        <p:spPr>
          <a:xfrm rot="0" flipH="0" flipV="0">
            <a:off x="8455316" y="4480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" name="Freeform 2245"/>
          <p:cNvSpPr/>
          <p:nvPr/>
        </p:nvSpPr>
        <p:spPr>
          <a:xfrm rot="0" flipH="0" flipV="0">
            <a:off x="8545384" y="44515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" name="Freeform 2246"/>
          <p:cNvSpPr/>
          <p:nvPr/>
        </p:nvSpPr>
        <p:spPr>
          <a:xfrm rot="0" flipH="0" flipV="0">
            <a:off x="8629966" y="44504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" name="Freeform 2247"/>
          <p:cNvSpPr/>
          <p:nvPr/>
        </p:nvSpPr>
        <p:spPr>
          <a:xfrm rot="0" flipH="0" flipV="0">
            <a:off x="8663951" y="44826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" name="Freeform 2248"/>
          <p:cNvSpPr/>
          <p:nvPr/>
        </p:nvSpPr>
        <p:spPr>
          <a:xfrm rot="0" flipH="0" flipV="0">
            <a:off x="8745485" y="44808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" name="Freeform 2249"/>
          <p:cNvSpPr/>
          <p:nvPr/>
        </p:nvSpPr>
        <p:spPr>
          <a:xfrm rot="0" flipH="0" flipV="0">
            <a:off x="8821076" y="44623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250" name="Freeform 2250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51" name="Picture 2251"/>
          <p:cNvPicPr>
            <a:picLocks noChangeAspect="0" noChangeArrowheads="1"/>
          </p:cNvPicPr>
          <p:nvPr/>
        </p:nvPicPr>
        <p:blipFill>
          <a:blip r:embed="rId22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2252" name="Freeform 2252"/>
          <p:cNvSpPr/>
          <p:nvPr/>
        </p:nvSpPr>
        <p:spPr>
          <a:xfrm rot="0" flipH="0" flipV="1">
            <a:off x="854774" y="2041566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602889736" y="127775503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" name="Freeform 2253"/>
          <p:cNvSpPr/>
          <p:nvPr/>
        </p:nvSpPr>
        <p:spPr>
          <a:xfrm rot="0" flipH="0" flipV="1">
            <a:off x="4483949" y="1798451"/>
            <a:ext cx="2868899" cy="492299"/>
          </a:xfrm>
          <a:custGeom>
            <a:pathLst>
              <a:path w="1457401200" h="250088400">
                <a:moveTo>
                  <a:pt x="0" y="250088400"/>
                </a:moveTo>
                <a:lnTo>
                  <a:pt x="1457401200" y="250088400"/>
                </a:lnTo>
                <a:lnTo>
                  <a:pt x="1457401200" y="0"/>
                </a:lnTo>
                <a:lnTo>
                  <a:pt x="0" y="0"/>
                </a:lnTo>
                <a:close/>
                <a:moveTo>
                  <a:pt x="-1364233604" y="11637013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" name="Freeform 225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55" name="Picture 2255"/>
          <p:cNvPicPr>
            <a:picLocks noChangeAspect="0" noChangeArrowheads="1"/>
          </p:cNvPicPr>
          <p:nvPr/>
        </p:nvPicPr>
        <p:blipFill>
          <a:blip r:embed="rId22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40249" y="0"/>
            <a:ext cx="1803750" cy="1579587"/>
          </a:xfrm>
          <a:prstGeom prst="rect">
            <a:avLst/>
          </a:prstGeom>
          <a:noFill/>
          <a:extLst/>
        </p:spPr>
      </p:pic>
      <p:sp>
        <p:nvSpPr>
          <p:cNvPr id="2256" name="Freeform 2256"/>
          <p:cNvSpPr/>
          <p:nvPr/>
        </p:nvSpPr>
        <p:spPr>
          <a:xfrm rot="0" flipH="0" flipV="1">
            <a:off x="4403174" y="2264425"/>
            <a:ext cx="1455599" cy="1186199"/>
          </a:xfrm>
          <a:custGeom>
            <a:pathLst>
              <a:path w="739444800" h="602589600">
                <a:moveTo>
                  <a:pt x="739444800" y="602589600"/>
                </a:moveTo>
                <a:lnTo>
                  <a:pt x="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" name="Freeform 2257"/>
          <p:cNvSpPr/>
          <p:nvPr/>
        </p:nvSpPr>
        <p:spPr>
          <a:xfrm rot="0" flipH="0" flipV="1">
            <a:off x="4536082" y="2264425"/>
            <a:ext cx="1322692" cy="1077891"/>
          </a:xfrm>
          <a:custGeom>
            <a:pathLst>
              <a:path w="671928029" h="547568635">
                <a:moveTo>
                  <a:pt x="671928029" y="547568635"/>
                </a:moveTo>
                <a:lnTo>
                  <a:pt x="0" y="0"/>
                </a:ln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" name="Freeform 2258"/>
          <p:cNvSpPr/>
          <p:nvPr/>
        </p:nvSpPr>
        <p:spPr>
          <a:xfrm rot="0" flipH="0" flipV="1">
            <a:off x="4435557" y="3305729"/>
            <a:ext cx="130340" cy="118507"/>
          </a:xfrm>
          <a:custGeom>
            <a:pathLst>
              <a:path w="66213038" h="60201770">
                <a:moveTo>
                  <a:pt x="35919767" y="60201770"/>
                </a:moveTo>
                <a:lnTo>
                  <a:pt x="0" y="0"/>
                </a:lnTo>
                <a:lnTo>
                  <a:pt x="66213038" y="23028473"/>
                </a:lnTo>
                <a:close/>
                <a:moveTo>
                  <a:pt x="-573953481" y="1739511657"/>
                </a:moveTo>
              </a:path>
            </a:pathLst>
          </a:custGeom>
          <a:solidFill>
            <a:srgbClr val="191919">
              <a:alpha val="100000"/>
            </a:srgbClr>
          </a:solidFill>
          <a:ln w="2857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" name="Freeform 2259"/>
          <p:cNvSpPr/>
          <p:nvPr/>
        </p:nvSpPr>
        <p:spPr>
          <a:xfrm rot="0" flipH="0" flipV="1">
            <a:off x="2354299" y="2587925"/>
            <a:ext cx="835799" cy="916499"/>
          </a:xfrm>
          <a:custGeom>
            <a:pathLst>
              <a:path w="424586400" h="465582000">
                <a:moveTo>
                  <a:pt x="0" y="465582000"/>
                </a:moveTo>
                <a:lnTo>
                  <a:pt x="4245864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" name="Freeform 2260"/>
          <p:cNvSpPr/>
          <p:nvPr/>
        </p:nvSpPr>
        <p:spPr>
          <a:xfrm rot="0" flipH="0" flipV="1">
            <a:off x="2354299" y="2587925"/>
            <a:ext cx="720272" cy="789817"/>
          </a:xfrm>
          <a:custGeom>
            <a:pathLst>
              <a:path w="365898310" h="401227329">
                <a:moveTo>
                  <a:pt x="0" y="401227329"/>
                </a:moveTo>
                <a:lnTo>
                  <a:pt x="365898310" y="0"/>
                </a:ln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" name="Freeform 2261"/>
          <p:cNvSpPr/>
          <p:nvPr/>
        </p:nvSpPr>
        <p:spPr>
          <a:xfrm rot="0" flipH="0" flipV="1">
            <a:off x="3039698" y="3345940"/>
            <a:ext cx="122253" cy="127619"/>
          </a:xfrm>
          <a:custGeom>
            <a:pathLst>
              <a:path w="62104786" h="64830722">
                <a:moveTo>
                  <a:pt x="0" y="32518350"/>
                </a:moveTo>
                <a:lnTo>
                  <a:pt x="62104786" y="0"/>
                </a:lnTo>
                <a:lnTo>
                  <a:pt x="35432207" y="64830722"/>
                </a:lnTo>
                <a:close/>
                <a:moveTo>
                  <a:pt x="187882808" y="1764567765"/>
                </a:moveTo>
              </a:path>
            </a:pathLst>
          </a:custGeom>
          <a:solidFill>
            <a:srgbClr val="191919">
              <a:alpha val="100000"/>
            </a:srgbClr>
          </a:solidFill>
          <a:ln w="2857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" name="Freeform 2262"/>
          <p:cNvSpPr/>
          <p:nvPr/>
        </p:nvSpPr>
        <p:spPr>
          <a:xfrm rot="0" flipH="0" flipV="1">
            <a:off x="2102349" y="3649203"/>
            <a:ext cx="3100499" cy="610199"/>
          </a:xfrm>
          <a:custGeom>
            <a:pathLst>
              <a:path w="1575054000" h="309981600">
                <a:moveTo>
                  <a:pt x="0" y="309981600"/>
                </a:moveTo>
                <a:lnTo>
                  <a:pt x="1575054000" y="309981600"/>
                </a:lnTo>
                <a:lnTo>
                  <a:pt x="1575054000" y="0"/>
                </a:lnTo>
                <a:lnTo>
                  <a:pt x="0" y="0"/>
                </a:lnTo>
                <a:close/>
                <a:moveTo>
                  <a:pt x="785801189" y="21637765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" name="Freeform 2263"/>
          <p:cNvSpPr/>
          <p:nvPr/>
        </p:nvSpPr>
        <p:spPr>
          <a:xfrm rot="0" flipH="0" flipV="1">
            <a:off x="3860570" y="3596995"/>
            <a:ext cx="1028136" cy="312269"/>
          </a:xfrm>
          <a:custGeom>
            <a:pathLst>
              <a:path w="1370848" h="416359">
                <a:moveTo>
                  <a:pt x="0" y="416359"/>
                </a:moveTo>
                <a:lnTo>
                  <a:pt x="1370848" y="416359"/>
                </a:lnTo>
                <a:lnTo>
                  <a:pt x="1370848" y="0"/>
                </a:lnTo>
                <a:lnTo>
                  <a:pt x="0" y="0"/>
                </a:lnTo>
                <a:lnTo>
                  <a:pt x="0" y="416359"/>
                </a:lnTo>
                <a:close/>
                <a:moveTo>
                  <a:pt x="-2413904" y="346748"/>
                </a:moveTo>
              </a:path>
            </a:pathLst>
          </a:custGeom>
          <a:solidFill>
            <a:srgbClr val="01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" name="Freeform 2264"/>
          <p:cNvSpPr/>
          <p:nvPr/>
        </p:nvSpPr>
        <p:spPr>
          <a:xfrm rot="0" flipH="0" flipV="1">
            <a:off x="4888706" y="3596995"/>
            <a:ext cx="91440" cy="312269"/>
          </a:xfrm>
          <a:custGeom>
            <a:pathLst>
              <a:path w="121921" h="416359">
                <a:moveTo>
                  <a:pt x="0" y="416359"/>
                </a:moveTo>
                <a:lnTo>
                  <a:pt x="121921" y="416359"/>
                </a:lnTo>
                <a:lnTo>
                  <a:pt x="121921" y="0"/>
                </a:lnTo>
                <a:lnTo>
                  <a:pt x="0" y="0"/>
                </a:lnTo>
                <a:lnTo>
                  <a:pt x="0" y="416359"/>
                </a:lnTo>
                <a:close/>
                <a:moveTo>
                  <a:pt x="-3784752" y="346748"/>
                </a:moveTo>
              </a:path>
            </a:pathLst>
          </a:custGeom>
          <a:solidFill>
            <a:srgbClr val="01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" name="Freeform 2265"/>
          <p:cNvSpPr/>
          <p:nvPr/>
        </p:nvSpPr>
        <p:spPr>
          <a:xfrm rot="0" flipH="0" flipV="1">
            <a:off x="3860570" y="3761817"/>
            <a:ext cx="1028136" cy="20574"/>
          </a:xfrm>
          <a:custGeom>
            <a:pathLst>
              <a:path w="1370848" h="27432">
                <a:moveTo>
                  <a:pt x="0" y="27432"/>
                </a:moveTo>
                <a:lnTo>
                  <a:pt x="1370848" y="27432"/>
                </a:lnTo>
                <a:lnTo>
                  <a:pt x="1370848" y="0"/>
                </a:lnTo>
                <a:lnTo>
                  <a:pt x="0" y="0"/>
                </a:lnTo>
                <a:lnTo>
                  <a:pt x="0" y="27432"/>
                </a:lnTo>
                <a:close/>
                <a:moveTo>
                  <a:pt x="-2194142" y="177583"/>
                </a:moveTo>
              </a:path>
            </a:pathLst>
          </a:custGeom>
          <a:solidFill>
            <a:srgbClr val="191919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" name="Freeform 2266"/>
          <p:cNvSpPr/>
          <p:nvPr/>
        </p:nvSpPr>
        <p:spPr>
          <a:xfrm rot="0" flipH="0" flipV="1">
            <a:off x="6163574" y="3052866"/>
            <a:ext cx="2980425" cy="2100268"/>
          </a:xfrm>
          <a:custGeom>
            <a:pathLst>
              <a:path w="1514056296" h="1066936426">
                <a:moveTo>
                  <a:pt x="0" y="1066936426"/>
                </a:moveTo>
                <a:lnTo>
                  <a:pt x="1514056296" y="1066936426"/>
                </a:lnTo>
                <a:lnTo>
                  <a:pt x="1514056296" y="0"/>
                </a:lnTo>
                <a:lnTo>
                  <a:pt x="0" y="0"/>
                </a:lnTo>
                <a:close/>
                <a:moveTo>
                  <a:pt x="-1580240264" y="26177922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67" name="Picture 2267"/>
          <p:cNvPicPr>
            <a:picLocks noChangeAspect="0" noChangeArrowheads="1"/>
          </p:cNvPicPr>
          <p:nvPr/>
        </p:nvPicPr>
        <p:blipFill>
          <a:blip r:embed="rId22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63575" y="3052866"/>
            <a:ext cx="2980425" cy="2100268"/>
          </a:xfrm>
          <a:prstGeom prst="rect">
            <a:avLst/>
          </a:prstGeom>
          <a:noFill/>
          <a:extLst/>
        </p:spPr>
      </p:pic>
      <p:sp>
        <p:nvSpPr>
          <p:cNvPr id="2268" name="Freeform 2268"/>
          <p:cNvSpPr/>
          <p:nvPr/>
        </p:nvSpPr>
        <p:spPr>
          <a:xfrm rot="0" flipH="0" flipV="1">
            <a:off x="6163574" y="2933912"/>
            <a:ext cx="2505599" cy="1755599"/>
          </a:xfrm>
          <a:custGeom>
            <a:pathLst>
              <a:path w="1272844800" h="891844800">
                <a:moveTo>
                  <a:pt x="0" y="891844800"/>
                </a:moveTo>
                <a:lnTo>
                  <a:pt x="1272844800" y="8918448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1640669146" y="238227175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" name="Rectangle 2269"/>
          <p:cNvSpPr/>
          <p:nvPr/>
        </p:nvSpPr>
        <p:spPr>
          <a:xfrm rot="0" flipH="0" flipV="0">
            <a:off x="940500" y="1237956"/>
            <a:ext cx="2268397" cy="1203396"/>
          </a:xfrm>
          <a:prstGeom prst="rect">
            <a:avLst/>
          </a:prstGeom>
        </p:spPr>
      </p:sp>
      <p:sp>
        <p:nvSpPr>
          <p:cNvPr id="2270" name="Freeform 2270"/>
          <p:cNvSpPr/>
          <p:nvPr/>
        </p:nvSpPr>
        <p:spPr>
          <a:xfrm rot="0" flipH="0" flipV="0">
            <a:off x="956502" y="1379506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" name="Freeform 2271"/>
          <p:cNvSpPr/>
          <p:nvPr/>
        </p:nvSpPr>
        <p:spPr>
          <a:xfrm rot="0" flipH="0" flipV="0">
            <a:off x="1088404" y="141722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" name="Freeform 2272"/>
          <p:cNvSpPr/>
          <p:nvPr/>
        </p:nvSpPr>
        <p:spPr>
          <a:xfrm rot="0" flipH="0" flipV="0">
            <a:off x="1236308" y="13795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" name="Freeform 2273"/>
          <p:cNvSpPr/>
          <p:nvPr/>
        </p:nvSpPr>
        <p:spPr>
          <a:xfrm rot="0" flipH="0" flipV="0">
            <a:off x="1350379" y="14172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" name="Freeform 2274"/>
          <p:cNvSpPr/>
          <p:nvPr/>
        </p:nvSpPr>
        <p:spPr>
          <a:xfrm rot="0" flipH="0" flipV="0">
            <a:off x="1497141" y="13766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" name="Freeform 2275"/>
          <p:cNvSpPr/>
          <p:nvPr/>
        </p:nvSpPr>
        <p:spPr>
          <a:xfrm rot="0" flipH="0" flipV="0">
            <a:off x="1561149" y="1376077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" name="Freeform 2276"/>
          <p:cNvSpPr/>
          <p:nvPr/>
        </p:nvSpPr>
        <p:spPr>
          <a:xfrm rot="0" flipH="0" flipV="0">
            <a:off x="1625157" y="137664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" name="Freeform 2277"/>
          <p:cNvSpPr/>
          <p:nvPr/>
        </p:nvSpPr>
        <p:spPr>
          <a:xfrm rot="0" flipH="0" flipV="0">
            <a:off x="1668591" y="1376648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" name="Freeform 2278"/>
          <p:cNvSpPr/>
          <p:nvPr/>
        </p:nvSpPr>
        <p:spPr>
          <a:xfrm rot="0" flipH="0" flipV="0">
            <a:off x="1745857" y="14172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" name="Freeform 2279"/>
          <p:cNvSpPr/>
          <p:nvPr/>
        </p:nvSpPr>
        <p:spPr>
          <a:xfrm rot="0" flipH="0" flipV="0">
            <a:off x="1870673" y="13863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" name="Freeform 2280"/>
          <p:cNvSpPr/>
          <p:nvPr/>
        </p:nvSpPr>
        <p:spPr>
          <a:xfrm rot="0" flipH="0" flipV="0">
            <a:off x="2031379" y="1376077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" name="Freeform 2281"/>
          <p:cNvSpPr/>
          <p:nvPr/>
        </p:nvSpPr>
        <p:spPr>
          <a:xfrm rot="0" flipH="0" flipV="0">
            <a:off x="2090815" y="142065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" name="Freeform 2282"/>
          <p:cNvSpPr/>
          <p:nvPr/>
        </p:nvSpPr>
        <p:spPr>
          <a:xfrm rot="0" flipH="0" flipV="0">
            <a:off x="2229118" y="1417225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" name="Freeform 2283"/>
          <p:cNvSpPr/>
          <p:nvPr/>
        </p:nvSpPr>
        <p:spPr>
          <a:xfrm rot="0" flipH="0" flipV="0">
            <a:off x="2361477" y="1420654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" name="Freeform 2284"/>
          <p:cNvSpPr/>
          <p:nvPr/>
        </p:nvSpPr>
        <p:spPr>
          <a:xfrm rot="0" flipH="0" flipV="0">
            <a:off x="2485607" y="14172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" name="Freeform 2285"/>
          <p:cNvSpPr/>
          <p:nvPr/>
        </p:nvSpPr>
        <p:spPr>
          <a:xfrm rot="0" flipH="0" flipV="0">
            <a:off x="2610422" y="138636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" name="Freeform 2286"/>
          <p:cNvSpPr/>
          <p:nvPr/>
        </p:nvSpPr>
        <p:spPr>
          <a:xfrm rot="0" flipH="0" flipV="0">
            <a:off x="942786" y="166258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" name="Freeform 2287"/>
          <p:cNvSpPr/>
          <p:nvPr/>
        </p:nvSpPr>
        <p:spPr>
          <a:xfrm rot="0" flipH="0" flipV="0">
            <a:off x="1048627" y="16934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" name="Freeform 2288"/>
          <p:cNvSpPr/>
          <p:nvPr/>
        </p:nvSpPr>
        <p:spPr>
          <a:xfrm rot="0" flipH="0" flipV="0">
            <a:off x="1187159" y="1696098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" name="Freeform 2289"/>
          <p:cNvSpPr/>
          <p:nvPr/>
        </p:nvSpPr>
        <p:spPr>
          <a:xfrm rot="0" flipH="0" flipV="0">
            <a:off x="1278142" y="16557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" name="Freeform 2290"/>
          <p:cNvSpPr/>
          <p:nvPr/>
        </p:nvSpPr>
        <p:spPr>
          <a:xfrm rot="0" flipH="0" flipV="0">
            <a:off x="1392213" y="16934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" name="Freeform 2291"/>
          <p:cNvSpPr/>
          <p:nvPr/>
        </p:nvSpPr>
        <p:spPr>
          <a:xfrm rot="0" flipH="0" flipV="0">
            <a:off x="1533031" y="1693793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" name="Freeform 2292"/>
          <p:cNvSpPr/>
          <p:nvPr/>
        </p:nvSpPr>
        <p:spPr>
          <a:xfrm rot="0" flipH="0" flipV="0">
            <a:off x="1738542" y="1693450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" name="Freeform 2293"/>
          <p:cNvSpPr/>
          <p:nvPr/>
        </p:nvSpPr>
        <p:spPr>
          <a:xfrm rot="0" flipH="0" flipV="0">
            <a:off x="1881875" y="16528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" name="Freeform 2294"/>
          <p:cNvSpPr/>
          <p:nvPr/>
        </p:nvSpPr>
        <p:spPr>
          <a:xfrm rot="0" flipH="0" flipV="0">
            <a:off x="1936738" y="16934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" name="Freeform 2295"/>
          <p:cNvSpPr/>
          <p:nvPr/>
        </p:nvSpPr>
        <p:spPr>
          <a:xfrm rot="0" flipH="0" flipV="0">
            <a:off x="2120761" y="16557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" name="Freeform 2296"/>
          <p:cNvSpPr/>
          <p:nvPr/>
        </p:nvSpPr>
        <p:spPr>
          <a:xfrm rot="0" flipH="0" flipV="0">
            <a:off x="2234833" y="169345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" name="Freeform 2297"/>
          <p:cNvSpPr/>
          <p:nvPr/>
        </p:nvSpPr>
        <p:spPr>
          <a:xfrm rot="0" flipH="0" flipV="0">
            <a:off x="2382737" y="16557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" name="Freeform 2298"/>
          <p:cNvSpPr/>
          <p:nvPr/>
        </p:nvSpPr>
        <p:spPr>
          <a:xfrm rot="0" flipH="0" flipV="0">
            <a:off x="2496808" y="16934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" name="Freeform 2299"/>
          <p:cNvSpPr/>
          <p:nvPr/>
        </p:nvSpPr>
        <p:spPr>
          <a:xfrm rot="0" flipH="0" flipV="0">
            <a:off x="2643570" y="16528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" name="Freeform 2300"/>
          <p:cNvSpPr/>
          <p:nvPr/>
        </p:nvSpPr>
        <p:spPr>
          <a:xfrm rot="0" flipH="0" flipV="0">
            <a:off x="2691576" y="166258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" name="Freeform 2301"/>
          <p:cNvSpPr/>
          <p:nvPr/>
        </p:nvSpPr>
        <p:spPr>
          <a:xfrm rot="0" flipH="0" flipV="0">
            <a:off x="2797417" y="16934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" name="Freeform 2302"/>
          <p:cNvSpPr/>
          <p:nvPr/>
        </p:nvSpPr>
        <p:spPr>
          <a:xfrm rot="0" flipH="0" flipV="0">
            <a:off x="2963381" y="1652873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" name="Freeform 2303"/>
          <p:cNvSpPr/>
          <p:nvPr/>
        </p:nvSpPr>
        <p:spPr>
          <a:xfrm rot="0" flipH="0" flipV="0">
            <a:off x="3040648" y="16934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" name="Freeform 2304"/>
          <p:cNvSpPr/>
          <p:nvPr/>
        </p:nvSpPr>
        <p:spPr>
          <a:xfrm rot="0" flipH="0" flipV="0">
            <a:off x="942786" y="193881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" name="Freeform 2305"/>
          <p:cNvSpPr/>
          <p:nvPr/>
        </p:nvSpPr>
        <p:spPr>
          <a:xfrm rot="0" flipH="0" flipV="0">
            <a:off x="1053199" y="19731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" name="Freeform 2306"/>
          <p:cNvSpPr/>
          <p:nvPr/>
        </p:nvSpPr>
        <p:spPr>
          <a:xfrm rot="0" flipH="0" flipV="0">
            <a:off x="1184644" y="193881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" name="Freeform 2307"/>
          <p:cNvSpPr/>
          <p:nvPr/>
        </p:nvSpPr>
        <p:spPr>
          <a:xfrm rot="0" flipH="0" flipV="0">
            <a:off x="1297116" y="193195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" name="Freeform 2308"/>
          <p:cNvSpPr/>
          <p:nvPr/>
        </p:nvSpPr>
        <p:spPr>
          <a:xfrm rot="0" flipH="0" flipV="0">
            <a:off x="1422617" y="19290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" name="Freeform 2309"/>
          <p:cNvSpPr/>
          <p:nvPr/>
        </p:nvSpPr>
        <p:spPr>
          <a:xfrm rot="0" flipH="0" flipV="0">
            <a:off x="1472909" y="1973104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" name="Freeform 2310"/>
          <p:cNvSpPr/>
          <p:nvPr/>
        </p:nvSpPr>
        <p:spPr>
          <a:xfrm rot="0" flipH="0" flipV="0">
            <a:off x="1597039" y="196967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" name="Freeform 2311"/>
          <p:cNvSpPr/>
          <p:nvPr/>
        </p:nvSpPr>
        <p:spPr>
          <a:xfrm rot="0" flipH="0" flipV="0">
            <a:off x="1721854" y="1938814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" name="Freeform 2312"/>
          <p:cNvSpPr/>
          <p:nvPr/>
        </p:nvSpPr>
        <p:spPr>
          <a:xfrm rot="0" flipH="0" flipV="0">
            <a:off x="1877988" y="19731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" name="Freeform 2313"/>
          <p:cNvSpPr/>
          <p:nvPr/>
        </p:nvSpPr>
        <p:spPr>
          <a:xfrm rot="0" flipH="0" flipV="0">
            <a:off x="2020863" y="19731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" name="Freeform 2314"/>
          <p:cNvSpPr/>
          <p:nvPr/>
        </p:nvSpPr>
        <p:spPr>
          <a:xfrm rot="0" flipH="0" flipV="0">
            <a:off x="2159166" y="1969675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" name="Freeform 2315"/>
          <p:cNvSpPr/>
          <p:nvPr/>
        </p:nvSpPr>
        <p:spPr>
          <a:xfrm rot="0" flipH="0" flipV="0">
            <a:off x="2291983" y="19290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" name="Freeform 2316"/>
          <p:cNvSpPr/>
          <p:nvPr/>
        </p:nvSpPr>
        <p:spPr>
          <a:xfrm rot="0" flipH="0" flipV="0">
            <a:off x="2346847" y="196967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" name="Freeform 2317"/>
          <p:cNvSpPr/>
          <p:nvPr/>
        </p:nvSpPr>
        <p:spPr>
          <a:xfrm rot="0" flipH="0" flipV="0">
            <a:off x="949644" y="224590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" name="Freeform 2318"/>
          <p:cNvSpPr/>
          <p:nvPr/>
        </p:nvSpPr>
        <p:spPr>
          <a:xfrm rot="0" flipH="0" flipV="0">
            <a:off x="1090461" y="2204752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" name="Freeform 2319"/>
          <p:cNvSpPr/>
          <p:nvPr/>
        </p:nvSpPr>
        <p:spPr>
          <a:xfrm rot="0" flipH="0" flipV="0">
            <a:off x="1149897" y="2249329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" name="Freeform 2320"/>
          <p:cNvSpPr/>
          <p:nvPr/>
        </p:nvSpPr>
        <p:spPr>
          <a:xfrm rot="0" flipH="0" flipV="0">
            <a:off x="1288200" y="224590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" name="Freeform 2321"/>
          <p:cNvSpPr/>
          <p:nvPr/>
        </p:nvSpPr>
        <p:spPr>
          <a:xfrm rot="0" flipH="0" flipV="0">
            <a:off x="1434961" y="220532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" name="Freeform 2322"/>
          <p:cNvSpPr/>
          <p:nvPr/>
        </p:nvSpPr>
        <p:spPr>
          <a:xfrm rot="0" flipH="0" flipV="0">
            <a:off x="1482967" y="221503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" name="Freeform 2323"/>
          <p:cNvSpPr/>
          <p:nvPr/>
        </p:nvSpPr>
        <p:spPr>
          <a:xfrm rot="0" flipH="0" flipV="0">
            <a:off x="1588809" y="224590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" name="Rectangle 2324"/>
          <p:cNvSpPr/>
          <p:nvPr/>
        </p:nvSpPr>
        <p:spPr>
          <a:xfrm rot="0" flipH="0" flipV="0">
            <a:off x="4569675" y="1013441"/>
            <a:ext cx="2667304" cy="1203396"/>
          </a:xfrm>
          <a:prstGeom prst="rect">
            <a:avLst/>
          </a:prstGeom>
        </p:spPr>
      </p:sp>
      <p:sp>
        <p:nvSpPr>
          <p:cNvPr id="2325" name="Freeform 2325"/>
          <p:cNvSpPr/>
          <p:nvPr/>
        </p:nvSpPr>
        <p:spPr>
          <a:xfrm rot="0" flipH="0" flipV="0">
            <a:off x="4571961" y="1154990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" name="Freeform 2326"/>
          <p:cNvSpPr/>
          <p:nvPr/>
        </p:nvSpPr>
        <p:spPr>
          <a:xfrm rot="0" flipH="0" flipV="0">
            <a:off x="4699291" y="11927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" name="Freeform 2327"/>
          <p:cNvSpPr/>
          <p:nvPr/>
        </p:nvSpPr>
        <p:spPr>
          <a:xfrm rot="0" flipH="0" flipV="0">
            <a:off x="4836908" y="11927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" name="Freeform 2328"/>
          <p:cNvSpPr/>
          <p:nvPr/>
        </p:nvSpPr>
        <p:spPr>
          <a:xfrm rot="0" flipH="0" flipV="0">
            <a:off x="4985041" y="119535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" name="Freeform 2329"/>
          <p:cNvSpPr/>
          <p:nvPr/>
        </p:nvSpPr>
        <p:spPr>
          <a:xfrm rot="0" flipH="0" flipV="0">
            <a:off x="5067108" y="11927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" name="Freeform 2330"/>
          <p:cNvSpPr/>
          <p:nvPr/>
        </p:nvSpPr>
        <p:spPr>
          <a:xfrm rot="0" flipH="0" flipV="0">
            <a:off x="5204726" y="11927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" name="Freeform 2331"/>
          <p:cNvSpPr/>
          <p:nvPr/>
        </p:nvSpPr>
        <p:spPr>
          <a:xfrm rot="0" flipH="0" flipV="0">
            <a:off x="5335485" y="11618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" name="Freeform 2332"/>
          <p:cNvSpPr/>
          <p:nvPr/>
        </p:nvSpPr>
        <p:spPr>
          <a:xfrm rot="0" flipH="0" flipV="0">
            <a:off x="5450471" y="11521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" name="Freeform 2333"/>
          <p:cNvSpPr/>
          <p:nvPr/>
        </p:nvSpPr>
        <p:spPr>
          <a:xfrm rot="0" flipH="0" flipV="0">
            <a:off x="5511964" y="11549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" name="Freeform 2334"/>
          <p:cNvSpPr/>
          <p:nvPr/>
        </p:nvSpPr>
        <p:spPr>
          <a:xfrm rot="0" flipH="0" flipV="0">
            <a:off x="5626036" y="11927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" name="Freeform 2335"/>
          <p:cNvSpPr/>
          <p:nvPr/>
        </p:nvSpPr>
        <p:spPr>
          <a:xfrm rot="0" flipH="0" flipV="0">
            <a:off x="5760452" y="11618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" name="Freeform 2336"/>
          <p:cNvSpPr/>
          <p:nvPr/>
        </p:nvSpPr>
        <p:spPr>
          <a:xfrm rot="0" flipH="0" flipV="0">
            <a:off x="5921158" y="115156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" name="Freeform 2337"/>
          <p:cNvSpPr/>
          <p:nvPr/>
        </p:nvSpPr>
        <p:spPr>
          <a:xfrm rot="0" flipH="0" flipV="0">
            <a:off x="5980594" y="11961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" name="Freeform 2338"/>
          <p:cNvSpPr/>
          <p:nvPr/>
        </p:nvSpPr>
        <p:spPr>
          <a:xfrm rot="0" flipH="0" flipV="0">
            <a:off x="6118897" y="11927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" name="Freeform 2339"/>
          <p:cNvSpPr/>
          <p:nvPr/>
        </p:nvSpPr>
        <p:spPr>
          <a:xfrm rot="0" flipH="0" flipV="0">
            <a:off x="6251256" y="1196138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" name="Freeform 2340"/>
          <p:cNvSpPr/>
          <p:nvPr/>
        </p:nvSpPr>
        <p:spPr>
          <a:xfrm rot="0" flipH="0" flipV="0">
            <a:off x="6375386" y="11927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" name="Freeform 2341"/>
          <p:cNvSpPr/>
          <p:nvPr/>
        </p:nvSpPr>
        <p:spPr>
          <a:xfrm rot="0" flipH="0" flipV="0">
            <a:off x="6500202" y="11618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" name="Freeform 2342"/>
          <p:cNvSpPr/>
          <p:nvPr/>
        </p:nvSpPr>
        <p:spPr>
          <a:xfrm rot="0" flipH="0" flipV="0">
            <a:off x="4574247" y="147236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" name="Freeform 2343"/>
          <p:cNvSpPr/>
          <p:nvPr/>
        </p:nvSpPr>
        <p:spPr>
          <a:xfrm rot="0" flipH="0" flipV="0">
            <a:off x="4698377" y="14689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" name="Freeform 2344"/>
          <p:cNvSpPr/>
          <p:nvPr/>
        </p:nvSpPr>
        <p:spPr>
          <a:xfrm rot="0" flipH="0" flipV="0">
            <a:off x="4836680" y="14688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" name="Freeform 2345"/>
          <p:cNvSpPr/>
          <p:nvPr/>
        </p:nvSpPr>
        <p:spPr>
          <a:xfrm rot="0" flipH="0" flipV="0">
            <a:off x="4979555" y="143121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" name="Freeform 2346"/>
          <p:cNvSpPr/>
          <p:nvPr/>
        </p:nvSpPr>
        <p:spPr>
          <a:xfrm rot="0" flipH="0" flipV="0">
            <a:off x="5115800" y="14689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" name="Freeform 2347"/>
          <p:cNvSpPr/>
          <p:nvPr/>
        </p:nvSpPr>
        <p:spPr>
          <a:xfrm rot="0" flipH="0" flipV="0">
            <a:off x="5254103" y="14688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" name="Freeform 2348"/>
          <p:cNvSpPr/>
          <p:nvPr/>
        </p:nvSpPr>
        <p:spPr>
          <a:xfrm rot="0" flipH="0" flipV="0">
            <a:off x="5429211" y="14380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" name="Freeform 2349"/>
          <p:cNvSpPr/>
          <p:nvPr/>
        </p:nvSpPr>
        <p:spPr>
          <a:xfrm rot="0" flipH="0" flipV="0">
            <a:off x="5528880" y="146893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" name="Freeform 2350"/>
          <p:cNvSpPr/>
          <p:nvPr/>
        </p:nvSpPr>
        <p:spPr>
          <a:xfrm rot="0" flipH="0" flipV="0">
            <a:off x="5666497" y="146893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" name="Freeform 2351"/>
          <p:cNvSpPr/>
          <p:nvPr/>
        </p:nvSpPr>
        <p:spPr>
          <a:xfrm rot="0" flipH="0" flipV="0">
            <a:off x="5814631" y="147158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" name="Freeform 2352"/>
          <p:cNvSpPr/>
          <p:nvPr/>
        </p:nvSpPr>
        <p:spPr>
          <a:xfrm rot="0" flipH="0" flipV="0">
            <a:off x="5908128" y="14283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" name="Freeform 2353"/>
          <p:cNvSpPr/>
          <p:nvPr/>
        </p:nvSpPr>
        <p:spPr>
          <a:xfrm rot="0" flipH="0" flipV="0">
            <a:off x="5962992" y="14689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" name="Freeform 2354"/>
          <p:cNvSpPr/>
          <p:nvPr/>
        </p:nvSpPr>
        <p:spPr>
          <a:xfrm rot="0" flipH="0" flipV="0">
            <a:off x="6101295" y="14688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" name="Freeform 2355"/>
          <p:cNvSpPr/>
          <p:nvPr/>
        </p:nvSpPr>
        <p:spPr>
          <a:xfrm rot="0" flipH="0" flipV="0">
            <a:off x="6289890" y="1468934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" name="Freeform 2356"/>
          <p:cNvSpPr/>
          <p:nvPr/>
        </p:nvSpPr>
        <p:spPr>
          <a:xfrm rot="0" flipH="0" flipV="0">
            <a:off x="6424078" y="146893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" name="Freeform 2357"/>
          <p:cNvSpPr/>
          <p:nvPr/>
        </p:nvSpPr>
        <p:spPr>
          <a:xfrm rot="0" flipH="0" flipV="0">
            <a:off x="6571982" y="143121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" name="Freeform 2358"/>
          <p:cNvSpPr/>
          <p:nvPr/>
        </p:nvSpPr>
        <p:spPr>
          <a:xfrm rot="0" flipH="0" flipV="0">
            <a:off x="6696798" y="142835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" name="Freeform 2359"/>
          <p:cNvSpPr/>
          <p:nvPr/>
        </p:nvSpPr>
        <p:spPr>
          <a:xfrm rot="0" flipH="0" flipV="0">
            <a:off x="6774065" y="14689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" name="Freeform 2360"/>
          <p:cNvSpPr/>
          <p:nvPr/>
        </p:nvSpPr>
        <p:spPr>
          <a:xfrm rot="0" flipH="0" flipV="0">
            <a:off x="6914882" y="142778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" name="Freeform 2361"/>
          <p:cNvSpPr/>
          <p:nvPr/>
        </p:nvSpPr>
        <p:spPr>
          <a:xfrm rot="0" flipH="0" flipV="0">
            <a:off x="6962889" y="14380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" name="Freeform 2362"/>
          <p:cNvSpPr/>
          <p:nvPr/>
        </p:nvSpPr>
        <p:spPr>
          <a:xfrm rot="0" flipH="0" flipV="0">
            <a:off x="7068730" y="14689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" name="Freeform 2363"/>
          <p:cNvSpPr/>
          <p:nvPr/>
        </p:nvSpPr>
        <p:spPr>
          <a:xfrm rot="0" flipH="0" flipV="0">
            <a:off x="4583391" y="174858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" name="Freeform 2364"/>
          <p:cNvSpPr/>
          <p:nvPr/>
        </p:nvSpPr>
        <p:spPr>
          <a:xfrm rot="0" flipH="0" flipV="0">
            <a:off x="4726266" y="174858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" name="Freeform 2365"/>
          <p:cNvSpPr/>
          <p:nvPr/>
        </p:nvSpPr>
        <p:spPr>
          <a:xfrm rot="0" flipH="0" flipV="0">
            <a:off x="4864569" y="174515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" name="Freeform 2366"/>
          <p:cNvSpPr/>
          <p:nvPr/>
        </p:nvSpPr>
        <p:spPr>
          <a:xfrm rot="0" flipH="0" flipV="0">
            <a:off x="4997386" y="17045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" name="Freeform 2367"/>
          <p:cNvSpPr/>
          <p:nvPr/>
        </p:nvSpPr>
        <p:spPr>
          <a:xfrm rot="0" flipH="0" flipV="0">
            <a:off x="5104599" y="1745502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" name="Freeform 2368"/>
          <p:cNvSpPr/>
          <p:nvPr/>
        </p:nvSpPr>
        <p:spPr>
          <a:xfrm rot="0" flipH="0" flipV="0">
            <a:off x="5303481" y="17451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" name="Freeform 2369"/>
          <p:cNvSpPr/>
          <p:nvPr/>
        </p:nvSpPr>
        <p:spPr>
          <a:xfrm rot="0" flipH="0" flipV="0">
            <a:off x="5444299" y="17040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" name="Freeform 2370"/>
          <p:cNvSpPr/>
          <p:nvPr/>
        </p:nvSpPr>
        <p:spPr>
          <a:xfrm rot="0" flipH="0" flipV="0">
            <a:off x="5508307" y="17040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" name="Freeform 2371"/>
          <p:cNvSpPr/>
          <p:nvPr/>
        </p:nvSpPr>
        <p:spPr>
          <a:xfrm rot="0" flipH="0" flipV="0">
            <a:off x="5563170" y="17451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" name="Freeform 2372"/>
          <p:cNvSpPr/>
          <p:nvPr/>
        </p:nvSpPr>
        <p:spPr>
          <a:xfrm rot="0" flipH="0" flipV="0">
            <a:off x="5689358" y="1704582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" name="Freeform 2373"/>
          <p:cNvSpPr/>
          <p:nvPr/>
        </p:nvSpPr>
        <p:spPr>
          <a:xfrm rot="0" flipH="0" flipV="0">
            <a:off x="5766625" y="17451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" name="Freeform 2374"/>
          <p:cNvSpPr/>
          <p:nvPr/>
        </p:nvSpPr>
        <p:spPr>
          <a:xfrm rot="0" flipH="0" flipV="0">
            <a:off x="5932588" y="1704582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" name="Freeform 2375"/>
          <p:cNvSpPr/>
          <p:nvPr/>
        </p:nvSpPr>
        <p:spPr>
          <a:xfrm rot="0" flipH="0" flipV="0">
            <a:off x="6009855" y="17451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" name="Freeform 2376"/>
          <p:cNvSpPr/>
          <p:nvPr/>
        </p:nvSpPr>
        <p:spPr>
          <a:xfrm rot="0" flipH="0" flipV="0">
            <a:off x="6193878" y="1745502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" name="Freeform 2377"/>
          <p:cNvSpPr/>
          <p:nvPr/>
        </p:nvSpPr>
        <p:spPr>
          <a:xfrm rot="0" flipH="0" flipV="0">
            <a:off x="6401904" y="17045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" name="Freeform 2378"/>
          <p:cNvSpPr/>
          <p:nvPr/>
        </p:nvSpPr>
        <p:spPr>
          <a:xfrm rot="0" flipH="0" flipV="0">
            <a:off x="6456768" y="17451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" name="Freeform 2379"/>
          <p:cNvSpPr/>
          <p:nvPr/>
        </p:nvSpPr>
        <p:spPr>
          <a:xfrm rot="0" flipH="0" flipV="0">
            <a:off x="6587527" y="1714298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" name="Freeform 2380"/>
          <p:cNvSpPr/>
          <p:nvPr/>
        </p:nvSpPr>
        <p:spPr>
          <a:xfrm rot="0" flipH="0" flipV="0">
            <a:off x="6787780" y="17045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" name="Freeform 2381"/>
          <p:cNvSpPr/>
          <p:nvPr/>
        </p:nvSpPr>
        <p:spPr>
          <a:xfrm rot="0" flipH="0" flipV="0">
            <a:off x="6838072" y="1748588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" name="Freeform 2382"/>
          <p:cNvSpPr/>
          <p:nvPr/>
        </p:nvSpPr>
        <p:spPr>
          <a:xfrm rot="0" flipH="0" flipV="0">
            <a:off x="6962203" y="170435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" name="Freeform 2383"/>
          <p:cNvSpPr/>
          <p:nvPr/>
        </p:nvSpPr>
        <p:spPr>
          <a:xfrm rot="0" flipH="0" flipV="0">
            <a:off x="7087018" y="17142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" name="Freeform 2384"/>
          <p:cNvSpPr/>
          <p:nvPr/>
        </p:nvSpPr>
        <p:spPr>
          <a:xfrm rot="0" flipH="0" flipV="0">
            <a:off x="4583391" y="20248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" name="Freeform 2385"/>
          <p:cNvSpPr/>
          <p:nvPr/>
        </p:nvSpPr>
        <p:spPr>
          <a:xfrm rot="0" flipH="0" flipV="0">
            <a:off x="4726266" y="20248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" name="Freeform 2386"/>
          <p:cNvSpPr/>
          <p:nvPr/>
        </p:nvSpPr>
        <p:spPr>
          <a:xfrm rot="0" flipH="0" flipV="0">
            <a:off x="4857711" y="199052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" name="Freeform 2387"/>
          <p:cNvSpPr/>
          <p:nvPr/>
        </p:nvSpPr>
        <p:spPr>
          <a:xfrm rot="0" flipH="0" flipV="0">
            <a:off x="5048820" y="2021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" name="Freeform 2388"/>
          <p:cNvSpPr/>
          <p:nvPr/>
        </p:nvSpPr>
        <p:spPr>
          <a:xfrm rot="0" flipH="0" flipV="0">
            <a:off x="5219356" y="19905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" name="Freeform 2389"/>
          <p:cNvSpPr/>
          <p:nvPr/>
        </p:nvSpPr>
        <p:spPr>
          <a:xfrm rot="0" flipH="0" flipV="0">
            <a:off x="5319026" y="20213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" name="Freeform 2390"/>
          <p:cNvSpPr/>
          <p:nvPr/>
        </p:nvSpPr>
        <p:spPr>
          <a:xfrm rot="0" flipH="0" flipV="0">
            <a:off x="5456643" y="20213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" name="Freeform 2391"/>
          <p:cNvSpPr/>
          <p:nvPr/>
        </p:nvSpPr>
        <p:spPr>
          <a:xfrm rot="0" flipH="0" flipV="0">
            <a:off x="5573457" y="19905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" name="Freeform 2392"/>
          <p:cNvSpPr/>
          <p:nvPr/>
        </p:nvSpPr>
        <p:spPr>
          <a:xfrm rot="0" flipH="0" flipV="0">
            <a:off x="5679299" y="2021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" name="Freeform 2393"/>
          <p:cNvSpPr/>
          <p:nvPr/>
        </p:nvSpPr>
        <p:spPr>
          <a:xfrm rot="0" flipH="0" flipV="0">
            <a:off x="5804115" y="199052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" name="Freeform 2394"/>
          <p:cNvSpPr/>
          <p:nvPr/>
        </p:nvSpPr>
        <p:spPr>
          <a:xfrm rot="0" flipH="0" flipV="0">
            <a:off x="5995225" y="2021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" name="Freeform 2395"/>
          <p:cNvSpPr/>
          <p:nvPr/>
        </p:nvSpPr>
        <p:spPr>
          <a:xfrm rot="0" flipH="0" flipV="0">
            <a:off x="6117983" y="202481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" name="Freeform 2396"/>
          <p:cNvSpPr/>
          <p:nvPr/>
        </p:nvSpPr>
        <p:spPr>
          <a:xfrm rot="0" flipH="0" flipV="0">
            <a:off x="6242112" y="2021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" name="Freeform 2397"/>
          <p:cNvSpPr/>
          <p:nvPr/>
        </p:nvSpPr>
        <p:spPr>
          <a:xfrm rot="0" flipH="0" flipV="0">
            <a:off x="6373786" y="2021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" name="Rectangle 2398"/>
          <p:cNvSpPr/>
          <p:nvPr/>
        </p:nvSpPr>
        <p:spPr>
          <a:xfrm rot="0" flipH="0" flipV="0">
            <a:off x="805724" y="386275"/>
            <a:ext cx="2787776" cy="624535"/>
          </a:xfrm>
          <a:prstGeom prst="rect">
            <a:avLst/>
          </a:prstGeom>
        </p:spPr>
      </p:sp>
      <p:sp>
        <p:nvSpPr>
          <p:cNvPr id="2399" name="Freeform 2399"/>
          <p:cNvSpPr/>
          <p:nvPr/>
        </p:nvSpPr>
        <p:spPr>
          <a:xfrm rot="0" flipH="0" flipV="0">
            <a:off x="832013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" name="Freeform 2400"/>
          <p:cNvSpPr/>
          <p:nvPr/>
        </p:nvSpPr>
        <p:spPr>
          <a:xfrm rot="0" flipH="0" flipV="0">
            <a:off x="1033563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" name="Freeform 2401"/>
          <p:cNvSpPr/>
          <p:nvPr/>
        </p:nvSpPr>
        <p:spPr>
          <a:xfrm rot="0" flipH="0" flipV="0">
            <a:off x="127511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" name="Freeform 2402"/>
          <p:cNvSpPr/>
          <p:nvPr/>
        </p:nvSpPr>
        <p:spPr>
          <a:xfrm rot="0" flipH="0" flipV="0">
            <a:off x="1513242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" name="Freeform 2403"/>
          <p:cNvSpPr/>
          <p:nvPr/>
        </p:nvSpPr>
        <p:spPr>
          <a:xfrm rot="0" flipH="0" flipV="0">
            <a:off x="1737269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" name="Freeform 2404"/>
          <p:cNvSpPr/>
          <p:nvPr/>
        </p:nvSpPr>
        <p:spPr>
          <a:xfrm rot="0" flipH="0" flipV="0">
            <a:off x="196663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" name="Freeform 2405"/>
          <p:cNvSpPr/>
          <p:nvPr/>
        </p:nvSpPr>
        <p:spPr>
          <a:xfrm rot="0" flipH="0" flipV="0">
            <a:off x="22375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" name="Freeform 2406"/>
          <p:cNvSpPr/>
          <p:nvPr/>
        </p:nvSpPr>
        <p:spPr>
          <a:xfrm rot="0" flipH="0" flipV="0">
            <a:off x="24139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" name="Freeform 2407"/>
          <p:cNvSpPr/>
          <p:nvPr/>
        </p:nvSpPr>
        <p:spPr>
          <a:xfrm rot="0" flipH="0" flipV="0">
            <a:off x="2633381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" name="Freeform 2408"/>
          <p:cNvSpPr/>
          <p:nvPr/>
        </p:nvSpPr>
        <p:spPr>
          <a:xfrm rot="0" flipH="0" flipV="0">
            <a:off x="2852838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" name="Freeform 2409"/>
          <p:cNvSpPr/>
          <p:nvPr/>
        </p:nvSpPr>
        <p:spPr>
          <a:xfrm rot="0" flipH="0" flipV="0">
            <a:off x="3135159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" name="Freeform 2410"/>
          <p:cNvSpPr/>
          <p:nvPr/>
        </p:nvSpPr>
        <p:spPr>
          <a:xfrm rot="0" flipH="0" flipV="0">
            <a:off x="3381665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" name="Rectangle 2411"/>
          <p:cNvSpPr/>
          <p:nvPr/>
        </p:nvSpPr>
        <p:spPr>
          <a:xfrm rot="0" flipH="0" flipV="0">
            <a:off x="2416493" y="3534543"/>
            <a:ext cx="2563652" cy="650945"/>
          </a:xfrm>
          <a:prstGeom prst="rect">
            <a:avLst/>
          </a:prstGeom>
        </p:spPr>
      </p:sp>
      <p:sp>
        <p:nvSpPr>
          <p:cNvPr id="2412" name="Freeform 2412"/>
          <p:cNvSpPr/>
          <p:nvPr/>
        </p:nvSpPr>
        <p:spPr>
          <a:xfrm rot="0" flipH="0" flipV="0">
            <a:off x="2434781" y="3676092"/>
            <a:ext cx="100241" cy="164591"/>
          </a:xfrm>
          <a:custGeom>
            <a:pathLst>
              <a:path w="55689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7708900"/>
                </a:lnTo>
                <a:lnTo>
                  <a:pt x="5568950" y="7708900"/>
                </a:lnTo>
                <a:lnTo>
                  <a:pt x="556895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" name="Freeform 2413"/>
          <p:cNvSpPr/>
          <p:nvPr/>
        </p:nvSpPr>
        <p:spPr>
          <a:xfrm rot="0" flipH="0" flipV="0">
            <a:off x="2547481" y="3673006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" name="Freeform 2414"/>
          <p:cNvSpPr/>
          <p:nvPr/>
        </p:nvSpPr>
        <p:spPr>
          <a:xfrm rot="0" flipH="0" flipV="0">
            <a:off x="2677898" y="3717240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" name="Freeform 2415"/>
          <p:cNvSpPr/>
          <p:nvPr/>
        </p:nvSpPr>
        <p:spPr>
          <a:xfrm rot="0" flipH="0" flipV="0">
            <a:off x="2814486" y="3682950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" name="Freeform 2416"/>
          <p:cNvSpPr/>
          <p:nvPr/>
        </p:nvSpPr>
        <p:spPr>
          <a:xfrm rot="0" flipH="0" flipV="0">
            <a:off x="2910384" y="3717240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" name="Freeform 2417"/>
          <p:cNvSpPr/>
          <p:nvPr/>
        </p:nvSpPr>
        <p:spPr>
          <a:xfrm rot="0" flipH="0" flipV="0">
            <a:off x="3038171" y="3717240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" name="Freeform 2418"/>
          <p:cNvSpPr/>
          <p:nvPr/>
        </p:nvSpPr>
        <p:spPr>
          <a:xfrm rot="0" flipH="0" flipV="0">
            <a:off x="3222766" y="3717240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" name="Freeform 2419"/>
          <p:cNvSpPr/>
          <p:nvPr/>
        </p:nvSpPr>
        <p:spPr>
          <a:xfrm rot="0" flipH="0" flipV="0">
            <a:off x="3365641" y="3717240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" name="Freeform 2420"/>
          <p:cNvSpPr/>
          <p:nvPr/>
        </p:nvSpPr>
        <p:spPr>
          <a:xfrm rot="0" flipH="0" flipV="0">
            <a:off x="3503944" y="3713811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" name="Freeform 2421"/>
          <p:cNvSpPr/>
          <p:nvPr/>
        </p:nvSpPr>
        <p:spPr>
          <a:xfrm rot="0" flipH="0" flipV="0">
            <a:off x="3636760" y="367323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" name="Freeform 2422"/>
          <p:cNvSpPr/>
          <p:nvPr/>
        </p:nvSpPr>
        <p:spPr>
          <a:xfrm rot="0" flipH="0" flipV="0">
            <a:off x="3691624" y="371381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" name="Freeform 2423"/>
          <p:cNvSpPr/>
          <p:nvPr/>
        </p:nvSpPr>
        <p:spPr>
          <a:xfrm rot="0" flipH="0" flipV="0">
            <a:off x="3869714" y="371381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" name="Freeform 2424"/>
          <p:cNvSpPr/>
          <p:nvPr/>
        </p:nvSpPr>
        <p:spPr>
          <a:xfrm rot="0" flipH="0" flipV="0">
            <a:off x="4017618" y="371369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" name="Freeform 2425"/>
          <p:cNvSpPr/>
          <p:nvPr/>
        </p:nvSpPr>
        <p:spPr>
          <a:xfrm rot="0" flipH="0" flipV="0">
            <a:off x="4153864" y="3713811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" name="Freeform 2426"/>
          <p:cNvSpPr/>
          <p:nvPr/>
        </p:nvSpPr>
        <p:spPr>
          <a:xfrm rot="0" flipH="0" flipV="0">
            <a:off x="4294682" y="3713811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" name="Freeform 2427"/>
          <p:cNvSpPr/>
          <p:nvPr/>
        </p:nvSpPr>
        <p:spPr>
          <a:xfrm rot="0" flipH="0" flipV="0">
            <a:off x="4441443" y="3672663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" name="Freeform 2428"/>
          <p:cNvSpPr/>
          <p:nvPr/>
        </p:nvSpPr>
        <p:spPr>
          <a:xfrm rot="0" flipH="0" flipV="0">
            <a:off x="4502936" y="3714154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" name="Freeform 2429"/>
          <p:cNvSpPr/>
          <p:nvPr/>
        </p:nvSpPr>
        <p:spPr>
          <a:xfrm rot="0" flipH="0" flipV="0">
            <a:off x="4710962" y="367323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" name="Freeform 2430"/>
          <p:cNvSpPr/>
          <p:nvPr/>
        </p:nvSpPr>
        <p:spPr>
          <a:xfrm rot="0" flipH="0" flipV="0">
            <a:off x="4765826" y="371381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" name="Freeform 2431"/>
          <p:cNvSpPr/>
          <p:nvPr/>
        </p:nvSpPr>
        <p:spPr>
          <a:xfrm rot="0" flipH="0" flipV="0">
            <a:off x="3293752" y="3990036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" name="Freeform 2432"/>
          <p:cNvSpPr/>
          <p:nvPr/>
        </p:nvSpPr>
        <p:spPr>
          <a:xfrm rot="0" flipH="0" flipV="0">
            <a:off x="3432512" y="399346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" name="Freeform 2433"/>
          <p:cNvSpPr/>
          <p:nvPr/>
        </p:nvSpPr>
        <p:spPr>
          <a:xfrm rot="0" flipH="0" flipV="0">
            <a:off x="3579959" y="394888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" name="Freeform 2434"/>
          <p:cNvSpPr/>
          <p:nvPr/>
        </p:nvSpPr>
        <p:spPr>
          <a:xfrm rot="0" flipH="0" flipV="0">
            <a:off x="3641452" y="3990379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" name="Freeform 2435"/>
          <p:cNvSpPr/>
          <p:nvPr/>
        </p:nvSpPr>
        <p:spPr>
          <a:xfrm rot="0" flipH="0" flipV="0">
            <a:off x="3849478" y="394946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" name="Freeform 2436"/>
          <p:cNvSpPr/>
          <p:nvPr/>
        </p:nvSpPr>
        <p:spPr>
          <a:xfrm rot="0" flipH="0" flipV="0">
            <a:off x="3904343" y="399003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" name="Rectangle 2437"/>
          <p:cNvSpPr/>
          <p:nvPr/>
        </p:nvSpPr>
        <p:spPr>
          <a:xfrm rot="0" flipH="0" flipV="0">
            <a:off x="6249300" y="2990559"/>
            <a:ext cx="2213914" cy="394760"/>
          </a:xfrm>
          <a:prstGeom prst="rect">
            <a:avLst/>
          </a:prstGeom>
        </p:spPr>
      </p:sp>
      <p:sp>
        <p:nvSpPr>
          <p:cNvPr id="2438" name="Freeform 2438"/>
          <p:cNvSpPr/>
          <p:nvPr/>
        </p:nvSpPr>
        <p:spPr>
          <a:xfrm rot="0" flipH="0" flipV="0">
            <a:off x="6257072" y="3068558"/>
            <a:ext cx="78486" cy="99212"/>
          </a:xfrm>
          <a:custGeom>
            <a:pathLst>
              <a:path w="6540500" h="8267700">
                <a:moveTo>
                  <a:pt x="3403600" y="8267700"/>
                </a:moveTo>
                <a:cubicBezTo>
                  <a:pt x="2700866" y="8267700"/>
                  <a:pt x="2095500" y="8090959"/>
                  <a:pt x="1587500" y="7737475"/>
                </a:cubicBezTo>
                <a:cubicBezTo>
                  <a:pt x="1079500" y="7383992"/>
                  <a:pt x="687916" y="6892925"/>
                  <a:pt x="412750" y="6264275"/>
                </a:cubicBezTo>
                <a:cubicBezTo>
                  <a:pt x="137583" y="5635625"/>
                  <a:pt x="0" y="4906434"/>
                  <a:pt x="0" y="4076700"/>
                </a:cubicBezTo>
                <a:cubicBezTo>
                  <a:pt x="0" y="3191934"/>
                  <a:pt x="149225" y="2446867"/>
                  <a:pt x="447675" y="1841500"/>
                </a:cubicBezTo>
                <a:cubicBezTo>
                  <a:pt x="746125" y="1236134"/>
                  <a:pt x="1152525" y="777875"/>
                  <a:pt x="1666875" y="466725"/>
                </a:cubicBezTo>
                <a:cubicBezTo>
                  <a:pt x="2181225" y="155575"/>
                  <a:pt x="2760133" y="0"/>
                  <a:pt x="3403600" y="0"/>
                </a:cubicBezTo>
                <a:cubicBezTo>
                  <a:pt x="4254500" y="0"/>
                  <a:pt x="4939241" y="212725"/>
                  <a:pt x="5457825" y="638175"/>
                </a:cubicBezTo>
                <a:cubicBezTo>
                  <a:pt x="5976408" y="1063625"/>
                  <a:pt x="6333066" y="1617134"/>
                  <a:pt x="6527800" y="2298700"/>
                </a:cubicBezTo>
                <a:lnTo>
                  <a:pt x="5461000" y="2514600"/>
                </a:lnTo>
                <a:cubicBezTo>
                  <a:pt x="5295900" y="2019300"/>
                  <a:pt x="5032375" y="1624542"/>
                  <a:pt x="4670425" y="1330325"/>
                </a:cubicBezTo>
                <a:cubicBezTo>
                  <a:pt x="4308475" y="1036109"/>
                  <a:pt x="3886200" y="889000"/>
                  <a:pt x="3403600" y="889000"/>
                </a:cubicBezTo>
                <a:cubicBezTo>
                  <a:pt x="2984500" y="889000"/>
                  <a:pt x="2598208" y="1008592"/>
                  <a:pt x="2244725" y="1247775"/>
                </a:cubicBezTo>
                <a:cubicBezTo>
                  <a:pt x="1891241" y="1486959"/>
                  <a:pt x="1606550" y="1843617"/>
                  <a:pt x="1390650" y="2317750"/>
                </a:cubicBezTo>
                <a:cubicBezTo>
                  <a:pt x="1174750" y="2791884"/>
                  <a:pt x="1066800" y="3378200"/>
                  <a:pt x="1066800" y="4076700"/>
                </a:cubicBezTo>
                <a:cubicBezTo>
                  <a:pt x="1066800" y="4711700"/>
                  <a:pt x="1152525" y="5276850"/>
                  <a:pt x="1323975" y="5772150"/>
                </a:cubicBezTo>
                <a:cubicBezTo>
                  <a:pt x="1495425" y="6267450"/>
                  <a:pt x="1753658" y="6656917"/>
                  <a:pt x="2098675" y="6940550"/>
                </a:cubicBezTo>
                <a:cubicBezTo>
                  <a:pt x="2443691" y="7224184"/>
                  <a:pt x="2878666" y="7366000"/>
                  <a:pt x="3403600" y="7366000"/>
                </a:cubicBezTo>
                <a:cubicBezTo>
                  <a:pt x="4034366" y="7366000"/>
                  <a:pt x="4534958" y="7196667"/>
                  <a:pt x="4905375" y="6858000"/>
                </a:cubicBezTo>
                <a:cubicBezTo>
                  <a:pt x="5275791" y="6519334"/>
                  <a:pt x="5461000" y="6074834"/>
                  <a:pt x="5461000" y="5524500"/>
                </a:cubicBezTo>
                <a:lnTo>
                  <a:pt x="6540500" y="5524500"/>
                </a:lnTo>
                <a:cubicBezTo>
                  <a:pt x="6540500" y="6096000"/>
                  <a:pt x="6409266" y="6586009"/>
                  <a:pt x="6146800" y="6994525"/>
                </a:cubicBezTo>
                <a:cubicBezTo>
                  <a:pt x="5884333" y="7403042"/>
                  <a:pt x="5517091" y="7717367"/>
                  <a:pt x="5045075" y="7937500"/>
                </a:cubicBezTo>
                <a:cubicBezTo>
                  <a:pt x="4573058" y="8157633"/>
                  <a:pt x="4025900" y="8267700"/>
                  <a:pt x="3403600" y="8267700"/>
                </a:cubicBezTo>
                <a:close/>
                <a:moveTo>
                  <a:pt x="-800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" name="Freeform 2439"/>
          <p:cNvSpPr/>
          <p:nvPr/>
        </p:nvSpPr>
        <p:spPr>
          <a:xfrm rot="0" flipH="0" flipV="0">
            <a:off x="6357961" y="3070234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" name="Freeform 2440"/>
          <p:cNvSpPr/>
          <p:nvPr/>
        </p:nvSpPr>
        <p:spPr>
          <a:xfrm rot="0" flipH="0" flipV="0">
            <a:off x="6443762" y="3070234"/>
            <a:ext cx="69037" cy="95707"/>
          </a:xfrm>
          <a:custGeom>
            <a:pathLst>
              <a:path w="5753100" h="7975600">
                <a:moveTo>
                  <a:pt x="0" y="7975600"/>
                </a:moveTo>
                <a:lnTo>
                  <a:pt x="0" y="0"/>
                </a:lnTo>
                <a:lnTo>
                  <a:pt x="2781300" y="0"/>
                </a:lnTo>
                <a:cubicBezTo>
                  <a:pt x="3691466" y="0"/>
                  <a:pt x="4380441" y="216959"/>
                  <a:pt x="4848225" y="650875"/>
                </a:cubicBezTo>
                <a:cubicBezTo>
                  <a:pt x="5316008" y="1084792"/>
                  <a:pt x="5549900" y="1655234"/>
                  <a:pt x="5549900" y="2362200"/>
                </a:cubicBezTo>
                <a:cubicBezTo>
                  <a:pt x="5549900" y="3060700"/>
                  <a:pt x="5316008" y="3626909"/>
                  <a:pt x="4848225" y="4060825"/>
                </a:cubicBezTo>
                <a:cubicBezTo>
                  <a:pt x="4380441" y="4494742"/>
                  <a:pt x="3691466" y="4711700"/>
                  <a:pt x="2781300" y="4711700"/>
                </a:cubicBezTo>
                <a:lnTo>
                  <a:pt x="990600" y="4711700"/>
                </a:lnTo>
                <a:lnTo>
                  <a:pt x="990600" y="7975600"/>
                </a:lnTo>
                <a:close/>
                <a:moveTo>
                  <a:pt x="-1282700" y="7975600"/>
                </a:moveTo>
                <a:moveTo>
                  <a:pt x="4470400" y="7975600"/>
                </a:moveTo>
                <a:lnTo>
                  <a:pt x="2184400" y="4356100"/>
                </a:lnTo>
                <a:lnTo>
                  <a:pt x="3263900" y="4356100"/>
                </a:lnTo>
                <a:lnTo>
                  <a:pt x="5753100" y="7975600"/>
                </a:lnTo>
                <a:close/>
                <a:moveTo>
                  <a:pt x="-1282700" y="7975600"/>
                </a:moveTo>
                <a:moveTo>
                  <a:pt x="990600" y="4013200"/>
                </a:moveTo>
                <a:lnTo>
                  <a:pt x="2705100" y="4013200"/>
                </a:lnTo>
                <a:cubicBezTo>
                  <a:pt x="3302000" y="4013200"/>
                  <a:pt x="3756025" y="3866092"/>
                  <a:pt x="4067175" y="3571875"/>
                </a:cubicBezTo>
                <a:cubicBezTo>
                  <a:pt x="4378325" y="3277659"/>
                  <a:pt x="4533900" y="2895600"/>
                  <a:pt x="4533900" y="2425700"/>
                </a:cubicBezTo>
                <a:cubicBezTo>
                  <a:pt x="4533900" y="1943100"/>
                  <a:pt x="4384675" y="1559984"/>
                  <a:pt x="4086225" y="1276350"/>
                </a:cubicBezTo>
                <a:cubicBezTo>
                  <a:pt x="3787775" y="992717"/>
                  <a:pt x="3352800" y="850900"/>
                  <a:pt x="2781300" y="850900"/>
                </a:cubicBezTo>
                <a:lnTo>
                  <a:pt x="9906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" name="Freeform 2441"/>
          <p:cNvSpPr/>
          <p:nvPr/>
        </p:nvSpPr>
        <p:spPr>
          <a:xfrm rot="0" flipH="0" flipV="0">
            <a:off x="6536879" y="3070234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" name="Freeform 2442"/>
          <p:cNvSpPr/>
          <p:nvPr/>
        </p:nvSpPr>
        <p:spPr>
          <a:xfrm rot="0" flipH="0" flipV="0">
            <a:off x="6640054" y="30609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" name="Freeform 2443"/>
          <p:cNvSpPr/>
          <p:nvPr/>
        </p:nvSpPr>
        <p:spPr>
          <a:xfrm rot="0" flipH="0" flipV="0">
            <a:off x="6686688" y="30912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" name="Freeform 2444"/>
          <p:cNvSpPr/>
          <p:nvPr/>
        </p:nvSpPr>
        <p:spPr>
          <a:xfrm rot="0" flipH="0" flipV="0">
            <a:off x="6804493" y="30728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" name="Freeform 2445"/>
          <p:cNvSpPr/>
          <p:nvPr/>
        </p:nvSpPr>
        <p:spPr>
          <a:xfrm rot="0" flipH="0" flipV="0">
            <a:off x="6855699" y="309309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" name="Freeform 2446"/>
          <p:cNvSpPr/>
          <p:nvPr/>
        </p:nvSpPr>
        <p:spPr>
          <a:xfrm rot="0" flipH="0" flipV="0">
            <a:off x="6935252" y="3063833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" name="Freeform 2447"/>
          <p:cNvSpPr/>
          <p:nvPr/>
        </p:nvSpPr>
        <p:spPr>
          <a:xfrm rot="0" flipH="0" flipV="0">
            <a:off x="7026083" y="30912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" name="Freeform 2448"/>
          <p:cNvSpPr/>
          <p:nvPr/>
        </p:nvSpPr>
        <p:spPr>
          <a:xfrm rot="0" flipH="0" flipV="0">
            <a:off x="7107769" y="30728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" name="Freeform 2449"/>
          <p:cNvSpPr/>
          <p:nvPr/>
        </p:nvSpPr>
        <p:spPr>
          <a:xfrm rot="0" flipH="0" flipV="0">
            <a:off x="7167662" y="30912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" name="Freeform 2450"/>
          <p:cNvSpPr/>
          <p:nvPr/>
        </p:nvSpPr>
        <p:spPr>
          <a:xfrm rot="0" flipH="0" flipV="0">
            <a:off x="7253463" y="30620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" name="Freeform 2451"/>
          <p:cNvSpPr/>
          <p:nvPr/>
        </p:nvSpPr>
        <p:spPr>
          <a:xfrm rot="0" flipH="0" flipV="0">
            <a:off x="7338045" y="30609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" name="Freeform 2452"/>
          <p:cNvSpPr/>
          <p:nvPr/>
        </p:nvSpPr>
        <p:spPr>
          <a:xfrm rot="0" flipH="0" flipV="0">
            <a:off x="7356181" y="3060938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" name="Freeform 2453"/>
          <p:cNvSpPr/>
          <p:nvPr/>
        </p:nvSpPr>
        <p:spPr>
          <a:xfrm rot="0" flipH="0" flipV="0">
            <a:off x="7426133" y="30638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" name="Freeform 2454"/>
          <p:cNvSpPr/>
          <p:nvPr/>
        </p:nvSpPr>
        <p:spPr>
          <a:xfrm rot="0" flipH="0" flipV="0">
            <a:off x="7505990" y="30728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" name="Freeform 2455"/>
          <p:cNvSpPr/>
          <p:nvPr/>
        </p:nvSpPr>
        <p:spPr>
          <a:xfrm rot="0" flipH="0" flipV="0">
            <a:off x="7596973" y="30930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" name="Freeform 2456"/>
          <p:cNvSpPr/>
          <p:nvPr/>
        </p:nvSpPr>
        <p:spPr>
          <a:xfrm rot="0" flipH="0" flipV="0">
            <a:off x="7679878" y="30912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" name="Freeform 2457"/>
          <p:cNvSpPr/>
          <p:nvPr/>
        </p:nvSpPr>
        <p:spPr>
          <a:xfrm rot="0" flipH="0" flipV="0">
            <a:off x="7769947" y="30620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" name="Freeform 2458"/>
          <p:cNvSpPr/>
          <p:nvPr/>
        </p:nvSpPr>
        <p:spPr>
          <a:xfrm rot="0" flipH="0" flipV="0">
            <a:off x="7799970" y="30930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" name="Freeform 2459"/>
          <p:cNvSpPr/>
          <p:nvPr/>
        </p:nvSpPr>
        <p:spPr>
          <a:xfrm rot="0" flipH="0" flipV="0">
            <a:off x="7881504" y="30912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" name="Freeform 2460"/>
          <p:cNvSpPr/>
          <p:nvPr/>
        </p:nvSpPr>
        <p:spPr>
          <a:xfrm rot="0" flipH="0" flipV="0">
            <a:off x="7972334" y="30912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" name="Freeform 2461"/>
          <p:cNvSpPr/>
          <p:nvPr/>
        </p:nvSpPr>
        <p:spPr>
          <a:xfrm rot="0" flipH="0" flipV="0">
            <a:off x="8108580" y="30912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" name="Freeform 2462"/>
          <p:cNvSpPr/>
          <p:nvPr/>
        </p:nvSpPr>
        <p:spPr>
          <a:xfrm rot="0" flipH="0" flipV="0">
            <a:off x="8192552" y="30912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" name="Freeform 2463"/>
          <p:cNvSpPr/>
          <p:nvPr/>
        </p:nvSpPr>
        <p:spPr>
          <a:xfrm rot="0" flipH="0" flipV="0">
            <a:off x="8272562" y="30912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" name="Freeform 2464"/>
          <p:cNvSpPr/>
          <p:nvPr/>
        </p:nvSpPr>
        <p:spPr>
          <a:xfrm rot="0" flipH="0" flipV="0">
            <a:off x="8352420" y="30912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" name="Freeform 2465"/>
          <p:cNvSpPr/>
          <p:nvPr/>
        </p:nvSpPr>
        <p:spPr>
          <a:xfrm rot="0" flipH="0" flipV="0">
            <a:off x="6258444" y="32722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" name="Freeform 2466"/>
          <p:cNvSpPr/>
          <p:nvPr/>
        </p:nvSpPr>
        <p:spPr>
          <a:xfrm rot="0" flipH="0" flipV="0">
            <a:off x="6348512" y="32429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" name="Freeform 2467"/>
          <p:cNvSpPr/>
          <p:nvPr/>
        </p:nvSpPr>
        <p:spPr>
          <a:xfrm rot="0" flipH="0" flipV="0">
            <a:off x="6389051" y="32739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" name="Freeform 2468"/>
          <p:cNvSpPr/>
          <p:nvPr/>
        </p:nvSpPr>
        <p:spPr>
          <a:xfrm rot="0" flipH="0" flipV="0">
            <a:off x="6475766" y="32722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" name="Freeform 2469"/>
          <p:cNvSpPr/>
          <p:nvPr/>
        </p:nvSpPr>
        <p:spPr>
          <a:xfrm rot="0" flipH="0" flipV="0">
            <a:off x="6553948" y="32722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" name="Freeform 2470"/>
          <p:cNvSpPr/>
          <p:nvPr/>
        </p:nvSpPr>
        <p:spPr>
          <a:xfrm rot="0" flipH="0" flipV="0">
            <a:off x="6639749" y="32722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" name="Freeform 2471"/>
          <p:cNvSpPr/>
          <p:nvPr/>
        </p:nvSpPr>
        <p:spPr>
          <a:xfrm rot="0" flipH="0" flipV="0">
            <a:off x="6755115" y="32740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" name="Freeform 2472"/>
          <p:cNvSpPr/>
          <p:nvPr/>
        </p:nvSpPr>
        <p:spPr>
          <a:xfrm rot="0" flipH="0" flipV="0">
            <a:off x="6838021" y="32722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" name="Freeform 2473"/>
          <p:cNvSpPr/>
          <p:nvPr/>
        </p:nvSpPr>
        <p:spPr>
          <a:xfrm rot="0" flipH="0" flipV="0">
            <a:off x="6928089" y="32429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" name="Freeform 2474"/>
          <p:cNvSpPr/>
          <p:nvPr/>
        </p:nvSpPr>
        <p:spPr>
          <a:xfrm rot="0" flipH="0" flipV="0">
            <a:off x="6970761" y="32722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" name="Freeform 2475"/>
          <p:cNvSpPr/>
          <p:nvPr/>
        </p:nvSpPr>
        <p:spPr>
          <a:xfrm rot="0" flipH="0" flipV="0">
            <a:off x="7112036" y="32419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" name="Freeform 2476"/>
          <p:cNvSpPr/>
          <p:nvPr/>
        </p:nvSpPr>
        <p:spPr>
          <a:xfrm rot="0" flipH="0" flipV="0">
            <a:off x="7152575" y="32722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" name="Freeform 2477"/>
          <p:cNvSpPr/>
          <p:nvPr/>
        </p:nvSpPr>
        <p:spPr>
          <a:xfrm rot="0" flipH="0" flipV="0">
            <a:off x="7228470" y="32538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" name="Freeform 2478"/>
          <p:cNvSpPr/>
          <p:nvPr/>
        </p:nvSpPr>
        <p:spPr>
          <a:xfrm rot="0" flipH="0" flipV="0">
            <a:off x="7293850" y="32739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" name="Freeform 2479"/>
          <p:cNvSpPr/>
          <p:nvPr/>
        </p:nvSpPr>
        <p:spPr>
          <a:xfrm rot="0" flipH="0" flipV="0">
            <a:off x="7388185" y="32722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" name="Freeform 2480"/>
          <p:cNvSpPr/>
          <p:nvPr/>
        </p:nvSpPr>
        <p:spPr>
          <a:xfrm rot="0" flipH="0" flipV="0">
            <a:off x="7529460" y="32419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" name="Freeform 2481"/>
          <p:cNvSpPr/>
          <p:nvPr/>
        </p:nvSpPr>
        <p:spPr>
          <a:xfrm rot="0" flipH="0" flipV="0">
            <a:off x="7569998" y="32722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" name="Freeform 2482"/>
          <p:cNvSpPr/>
          <p:nvPr/>
        </p:nvSpPr>
        <p:spPr>
          <a:xfrm rot="0" flipH="0" flipV="0">
            <a:off x="7645893" y="32538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" name="Freeform 2483"/>
          <p:cNvSpPr/>
          <p:nvPr/>
        </p:nvSpPr>
        <p:spPr>
          <a:xfrm rot="0" flipH="0" flipV="0">
            <a:off x="7707158" y="32722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484" name="Freeform 248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485" name="Picture 2485"/>
          <p:cNvPicPr>
            <a:picLocks noChangeAspect="0" noChangeArrowheads="1"/>
          </p:cNvPicPr>
          <p:nvPr/>
        </p:nvPicPr>
        <p:blipFill>
          <a:blip r:embed="rId24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2486" name="Freeform 2486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" name="Freeform 2487"/>
          <p:cNvSpPr/>
          <p:nvPr/>
        </p:nvSpPr>
        <p:spPr>
          <a:xfrm rot="0" flipH="0" flipV="1">
            <a:off x="723899" y="3498800"/>
            <a:ext cx="2573999" cy="1105199"/>
          </a:xfrm>
          <a:custGeom>
            <a:pathLst>
              <a:path w="1307592000" h="561441600">
                <a:moveTo>
                  <a:pt x="0" y="561441600"/>
                </a:moveTo>
                <a:lnTo>
                  <a:pt x="1307592000" y="561441600"/>
                </a:lnTo>
                <a:lnTo>
                  <a:pt x="1307592000" y="0"/>
                </a:lnTo>
                <a:lnTo>
                  <a:pt x="0" y="0"/>
                </a:lnTo>
                <a:close/>
                <a:moveTo>
                  <a:pt x="1409649200" y="233883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" name="Freeform 2488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" name="Freeform 2489"/>
          <p:cNvSpPr/>
          <p:nvPr/>
        </p:nvSpPr>
        <p:spPr>
          <a:xfrm rot="0" flipH="0" flipV="1">
            <a:off x="723899" y="1710150"/>
            <a:ext cx="2185799" cy="1105199"/>
          </a:xfrm>
          <a:custGeom>
            <a:pathLst>
              <a:path w="1110386400" h="561441600">
                <a:moveTo>
                  <a:pt x="0" y="561441600"/>
                </a:moveTo>
                <a:lnTo>
                  <a:pt x="1110386400" y="561441600"/>
                </a:lnTo>
                <a:lnTo>
                  <a:pt x="1110386400" y="0"/>
                </a:lnTo>
                <a:lnTo>
                  <a:pt x="0" y="0"/>
                </a:lnTo>
                <a:close/>
                <a:moveTo>
                  <a:pt x="501015000" y="1430197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" name="Freeform 2490"/>
          <p:cNvSpPr/>
          <p:nvPr/>
        </p:nvSpPr>
        <p:spPr>
          <a:xfrm rot="0" flipH="0" flipV="1">
            <a:off x="3577150" y="1710150"/>
            <a:ext cx="2137799" cy="1105199"/>
          </a:xfrm>
          <a:custGeom>
            <a:pathLst>
              <a:path w="1086002400" h="561441600">
                <a:moveTo>
                  <a:pt x="0" y="561441600"/>
                </a:moveTo>
                <a:lnTo>
                  <a:pt x="1086002400" y="561441600"/>
                </a:lnTo>
                <a:lnTo>
                  <a:pt x="1086002400" y="0"/>
                </a:lnTo>
                <a:lnTo>
                  <a:pt x="0" y="0"/>
                </a:lnTo>
                <a:close/>
                <a:moveTo>
                  <a:pt x="-948436198" y="1430197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" name="Freeform 2491"/>
          <p:cNvSpPr/>
          <p:nvPr/>
        </p:nvSpPr>
        <p:spPr>
          <a:xfrm rot="0" flipH="0" flipV="1">
            <a:off x="3617026" y="3748800"/>
            <a:ext cx="2452799" cy="1105199"/>
          </a:xfrm>
          <a:custGeom>
            <a:pathLst>
              <a:path w="1246022400" h="561441600">
                <a:moveTo>
                  <a:pt x="0" y="561441600"/>
                </a:moveTo>
                <a:lnTo>
                  <a:pt x="1246022400" y="561441600"/>
                </a:lnTo>
                <a:lnTo>
                  <a:pt x="1246022400" y="0"/>
                </a:lnTo>
                <a:lnTo>
                  <a:pt x="0" y="0"/>
                </a:lnTo>
                <a:close/>
                <a:moveTo>
                  <a:pt x="66941105" y="246583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" name="Freeform 2492"/>
          <p:cNvSpPr/>
          <p:nvPr/>
        </p:nvSpPr>
        <p:spPr>
          <a:xfrm rot="0" flipH="0" flipV="1">
            <a:off x="731699" y="1136475"/>
            <a:ext cx="1978199" cy="653099"/>
          </a:xfrm>
          <a:custGeom>
            <a:pathLst>
              <a:path w="1004925600" h="331774800">
                <a:moveTo>
                  <a:pt x="0" y="331774800"/>
                </a:moveTo>
                <a:lnTo>
                  <a:pt x="1004925600" y="331774800"/>
                </a:lnTo>
                <a:lnTo>
                  <a:pt x="1004925600" y="0"/>
                </a:lnTo>
                <a:lnTo>
                  <a:pt x="0" y="0"/>
                </a:lnTo>
                <a:close/>
                <a:moveTo>
                  <a:pt x="205625700" y="909104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" name="Freeform 2493"/>
          <p:cNvSpPr/>
          <p:nvPr/>
        </p:nvSpPr>
        <p:spPr>
          <a:xfrm rot="0" flipH="0" flipV="1">
            <a:off x="3583000" y="1136475"/>
            <a:ext cx="2185799" cy="653099"/>
          </a:xfrm>
          <a:custGeom>
            <a:pathLst>
              <a:path w="1110386400" h="331774800">
                <a:moveTo>
                  <a:pt x="0" y="331774800"/>
                </a:moveTo>
                <a:lnTo>
                  <a:pt x="1110386400" y="331774800"/>
                </a:lnTo>
                <a:lnTo>
                  <a:pt x="1110386400" y="0"/>
                </a:lnTo>
                <a:lnTo>
                  <a:pt x="0" y="0"/>
                </a:lnTo>
                <a:close/>
                <a:moveTo>
                  <a:pt x="-1242835096" y="909104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" name="Freeform 2494"/>
          <p:cNvSpPr/>
          <p:nvPr/>
        </p:nvSpPr>
        <p:spPr>
          <a:xfrm rot="0" flipH="0" flipV="1">
            <a:off x="6434299" y="1136475"/>
            <a:ext cx="2452799" cy="653099"/>
          </a:xfrm>
          <a:custGeom>
            <a:pathLst>
              <a:path w="1246022400" h="331774800">
                <a:moveTo>
                  <a:pt x="0" y="331774800"/>
                </a:moveTo>
                <a:lnTo>
                  <a:pt x="1246022400" y="331774800"/>
                </a:lnTo>
                <a:lnTo>
                  <a:pt x="1246022400" y="0"/>
                </a:lnTo>
                <a:lnTo>
                  <a:pt x="0" y="0"/>
                </a:lnTo>
                <a:close/>
                <a:moveTo>
                  <a:pt x="-2691295100" y="909104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" name="Freeform 2495"/>
          <p:cNvSpPr/>
          <p:nvPr/>
        </p:nvSpPr>
        <p:spPr>
          <a:xfrm rot="0" flipH="0" flipV="1">
            <a:off x="6430402" y="1710151"/>
            <a:ext cx="2366699" cy="1105199"/>
          </a:xfrm>
          <a:custGeom>
            <a:pathLst>
              <a:path w="1202283600" h="561441600">
                <a:moveTo>
                  <a:pt x="0" y="561441600"/>
                </a:moveTo>
                <a:lnTo>
                  <a:pt x="1202283600" y="561441600"/>
                </a:lnTo>
                <a:lnTo>
                  <a:pt x="1202283600" y="0"/>
                </a:lnTo>
                <a:lnTo>
                  <a:pt x="0" y="0"/>
                </a:lnTo>
                <a:close/>
                <a:moveTo>
                  <a:pt x="-2397888091" y="1430197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" name="Freeform 2496"/>
          <p:cNvSpPr/>
          <p:nvPr/>
        </p:nvSpPr>
        <p:spPr>
          <a:xfrm rot="0" flipH="0" flipV="1">
            <a:off x="6430403" y="3498800"/>
            <a:ext cx="2573999" cy="1105199"/>
          </a:xfrm>
          <a:custGeom>
            <a:pathLst>
              <a:path w="1307591802" h="561441600">
                <a:moveTo>
                  <a:pt x="0" y="561441600"/>
                </a:moveTo>
                <a:lnTo>
                  <a:pt x="1307591802" y="561441600"/>
                </a:lnTo>
                <a:lnTo>
                  <a:pt x="1307591802" y="0"/>
                </a:lnTo>
                <a:lnTo>
                  <a:pt x="0" y="0"/>
                </a:lnTo>
                <a:close/>
                <a:moveTo>
                  <a:pt x="-1489254585" y="233883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" name="Freeform 2497"/>
          <p:cNvSpPr/>
          <p:nvPr/>
        </p:nvSpPr>
        <p:spPr>
          <a:xfrm rot="0" flipH="0" flipV="1">
            <a:off x="723899" y="2922000"/>
            <a:ext cx="2366699" cy="653099"/>
          </a:xfrm>
          <a:custGeom>
            <a:pathLst>
              <a:path w="1202283600" h="331774800">
                <a:moveTo>
                  <a:pt x="0" y="331774800"/>
                </a:moveTo>
                <a:lnTo>
                  <a:pt x="1202283600" y="331774800"/>
                </a:lnTo>
                <a:lnTo>
                  <a:pt x="1202283600" y="0"/>
                </a:lnTo>
                <a:lnTo>
                  <a:pt x="0" y="0"/>
                </a:lnTo>
                <a:close/>
                <a:moveTo>
                  <a:pt x="1116634800" y="1816150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" name="Freeform 2498"/>
          <p:cNvSpPr/>
          <p:nvPr/>
        </p:nvSpPr>
        <p:spPr>
          <a:xfrm rot="0" flipH="0" flipV="1">
            <a:off x="3621024" y="3163025"/>
            <a:ext cx="2366699" cy="653099"/>
          </a:xfrm>
          <a:custGeom>
            <a:pathLst>
              <a:path w="1202283600" h="331774800">
                <a:moveTo>
                  <a:pt x="0" y="331774800"/>
                </a:moveTo>
                <a:lnTo>
                  <a:pt x="1202283600" y="331774800"/>
                </a:lnTo>
                <a:lnTo>
                  <a:pt x="1202283600" y="0"/>
                </a:lnTo>
                <a:lnTo>
                  <a:pt x="0" y="0"/>
                </a:lnTo>
                <a:close/>
                <a:moveTo>
                  <a:pt x="-232664000" y="1938591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" name="Freeform 2499"/>
          <p:cNvSpPr/>
          <p:nvPr/>
        </p:nvSpPr>
        <p:spPr>
          <a:xfrm rot="0" flipH="0" flipV="1">
            <a:off x="6434289" y="2922000"/>
            <a:ext cx="1978199" cy="653099"/>
          </a:xfrm>
          <a:custGeom>
            <a:pathLst>
              <a:path w="1004925600" h="331774800">
                <a:moveTo>
                  <a:pt x="0" y="331774800"/>
                </a:moveTo>
                <a:lnTo>
                  <a:pt x="1004925600" y="331774800"/>
                </a:lnTo>
                <a:lnTo>
                  <a:pt x="1004925600" y="0"/>
                </a:lnTo>
                <a:lnTo>
                  <a:pt x="0" y="0"/>
                </a:lnTo>
                <a:close/>
                <a:moveTo>
                  <a:pt x="-1784243240" y="1816150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" name="Freeform 2500"/>
          <p:cNvSpPr/>
          <p:nvPr/>
        </p:nvSpPr>
        <p:spPr>
          <a:xfrm rot="0" flipH="0" flipV="1">
            <a:off x="6388949" y="3163025"/>
            <a:ext cx="2264399" cy="1338899"/>
          </a:xfrm>
          <a:custGeom>
            <a:pathLst>
              <a:path w="1150315200" h="680161200">
                <a:moveTo>
                  <a:pt x="0" y="680161200"/>
                </a:moveTo>
                <a:lnTo>
                  <a:pt x="1150315200" y="680161200"/>
                </a:lnTo>
                <a:lnTo>
                  <a:pt x="1150315200" y="0"/>
                </a:lnTo>
                <a:lnTo>
                  <a:pt x="0" y="0"/>
                </a:lnTo>
                <a:close/>
                <a:moveTo>
                  <a:pt x="-1638769900" y="22869779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" name="Freeform 2501"/>
          <p:cNvSpPr/>
          <p:nvPr/>
        </p:nvSpPr>
        <p:spPr>
          <a:xfrm rot="0" flipH="0" flipV="1">
            <a:off x="6388949" y="3163025"/>
            <a:ext cx="2264399" cy="1338899"/>
          </a:xfrm>
          <a:custGeom>
            <a:pathLst>
              <a:path w="1150315200" h="680161200">
                <a:moveTo>
                  <a:pt x="0" y="680161200"/>
                </a:moveTo>
                <a:lnTo>
                  <a:pt x="1150315200" y="680161200"/>
                </a:lnTo>
                <a:lnTo>
                  <a:pt x="1150315200" y="0"/>
                </a:lnTo>
                <a:lnTo>
                  <a:pt x="0" y="0"/>
                </a:lnTo>
                <a:close/>
                <a:moveTo>
                  <a:pt x="-1638769900" y="2286977900"/>
                </a:move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" name="Rectangle 2502"/>
          <p:cNvSpPr/>
          <p:nvPr/>
        </p:nvSpPr>
        <p:spPr>
          <a:xfrm rot="0" flipH="0" flipV="0">
            <a:off x="809625" y="3555448"/>
            <a:ext cx="2381554" cy="1118660"/>
          </a:xfrm>
          <a:prstGeom prst="rect">
            <a:avLst/>
          </a:prstGeom>
        </p:spPr>
      </p:sp>
      <p:sp>
        <p:nvSpPr>
          <p:cNvPr id="2503" name="Freeform 2503"/>
          <p:cNvSpPr/>
          <p:nvPr/>
        </p:nvSpPr>
        <p:spPr>
          <a:xfrm rot="0" flipH="0" flipV="0">
            <a:off x="823341" y="3631922"/>
            <a:ext cx="70256" cy="98907"/>
          </a:xfrm>
          <a:custGeom>
            <a:pathLst>
              <a:path w="5854700" h="8242300">
                <a:moveTo>
                  <a:pt x="0" y="8242300"/>
                </a:moveTo>
                <a:lnTo>
                  <a:pt x="0" y="0"/>
                </a:lnTo>
                <a:lnTo>
                  <a:pt x="2908300" y="0"/>
                </a:lnTo>
                <a:cubicBezTo>
                  <a:pt x="3835400" y="0"/>
                  <a:pt x="4558241" y="228600"/>
                  <a:pt x="5076825" y="685800"/>
                </a:cubicBezTo>
                <a:cubicBezTo>
                  <a:pt x="5595408" y="1143000"/>
                  <a:pt x="5854700" y="1790700"/>
                  <a:pt x="5854700" y="2628900"/>
                </a:cubicBezTo>
                <a:cubicBezTo>
                  <a:pt x="5854700" y="3458634"/>
                  <a:pt x="5595408" y="4102100"/>
                  <a:pt x="5076825" y="4559300"/>
                </a:cubicBezTo>
                <a:cubicBezTo>
                  <a:pt x="4558241" y="5016500"/>
                  <a:pt x="3835400" y="5245100"/>
                  <a:pt x="2908300" y="5245100"/>
                </a:cubicBezTo>
                <a:lnTo>
                  <a:pt x="1511300" y="5245100"/>
                </a:lnTo>
                <a:lnTo>
                  <a:pt x="1511300" y="8242300"/>
                </a:lnTo>
                <a:close/>
                <a:moveTo>
                  <a:pt x="-1143000" y="8242300"/>
                </a:moveTo>
                <a:moveTo>
                  <a:pt x="1511300" y="3937000"/>
                </a:moveTo>
                <a:lnTo>
                  <a:pt x="2908300" y="3937000"/>
                </a:lnTo>
                <a:cubicBezTo>
                  <a:pt x="3373966" y="3937000"/>
                  <a:pt x="3725333" y="3814234"/>
                  <a:pt x="3962400" y="3568700"/>
                </a:cubicBezTo>
                <a:cubicBezTo>
                  <a:pt x="4199466" y="3323167"/>
                  <a:pt x="4318000" y="3009900"/>
                  <a:pt x="4318000" y="2628900"/>
                </a:cubicBezTo>
                <a:cubicBezTo>
                  <a:pt x="4318000" y="2239434"/>
                  <a:pt x="4199466" y="1919817"/>
                  <a:pt x="3962400" y="1670050"/>
                </a:cubicBezTo>
                <a:cubicBezTo>
                  <a:pt x="3725333" y="1420284"/>
                  <a:pt x="3373966" y="1295400"/>
                  <a:pt x="2908300" y="1295400"/>
                </a:cubicBezTo>
                <a:lnTo>
                  <a:pt x="1511300" y="1295400"/>
                </a:lnTo>
                <a:close/>
                <a:moveTo>
                  <a:pt x="3162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" name="Freeform 2504"/>
          <p:cNvSpPr/>
          <p:nvPr/>
        </p:nvSpPr>
        <p:spPr>
          <a:xfrm rot="0" flipH="0" flipV="0">
            <a:off x="912190" y="362628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" name="Freeform 2505"/>
          <p:cNvSpPr/>
          <p:nvPr/>
        </p:nvSpPr>
        <p:spPr>
          <a:xfrm rot="0" flipH="0" flipV="0">
            <a:off x="952728" y="3654782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" name="Freeform 2506"/>
          <p:cNvSpPr/>
          <p:nvPr/>
        </p:nvSpPr>
        <p:spPr>
          <a:xfrm rot="0" flipH="0" flipV="0">
            <a:off x="1047673" y="365478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" name="Freeform 2507"/>
          <p:cNvSpPr/>
          <p:nvPr/>
        </p:nvSpPr>
        <p:spPr>
          <a:xfrm rot="0" flipH="0" flipV="0">
            <a:off x="1135608" y="3654782"/>
            <a:ext cx="66141" cy="78181"/>
          </a:xfrm>
          <a:custGeom>
            <a:pathLst>
              <a:path w="5511800" h="6515100">
                <a:moveTo>
                  <a:pt x="2921000" y="6515100"/>
                </a:moveTo>
                <a:cubicBezTo>
                  <a:pt x="2404533" y="6515100"/>
                  <a:pt x="1925108" y="6380691"/>
                  <a:pt x="1482725" y="6111875"/>
                </a:cubicBezTo>
                <a:cubicBezTo>
                  <a:pt x="1040341" y="5843059"/>
                  <a:pt x="682625" y="5464175"/>
                  <a:pt x="409575" y="4975225"/>
                </a:cubicBezTo>
                <a:cubicBezTo>
                  <a:pt x="136525" y="4486275"/>
                  <a:pt x="0" y="3911600"/>
                  <a:pt x="0" y="3251200"/>
                </a:cubicBezTo>
                <a:cubicBezTo>
                  <a:pt x="0" y="2552700"/>
                  <a:pt x="136525" y="1961092"/>
                  <a:pt x="409575" y="1476375"/>
                </a:cubicBezTo>
                <a:cubicBezTo>
                  <a:pt x="682625" y="991659"/>
                  <a:pt x="1040341" y="624417"/>
                  <a:pt x="1482725" y="374650"/>
                </a:cubicBezTo>
                <a:cubicBezTo>
                  <a:pt x="1925108" y="124884"/>
                  <a:pt x="2404533" y="0"/>
                  <a:pt x="2921000" y="0"/>
                </a:cubicBezTo>
                <a:cubicBezTo>
                  <a:pt x="3323166" y="0"/>
                  <a:pt x="3677708" y="64559"/>
                  <a:pt x="3984625" y="193675"/>
                </a:cubicBezTo>
                <a:cubicBezTo>
                  <a:pt x="4291541" y="322792"/>
                  <a:pt x="4552950" y="496359"/>
                  <a:pt x="4768850" y="714375"/>
                </a:cubicBezTo>
                <a:cubicBezTo>
                  <a:pt x="4984750" y="932392"/>
                  <a:pt x="5154083" y="1174750"/>
                  <a:pt x="5276850" y="1441450"/>
                </a:cubicBezTo>
                <a:cubicBezTo>
                  <a:pt x="5399616" y="1708150"/>
                  <a:pt x="5477933" y="1976967"/>
                  <a:pt x="5511800" y="2247900"/>
                </a:cubicBezTo>
                <a:lnTo>
                  <a:pt x="4000500" y="2286000"/>
                </a:lnTo>
                <a:cubicBezTo>
                  <a:pt x="3932766" y="2015067"/>
                  <a:pt x="3806825" y="1790700"/>
                  <a:pt x="3622675" y="1612900"/>
                </a:cubicBezTo>
                <a:cubicBezTo>
                  <a:pt x="3438525" y="1435100"/>
                  <a:pt x="3200400" y="1346200"/>
                  <a:pt x="2908300" y="1346200"/>
                </a:cubicBezTo>
                <a:cubicBezTo>
                  <a:pt x="2667000" y="1346200"/>
                  <a:pt x="2440516" y="1412875"/>
                  <a:pt x="2228850" y="1546225"/>
                </a:cubicBezTo>
                <a:cubicBezTo>
                  <a:pt x="2017183" y="1679575"/>
                  <a:pt x="1844675" y="1885950"/>
                  <a:pt x="1711325" y="2165350"/>
                </a:cubicBezTo>
                <a:cubicBezTo>
                  <a:pt x="1577975" y="2444750"/>
                  <a:pt x="1511300" y="2806700"/>
                  <a:pt x="1511300" y="3251200"/>
                </a:cubicBezTo>
                <a:cubicBezTo>
                  <a:pt x="1511300" y="3674534"/>
                  <a:pt x="1573741" y="4026959"/>
                  <a:pt x="1698625" y="4308475"/>
                </a:cubicBezTo>
                <a:cubicBezTo>
                  <a:pt x="1823508" y="4589992"/>
                  <a:pt x="1991783" y="4801659"/>
                  <a:pt x="2203450" y="4943475"/>
                </a:cubicBezTo>
                <a:cubicBezTo>
                  <a:pt x="2415116" y="5085292"/>
                  <a:pt x="2650066" y="5156200"/>
                  <a:pt x="2908300" y="5156200"/>
                </a:cubicBezTo>
                <a:cubicBezTo>
                  <a:pt x="3289300" y="5156200"/>
                  <a:pt x="3566583" y="5064125"/>
                  <a:pt x="3740150" y="4879975"/>
                </a:cubicBezTo>
                <a:cubicBezTo>
                  <a:pt x="3913716" y="4695825"/>
                  <a:pt x="4000500" y="4449234"/>
                  <a:pt x="4000500" y="4140200"/>
                </a:cubicBezTo>
                <a:lnTo>
                  <a:pt x="5511800" y="4140200"/>
                </a:lnTo>
                <a:cubicBezTo>
                  <a:pt x="5511800" y="4576234"/>
                  <a:pt x="5412316" y="4974167"/>
                  <a:pt x="5213350" y="5334000"/>
                </a:cubicBezTo>
                <a:cubicBezTo>
                  <a:pt x="5014383" y="5693834"/>
                  <a:pt x="4722283" y="5980642"/>
                  <a:pt x="4337050" y="6194425"/>
                </a:cubicBezTo>
                <a:cubicBezTo>
                  <a:pt x="3951816" y="6408208"/>
                  <a:pt x="3479800" y="6515100"/>
                  <a:pt x="29210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" name="Freeform 2508"/>
          <p:cNvSpPr/>
          <p:nvPr/>
        </p:nvSpPr>
        <p:spPr>
          <a:xfrm rot="0" flipH="0" flipV="0">
            <a:off x="1223238" y="3626283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" name="Freeform 2509"/>
          <p:cNvSpPr/>
          <p:nvPr/>
        </p:nvSpPr>
        <p:spPr>
          <a:xfrm rot="0" flipH="0" flipV="0">
            <a:off x="1344847" y="3656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" name="Freeform 2510"/>
          <p:cNvSpPr/>
          <p:nvPr/>
        </p:nvSpPr>
        <p:spPr>
          <a:xfrm rot="0" flipH="0" flipV="0">
            <a:off x="1423333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" name="Freeform 2511"/>
          <p:cNvSpPr/>
          <p:nvPr/>
        </p:nvSpPr>
        <p:spPr>
          <a:xfrm rot="0" flipH="0" flipV="0">
            <a:off x="1509134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" name="Freeform 2512"/>
          <p:cNvSpPr/>
          <p:nvPr/>
        </p:nvSpPr>
        <p:spPr>
          <a:xfrm rot="0" flipH="0" flipV="0">
            <a:off x="1550587" y="3625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" name="Freeform 2513"/>
          <p:cNvSpPr/>
          <p:nvPr/>
        </p:nvSpPr>
        <p:spPr>
          <a:xfrm rot="0" flipH="0" flipV="0">
            <a:off x="1587011" y="363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" name="Freeform 2514"/>
          <p:cNvSpPr/>
          <p:nvPr/>
        </p:nvSpPr>
        <p:spPr>
          <a:xfrm rot="0" flipH="0" flipV="0">
            <a:off x="1644313" y="363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" name="Freeform 2515"/>
          <p:cNvSpPr/>
          <p:nvPr/>
        </p:nvSpPr>
        <p:spPr>
          <a:xfrm rot="0" flipH="0" flipV="0">
            <a:off x="1710607" y="3625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" name="Freeform 2516"/>
          <p:cNvSpPr/>
          <p:nvPr/>
        </p:nvSpPr>
        <p:spPr>
          <a:xfrm rot="0" flipH="0" flipV="0">
            <a:off x="1793360" y="3656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" name="Freeform 2517"/>
          <p:cNvSpPr/>
          <p:nvPr/>
        </p:nvSpPr>
        <p:spPr>
          <a:xfrm rot="0" flipH="0" flipV="0">
            <a:off x="1933721" y="36578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" name="Freeform 2518"/>
          <p:cNvSpPr/>
          <p:nvPr/>
        </p:nvSpPr>
        <p:spPr>
          <a:xfrm rot="0" flipH="0" flipV="0">
            <a:off x="2021960" y="3656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" name="Freeform 2519"/>
          <p:cNvSpPr/>
          <p:nvPr/>
        </p:nvSpPr>
        <p:spPr>
          <a:xfrm rot="0" flipH="0" flipV="0">
            <a:off x="2097855" y="363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" name="Freeform 2520"/>
          <p:cNvSpPr/>
          <p:nvPr/>
        </p:nvSpPr>
        <p:spPr>
          <a:xfrm rot="0" flipH="0" flipV="0">
            <a:off x="2159120" y="365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" name="Freeform 2521"/>
          <p:cNvSpPr/>
          <p:nvPr/>
        </p:nvSpPr>
        <p:spPr>
          <a:xfrm rot="0" flipH="0" flipV="0">
            <a:off x="2249188" y="365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" name="Freeform 2522"/>
          <p:cNvSpPr/>
          <p:nvPr/>
        </p:nvSpPr>
        <p:spPr>
          <a:xfrm rot="0" flipH="0" flipV="0">
            <a:off x="2377205" y="36268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" name="Freeform 2523"/>
          <p:cNvSpPr/>
          <p:nvPr/>
        </p:nvSpPr>
        <p:spPr>
          <a:xfrm rot="0" flipH="0" flipV="0">
            <a:off x="2456757" y="365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" name="Freeform 2524"/>
          <p:cNvSpPr/>
          <p:nvPr/>
        </p:nvSpPr>
        <p:spPr>
          <a:xfrm rot="0" flipH="0" flipV="0">
            <a:off x="2546826" y="36561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" name="Freeform 2525"/>
          <p:cNvSpPr/>
          <p:nvPr/>
        </p:nvSpPr>
        <p:spPr>
          <a:xfrm rot="0" flipH="0" flipV="0">
            <a:off x="2635827" y="36561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" name="Freeform 2526"/>
          <p:cNvSpPr/>
          <p:nvPr/>
        </p:nvSpPr>
        <p:spPr>
          <a:xfrm rot="0" flipH="0" flipV="0">
            <a:off x="2718581" y="365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" name="Freeform 2527"/>
          <p:cNvSpPr/>
          <p:nvPr/>
        </p:nvSpPr>
        <p:spPr>
          <a:xfrm rot="0" flipH="0" flipV="0">
            <a:off x="2808649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" name="Freeform 2528"/>
          <p:cNvSpPr/>
          <p:nvPr/>
        </p:nvSpPr>
        <p:spPr>
          <a:xfrm rot="0" flipH="0" flipV="0">
            <a:off x="2843701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" name="Freeform 2529"/>
          <p:cNvSpPr/>
          <p:nvPr/>
        </p:nvSpPr>
        <p:spPr>
          <a:xfrm rot="0" flipH="0" flipV="0">
            <a:off x="2921882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" name="Freeform 2530"/>
          <p:cNvSpPr/>
          <p:nvPr/>
        </p:nvSpPr>
        <p:spPr>
          <a:xfrm rot="0" flipH="0" flipV="0">
            <a:off x="3007683" y="365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" name="Freeform 2531"/>
          <p:cNvSpPr/>
          <p:nvPr/>
        </p:nvSpPr>
        <p:spPr>
          <a:xfrm rot="0" flipH="0" flipV="0">
            <a:off x="818921" y="38371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" name="Freeform 2532"/>
          <p:cNvSpPr/>
          <p:nvPr/>
        </p:nvSpPr>
        <p:spPr>
          <a:xfrm rot="0" flipH="0" flipV="0">
            <a:off x="898779" y="38096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" name="Freeform 2533"/>
          <p:cNvSpPr/>
          <p:nvPr/>
        </p:nvSpPr>
        <p:spPr>
          <a:xfrm rot="0" flipH="0" flipV="0">
            <a:off x="978636" y="3818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" name="Freeform 2534"/>
          <p:cNvSpPr/>
          <p:nvPr/>
        </p:nvSpPr>
        <p:spPr>
          <a:xfrm rot="0" flipH="0" flipV="0">
            <a:off x="1038529" y="383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" name="Freeform 2535"/>
          <p:cNvSpPr/>
          <p:nvPr/>
        </p:nvSpPr>
        <p:spPr>
          <a:xfrm rot="0" flipH="0" flipV="0">
            <a:off x="1123111" y="380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" name="Freeform 2536"/>
          <p:cNvSpPr/>
          <p:nvPr/>
        </p:nvSpPr>
        <p:spPr>
          <a:xfrm rot="0" flipH="0" flipV="0">
            <a:off x="1169746" y="380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" name="Freeform 2537"/>
          <p:cNvSpPr/>
          <p:nvPr/>
        </p:nvSpPr>
        <p:spPr>
          <a:xfrm rot="0" flipH="0" flipV="0">
            <a:off x="1196111" y="38389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" name="Freeform 2538"/>
          <p:cNvSpPr/>
          <p:nvPr/>
        </p:nvSpPr>
        <p:spPr>
          <a:xfrm rot="0" flipH="0" flipV="0">
            <a:off x="1283284" y="3837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" name="Freeform 2539"/>
          <p:cNvSpPr/>
          <p:nvPr/>
        </p:nvSpPr>
        <p:spPr>
          <a:xfrm rot="0" flipH="0" flipV="0">
            <a:off x="1403680" y="383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" name="Freeform 2540"/>
          <p:cNvSpPr/>
          <p:nvPr/>
        </p:nvSpPr>
        <p:spPr>
          <a:xfrm rot="0" flipH="0" flipV="0">
            <a:off x="1489481" y="3837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" name="Freeform 2541"/>
          <p:cNvSpPr/>
          <p:nvPr/>
        </p:nvSpPr>
        <p:spPr>
          <a:xfrm rot="0" flipH="0" flipV="0">
            <a:off x="1573758" y="383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" name="Freeform 2542"/>
          <p:cNvSpPr/>
          <p:nvPr/>
        </p:nvSpPr>
        <p:spPr>
          <a:xfrm rot="0" flipH="0" flipV="0">
            <a:off x="1659559" y="38375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" name="Freeform 2543"/>
          <p:cNvSpPr/>
          <p:nvPr/>
        </p:nvSpPr>
        <p:spPr>
          <a:xfrm rot="0" flipH="0" flipV="0">
            <a:off x="1701317" y="38249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" name="Freeform 2544"/>
          <p:cNvSpPr/>
          <p:nvPr/>
        </p:nvSpPr>
        <p:spPr>
          <a:xfrm rot="0" flipH="0" flipV="0">
            <a:off x="1797024" y="380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" name="Freeform 2545"/>
          <p:cNvSpPr/>
          <p:nvPr/>
        </p:nvSpPr>
        <p:spPr>
          <a:xfrm rot="0" flipH="0" flipV="0">
            <a:off x="1837410" y="3837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" name="Freeform 2546"/>
          <p:cNvSpPr/>
          <p:nvPr/>
        </p:nvSpPr>
        <p:spPr>
          <a:xfrm rot="0" flipH="0" flipV="0">
            <a:off x="1927478" y="3837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" name="Freeform 2547"/>
          <p:cNvSpPr/>
          <p:nvPr/>
        </p:nvSpPr>
        <p:spPr>
          <a:xfrm rot="0" flipH="0" flipV="0">
            <a:off x="825017" y="398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" name="Freeform 2548"/>
          <p:cNvSpPr/>
          <p:nvPr/>
        </p:nvSpPr>
        <p:spPr>
          <a:xfrm rot="0" flipH="0" flipV="0">
            <a:off x="898169" y="40199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" name="Freeform 2549"/>
          <p:cNvSpPr/>
          <p:nvPr/>
        </p:nvSpPr>
        <p:spPr>
          <a:xfrm rot="0" flipH="0" flipV="0">
            <a:off x="981074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" name="Freeform 2550"/>
          <p:cNvSpPr/>
          <p:nvPr/>
        </p:nvSpPr>
        <p:spPr>
          <a:xfrm rot="0" flipH="0" flipV="0">
            <a:off x="1071143" y="401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" name="Freeform 2551"/>
          <p:cNvSpPr/>
          <p:nvPr/>
        </p:nvSpPr>
        <p:spPr>
          <a:xfrm rot="0" flipH="0" flipV="0">
            <a:off x="1152829" y="3999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" name="Freeform 2552"/>
          <p:cNvSpPr/>
          <p:nvPr/>
        </p:nvSpPr>
        <p:spPr>
          <a:xfrm rot="0" flipH="0" flipV="0">
            <a:off x="1210132" y="3999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" name="Freeform 2553"/>
          <p:cNvSpPr/>
          <p:nvPr/>
        </p:nvSpPr>
        <p:spPr>
          <a:xfrm rot="0" flipH="0" flipV="0">
            <a:off x="1276426" y="398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" name="Freeform 2554"/>
          <p:cNvSpPr/>
          <p:nvPr/>
        </p:nvSpPr>
        <p:spPr>
          <a:xfrm rot="0" flipH="0" flipV="0">
            <a:off x="1323060" y="39888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" name="Freeform 2555"/>
          <p:cNvSpPr/>
          <p:nvPr/>
        </p:nvSpPr>
        <p:spPr>
          <a:xfrm rot="0" flipH="0" flipV="0">
            <a:off x="1363599" y="4019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" name="Freeform 2556"/>
          <p:cNvSpPr/>
          <p:nvPr/>
        </p:nvSpPr>
        <p:spPr>
          <a:xfrm rot="0" flipH="0" flipV="0">
            <a:off x="1450314" y="40181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" name="Freeform 2557"/>
          <p:cNvSpPr/>
          <p:nvPr/>
        </p:nvSpPr>
        <p:spPr>
          <a:xfrm rot="0" flipH="0" flipV="0">
            <a:off x="1541145" y="401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" name="Freeform 2558"/>
          <p:cNvSpPr/>
          <p:nvPr/>
        </p:nvSpPr>
        <p:spPr>
          <a:xfrm rot="0" flipH="0" flipV="0">
            <a:off x="1622831" y="3999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" name="Freeform 2559"/>
          <p:cNvSpPr/>
          <p:nvPr/>
        </p:nvSpPr>
        <p:spPr>
          <a:xfrm rot="0" flipH="0" flipV="0">
            <a:off x="1682724" y="4018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" name="Freeform 2560"/>
          <p:cNvSpPr/>
          <p:nvPr/>
        </p:nvSpPr>
        <p:spPr>
          <a:xfrm rot="0" flipH="0" flipV="0">
            <a:off x="1760905" y="4018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" name="Freeform 2561"/>
          <p:cNvSpPr/>
          <p:nvPr/>
        </p:nvSpPr>
        <p:spPr>
          <a:xfrm rot="0" flipH="0" flipV="0">
            <a:off x="1846706" y="39888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" name="Freeform 2562"/>
          <p:cNvSpPr/>
          <p:nvPr/>
        </p:nvSpPr>
        <p:spPr>
          <a:xfrm rot="0" flipH="0" flipV="0">
            <a:off x="1889378" y="39888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" name="Freeform 2563"/>
          <p:cNvSpPr/>
          <p:nvPr/>
        </p:nvSpPr>
        <p:spPr>
          <a:xfrm rot="0" flipH="0" flipV="0">
            <a:off x="1925802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" name="Freeform 2564"/>
          <p:cNvSpPr/>
          <p:nvPr/>
        </p:nvSpPr>
        <p:spPr>
          <a:xfrm rot="0" flipH="0" flipV="0">
            <a:off x="2005050" y="407693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" name="Freeform 2565"/>
          <p:cNvSpPr/>
          <p:nvPr/>
        </p:nvSpPr>
        <p:spPr>
          <a:xfrm rot="0" flipH="0" flipV="0">
            <a:off x="2074529" y="3991891"/>
            <a:ext cx="77266" cy="103022"/>
          </a:xfrm>
          <a:custGeom>
            <a:pathLst>
              <a:path w="6438900" h="8585200">
                <a:moveTo>
                  <a:pt x="3225800" y="8585200"/>
                </a:moveTo>
                <a:cubicBezTo>
                  <a:pt x="2654300" y="8585200"/>
                  <a:pt x="2128308" y="8485716"/>
                  <a:pt x="1647825" y="8286750"/>
                </a:cubicBezTo>
                <a:cubicBezTo>
                  <a:pt x="1167341" y="8087784"/>
                  <a:pt x="777875" y="7785100"/>
                  <a:pt x="479425" y="7378700"/>
                </a:cubicBezTo>
                <a:cubicBezTo>
                  <a:pt x="180975" y="6972300"/>
                  <a:pt x="21166" y="6455834"/>
                  <a:pt x="0" y="5829300"/>
                </a:cubicBezTo>
                <a:lnTo>
                  <a:pt x="1473200" y="5829300"/>
                </a:lnTo>
                <a:cubicBezTo>
                  <a:pt x="1473200" y="6146800"/>
                  <a:pt x="1551516" y="6407150"/>
                  <a:pt x="1708150" y="6610350"/>
                </a:cubicBezTo>
                <a:cubicBezTo>
                  <a:pt x="1864783" y="6813550"/>
                  <a:pt x="2075391" y="6964892"/>
                  <a:pt x="2339975" y="7064375"/>
                </a:cubicBezTo>
                <a:cubicBezTo>
                  <a:pt x="2604558" y="7163859"/>
                  <a:pt x="2895600" y="7213600"/>
                  <a:pt x="3213100" y="7213600"/>
                </a:cubicBezTo>
                <a:cubicBezTo>
                  <a:pt x="3517900" y="7213600"/>
                  <a:pt x="3789891" y="7173384"/>
                  <a:pt x="4029075" y="7092950"/>
                </a:cubicBezTo>
                <a:cubicBezTo>
                  <a:pt x="4268258" y="7012517"/>
                  <a:pt x="4456641" y="6897159"/>
                  <a:pt x="4594225" y="6746875"/>
                </a:cubicBezTo>
                <a:cubicBezTo>
                  <a:pt x="4731808" y="6596592"/>
                  <a:pt x="4800600" y="6417734"/>
                  <a:pt x="4800600" y="6210300"/>
                </a:cubicBezTo>
                <a:cubicBezTo>
                  <a:pt x="4800600" y="5935134"/>
                  <a:pt x="4716991" y="5719234"/>
                  <a:pt x="4549775" y="5562600"/>
                </a:cubicBezTo>
                <a:cubicBezTo>
                  <a:pt x="4382558" y="5405967"/>
                  <a:pt x="4114800" y="5262034"/>
                  <a:pt x="3746500" y="5130800"/>
                </a:cubicBezTo>
                <a:lnTo>
                  <a:pt x="2120900" y="4483100"/>
                </a:lnTo>
                <a:cubicBezTo>
                  <a:pt x="1485900" y="4233334"/>
                  <a:pt x="999066" y="3943350"/>
                  <a:pt x="660400" y="3613150"/>
                </a:cubicBezTo>
                <a:cubicBezTo>
                  <a:pt x="321733" y="3282950"/>
                  <a:pt x="152400" y="2827867"/>
                  <a:pt x="152400" y="2247900"/>
                </a:cubicBezTo>
                <a:cubicBezTo>
                  <a:pt x="152400" y="1579034"/>
                  <a:pt x="416983" y="1037167"/>
                  <a:pt x="946150" y="622300"/>
                </a:cubicBezTo>
                <a:cubicBezTo>
                  <a:pt x="1475316" y="207434"/>
                  <a:pt x="2214033" y="0"/>
                  <a:pt x="3162300" y="0"/>
                </a:cubicBezTo>
                <a:cubicBezTo>
                  <a:pt x="4085166" y="0"/>
                  <a:pt x="4798483" y="214842"/>
                  <a:pt x="5302250" y="644525"/>
                </a:cubicBezTo>
                <a:cubicBezTo>
                  <a:pt x="5806016" y="1074209"/>
                  <a:pt x="6091766" y="1672167"/>
                  <a:pt x="6159500" y="2438400"/>
                </a:cubicBezTo>
                <a:lnTo>
                  <a:pt x="4686300" y="2438400"/>
                </a:lnTo>
                <a:cubicBezTo>
                  <a:pt x="4631266" y="2112434"/>
                  <a:pt x="4483100" y="1851025"/>
                  <a:pt x="4241800" y="1654175"/>
                </a:cubicBezTo>
                <a:cubicBezTo>
                  <a:pt x="4000500" y="1457325"/>
                  <a:pt x="3640666" y="1358900"/>
                  <a:pt x="3162300" y="1358900"/>
                </a:cubicBezTo>
                <a:cubicBezTo>
                  <a:pt x="2738966" y="1358900"/>
                  <a:pt x="2404533" y="1446742"/>
                  <a:pt x="2159000" y="1622425"/>
                </a:cubicBezTo>
                <a:cubicBezTo>
                  <a:pt x="1913466" y="1798109"/>
                  <a:pt x="1790700" y="2019300"/>
                  <a:pt x="1790700" y="2286000"/>
                </a:cubicBezTo>
                <a:cubicBezTo>
                  <a:pt x="1790700" y="2514600"/>
                  <a:pt x="1867958" y="2695575"/>
                  <a:pt x="2022475" y="2828925"/>
                </a:cubicBezTo>
                <a:cubicBezTo>
                  <a:pt x="2176991" y="2962275"/>
                  <a:pt x="2417233" y="3090334"/>
                  <a:pt x="2743200" y="3213100"/>
                </a:cubicBezTo>
                <a:lnTo>
                  <a:pt x="4546600" y="3911600"/>
                </a:lnTo>
                <a:cubicBezTo>
                  <a:pt x="5156200" y="4148667"/>
                  <a:pt x="5623983" y="4447117"/>
                  <a:pt x="5949950" y="4806950"/>
                </a:cubicBezTo>
                <a:cubicBezTo>
                  <a:pt x="6275916" y="5166784"/>
                  <a:pt x="6438900" y="5617634"/>
                  <a:pt x="6438900" y="6159500"/>
                </a:cubicBezTo>
                <a:cubicBezTo>
                  <a:pt x="6438900" y="6654800"/>
                  <a:pt x="6314016" y="7083425"/>
                  <a:pt x="6064250" y="7445375"/>
                </a:cubicBezTo>
                <a:cubicBezTo>
                  <a:pt x="5814483" y="7807325"/>
                  <a:pt x="5450416" y="8087784"/>
                  <a:pt x="4972050" y="8286750"/>
                </a:cubicBezTo>
                <a:cubicBezTo>
                  <a:pt x="4493683" y="8485716"/>
                  <a:pt x="3911600" y="8585200"/>
                  <a:pt x="3225800" y="8585200"/>
                </a:cubicBezTo>
                <a:close/>
                <a:moveTo>
                  <a:pt x="-10033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" name="Freeform 2566"/>
          <p:cNvSpPr/>
          <p:nvPr/>
        </p:nvSpPr>
        <p:spPr>
          <a:xfrm rot="0" flipH="0" flipV="0">
            <a:off x="2168864" y="4016732"/>
            <a:ext cx="66141" cy="78181"/>
          </a:xfrm>
          <a:custGeom>
            <a:pathLst>
              <a:path w="5511800" h="6515100">
                <a:moveTo>
                  <a:pt x="2921000" y="6515100"/>
                </a:moveTo>
                <a:cubicBezTo>
                  <a:pt x="2404533" y="6515100"/>
                  <a:pt x="1925108" y="6380691"/>
                  <a:pt x="1482725" y="6111875"/>
                </a:cubicBezTo>
                <a:cubicBezTo>
                  <a:pt x="1040341" y="5843059"/>
                  <a:pt x="682625" y="5464175"/>
                  <a:pt x="409575" y="4975225"/>
                </a:cubicBezTo>
                <a:cubicBezTo>
                  <a:pt x="136525" y="4486275"/>
                  <a:pt x="0" y="3911600"/>
                  <a:pt x="0" y="3251200"/>
                </a:cubicBezTo>
                <a:cubicBezTo>
                  <a:pt x="0" y="2552700"/>
                  <a:pt x="136525" y="1961092"/>
                  <a:pt x="409575" y="1476375"/>
                </a:cubicBezTo>
                <a:cubicBezTo>
                  <a:pt x="682625" y="991659"/>
                  <a:pt x="1040341" y="624417"/>
                  <a:pt x="1482725" y="374650"/>
                </a:cubicBezTo>
                <a:cubicBezTo>
                  <a:pt x="1925108" y="124884"/>
                  <a:pt x="2404533" y="0"/>
                  <a:pt x="2921000" y="0"/>
                </a:cubicBezTo>
                <a:cubicBezTo>
                  <a:pt x="3323166" y="0"/>
                  <a:pt x="3677708" y="64559"/>
                  <a:pt x="3984625" y="193675"/>
                </a:cubicBezTo>
                <a:cubicBezTo>
                  <a:pt x="4291541" y="322792"/>
                  <a:pt x="4552950" y="496359"/>
                  <a:pt x="4768850" y="714375"/>
                </a:cubicBezTo>
                <a:cubicBezTo>
                  <a:pt x="4984750" y="932392"/>
                  <a:pt x="5154083" y="1174750"/>
                  <a:pt x="5276850" y="1441450"/>
                </a:cubicBezTo>
                <a:cubicBezTo>
                  <a:pt x="5399616" y="1708150"/>
                  <a:pt x="5477933" y="1976967"/>
                  <a:pt x="5511800" y="2247900"/>
                </a:cubicBezTo>
                <a:lnTo>
                  <a:pt x="4000500" y="2286000"/>
                </a:lnTo>
                <a:cubicBezTo>
                  <a:pt x="3932766" y="2015067"/>
                  <a:pt x="3806825" y="1790700"/>
                  <a:pt x="3622675" y="1612900"/>
                </a:cubicBezTo>
                <a:cubicBezTo>
                  <a:pt x="3438525" y="1435100"/>
                  <a:pt x="3200400" y="1346200"/>
                  <a:pt x="2908300" y="1346200"/>
                </a:cubicBezTo>
                <a:cubicBezTo>
                  <a:pt x="2667000" y="1346200"/>
                  <a:pt x="2440516" y="1412875"/>
                  <a:pt x="2228850" y="1546225"/>
                </a:cubicBezTo>
                <a:cubicBezTo>
                  <a:pt x="2017183" y="1679575"/>
                  <a:pt x="1844675" y="1885950"/>
                  <a:pt x="1711325" y="2165350"/>
                </a:cubicBezTo>
                <a:cubicBezTo>
                  <a:pt x="1577975" y="2444750"/>
                  <a:pt x="1511300" y="2806700"/>
                  <a:pt x="1511300" y="3251200"/>
                </a:cubicBezTo>
                <a:cubicBezTo>
                  <a:pt x="1511300" y="3674534"/>
                  <a:pt x="1573741" y="4026959"/>
                  <a:pt x="1698625" y="4308475"/>
                </a:cubicBezTo>
                <a:cubicBezTo>
                  <a:pt x="1823508" y="4589992"/>
                  <a:pt x="1991783" y="4801659"/>
                  <a:pt x="2203450" y="4943475"/>
                </a:cubicBezTo>
                <a:cubicBezTo>
                  <a:pt x="2415116" y="5085292"/>
                  <a:pt x="2650066" y="5156200"/>
                  <a:pt x="2908300" y="5156200"/>
                </a:cubicBezTo>
                <a:cubicBezTo>
                  <a:pt x="3289300" y="5156200"/>
                  <a:pt x="3566583" y="5064125"/>
                  <a:pt x="3740150" y="4879975"/>
                </a:cubicBezTo>
                <a:cubicBezTo>
                  <a:pt x="3913716" y="4695825"/>
                  <a:pt x="4000500" y="4449234"/>
                  <a:pt x="4000500" y="4140200"/>
                </a:cubicBezTo>
                <a:lnTo>
                  <a:pt x="5511800" y="4140200"/>
                </a:lnTo>
                <a:cubicBezTo>
                  <a:pt x="5511800" y="4576234"/>
                  <a:pt x="5412316" y="4974167"/>
                  <a:pt x="5213350" y="5334000"/>
                </a:cubicBezTo>
                <a:cubicBezTo>
                  <a:pt x="5014383" y="5693834"/>
                  <a:pt x="4722283" y="5980642"/>
                  <a:pt x="4337050" y="6194425"/>
                </a:cubicBezTo>
                <a:cubicBezTo>
                  <a:pt x="3951816" y="6408208"/>
                  <a:pt x="3479800" y="6515100"/>
                  <a:pt x="29210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" name="Freeform 2567"/>
          <p:cNvSpPr/>
          <p:nvPr/>
        </p:nvSpPr>
        <p:spPr>
          <a:xfrm rot="0" flipH="0" flipV="0">
            <a:off x="2256495" y="3988233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" name="Freeform 2568"/>
          <p:cNvSpPr/>
          <p:nvPr/>
        </p:nvSpPr>
        <p:spPr>
          <a:xfrm rot="0" flipH="0" flipV="0">
            <a:off x="2351440" y="4017494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" name="Freeform 2569"/>
          <p:cNvSpPr/>
          <p:nvPr/>
        </p:nvSpPr>
        <p:spPr>
          <a:xfrm rot="0" flipH="0" flipV="0">
            <a:off x="2404170" y="3985414"/>
            <a:ext cx="71932" cy="109499"/>
          </a:xfrm>
          <a:custGeom>
            <a:pathLst>
              <a:path w="5994400" h="9124950">
                <a:moveTo>
                  <a:pt x="3009900" y="9124950"/>
                </a:moveTo>
                <a:cubicBezTo>
                  <a:pt x="2446866" y="9124950"/>
                  <a:pt x="1937808" y="9004300"/>
                  <a:pt x="1482725" y="8763000"/>
                </a:cubicBezTo>
                <a:cubicBezTo>
                  <a:pt x="1027641" y="8521700"/>
                  <a:pt x="666750" y="8160809"/>
                  <a:pt x="400050" y="7680325"/>
                </a:cubicBezTo>
                <a:cubicBezTo>
                  <a:pt x="133350" y="7199842"/>
                  <a:pt x="0" y="6597650"/>
                  <a:pt x="0" y="5873750"/>
                </a:cubicBezTo>
                <a:cubicBezTo>
                  <a:pt x="0" y="5137150"/>
                  <a:pt x="133350" y="4527550"/>
                  <a:pt x="400050" y="4044950"/>
                </a:cubicBezTo>
                <a:cubicBezTo>
                  <a:pt x="666750" y="3562350"/>
                  <a:pt x="1027641" y="3202517"/>
                  <a:pt x="1482725" y="2965450"/>
                </a:cubicBezTo>
                <a:cubicBezTo>
                  <a:pt x="1937808" y="2728384"/>
                  <a:pt x="2446866" y="2609850"/>
                  <a:pt x="3009900" y="2609850"/>
                </a:cubicBezTo>
                <a:cubicBezTo>
                  <a:pt x="3564466" y="2609850"/>
                  <a:pt x="4067175" y="2728384"/>
                  <a:pt x="4518025" y="2965450"/>
                </a:cubicBezTo>
                <a:cubicBezTo>
                  <a:pt x="4968875" y="3202517"/>
                  <a:pt x="5327650" y="3562350"/>
                  <a:pt x="5594350" y="4044950"/>
                </a:cubicBezTo>
                <a:cubicBezTo>
                  <a:pt x="5861050" y="4527550"/>
                  <a:pt x="5994400" y="5137150"/>
                  <a:pt x="5994400" y="5873750"/>
                </a:cubicBezTo>
                <a:cubicBezTo>
                  <a:pt x="5994400" y="6597650"/>
                  <a:pt x="5861050" y="7199842"/>
                  <a:pt x="5594350" y="7680325"/>
                </a:cubicBezTo>
                <a:cubicBezTo>
                  <a:pt x="5327650" y="8160809"/>
                  <a:pt x="4968875" y="8521700"/>
                  <a:pt x="4518025" y="8763000"/>
                </a:cubicBezTo>
                <a:cubicBezTo>
                  <a:pt x="4067175" y="9004300"/>
                  <a:pt x="3564466" y="9124950"/>
                  <a:pt x="3009900" y="9124950"/>
                </a:cubicBezTo>
                <a:close/>
                <a:moveTo>
                  <a:pt x="-774700" y="8947150"/>
                </a:moveTo>
                <a:moveTo>
                  <a:pt x="2959100" y="7816850"/>
                </a:moveTo>
                <a:cubicBezTo>
                  <a:pt x="3255433" y="7816850"/>
                  <a:pt x="3518958" y="7743825"/>
                  <a:pt x="3749675" y="7597775"/>
                </a:cubicBezTo>
                <a:cubicBezTo>
                  <a:pt x="3980391" y="7451725"/>
                  <a:pt x="4162425" y="7234767"/>
                  <a:pt x="4295775" y="6946900"/>
                </a:cubicBezTo>
                <a:cubicBezTo>
                  <a:pt x="4429125" y="6659034"/>
                  <a:pt x="4495800" y="6301317"/>
                  <a:pt x="4495800" y="5873750"/>
                </a:cubicBezTo>
                <a:cubicBezTo>
                  <a:pt x="4495800" y="5221817"/>
                  <a:pt x="4367741" y="4730750"/>
                  <a:pt x="4111625" y="4400550"/>
                </a:cubicBezTo>
                <a:cubicBezTo>
                  <a:pt x="3855508" y="4070350"/>
                  <a:pt x="3505200" y="3905250"/>
                  <a:pt x="3060700" y="3905250"/>
                </a:cubicBezTo>
                <a:cubicBezTo>
                  <a:pt x="2760133" y="3905250"/>
                  <a:pt x="2493433" y="3978275"/>
                  <a:pt x="2260600" y="4124325"/>
                </a:cubicBezTo>
                <a:cubicBezTo>
                  <a:pt x="2027766" y="4270375"/>
                  <a:pt x="1844675" y="4489450"/>
                  <a:pt x="1711325" y="4781550"/>
                </a:cubicBezTo>
                <a:cubicBezTo>
                  <a:pt x="1577975" y="5073650"/>
                  <a:pt x="1511300" y="5437717"/>
                  <a:pt x="1511300" y="5873750"/>
                </a:cubicBezTo>
                <a:cubicBezTo>
                  <a:pt x="1511300" y="6517217"/>
                  <a:pt x="1641475" y="7001934"/>
                  <a:pt x="1901825" y="7327900"/>
                </a:cubicBezTo>
                <a:cubicBezTo>
                  <a:pt x="2162175" y="7653867"/>
                  <a:pt x="2514600" y="7816850"/>
                  <a:pt x="2959100" y="7816850"/>
                </a:cubicBezTo>
                <a:close/>
                <a:moveTo>
                  <a:pt x="533400" y="8947150"/>
                </a:moveTo>
                <a:moveTo>
                  <a:pt x="4210050" y="1695450"/>
                </a:moveTo>
                <a:cubicBezTo>
                  <a:pt x="3964516" y="1695450"/>
                  <a:pt x="3754966" y="1615017"/>
                  <a:pt x="3581400" y="1454150"/>
                </a:cubicBezTo>
                <a:cubicBezTo>
                  <a:pt x="3407833" y="1293284"/>
                  <a:pt x="3321050" y="1092200"/>
                  <a:pt x="3321050" y="850900"/>
                </a:cubicBezTo>
                <a:cubicBezTo>
                  <a:pt x="3321050" y="609600"/>
                  <a:pt x="3407833" y="407459"/>
                  <a:pt x="3581400" y="244475"/>
                </a:cubicBezTo>
                <a:cubicBezTo>
                  <a:pt x="3754966" y="81492"/>
                  <a:pt x="3964516" y="0"/>
                  <a:pt x="4210050" y="0"/>
                </a:cubicBezTo>
                <a:cubicBezTo>
                  <a:pt x="4472516" y="0"/>
                  <a:pt x="4688416" y="81492"/>
                  <a:pt x="4857750" y="244475"/>
                </a:cubicBezTo>
                <a:cubicBezTo>
                  <a:pt x="5027083" y="407459"/>
                  <a:pt x="5111750" y="609600"/>
                  <a:pt x="5111750" y="850900"/>
                </a:cubicBezTo>
                <a:cubicBezTo>
                  <a:pt x="5111750" y="1092200"/>
                  <a:pt x="5027083" y="1293284"/>
                  <a:pt x="4857750" y="1454150"/>
                </a:cubicBezTo>
                <a:cubicBezTo>
                  <a:pt x="4688416" y="1615017"/>
                  <a:pt x="4472516" y="1695450"/>
                  <a:pt x="4210050" y="1695450"/>
                </a:cubicBezTo>
                <a:close/>
                <a:moveTo>
                  <a:pt x="6654800" y="8947150"/>
                </a:moveTo>
                <a:moveTo>
                  <a:pt x="1771650" y="1695450"/>
                </a:moveTo>
                <a:cubicBezTo>
                  <a:pt x="1513416" y="1695450"/>
                  <a:pt x="1300691" y="1615017"/>
                  <a:pt x="1133475" y="1454150"/>
                </a:cubicBezTo>
                <a:cubicBezTo>
                  <a:pt x="966258" y="1293284"/>
                  <a:pt x="882650" y="1096434"/>
                  <a:pt x="882650" y="863600"/>
                </a:cubicBezTo>
                <a:cubicBezTo>
                  <a:pt x="882650" y="613834"/>
                  <a:pt x="966258" y="409575"/>
                  <a:pt x="1133475" y="250825"/>
                </a:cubicBezTo>
                <a:cubicBezTo>
                  <a:pt x="1300691" y="92075"/>
                  <a:pt x="1513416" y="12700"/>
                  <a:pt x="1771650" y="12700"/>
                </a:cubicBezTo>
                <a:cubicBezTo>
                  <a:pt x="2034116" y="12700"/>
                  <a:pt x="2250016" y="92075"/>
                  <a:pt x="2419350" y="250825"/>
                </a:cubicBezTo>
                <a:cubicBezTo>
                  <a:pt x="2588683" y="409575"/>
                  <a:pt x="2673350" y="613834"/>
                  <a:pt x="2673350" y="863600"/>
                </a:cubicBezTo>
                <a:cubicBezTo>
                  <a:pt x="2673350" y="1096434"/>
                  <a:pt x="2588683" y="1293284"/>
                  <a:pt x="2419350" y="1454150"/>
                </a:cubicBezTo>
                <a:cubicBezTo>
                  <a:pt x="2250016" y="1615017"/>
                  <a:pt x="2034116" y="1695450"/>
                  <a:pt x="1771650" y="1695450"/>
                </a:cubicBezTo>
                <a:close/>
                <a:moveTo>
                  <a:pt x="6654800" y="8947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" name="Freeform 2570"/>
          <p:cNvSpPr/>
          <p:nvPr/>
        </p:nvSpPr>
        <p:spPr>
          <a:xfrm rot="0" flipH="0" flipV="0">
            <a:off x="2491038" y="3988233"/>
            <a:ext cx="71628" cy="106680"/>
          </a:xfrm>
          <a:custGeom>
            <a:pathLst>
              <a:path w="5969000" h="8890000">
                <a:moveTo>
                  <a:pt x="2806700" y="8890000"/>
                </a:moveTo>
                <a:cubicBezTo>
                  <a:pt x="2290233" y="8890000"/>
                  <a:pt x="1819275" y="8753475"/>
                  <a:pt x="1393825" y="8480425"/>
                </a:cubicBezTo>
                <a:cubicBezTo>
                  <a:pt x="968375" y="8207375"/>
                  <a:pt x="629708" y="7824259"/>
                  <a:pt x="377825" y="7331075"/>
                </a:cubicBezTo>
                <a:cubicBezTo>
                  <a:pt x="125941" y="6837892"/>
                  <a:pt x="0" y="6261100"/>
                  <a:pt x="0" y="5600700"/>
                </a:cubicBezTo>
                <a:cubicBezTo>
                  <a:pt x="0" y="4948767"/>
                  <a:pt x="121708" y="4380442"/>
                  <a:pt x="365125" y="3895725"/>
                </a:cubicBezTo>
                <a:cubicBezTo>
                  <a:pt x="608541" y="3411009"/>
                  <a:pt x="934508" y="3036359"/>
                  <a:pt x="1343025" y="2771775"/>
                </a:cubicBezTo>
                <a:cubicBezTo>
                  <a:pt x="1751541" y="2507192"/>
                  <a:pt x="2205566" y="2374900"/>
                  <a:pt x="2705100" y="2374900"/>
                </a:cubicBezTo>
                <a:cubicBezTo>
                  <a:pt x="3162300" y="2374900"/>
                  <a:pt x="3558116" y="2483909"/>
                  <a:pt x="3892550" y="2701925"/>
                </a:cubicBezTo>
                <a:cubicBezTo>
                  <a:pt x="4226983" y="2919942"/>
                  <a:pt x="4483100" y="3242734"/>
                  <a:pt x="4660900" y="3670300"/>
                </a:cubicBezTo>
                <a:cubicBezTo>
                  <a:pt x="4838700" y="4097867"/>
                  <a:pt x="4927600" y="4622800"/>
                  <a:pt x="4927600" y="5245100"/>
                </a:cubicBezTo>
                <a:lnTo>
                  <a:pt x="4457700" y="5245100"/>
                </a:lnTo>
                <a:cubicBezTo>
                  <a:pt x="4457700" y="4923367"/>
                  <a:pt x="4392083" y="4649259"/>
                  <a:pt x="4260850" y="4422775"/>
                </a:cubicBezTo>
                <a:cubicBezTo>
                  <a:pt x="4129616" y="4196292"/>
                  <a:pt x="3957108" y="4022725"/>
                  <a:pt x="3743325" y="3902075"/>
                </a:cubicBezTo>
                <a:cubicBezTo>
                  <a:pt x="3529541" y="3781425"/>
                  <a:pt x="3297766" y="3721100"/>
                  <a:pt x="3048000" y="3721100"/>
                </a:cubicBezTo>
                <a:cubicBezTo>
                  <a:pt x="2747433" y="3721100"/>
                  <a:pt x="2481791" y="3799417"/>
                  <a:pt x="2251075" y="3956050"/>
                </a:cubicBezTo>
                <a:cubicBezTo>
                  <a:pt x="2020358" y="4112684"/>
                  <a:pt x="1839383" y="4331759"/>
                  <a:pt x="1708150" y="4613275"/>
                </a:cubicBezTo>
                <a:cubicBezTo>
                  <a:pt x="1576916" y="4894792"/>
                  <a:pt x="1511300" y="5223934"/>
                  <a:pt x="1511300" y="5600700"/>
                </a:cubicBezTo>
                <a:cubicBezTo>
                  <a:pt x="1511300" y="5990167"/>
                  <a:pt x="1576916" y="6328834"/>
                  <a:pt x="1708150" y="6616700"/>
                </a:cubicBezTo>
                <a:cubicBezTo>
                  <a:pt x="1839383" y="6904567"/>
                  <a:pt x="2020358" y="7128934"/>
                  <a:pt x="2251075" y="7289800"/>
                </a:cubicBezTo>
                <a:cubicBezTo>
                  <a:pt x="2481791" y="7450667"/>
                  <a:pt x="2743200" y="7531100"/>
                  <a:pt x="3035300" y="7531100"/>
                </a:cubicBezTo>
                <a:cubicBezTo>
                  <a:pt x="3272366" y="7531100"/>
                  <a:pt x="3499908" y="7466542"/>
                  <a:pt x="3717925" y="7337425"/>
                </a:cubicBezTo>
                <a:cubicBezTo>
                  <a:pt x="3935941" y="7208309"/>
                  <a:pt x="4113741" y="7027334"/>
                  <a:pt x="4251325" y="6794500"/>
                </a:cubicBezTo>
                <a:cubicBezTo>
                  <a:pt x="4388908" y="6561667"/>
                  <a:pt x="4457700" y="6290734"/>
                  <a:pt x="4457700" y="5981700"/>
                </a:cubicBezTo>
                <a:lnTo>
                  <a:pt x="4927600" y="5981700"/>
                </a:lnTo>
                <a:cubicBezTo>
                  <a:pt x="4927600" y="6629400"/>
                  <a:pt x="4831291" y="7168092"/>
                  <a:pt x="4638675" y="7597775"/>
                </a:cubicBezTo>
                <a:cubicBezTo>
                  <a:pt x="4446058" y="8027459"/>
                  <a:pt x="4188883" y="8350250"/>
                  <a:pt x="3867150" y="8566150"/>
                </a:cubicBezTo>
                <a:cubicBezTo>
                  <a:pt x="3545416" y="8782050"/>
                  <a:pt x="3191933" y="8890000"/>
                  <a:pt x="2806700" y="8890000"/>
                </a:cubicBezTo>
                <a:close/>
                <a:moveTo>
                  <a:pt x="-825500" y="8712200"/>
                </a:moveTo>
                <a:moveTo>
                  <a:pt x="4737100" y="8712200"/>
                </a:moveTo>
                <a:lnTo>
                  <a:pt x="4457700" y="7188200"/>
                </a:lnTo>
                <a:lnTo>
                  <a:pt x="4457700" y="0"/>
                </a:lnTo>
                <a:lnTo>
                  <a:pt x="5969000" y="0"/>
                </a:lnTo>
                <a:lnTo>
                  <a:pt x="5969000" y="8712200"/>
                </a:lnTo>
                <a:close/>
                <a:moveTo>
                  <a:pt x="-6477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" name="Freeform 2571"/>
          <p:cNvSpPr/>
          <p:nvPr/>
        </p:nvSpPr>
        <p:spPr>
          <a:xfrm rot="0" flipH="0" flipV="0">
            <a:off x="2590403" y="398427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" name="Freeform 2572"/>
          <p:cNvSpPr/>
          <p:nvPr/>
        </p:nvSpPr>
        <p:spPr>
          <a:xfrm rot="0" flipH="0" flipV="0">
            <a:off x="2641000" y="401673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" name="Freeform 2573"/>
          <p:cNvSpPr/>
          <p:nvPr/>
        </p:nvSpPr>
        <p:spPr>
          <a:xfrm rot="0" flipH="0" flipV="0">
            <a:off x="2724058" y="4001797"/>
            <a:ext cx="83362" cy="129235"/>
          </a:xfrm>
          <a:custGeom>
            <a:pathLst>
              <a:path w="6946900" h="10769600">
                <a:moveTo>
                  <a:pt x="3365500" y="10769600"/>
                </a:moveTo>
                <a:cubicBezTo>
                  <a:pt x="2658533" y="10769600"/>
                  <a:pt x="2054225" y="10672233"/>
                  <a:pt x="1552575" y="10477500"/>
                </a:cubicBezTo>
                <a:cubicBezTo>
                  <a:pt x="1050925" y="10282766"/>
                  <a:pt x="666750" y="10027708"/>
                  <a:pt x="400050" y="9712325"/>
                </a:cubicBezTo>
                <a:cubicBezTo>
                  <a:pt x="133350" y="9396941"/>
                  <a:pt x="0" y="9055100"/>
                  <a:pt x="0" y="8686800"/>
                </a:cubicBezTo>
                <a:cubicBezTo>
                  <a:pt x="0" y="8250766"/>
                  <a:pt x="158750" y="7913158"/>
                  <a:pt x="476250" y="7673975"/>
                </a:cubicBezTo>
                <a:cubicBezTo>
                  <a:pt x="793750" y="7434792"/>
                  <a:pt x="1193800" y="7315200"/>
                  <a:pt x="1676400" y="7315200"/>
                </a:cubicBezTo>
                <a:lnTo>
                  <a:pt x="2768600" y="7721600"/>
                </a:lnTo>
                <a:cubicBezTo>
                  <a:pt x="2353733" y="7721600"/>
                  <a:pt x="2034116" y="7799916"/>
                  <a:pt x="1809750" y="7956550"/>
                </a:cubicBezTo>
                <a:cubicBezTo>
                  <a:pt x="1585383" y="8113183"/>
                  <a:pt x="1473200" y="8331200"/>
                  <a:pt x="1473200" y="8610600"/>
                </a:cubicBezTo>
                <a:cubicBezTo>
                  <a:pt x="1473200" y="8902700"/>
                  <a:pt x="1641475" y="9136591"/>
                  <a:pt x="1978025" y="9312275"/>
                </a:cubicBezTo>
                <a:cubicBezTo>
                  <a:pt x="2314575" y="9487958"/>
                  <a:pt x="2777066" y="9575800"/>
                  <a:pt x="3365500" y="9575800"/>
                </a:cubicBezTo>
                <a:cubicBezTo>
                  <a:pt x="3793066" y="9575800"/>
                  <a:pt x="4163483" y="9512300"/>
                  <a:pt x="4476750" y="9385300"/>
                </a:cubicBezTo>
                <a:cubicBezTo>
                  <a:pt x="4790016" y="9258300"/>
                  <a:pt x="5032375" y="9093200"/>
                  <a:pt x="5203825" y="8890000"/>
                </a:cubicBezTo>
                <a:cubicBezTo>
                  <a:pt x="5375275" y="8686800"/>
                  <a:pt x="5461000" y="8470900"/>
                  <a:pt x="5461000" y="8242300"/>
                </a:cubicBezTo>
                <a:cubicBezTo>
                  <a:pt x="5461000" y="8089900"/>
                  <a:pt x="5410200" y="7965016"/>
                  <a:pt x="5308600" y="7867650"/>
                </a:cubicBezTo>
                <a:cubicBezTo>
                  <a:pt x="5207000" y="7770283"/>
                  <a:pt x="5050366" y="7721600"/>
                  <a:pt x="4838700" y="7721600"/>
                </a:cubicBezTo>
                <a:lnTo>
                  <a:pt x="2768600" y="7721600"/>
                </a:lnTo>
                <a:cubicBezTo>
                  <a:pt x="2353733" y="7721600"/>
                  <a:pt x="1975908" y="7654925"/>
                  <a:pt x="1635125" y="7521575"/>
                </a:cubicBezTo>
                <a:cubicBezTo>
                  <a:pt x="1294341" y="7388225"/>
                  <a:pt x="1023408" y="7208309"/>
                  <a:pt x="822325" y="6981825"/>
                </a:cubicBezTo>
                <a:cubicBezTo>
                  <a:pt x="621241" y="6755342"/>
                  <a:pt x="520700" y="6502400"/>
                  <a:pt x="520700" y="6223000"/>
                </a:cubicBezTo>
                <a:cubicBezTo>
                  <a:pt x="520700" y="5964767"/>
                  <a:pt x="592666" y="5741459"/>
                  <a:pt x="736600" y="5553075"/>
                </a:cubicBezTo>
                <a:cubicBezTo>
                  <a:pt x="880533" y="5364692"/>
                  <a:pt x="1076325" y="5219700"/>
                  <a:pt x="1323975" y="5118100"/>
                </a:cubicBezTo>
                <a:cubicBezTo>
                  <a:pt x="1571625" y="5016500"/>
                  <a:pt x="1849966" y="4965700"/>
                  <a:pt x="2159000" y="4965700"/>
                </a:cubicBezTo>
                <a:lnTo>
                  <a:pt x="2540000" y="5461000"/>
                </a:lnTo>
                <a:cubicBezTo>
                  <a:pt x="2417233" y="5461000"/>
                  <a:pt x="2299758" y="5485342"/>
                  <a:pt x="2187575" y="5534025"/>
                </a:cubicBezTo>
                <a:cubicBezTo>
                  <a:pt x="2075391" y="5582709"/>
                  <a:pt x="1983316" y="5653617"/>
                  <a:pt x="1911350" y="5746750"/>
                </a:cubicBezTo>
                <a:cubicBezTo>
                  <a:pt x="1839383" y="5839884"/>
                  <a:pt x="1803400" y="5956300"/>
                  <a:pt x="1803400" y="6096000"/>
                </a:cubicBezTo>
                <a:cubicBezTo>
                  <a:pt x="1803400" y="6265334"/>
                  <a:pt x="1875366" y="6402917"/>
                  <a:pt x="2019300" y="6508750"/>
                </a:cubicBezTo>
                <a:cubicBezTo>
                  <a:pt x="2163233" y="6614584"/>
                  <a:pt x="2413000" y="6667500"/>
                  <a:pt x="2768600" y="6667500"/>
                </a:cubicBezTo>
                <a:lnTo>
                  <a:pt x="4838700" y="6667500"/>
                </a:lnTo>
                <a:cubicBezTo>
                  <a:pt x="5494866" y="6667500"/>
                  <a:pt x="6010275" y="6788150"/>
                  <a:pt x="6384925" y="7029450"/>
                </a:cubicBezTo>
                <a:cubicBezTo>
                  <a:pt x="6759575" y="7270750"/>
                  <a:pt x="6946900" y="7641166"/>
                  <a:pt x="6946900" y="8140700"/>
                </a:cubicBezTo>
                <a:cubicBezTo>
                  <a:pt x="6946900" y="8585200"/>
                  <a:pt x="6800850" y="9007475"/>
                  <a:pt x="6508750" y="9407525"/>
                </a:cubicBezTo>
                <a:cubicBezTo>
                  <a:pt x="6216650" y="9807575"/>
                  <a:pt x="5802841" y="10134600"/>
                  <a:pt x="5267325" y="10388600"/>
                </a:cubicBezTo>
                <a:cubicBezTo>
                  <a:pt x="4731808" y="10642600"/>
                  <a:pt x="4097866" y="10769600"/>
                  <a:pt x="3365500" y="10769600"/>
                </a:cubicBezTo>
                <a:close/>
                <a:moveTo>
                  <a:pt x="-3378200" y="7581900"/>
                </a:moveTo>
                <a:moveTo>
                  <a:pt x="3441700" y="5676900"/>
                </a:moveTo>
                <a:cubicBezTo>
                  <a:pt x="2954866" y="5676900"/>
                  <a:pt x="2509308" y="5584825"/>
                  <a:pt x="2105025" y="5400675"/>
                </a:cubicBezTo>
                <a:cubicBezTo>
                  <a:pt x="1700741" y="5216525"/>
                  <a:pt x="1377950" y="4959350"/>
                  <a:pt x="1136650" y="4629150"/>
                </a:cubicBezTo>
                <a:cubicBezTo>
                  <a:pt x="895350" y="4298950"/>
                  <a:pt x="774700" y="3911600"/>
                  <a:pt x="774700" y="3467100"/>
                </a:cubicBezTo>
                <a:cubicBezTo>
                  <a:pt x="774700" y="3014134"/>
                  <a:pt x="895350" y="2620434"/>
                  <a:pt x="1136650" y="2286000"/>
                </a:cubicBezTo>
                <a:cubicBezTo>
                  <a:pt x="1377950" y="1951567"/>
                  <a:pt x="1700741" y="1694392"/>
                  <a:pt x="2105025" y="1514475"/>
                </a:cubicBezTo>
                <a:cubicBezTo>
                  <a:pt x="2509308" y="1334559"/>
                  <a:pt x="2954866" y="1244600"/>
                  <a:pt x="3441700" y="1244600"/>
                </a:cubicBezTo>
                <a:cubicBezTo>
                  <a:pt x="3915833" y="1244600"/>
                  <a:pt x="4353983" y="1334559"/>
                  <a:pt x="4756150" y="1514475"/>
                </a:cubicBezTo>
                <a:cubicBezTo>
                  <a:pt x="5158316" y="1694392"/>
                  <a:pt x="5482166" y="1951567"/>
                  <a:pt x="5727700" y="2286000"/>
                </a:cubicBezTo>
                <a:cubicBezTo>
                  <a:pt x="5973233" y="2620434"/>
                  <a:pt x="6096000" y="3014134"/>
                  <a:pt x="6096000" y="3467100"/>
                </a:cubicBezTo>
                <a:cubicBezTo>
                  <a:pt x="6096000" y="3911600"/>
                  <a:pt x="5973233" y="4298950"/>
                  <a:pt x="5727700" y="4629150"/>
                </a:cubicBezTo>
                <a:cubicBezTo>
                  <a:pt x="5482166" y="4959350"/>
                  <a:pt x="5158316" y="5216525"/>
                  <a:pt x="4756150" y="5400675"/>
                </a:cubicBezTo>
                <a:cubicBezTo>
                  <a:pt x="4353983" y="5584825"/>
                  <a:pt x="3915833" y="5676900"/>
                  <a:pt x="3441700" y="5676900"/>
                </a:cubicBezTo>
                <a:close/>
                <a:moveTo>
                  <a:pt x="1714500" y="7581900"/>
                </a:moveTo>
                <a:moveTo>
                  <a:pt x="3454400" y="4635500"/>
                </a:moveTo>
                <a:cubicBezTo>
                  <a:pt x="3843866" y="4635500"/>
                  <a:pt x="4135966" y="4523317"/>
                  <a:pt x="4330700" y="4298950"/>
                </a:cubicBezTo>
                <a:cubicBezTo>
                  <a:pt x="4525433" y="4074584"/>
                  <a:pt x="4622800" y="3797300"/>
                  <a:pt x="4622800" y="3467100"/>
                </a:cubicBezTo>
                <a:cubicBezTo>
                  <a:pt x="4622800" y="3111500"/>
                  <a:pt x="4524375" y="2825750"/>
                  <a:pt x="4327525" y="2609850"/>
                </a:cubicBezTo>
                <a:cubicBezTo>
                  <a:pt x="4130675" y="2393950"/>
                  <a:pt x="3835400" y="2286000"/>
                  <a:pt x="3441700" y="2286000"/>
                </a:cubicBezTo>
                <a:cubicBezTo>
                  <a:pt x="3060700" y="2286000"/>
                  <a:pt x="2768600" y="2393950"/>
                  <a:pt x="2565400" y="2609850"/>
                </a:cubicBezTo>
                <a:cubicBezTo>
                  <a:pt x="2362200" y="2825750"/>
                  <a:pt x="2260600" y="3111500"/>
                  <a:pt x="2260600" y="3467100"/>
                </a:cubicBezTo>
                <a:cubicBezTo>
                  <a:pt x="2260600" y="3797300"/>
                  <a:pt x="2363258" y="4074584"/>
                  <a:pt x="2568575" y="4298950"/>
                </a:cubicBezTo>
                <a:cubicBezTo>
                  <a:pt x="2773891" y="4523317"/>
                  <a:pt x="3069166" y="4635500"/>
                  <a:pt x="3454400" y="4635500"/>
                </a:cubicBezTo>
                <a:close/>
                <a:moveTo>
                  <a:pt x="2755900" y="7581900"/>
                </a:moveTo>
                <a:moveTo>
                  <a:pt x="5626100" y="2235200"/>
                </a:moveTo>
                <a:lnTo>
                  <a:pt x="4940300" y="1841500"/>
                </a:lnTo>
                <a:cubicBezTo>
                  <a:pt x="4940300" y="1473200"/>
                  <a:pt x="5026025" y="1150409"/>
                  <a:pt x="5197475" y="873125"/>
                </a:cubicBezTo>
                <a:cubicBezTo>
                  <a:pt x="5368925" y="595842"/>
                  <a:pt x="5597525" y="381000"/>
                  <a:pt x="5883275" y="228600"/>
                </a:cubicBezTo>
                <a:cubicBezTo>
                  <a:pt x="6169025" y="76200"/>
                  <a:pt x="6485466" y="0"/>
                  <a:pt x="6832600" y="0"/>
                </a:cubicBezTo>
                <a:lnTo>
                  <a:pt x="6756400" y="1435100"/>
                </a:lnTo>
                <a:cubicBezTo>
                  <a:pt x="6388100" y="1435100"/>
                  <a:pt x="6107641" y="1499659"/>
                  <a:pt x="5915025" y="1628775"/>
                </a:cubicBezTo>
                <a:cubicBezTo>
                  <a:pt x="5722408" y="1757892"/>
                  <a:pt x="5626100" y="1960034"/>
                  <a:pt x="5626100" y="2235200"/>
                </a:cubicBezTo>
                <a:close/>
                <a:moveTo>
                  <a:pt x="5156200" y="7581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" name="Freeform 2574"/>
          <p:cNvSpPr/>
          <p:nvPr/>
        </p:nvSpPr>
        <p:spPr>
          <a:xfrm rot="0" flipH="0" flipV="0">
            <a:off x="2817631" y="401673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" name="Freeform 2575"/>
          <p:cNvSpPr/>
          <p:nvPr/>
        </p:nvSpPr>
        <p:spPr>
          <a:xfrm rot="0" flipH="0" flipV="0">
            <a:off x="2905414" y="4017494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" name="Freeform 2576"/>
          <p:cNvSpPr/>
          <p:nvPr/>
        </p:nvSpPr>
        <p:spPr>
          <a:xfrm rot="0" flipH="0" flipV="0">
            <a:off x="2964545" y="398427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" name="Freeform 2577"/>
          <p:cNvSpPr/>
          <p:nvPr/>
        </p:nvSpPr>
        <p:spPr>
          <a:xfrm rot="0" flipH="0" flipV="0">
            <a:off x="3015142" y="401673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" name="Freeform 2578"/>
          <p:cNvSpPr/>
          <p:nvPr/>
        </p:nvSpPr>
        <p:spPr>
          <a:xfrm rot="0" flipH="0" flipV="0">
            <a:off x="818769" y="419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" name="Freeform 2579"/>
          <p:cNvSpPr/>
          <p:nvPr/>
        </p:nvSpPr>
        <p:spPr>
          <a:xfrm rot="0" flipH="0" flipV="0">
            <a:off x="902588" y="419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" name="Freeform 2580"/>
          <p:cNvSpPr/>
          <p:nvPr/>
        </p:nvSpPr>
        <p:spPr>
          <a:xfrm rot="0" flipH="0" flipV="0">
            <a:off x="992657" y="416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" name="Freeform 2581"/>
          <p:cNvSpPr/>
          <p:nvPr/>
        </p:nvSpPr>
        <p:spPr>
          <a:xfrm rot="0" flipH="0" flipV="0">
            <a:off x="1025118" y="418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" name="Freeform 2582"/>
          <p:cNvSpPr/>
          <p:nvPr/>
        </p:nvSpPr>
        <p:spPr>
          <a:xfrm rot="0" flipH="0" flipV="0">
            <a:off x="1085011" y="41990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" name="Freeform 2583"/>
          <p:cNvSpPr/>
          <p:nvPr/>
        </p:nvSpPr>
        <p:spPr>
          <a:xfrm rot="0" flipH="0" flipV="0">
            <a:off x="1159535" y="420090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" name="Freeform 2584"/>
          <p:cNvSpPr/>
          <p:nvPr/>
        </p:nvSpPr>
        <p:spPr>
          <a:xfrm rot="0" flipH="0" flipV="0">
            <a:off x="1246708" y="41698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" name="Freeform 2585"/>
          <p:cNvSpPr/>
          <p:nvPr/>
        </p:nvSpPr>
        <p:spPr>
          <a:xfrm rot="0" flipH="0" flipV="0">
            <a:off x="1328394" y="418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" name="Freeform 2586"/>
          <p:cNvSpPr/>
          <p:nvPr/>
        </p:nvSpPr>
        <p:spPr>
          <a:xfrm rot="0" flipH="0" flipV="0">
            <a:off x="1389659" y="41716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" name="Freeform 2587"/>
          <p:cNvSpPr/>
          <p:nvPr/>
        </p:nvSpPr>
        <p:spPr>
          <a:xfrm rot="0" flipH="0" flipV="0">
            <a:off x="1479727" y="416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" name="Freeform 2588"/>
          <p:cNvSpPr/>
          <p:nvPr/>
        </p:nvSpPr>
        <p:spPr>
          <a:xfrm rot="0" flipH="0" flipV="0">
            <a:off x="1514779" y="41716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" name="Freeform 2589"/>
          <p:cNvSpPr/>
          <p:nvPr/>
        </p:nvSpPr>
        <p:spPr>
          <a:xfrm rot="0" flipH="0" flipV="0">
            <a:off x="1641728" y="419907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" name="Freeform 2590"/>
          <p:cNvSpPr/>
          <p:nvPr/>
        </p:nvSpPr>
        <p:spPr>
          <a:xfrm rot="0" flipH="0" flipV="0">
            <a:off x="1714423" y="420090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" name="Freeform 2591"/>
          <p:cNvSpPr/>
          <p:nvPr/>
        </p:nvSpPr>
        <p:spPr>
          <a:xfrm rot="0" flipH="0" flipV="0">
            <a:off x="1795500" y="41990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" name="Freeform 2592"/>
          <p:cNvSpPr/>
          <p:nvPr/>
        </p:nvSpPr>
        <p:spPr>
          <a:xfrm rot="0" flipH="0" flipV="0">
            <a:off x="1871395" y="418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" name="Freeform 2593"/>
          <p:cNvSpPr/>
          <p:nvPr/>
        </p:nvSpPr>
        <p:spPr>
          <a:xfrm rot="0" flipH="0" flipV="0">
            <a:off x="1922602" y="420090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" name="Freeform 2594"/>
          <p:cNvSpPr/>
          <p:nvPr/>
        </p:nvSpPr>
        <p:spPr>
          <a:xfrm rot="0" flipH="0" flipV="0">
            <a:off x="2008555" y="4168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" name="Freeform 2595"/>
          <p:cNvSpPr/>
          <p:nvPr/>
        </p:nvSpPr>
        <p:spPr>
          <a:xfrm rot="0" flipH="0" flipV="0">
            <a:off x="2091309" y="41698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" name="Freeform 2596"/>
          <p:cNvSpPr/>
          <p:nvPr/>
        </p:nvSpPr>
        <p:spPr>
          <a:xfrm rot="0" flipH="0" flipV="0">
            <a:off x="2169490" y="4199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" name="Freeform 2597"/>
          <p:cNvSpPr/>
          <p:nvPr/>
        </p:nvSpPr>
        <p:spPr>
          <a:xfrm rot="0" flipH="0" flipV="0">
            <a:off x="2255291" y="41995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" name="Freeform 2598"/>
          <p:cNvSpPr/>
          <p:nvPr/>
        </p:nvSpPr>
        <p:spPr>
          <a:xfrm rot="0" flipH="0" flipV="0">
            <a:off x="2300096" y="418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" name="Freeform 2599"/>
          <p:cNvSpPr/>
          <p:nvPr/>
        </p:nvSpPr>
        <p:spPr>
          <a:xfrm rot="0" flipH="0" flipV="0">
            <a:off x="2359990" y="41990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" name="Freeform 2600"/>
          <p:cNvSpPr/>
          <p:nvPr/>
        </p:nvSpPr>
        <p:spPr>
          <a:xfrm rot="0" flipH="0" flipV="0">
            <a:off x="2450820" y="41990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" name="Freeform 2601"/>
          <p:cNvSpPr/>
          <p:nvPr/>
        </p:nvSpPr>
        <p:spPr>
          <a:xfrm rot="0" flipH="0" flipV="0">
            <a:off x="2587066" y="419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" name="Freeform 2602"/>
          <p:cNvSpPr/>
          <p:nvPr/>
        </p:nvSpPr>
        <p:spPr>
          <a:xfrm rot="0" flipH="0" flipV="0">
            <a:off x="2670886" y="419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" name="Freeform 2603"/>
          <p:cNvSpPr/>
          <p:nvPr/>
        </p:nvSpPr>
        <p:spPr>
          <a:xfrm rot="0" flipH="0" flipV="0">
            <a:off x="2760954" y="41990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" name="Freeform 2604"/>
          <p:cNvSpPr/>
          <p:nvPr/>
        </p:nvSpPr>
        <p:spPr>
          <a:xfrm rot="0" flipH="0" flipV="0">
            <a:off x="818769" y="438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" name="Freeform 2605"/>
          <p:cNvSpPr/>
          <p:nvPr/>
        </p:nvSpPr>
        <p:spPr>
          <a:xfrm rot="0" flipH="0" flipV="0">
            <a:off x="907618" y="43497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" name="Freeform 2606"/>
          <p:cNvSpPr/>
          <p:nvPr/>
        </p:nvSpPr>
        <p:spPr>
          <a:xfrm rot="0" flipH="0" flipV="0">
            <a:off x="954252" y="43800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" name="Freeform 2607"/>
          <p:cNvSpPr/>
          <p:nvPr/>
        </p:nvSpPr>
        <p:spPr>
          <a:xfrm rot="0" flipH="0" flipV="0">
            <a:off x="1038529" y="4380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" name="Freeform 2608"/>
          <p:cNvSpPr/>
          <p:nvPr/>
        </p:nvSpPr>
        <p:spPr>
          <a:xfrm rot="0" flipH="0" flipV="0">
            <a:off x="1116711" y="4380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" name="Freeform 2609"/>
          <p:cNvSpPr/>
          <p:nvPr/>
        </p:nvSpPr>
        <p:spPr>
          <a:xfrm rot="0" flipH="0" flipV="0">
            <a:off x="1202512" y="43800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" name="Freeform 2610"/>
          <p:cNvSpPr/>
          <p:nvPr/>
        </p:nvSpPr>
        <p:spPr>
          <a:xfrm rot="0" flipH="0" flipV="0">
            <a:off x="1330528" y="4350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" name="Freeform 2611"/>
          <p:cNvSpPr/>
          <p:nvPr/>
        </p:nvSpPr>
        <p:spPr>
          <a:xfrm rot="0" flipH="0" flipV="0">
            <a:off x="1408709" y="4380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" name="Freeform 2612"/>
          <p:cNvSpPr/>
          <p:nvPr/>
        </p:nvSpPr>
        <p:spPr>
          <a:xfrm rot="0" flipH="0" flipV="0">
            <a:off x="1494510" y="43507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" name="Freeform 2613"/>
          <p:cNvSpPr/>
          <p:nvPr/>
        </p:nvSpPr>
        <p:spPr>
          <a:xfrm rot="0" flipH="0" flipV="0">
            <a:off x="1585188" y="43497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" name="Freeform 2614"/>
          <p:cNvSpPr/>
          <p:nvPr/>
        </p:nvSpPr>
        <p:spPr>
          <a:xfrm rot="0" flipH="0" flipV="0">
            <a:off x="1621612" y="43616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" name="Freeform 2615"/>
          <p:cNvSpPr/>
          <p:nvPr/>
        </p:nvSpPr>
        <p:spPr>
          <a:xfrm rot="0" flipH="0" flipV="0">
            <a:off x="1672818" y="43818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" name="Freeform 2616"/>
          <p:cNvSpPr/>
          <p:nvPr/>
        </p:nvSpPr>
        <p:spPr>
          <a:xfrm rot="0" flipH="0" flipV="0">
            <a:off x="1759991" y="4350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" name="Freeform 2617"/>
          <p:cNvSpPr/>
          <p:nvPr/>
        </p:nvSpPr>
        <p:spPr>
          <a:xfrm rot="0" flipH="0" flipV="0">
            <a:off x="1839696" y="43800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" name="Freeform 2618"/>
          <p:cNvSpPr/>
          <p:nvPr/>
        </p:nvSpPr>
        <p:spPr>
          <a:xfrm rot="0" flipH="0" flipV="0">
            <a:off x="1918182" y="4380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" name="Freeform 2619"/>
          <p:cNvSpPr/>
          <p:nvPr/>
        </p:nvSpPr>
        <p:spPr>
          <a:xfrm rot="0" flipH="0" flipV="0">
            <a:off x="2003983" y="43800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" name="Freeform 2620"/>
          <p:cNvSpPr/>
          <p:nvPr/>
        </p:nvSpPr>
        <p:spPr>
          <a:xfrm rot="0" flipH="0" flipV="0">
            <a:off x="2125751" y="438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" name="Freeform 2621"/>
          <p:cNvSpPr/>
          <p:nvPr/>
        </p:nvSpPr>
        <p:spPr>
          <a:xfrm rot="0" flipH="0" flipV="0">
            <a:off x="2187321" y="43497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" name="Freeform 2622"/>
          <p:cNvSpPr/>
          <p:nvPr/>
        </p:nvSpPr>
        <p:spPr>
          <a:xfrm rot="0" flipH="0" flipV="0">
            <a:off x="2257272" y="438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" name="Freeform 2623"/>
          <p:cNvSpPr/>
          <p:nvPr/>
        </p:nvSpPr>
        <p:spPr>
          <a:xfrm rot="0" flipH="0" flipV="0">
            <a:off x="2341245" y="43800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" name="Freeform 2624"/>
          <p:cNvSpPr/>
          <p:nvPr/>
        </p:nvSpPr>
        <p:spPr>
          <a:xfrm rot="0" flipH="0" flipV="0">
            <a:off x="2421254" y="43800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" name="Freeform 2625"/>
          <p:cNvSpPr/>
          <p:nvPr/>
        </p:nvSpPr>
        <p:spPr>
          <a:xfrm rot="0" flipH="0" flipV="0">
            <a:off x="2501112" y="438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" name="Freeform 2626"/>
          <p:cNvSpPr/>
          <p:nvPr/>
        </p:nvSpPr>
        <p:spPr>
          <a:xfrm rot="0" flipH="0" flipV="0">
            <a:off x="2598801" y="43497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" name="Freeform 2627"/>
          <p:cNvSpPr/>
          <p:nvPr/>
        </p:nvSpPr>
        <p:spPr>
          <a:xfrm rot="0" flipH="0" flipV="0">
            <a:off x="2668752" y="438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" name="Freeform 2628"/>
          <p:cNvSpPr/>
          <p:nvPr/>
        </p:nvSpPr>
        <p:spPr>
          <a:xfrm rot="0" flipH="0" flipV="0">
            <a:off x="825017" y="456102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" name="Freeform 2629"/>
          <p:cNvSpPr/>
          <p:nvPr/>
        </p:nvSpPr>
        <p:spPr>
          <a:xfrm rot="0" flipH="0" flipV="0">
            <a:off x="907770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" name="Freeform 2630"/>
          <p:cNvSpPr/>
          <p:nvPr/>
        </p:nvSpPr>
        <p:spPr>
          <a:xfrm rot="0" flipH="0" flipV="0">
            <a:off x="996619" y="45307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" name="Freeform 2631"/>
          <p:cNvSpPr/>
          <p:nvPr/>
        </p:nvSpPr>
        <p:spPr>
          <a:xfrm rot="0" flipH="0" flipV="0">
            <a:off x="1043254" y="45317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" name="Freeform 2632"/>
          <p:cNvSpPr/>
          <p:nvPr/>
        </p:nvSpPr>
        <p:spPr>
          <a:xfrm rot="0" flipH="0" flipV="0">
            <a:off x="1122807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" name="Freeform 2633"/>
          <p:cNvSpPr/>
          <p:nvPr/>
        </p:nvSpPr>
        <p:spPr>
          <a:xfrm rot="0" flipH="0" flipV="0">
            <a:off x="1206779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" name="Freeform 2634"/>
          <p:cNvSpPr/>
          <p:nvPr/>
        </p:nvSpPr>
        <p:spPr>
          <a:xfrm rot="0" flipH="0" flipV="0">
            <a:off x="1286789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" name="Freeform 2635"/>
          <p:cNvSpPr/>
          <p:nvPr/>
        </p:nvSpPr>
        <p:spPr>
          <a:xfrm rot="0" flipH="0" flipV="0">
            <a:off x="1366646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" name="Freeform 2636"/>
          <p:cNvSpPr/>
          <p:nvPr/>
        </p:nvSpPr>
        <p:spPr>
          <a:xfrm rot="0" flipH="0" flipV="0">
            <a:off x="1488566" y="4524910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" name="Freeform 2637"/>
          <p:cNvSpPr/>
          <p:nvPr/>
        </p:nvSpPr>
        <p:spPr>
          <a:xfrm rot="0" flipH="0" flipV="0">
            <a:off x="1546936" y="45317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" name="Freeform 2638"/>
          <p:cNvSpPr/>
          <p:nvPr/>
        </p:nvSpPr>
        <p:spPr>
          <a:xfrm rot="0" flipH="0" flipV="0">
            <a:off x="1632737" y="45317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" name="Freeform 2639"/>
          <p:cNvSpPr/>
          <p:nvPr/>
        </p:nvSpPr>
        <p:spPr>
          <a:xfrm rot="0" flipH="0" flipV="0">
            <a:off x="1669160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" name="Freeform 2640"/>
          <p:cNvSpPr/>
          <p:nvPr/>
        </p:nvSpPr>
        <p:spPr>
          <a:xfrm rot="0" flipH="0" flipV="0">
            <a:off x="1753133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" name="Freeform 2641"/>
          <p:cNvSpPr/>
          <p:nvPr/>
        </p:nvSpPr>
        <p:spPr>
          <a:xfrm rot="0" flipH="0" flipV="0">
            <a:off x="1833143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" name="Freeform 2642"/>
          <p:cNvSpPr/>
          <p:nvPr/>
        </p:nvSpPr>
        <p:spPr>
          <a:xfrm rot="0" flipH="0" flipV="0">
            <a:off x="1918030" y="45307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" name="Freeform 2643"/>
          <p:cNvSpPr/>
          <p:nvPr/>
        </p:nvSpPr>
        <p:spPr>
          <a:xfrm rot="0" flipH="0" flipV="0">
            <a:off x="1958568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" name="Freeform 2644"/>
          <p:cNvSpPr/>
          <p:nvPr/>
        </p:nvSpPr>
        <p:spPr>
          <a:xfrm rot="0" flipH="0" flipV="0">
            <a:off x="2043455" y="45307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" name="Freeform 2645"/>
          <p:cNvSpPr/>
          <p:nvPr/>
        </p:nvSpPr>
        <p:spPr>
          <a:xfrm rot="0" flipH="0" flipV="0">
            <a:off x="2090089" y="45317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" name="Freeform 2646"/>
          <p:cNvSpPr/>
          <p:nvPr/>
        </p:nvSpPr>
        <p:spPr>
          <a:xfrm rot="0" flipH="0" flipV="0">
            <a:off x="2132761" y="45317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" name="Freeform 2647"/>
          <p:cNvSpPr/>
          <p:nvPr/>
        </p:nvSpPr>
        <p:spPr>
          <a:xfrm rot="0" flipH="0" flipV="0">
            <a:off x="2169185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" name="Freeform 2648"/>
          <p:cNvSpPr/>
          <p:nvPr/>
        </p:nvSpPr>
        <p:spPr>
          <a:xfrm rot="0" flipH="0" flipV="0">
            <a:off x="2295372" y="45610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" name="Freeform 2649"/>
          <p:cNvSpPr/>
          <p:nvPr/>
        </p:nvSpPr>
        <p:spPr>
          <a:xfrm rot="0" flipH="0" flipV="0">
            <a:off x="2379649" y="45610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" name="Freeform 2650"/>
          <p:cNvSpPr/>
          <p:nvPr/>
        </p:nvSpPr>
        <p:spPr>
          <a:xfrm rot="0" flipH="0" flipV="0">
            <a:off x="2470480" y="456102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" name="Freeform 2651"/>
          <p:cNvSpPr/>
          <p:nvPr/>
        </p:nvSpPr>
        <p:spPr>
          <a:xfrm rot="0" flipH="0" flipV="0">
            <a:off x="2551861" y="45610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" name="Freeform 2652"/>
          <p:cNvSpPr/>
          <p:nvPr/>
        </p:nvSpPr>
        <p:spPr>
          <a:xfrm rot="0" flipH="0" flipV="0">
            <a:off x="2635529" y="45627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" name="Freeform 2653"/>
          <p:cNvSpPr/>
          <p:nvPr/>
        </p:nvSpPr>
        <p:spPr>
          <a:xfrm rot="0" flipH="0" flipV="0">
            <a:off x="2729864" y="45317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" name="Freeform 2654"/>
          <p:cNvSpPr/>
          <p:nvPr/>
        </p:nvSpPr>
        <p:spPr>
          <a:xfrm rot="0" flipH="0" flipV="0">
            <a:off x="2809570" y="45610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" name="Freeform 2655"/>
          <p:cNvSpPr/>
          <p:nvPr/>
        </p:nvSpPr>
        <p:spPr>
          <a:xfrm rot="0" flipH="0" flipV="0">
            <a:off x="2894457" y="45307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" name="Freeform 2656"/>
          <p:cNvSpPr/>
          <p:nvPr/>
        </p:nvSpPr>
        <p:spPr>
          <a:xfrm rot="0" flipH="0" flipV="0">
            <a:off x="2941091" y="45317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" name="Freeform 2657"/>
          <p:cNvSpPr/>
          <p:nvPr/>
        </p:nvSpPr>
        <p:spPr>
          <a:xfrm rot="0" flipH="0" flipV="0">
            <a:off x="2983763" y="45317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" name="Freeform 2658"/>
          <p:cNvSpPr/>
          <p:nvPr/>
        </p:nvSpPr>
        <p:spPr>
          <a:xfrm rot="0" flipH="0" flipV="0">
            <a:off x="3020186" y="45610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" name="Freeform 2659"/>
          <p:cNvSpPr/>
          <p:nvPr/>
        </p:nvSpPr>
        <p:spPr>
          <a:xfrm rot="0" flipH="0" flipV="0">
            <a:off x="3107359" y="4540302"/>
            <a:ext cx="17983" cy="96774"/>
          </a:xfrm>
          <a:custGeom>
            <a:pathLst>
              <a:path w="1498600" h="8064500">
                <a:moveTo>
                  <a:pt x="342900" y="5715000"/>
                </a:moveTo>
                <a:lnTo>
                  <a:pt x="215900" y="0"/>
                </a:lnTo>
                <a:lnTo>
                  <a:pt x="1270000" y="0"/>
                </a:lnTo>
                <a:lnTo>
                  <a:pt x="1143000" y="5715000"/>
                </a:lnTo>
                <a:close/>
                <a:moveTo>
                  <a:pt x="1193800" y="7950200"/>
                </a:moveTo>
                <a:moveTo>
                  <a:pt x="742950" y="8064500"/>
                </a:moveTo>
                <a:cubicBezTo>
                  <a:pt x="527050" y="8064500"/>
                  <a:pt x="349250" y="7996766"/>
                  <a:pt x="209550" y="7861300"/>
                </a:cubicBezTo>
                <a:cubicBezTo>
                  <a:pt x="69850" y="7725834"/>
                  <a:pt x="0" y="7556500"/>
                  <a:pt x="0" y="7353300"/>
                </a:cubicBezTo>
                <a:cubicBezTo>
                  <a:pt x="0" y="7154334"/>
                  <a:pt x="69850" y="6983942"/>
                  <a:pt x="209550" y="6842125"/>
                </a:cubicBezTo>
                <a:cubicBezTo>
                  <a:pt x="349250" y="6700309"/>
                  <a:pt x="527050" y="6629400"/>
                  <a:pt x="742950" y="6629400"/>
                </a:cubicBezTo>
                <a:cubicBezTo>
                  <a:pt x="954616" y="6629400"/>
                  <a:pt x="1133475" y="6700309"/>
                  <a:pt x="1279525" y="6842125"/>
                </a:cubicBezTo>
                <a:cubicBezTo>
                  <a:pt x="1425575" y="6983942"/>
                  <a:pt x="1498600" y="7154334"/>
                  <a:pt x="1498600" y="7353300"/>
                </a:cubicBezTo>
                <a:cubicBezTo>
                  <a:pt x="1498600" y="7556500"/>
                  <a:pt x="1425575" y="7725834"/>
                  <a:pt x="1279525" y="7861300"/>
                </a:cubicBezTo>
                <a:cubicBezTo>
                  <a:pt x="1133475" y="7996766"/>
                  <a:pt x="954616" y="8064500"/>
                  <a:pt x="742950" y="8064500"/>
                </a:cubicBezTo>
                <a:close/>
                <a:moveTo>
                  <a:pt x="-11557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" name="Freeform 2660"/>
          <p:cNvSpPr/>
          <p:nvPr/>
        </p:nvSpPr>
        <p:spPr>
          <a:xfrm rot="0" flipH="0" flipV="0">
            <a:off x="3141345" y="4524910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" name="Rectangle 2661"/>
          <p:cNvSpPr/>
          <p:nvPr/>
        </p:nvSpPr>
        <p:spPr>
          <a:xfrm rot="0" flipH="0" flipV="0">
            <a:off x="805724" y="386275"/>
            <a:ext cx="3109722" cy="624535"/>
          </a:xfrm>
          <a:prstGeom prst="rect">
            <a:avLst/>
          </a:prstGeom>
        </p:spPr>
      </p:sp>
      <p:sp>
        <p:nvSpPr>
          <p:cNvPr id="2662" name="Freeform 2662"/>
          <p:cNvSpPr/>
          <p:nvPr/>
        </p:nvSpPr>
        <p:spPr>
          <a:xfrm rot="0" flipH="0" flipV="0">
            <a:off x="832394" y="622190"/>
            <a:ext cx="220218" cy="274320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" name="Freeform 2663"/>
          <p:cNvSpPr/>
          <p:nvPr/>
        </p:nvSpPr>
        <p:spPr>
          <a:xfrm rot="0" flipH="0" flipV="0">
            <a:off x="1094522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" name="Freeform 2664"/>
          <p:cNvSpPr/>
          <p:nvPr/>
        </p:nvSpPr>
        <p:spPr>
          <a:xfrm rot="0" flipH="0" flipV="0">
            <a:off x="1329218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" name="Freeform 2665"/>
          <p:cNvSpPr/>
          <p:nvPr/>
        </p:nvSpPr>
        <p:spPr>
          <a:xfrm rot="0" flipH="0" flipV="0">
            <a:off x="1431708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" name="Freeform 2666"/>
          <p:cNvSpPr/>
          <p:nvPr/>
        </p:nvSpPr>
        <p:spPr>
          <a:xfrm rot="0" flipH="0" flipV="0">
            <a:off x="1734984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" name="Freeform 2667"/>
          <p:cNvSpPr/>
          <p:nvPr/>
        </p:nvSpPr>
        <p:spPr>
          <a:xfrm rot="0" flipH="0" flipV="0">
            <a:off x="198149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" name="Freeform 2668"/>
          <p:cNvSpPr/>
          <p:nvPr/>
        </p:nvSpPr>
        <p:spPr>
          <a:xfrm rot="0" flipH="0" flipV="0">
            <a:off x="2284766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" name="Freeform 2669"/>
          <p:cNvSpPr/>
          <p:nvPr/>
        </p:nvSpPr>
        <p:spPr>
          <a:xfrm rot="0" flipH="0" flipV="0">
            <a:off x="2472409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" name="Freeform 2670"/>
          <p:cNvSpPr/>
          <p:nvPr/>
        </p:nvSpPr>
        <p:spPr>
          <a:xfrm rot="0" flipH="0" flipV="0">
            <a:off x="2707296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" name="Freeform 2671"/>
          <p:cNvSpPr/>
          <p:nvPr/>
        </p:nvSpPr>
        <p:spPr>
          <a:xfrm rot="0" flipH="0" flipV="0">
            <a:off x="2922942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" name="Freeform 2672"/>
          <p:cNvSpPr/>
          <p:nvPr/>
        </p:nvSpPr>
        <p:spPr>
          <a:xfrm rot="0" flipH="0" flipV="0">
            <a:off x="3082771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" name="Freeform 2673"/>
          <p:cNvSpPr/>
          <p:nvPr/>
        </p:nvSpPr>
        <p:spPr>
          <a:xfrm rot="0" flipH="0" flipV="0">
            <a:off x="331765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" name="Freeform 2674"/>
          <p:cNvSpPr/>
          <p:nvPr/>
        </p:nvSpPr>
        <p:spPr>
          <a:xfrm rot="0" flipH="0" flipV="0">
            <a:off x="3526636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" name="Freeform 2675"/>
          <p:cNvSpPr/>
          <p:nvPr/>
        </p:nvSpPr>
        <p:spPr>
          <a:xfrm rot="0" flipH="0" flipV="0">
            <a:off x="375428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" name="Rectangle 2676"/>
          <p:cNvSpPr/>
          <p:nvPr/>
        </p:nvSpPr>
        <p:spPr>
          <a:xfrm rot="0" flipH="0" flipV="0">
            <a:off x="809625" y="1766797"/>
            <a:ext cx="1921154" cy="1118660"/>
          </a:xfrm>
          <a:prstGeom prst="rect">
            <a:avLst/>
          </a:prstGeom>
        </p:spPr>
      </p:sp>
      <p:sp>
        <p:nvSpPr>
          <p:cNvPr id="2677" name="Freeform 2677"/>
          <p:cNvSpPr/>
          <p:nvPr/>
        </p:nvSpPr>
        <p:spPr>
          <a:xfrm rot="0" flipH="0" flipV="0">
            <a:off x="823493" y="1843272"/>
            <a:ext cx="81229" cy="98907"/>
          </a:xfrm>
          <a:custGeom>
            <a:pathLst>
              <a:path w="6769100" h="8242300">
                <a:moveTo>
                  <a:pt x="0" y="0"/>
                </a:moveTo>
                <a:lnTo>
                  <a:pt x="1638300" y="0"/>
                </a:lnTo>
                <a:lnTo>
                  <a:pt x="5384800" y="5880100"/>
                </a:lnTo>
                <a:lnTo>
                  <a:pt x="5270500" y="5880100"/>
                </a:lnTo>
                <a:lnTo>
                  <a:pt x="5270500" y="0"/>
                </a:lnTo>
                <a:lnTo>
                  <a:pt x="6769100" y="0"/>
                </a:lnTo>
                <a:lnTo>
                  <a:pt x="6769100" y="8242300"/>
                </a:lnTo>
                <a:lnTo>
                  <a:pt x="5245100" y="8242300"/>
                </a:lnTo>
                <a:lnTo>
                  <a:pt x="1257300" y="2006600"/>
                </a:lnTo>
                <a:lnTo>
                  <a:pt x="1498600" y="2006600"/>
                </a:lnTo>
                <a:lnTo>
                  <a:pt x="1498600" y="8242300"/>
                </a:lnTo>
                <a:lnTo>
                  <a:pt x="0" y="8242300"/>
                </a:lnTo>
                <a:close/>
                <a:moveTo>
                  <a:pt x="70866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" name="Freeform 2678"/>
          <p:cNvSpPr/>
          <p:nvPr/>
        </p:nvSpPr>
        <p:spPr>
          <a:xfrm rot="0" flipH="0" flipV="0">
            <a:off x="926058" y="186613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" name="Freeform 2679"/>
          <p:cNvSpPr/>
          <p:nvPr/>
        </p:nvSpPr>
        <p:spPr>
          <a:xfrm rot="0" flipH="0" flipV="0">
            <a:off x="1001496" y="1868265"/>
            <a:ext cx="111556" cy="73914"/>
          </a:xfrm>
          <a:custGeom>
            <a:pathLst>
              <a:path w="9296400" h="6159500">
                <a:moveTo>
                  <a:pt x="0" y="0"/>
                </a:moveTo>
                <a:lnTo>
                  <a:pt x="1562100" y="0"/>
                </a:lnTo>
                <a:lnTo>
                  <a:pt x="2895600" y="4673600"/>
                </a:lnTo>
                <a:lnTo>
                  <a:pt x="2743200" y="4673600"/>
                </a:lnTo>
                <a:lnTo>
                  <a:pt x="4000500" y="330200"/>
                </a:lnTo>
                <a:lnTo>
                  <a:pt x="5359400" y="330200"/>
                </a:lnTo>
                <a:lnTo>
                  <a:pt x="6616700" y="4686300"/>
                </a:lnTo>
                <a:lnTo>
                  <a:pt x="6464300" y="4686300"/>
                </a:lnTo>
                <a:lnTo>
                  <a:pt x="7797800" y="0"/>
                </a:lnTo>
                <a:lnTo>
                  <a:pt x="9296400" y="0"/>
                </a:lnTo>
                <a:lnTo>
                  <a:pt x="7264400" y="6159500"/>
                </a:lnTo>
                <a:lnTo>
                  <a:pt x="5791200" y="6159500"/>
                </a:lnTo>
                <a:lnTo>
                  <a:pt x="4533900" y="2070100"/>
                </a:lnTo>
                <a:lnTo>
                  <a:pt x="4762500" y="2070100"/>
                </a:lnTo>
                <a:lnTo>
                  <a:pt x="3530600" y="6159500"/>
                </a:lnTo>
                <a:lnTo>
                  <a:pt x="2044700" y="6159500"/>
                </a:lnTo>
                <a:close/>
                <a:moveTo>
                  <a:pt x="60071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" name="Freeform 2680"/>
          <p:cNvSpPr/>
          <p:nvPr/>
        </p:nvSpPr>
        <p:spPr>
          <a:xfrm rot="0" flipH="0" flipV="0">
            <a:off x="1120063" y="1848606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" name="Freeform 2681"/>
          <p:cNvSpPr/>
          <p:nvPr/>
        </p:nvSpPr>
        <p:spPr>
          <a:xfrm rot="0" flipH="0" flipV="0">
            <a:off x="1182395" y="186613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" name="Freeform 2682"/>
          <p:cNvSpPr/>
          <p:nvPr/>
        </p:nvSpPr>
        <p:spPr>
          <a:xfrm rot="0" flipH="0" flipV="0">
            <a:off x="1275664" y="186613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" name="Freeform 2683"/>
          <p:cNvSpPr/>
          <p:nvPr/>
        </p:nvSpPr>
        <p:spPr>
          <a:xfrm rot="0" flipH="0" flipV="0">
            <a:off x="1401920" y="1867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" name="Freeform 2684"/>
          <p:cNvSpPr/>
          <p:nvPr/>
        </p:nvSpPr>
        <p:spPr>
          <a:xfrm rot="0" flipH="0" flipV="0">
            <a:off x="1480406" y="1867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" name="Freeform 2685"/>
          <p:cNvSpPr/>
          <p:nvPr/>
        </p:nvSpPr>
        <p:spPr>
          <a:xfrm rot="0" flipH="0" flipV="0">
            <a:off x="1566207" y="1838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" name="Freeform 2686"/>
          <p:cNvSpPr/>
          <p:nvPr/>
        </p:nvSpPr>
        <p:spPr>
          <a:xfrm rot="0" flipH="0" flipV="0">
            <a:off x="1607660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" name="Freeform 2687"/>
          <p:cNvSpPr/>
          <p:nvPr/>
        </p:nvSpPr>
        <p:spPr>
          <a:xfrm rot="0" flipH="0" flipV="0">
            <a:off x="1644083" y="1849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" name="Freeform 2688"/>
          <p:cNvSpPr/>
          <p:nvPr/>
        </p:nvSpPr>
        <p:spPr>
          <a:xfrm rot="0" flipH="0" flipV="0">
            <a:off x="1701386" y="1849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" name="Freeform 2689"/>
          <p:cNvSpPr/>
          <p:nvPr/>
        </p:nvSpPr>
        <p:spPr>
          <a:xfrm rot="0" flipH="0" flipV="0">
            <a:off x="1767680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" name="Freeform 2690"/>
          <p:cNvSpPr/>
          <p:nvPr/>
        </p:nvSpPr>
        <p:spPr>
          <a:xfrm rot="0" flipH="0" flipV="0">
            <a:off x="1849214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" name="Freeform 2691"/>
          <p:cNvSpPr/>
          <p:nvPr/>
        </p:nvSpPr>
        <p:spPr>
          <a:xfrm rot="0" flipH="0" flipV="0">
            <a:off x="1895848" y="1838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" name="Freeform 2692"/>
          <p:cNvSpPr/>
          <p:nvPr/>
        </p:nvSpPr>
        <p:spPr>
          <a:xfrm rot="0" flipH="0" flipV="0">
            <a:off x="1987746" y="18675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" name="Freeform 2693"/>
          <p:cNvSpPr/>
          <p:nvPr/>
        </p:nvSpPr>
        <p:spPr>
          <a:xfrm rot="0" flipH="0" flipV="0">
            <a:off x="2129020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" name="Freeform 2694"/>
          <p:cNvSpPr/>
          <p:nvPr/>
        </p:nvSpPr>
        <p:spPr>
          <a:xfrm rot="0" flipH="0" flipV="0">
            <a:off x="2169559" y="1867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" name="Freeform 2695"/>
          <p:cNvSpPr/>
          <p:nvPr/>
        </p:nvSpPr>
        <p:spPr>
          <a:xfrm rot="0" flipH="0" flipV="0">
            <a:off x="2245454" y="1849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" name="Freeform 2696"/>
          <p:cNvSpPr/>
          <p:nvPr/>
        </p:nvSpPr>
        <p:spPr>
          <a:xfrm rot="0" flipH="0" flipV="0">
            <a:off x="2305347" y="1867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" name="Freeform 2697"/>
          <p:cNvSpPr/>
          <p:nvPr/>
        </p:nvSpPr>
        <p:spPr>
          <a:xfrm rot="0" flipH="0" flipV="0">
            <a:off x="2391148" y="1867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" name="Freeform 2698"/>
          <p:cNvSpPr/>
          <p:nvPr/>
        </p:nvSpPr>
        <p:spPr>
          <a:xfrm rot="0" flipH="0" flipV="0">
            <a:off x="2490665" y="1837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" name="Freeform 2699"/>
          <p:cNvSpPr/>
          <p:nvPr/>
        </p:nvSpPr>
        <p:spPr>
          <a:xfrm rot="0" flipH="0" flipV="0">
            <a:off x="2560617" y="1867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" name="Freeform 2700"/>
          <p:cNvSpPr/>
          <p:nvPr/>
        </p:nvSpPr>
        <p:spPr>
          <a:xfrm rot="0" flipH="0" flipV="0">
            <a:off x="825017" y="204847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" name="Freeform 2701"/>
          <p:cNvSpPr/>
          <p:nvPr/>
        </p:nvSpPr>
        <p:spPr>
          <a:xfrm rot="0" flipH="0" flipV="0">
            <a:off x="914019" y="2019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" name="Freeform 2702"/>
          <p:cNvSpPr/>
          <p:nvPr/>
        </p:nvSpPr>
        <p:spPr>
          <a:xfrm rot="0" flipH="0" flipV="0">
            <a:off x="950442" y="2048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" name="Freeform 2703"/>
          <p:cNvSpPr/>
          <p:nvPr/>
        </p:nvSpPr>
        <p:spPr>
          <a:xfrm rot="0" flipH="0" flipV="0">
            <a:off x="1040511" y="2048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" name="Freeform 2704"/>
          <p:cNvSpPr/>
          <p:nvPr/>
        </p:nvSpPr>
        <p:spPr>
          <a:xfrm rot="0" flipH="0" flipV="0">
            <a:off x="1124788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" name="Freeform 2705"/>
          <p:cNvSpPr/>
          <p:nvPr/>
        </p:nvSpPr>
        <p:spPr>
          <a:xfrm rot="0" flipH="0" flipV="0">
            <a:off x="1202969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" name="Freeform 2706"/>
          <p:cNvSpPr/>
          <p:nvPr/>
        </p:nvSpPr>
        <p:spPr>
          <a:xfrm rot="0" flipH="0" flipV="0">
            <a:off x="1278559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" name="Freeform 2707"/>
          <p:cNvSpPr/>
          <p:nvPr/>
        </p:nvSpPr>
        <p:spPr>
          <a:xfrm rot="0" flipH="0" flipV="0">
            <a:off x="1335862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" name="Freeform 2708"/>
          <p:cNvSpPr/>
          <p:nvPr/>
        </p:nvSpPr>
        <p:spPr>
          <a:xfrm rot="0" flipH="0" flipV="0">
            <a:off x="1395755" y="2048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" name="Freeform 2709"/>
          <p:cNvSpPr/>
          <p:nvPr/>
        </p:nvSpPr>
        <p:spPr>
          <a:xfrm rot="0" flipH="0" flipV="0">
            <a:off x="1458087" y="20181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" name="Freeform 2710"/>
          <p:cNvSpPr/>
          <p:nvPr/>
        </p:nvSpPr>
        <p:spPr>
          <a:xfrm rot="0" flipH="0" flipV="0">
            <a:off x="1526666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" name="Freeform 2711"/>
          <p:cNvSpPr/>
          <p:nvPr/>
        </p:nvSpPr>
        <p:spPr>
          <a:xfrm rot="0" flipH="0" flipV="0">
            <a:off x="1612468" y="2048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" name="Freeform 2712"/>
          <p:cNvSpPr/>
          <p:nvPr/>
        </p:nvSpPr>
        <p:spPr>
          <a:xfrm rot="0" flipH="0" flipV="0">
            <a:off x="1740484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" name="Freeform 2713"/>
          <p:cNvSpPr/>
          <p:nvPr/>
        </p:nvSpPr>
        <p:spPr>
          <a:xfrm rot="0" flipH="0" flipV="0">
            <a:off x="1818665" y="2048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" name="Freeform 2714"/>
          <p:cNvSpPr/>
          <p:nvPr/>
        </p:nvSpPr>
        <p:spPr>
          <a:xfrm rot="0" flipH="0" flipV="0">
            <a:off x="1909495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" name="Freeform 2715"/>
          <p:cNvSpPr/>
          <p:nvPr/>
        </p:nvSpPr>
        <p:spPr>
          <a:xfrm rot="0" flipH="0" flipV="0">
            <a:off x="1987676" y="2048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" name="Freeform 2716"/>
          <p:cNvSpPr/>
          <p:nvPr/>
        </p:nvSpPr>
        <p:spPr>
          <a:xfrm rot="0" flipH="0" flipV="0">
            <a:off x="2078507" y="2019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" name="Freeform 2717"/>
          <p:cNvSpPr/>
          <p:nvPr/>
        </p:nvSpPr>
        <p:spPr>
          <a:xfrm rot="0" flipH="0" flipV="0">
            <a:off x="2119045" y="2050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" name="Freeform 2718"/>
          <p:cNvSpPr/>
          <p:nvPr/>
        </p:nvSpPr>
        <p:spPr>
          <a:xfrm rot="0" flipH="0" flipV="0">
            <a:off x="2205761" y="2048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" name="Freeform 2719"/>
          <p:cNvSpPr/>
          <p:nvPr/>
        </p:nvSpPr>
        <p:spPr>
          <a:xfrm rot="0" flipH="0" flipV="0">
            <a:off x="2296591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" name="Freeform 2720"/>
          <p:cNvSpPr/>
          <p:nvPr/>
        </p:nvSpPr>
        <p:spPr>
          <a:xfrm rot="0" flipH="0" flipV="0">
            <a:off x="2376144" y="2048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" name="Freeform 2721"/>
          <p:cNvSpPr/>
          <p:nvPr/>
        </p:nvSpPr>
        <p:spPr>
          <a:xfrm rot="0" flipH="0" flipV="0">
            <a:off x="2460116" y="2048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" name="Freeform 2722"/>
          <p:cNvSpPr/>
          <p:nvPr/>
        </p:nvSpPr>
        <p:spPr>
          <a:xfrm rot="0" flipH="0" flipV="0">
            <a:off x="2540126" y="2048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" name="Freeform 2723"/>
          <p:cNvSpPr/>
          <p:nvPr/>
        </p:nvSpPr>
        <p:spPr>
          <a:xfrm rot="0" flipH="0" flipV="0">
            <a:off x="2619984" y="2048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" name="Freeform 2724"/>
          <p:cNvSpPr/>
          <p:nvPr/>
        </p:nvSpPr>
        <p:spPr>
          <a:xfrm rot="0" flipH="0" flipV="0">
            <a:off x="817397" y="2229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" name="Freeform 2725"/>
          <p:cNvSpPr/>
          <p:nvPr/>
        </p:nvSpPr>
        <p:spPr>
          <a:xfrm rot="0" flipH="0" flipV="0">
            <a:off x="908227" y="2200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" name="Freeform 2726"/>
          <p:cNvSpPr/>
          <p:nvPr/>
        </p:nvSpPr>
        <p:spPr>
          <a:xfrm rot="0" flipH="0" flipV="0">
            <a:off x="943279" y="2229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" name="Freeform 2727"/>
          <p:cNvSpPr/>
          <p:nvPr/>
        </p:nvSpPr>
        <p:spPr>
          <a:xfrm rot="0" flipH="0" flipV="0">
            <a:off x="1016431" y="2231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" name="Freeform 2728"/>
          <p:cNvSpPr/>
          <p:nvPr/>
        </p:nvSpPr>
        <p:spPr>
          <a:xfrm rot="0" flipH="0" flipV="0">
            <a:off x="1099337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" name="Freeform 2729"/>
          <p:cNvSpPr/>
          <p:nvPr/>
        </p:nvSpPr>
        <p:spPr>
          <a:xfrm rot="0" flipH="0" flipV="0">
            <a:off x="1189405" y="2229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" name="Freeform 2730"/>
          <p:cNvSpPr/>
          <p:nvPr/>
        </p:nvSpPr>
        <p:spPr>
          <a:xfrm rot="0" flipH="0" flipV="0">
            <a:off x="1317421" y="2200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" name="Freeform 2731"/>
          <p:cNvSpPr/>
          <p:nvPr/>
        </p:nvSpPr>
        <p:spPr>
          <a:xfrm rot="0" flipH="0" flipV="0">
            <a:off x="1358874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" name="Freeform 2732"/>
          <p:cNvSpPr/>
          <p:nvPr/>
        </p:nvSpPr>
        <p:spPr>
          <a:xfrm rot="0" flipH="0" flipV="0">
            <a:off x="1404289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" name="Freeform 2733"/>
          <p:cNvSpPr/>
          <p:nvPr/>
        </p:nvSpPr>
        <p:spPr>
          <a:xfrm rot="0" flipH="0" flipV="0">
            <a:off x="1450924" y="2200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" name="Freeform 2734"/>
          <p:cNvSpPr/>
          <p:nvPr/>
        </p:nvSpPr>
        <p:spPr>
          <a:xfrm rot="0" flipH="0" flipV="0">
            <a:off x="1536725" y="2200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" name="Freeform 2735"/>
          <p:cNvSpPr/>
          <p:nvPr/>
        </p:nvSpPr>
        <p:spPr>
          <a:xfrm rot="0" flipH="0" flipV="0">
            <a:off x="1614906" y="2229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" name="Freeform 2736"/>
          <p:cNvSpPr/>
          <p:nvPr/>
        </p:nvSpPr>
        <p:spPr>
          <a:xfrm rot="0" flipH="0" flipV="0">
            <a:off x="1693087" y="2229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" name="Freeform 2737"/>
          <p:cNvSpPr/>
          <p:nvPr/>
        </p:nvSpPr>
        <p:spPr>
          <a:xfrm rot="0" flipH="0" flipV="0">
            <a:off x="1778889" y="2229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" name="Freeform 2738"/>
          <p:cNvSpPr/>
          <p:nvPr/>
        </p:nvSpPr>
        <p:spPr>
          <a:xfrm rot="0" flipH="0" flipV="0">
            <a:off x="1859965" y="22894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" name="Freeform 2739"/>
          <p:cNvSpPr/>
          <p:nvPr/>
        </p:nvSpPr>
        <p:spPr>
          <a:xfrm rot="0" flipH="0" flipV="0">
            <a:off x="1910257" y="2199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" name="Freeform 2740"/>
          <p:cNvSpPr/>
          <p:nvPr/>
        </p:nvSpPr>
        <p:spPr>
          <a:xfrm rot="0" flipH="0" flipV="0">
            <a:off x="1980209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" name="Freeform 2741"/>
          <p:cNvSpPr/>
          <p:nvPr/>
        </p:nvSpPr>
        <p:spPr>
          <a:xfrm rot="0" flipH="0" flipV="0">
            <a:off x="2106396" y="2229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" name="Freeform 2742"/>
          <p:cNvSpPr/>
          <p:nvPr/>
        </p:nvSpPr>
        <p:spPr>
          <a:xfrm rot="0" flipH="0" flipV="0">
            <a:off x="2155164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" name="Freeform 2743"/>
          <p:cNvSpPr/>
          <p:nvPr/>
        </p:nvSpPr>
        <p:spPr>
          <a:xfrm rot="0" flipH="0" flipV="0">
            <a:off x="2245233" y="2200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" name="Freeform 2744"/>
          <p:cNvSpPr/>
          <p:nvPr/>
        </p:nvSpPr>
        <p:spPr>
          <a:xfrm rot="0" flipH="0" flipV="0">
            <a:off x="2323414" y="2229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" name="Freeform 2745"/>
          <p:cNvSpPr/>
          <p:nvPr/>
        </p:nvSpPr>
        <p:spPr>
          <a:xfrm rot="0" flipH="0" flipV="0">
            <a:off x="2409215" y="2229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" name="Freeform 2746"/>
          <p:cNvSpPr/>
          <p:nvPr/>
        </p:nvSpPr>
        <p:spPr>
          <a:xfrm rot="0" flipH="0" flipV="0">
            <a:off x="2495016" y="2229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" name="Freeform 2747"/>
          <p:cNvSpPr/>
          <p:nvPr/>
        </p:nvSpPr>
        <p:spPr>
          <a:xfrm rot="0" flipH="0" flipV="0">
            <a:off x="2579903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" name="Freeform 2748"/>
          <p:cNvSpPr/>
          <p:nvPr/>
        </p:nvSpPr>
        <p:spPr>
          <a:xfrm rot="0" flipH="0" flipV="0">
            <a:off x="818921" y="24104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" name="Freeform 2749"/>
          <p:cNvSpPr/>
          <p:nvPr/>
        </p:nvSpPr>
        <p:spPr>
          <a:xfrm rot="0" flipH="0" flipV="0">
            <a:off x="898779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" name="Freeform 2750"/>
          <p:cNvSpPr/>
          <p:nvPr/>
        </p:nvSpPr>
        <p:spPr>
          <a:xfrm rot="0" flipH="0" flipV="0">
            <a:off x="988847" y="24104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" name="Freeform 2751"/>
          <p:cNvSpPr/>
          <p:nvPr/>
        </p:nvSpPr>
        <p:spPr>
          <a:xfrm rot="0" flipH="0" flipV="0">
            <a:off x="1125092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" name="Freeform 2752"/>
          <p:cNvSpPr/>
          <p:nvPr/>
        </p:nvSpPr>
        <p:spPr>
          <a:xfrm rot="0" flipH="0" flipV="0">
            <a:off x="1215161" y="2381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" name="Freeform 2753"/>
          <p:cNvSpPr/>
          <p:nvPr/>
        </p:nvSpPr>
        <p:spPr>
          <a:xfrm rot="0" flipH="0" flipV="0">
            <a:off x="1257833" y="2381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" name="Freeform 2754"/>
          <p:cNvSpPr/>
          <p:nvPr/>
        </p:nvSpPr>
        <p:spPr>
          <a:xfrm rot="0" flipH="0" flipV="0">
            <a:off x="1294257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" name="Freeform 2755"/>
          <p:cNvSpPr/>
          <p:nvPr/>
        </p:nvSpPr>
        <p:spPr>
          <a:xfrm rot="0" flipH="0" flipV="0">
            <a:off x="1420444" y="24104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" name="Freeform 2756"/>
          <p:cNvSpPr/>
          <p:nvPr/>
        </p:nvSpPr>
        <p:spPr>
          <a:xfrm rot="0" flipH="0" flipV="0">
            <a:off x="1556689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" name="Freeform 2757"/>
          <p:cNvSpPr/>
          <p:nvPr/>
        </p:nvSpPr>
        <p:spPr>
          <a:xfrm rot="0" flipH="0" flipV="0">
            <a:off x="1636547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" name="Freeform 2758"/>
          <p:cNvSpPr/>
          <p:nvPr/>
        </p:nvSpPr>
        <p:spPr>
          <a:xfrm rot="0" flipH="0" flipV="0">
            <a:off x="1696440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" name="Freeform 2759"/>
          <p:cNvSpPr/>
          <p:nvPr/>
        </p:nvSpPr>
        <p:spPr>
          <a:xfrm rot="0" flipH="0" flipV="0">
            <a:off x="1782241" y="24104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" name="Freeform 2760"/>
          <p:cNvSpPr/>
          <p:nvPr/>
        </p:nvSpPr>
        <p:spPr>
          <a:xfrm rot="0" flipH="0" flipV="0">
            <a:off x="1918487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" name="Freeform 2761"/>
          <p:cNvSpPr/>
          <p:nvPr/>
        </p:nvSpPr>
        <p:spPr>
          <a:xfrm rot="0" flipH="0" flipV="0">
            <a:off x="2002307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" name="Freeform 2762"/>
          <p:cNvSpPr/>
          <p:nvPr/>
        </p:nvSpPr>
        <p:spPr>
          <a:xfrm rot="0" flipH="0" flipV="0">
            <a:off x="2082164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" name="Freeform 2763"/>
          <p:cNvSpPr/>
          <p:nvPr/>
        </p:nvSpPr>
        <p:spPr>
          <a:xfrm rot="0" flipH="0" flipV="0">
            <a:off x="2139467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" name="Freeform 2764"/>
          <p:cNvSpPr/>
          <p:nvPr/>
        </p:nvSpPr>
        <p:spPr>
          <a:xfrm rot="0" flipH="0" flipV="0">
            <a:off x="2205761" y="2380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" name="Freeform 2765"/>
          <p:cNvSpPr/>
          <p:nvPr/>
        </p:nvSpPr>
        <p:spPr>
          <a:xfrm rot="0" flipH="0" flipV="0">
            <a:off x="2246299" y="24104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" name="Freeform 2766"/>
          <p:cNvSpPr/>
          <p:nvPr/>
        </p:nvSpPr>
        <p:spPr>
          <a:xfrm rot="0" flipH="0" flipV="0">
            <a:off x="2324785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" name="Freeform 2767"/>
          <p:cNvSpPr/>
          <p:nvPr/>
        </p:nvSpPr>
        <p:spPr>
          <a:xfrm rot="0" flipH="0" flipV="0">
            <a:off x="2410587" y="2410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" name="Freeform 2768"/>
          <p:cNvSpPr/>
          <p:nvPr/>
        </p:nvSpPr>
        <p:spPr>
          <a:xfrm rot="0" flipH="0" flipV="0">
            <a:off x="812368" y="25932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" name="Freeform 2769"/>
          <p:cNvSpPr/>
          <p:nvPr/>
        </p:nvSpPr>
        <p:spPr>
          <a:xfrm rot="0" flipH="0" flipV="0">
            <a:off x="895273" y="25639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" name="Freeform 2770"/>
          <p:cNvSpPr/>
          <p:nvPr/>
        </p:nvSpPr>
        <p:spPr>
          <a:xfrm rot="0" flipH="0" flipV="0">
            <a:off x="985342" y="2562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" name="Freeform 2771"/>
          <p:cNvSpPr/>
          <p:nvPr/>
        </p:nvSpPr>
        <p:spPr>
          <a:xfrm rot="0" flipH="0" flipV="0">
            <a:off x="1026795" y="2561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" name="Freeform 2772"/>
          <p:cNvSpPr/>
          <p:nvPr/>
        </p:nvSpPr>
        <p:spPr>
          <a:xfrm rot="0" flipH="0" flipV="0">
            <a:off x="1073429" y="2591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" name="Freeform 2773"/>
          <p:cNvSpPr/>
          <p:nvPr/>
        </p:nvSpPr>
        <p:spPr>
          <a:xfrm rot="0" flipH="0" flipV="0">
            <a:off x="1157706" y="25914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" name="Freeform 2774"/>
          <p:cNvSpPr/>
          <p:nvPr/>
        </p:nvSpPr>
        <p:spPr>
          <a:xfrm rot="0" flipH="0" flipV="0">
            <a:off x="1242288" y="2561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" name="Freeform 2775"/>
          <p:cNvSpPr/>
          <p:nvPr/>
        </p:nvSpPr>
        <p:spPr>
          <a:xfrm rot="0" flipH="0" flipV="0">
            <a:off x="1282826" y="25914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" name="Freeform 2776"/>
          <p:cNvSpPr/>
          <p:nvPr/>
        </p:nvSpPr>
        <p:spPr>
          <a:xfrm rot="0" flipH="0" flipV="0">
            <a:off x="1358722" y="2572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" name="Freeform 2777"/>
          <p:cNvSpPr/>
          <p:nvPr/>
        </p:nvSpPr>
        <p:spPr>
          <a:xfrm rot="0" flipH="0" flipV="0">
            <a:off x="1418615" y="256397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" name="Freeform 2778"/>
          <p:cNvSpPr/>
          <p:nvPr/>
        </p:nvSpPr>
        <p:spPr>
          <a:xfrm rot="0" flipH="0" flipV="0">
            <a:off x="1509445" y="2591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" name="Freeform 2779"/>
          <p:cNvSpPr/>
          <p:nvPr/>
        </p:nvSpPr>
        <p:spPr>
          <a:xfrm rot="0" flipH="0" flipV="0">
            <a:off x="1637461" y="25914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" name="Freeform 2780"/>
          <p:cNvSpPr/>
          <p:nvPr/>
        </p:nvSpPr>
        <p:spPr>
          <a:xfrm rot="0" flipH="0" flipV="0">
            <a:off x="1777822" y="2593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" name="Freeform 2781"/>
          <p:cNvSpPr/>
          <p:nvPr/>
        </p:nvSpPr>
        <p:spPr>
          <a:xfrm rot="0" flipH="0" flipV="0">
            <a:off x="1870024" y="2593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" name="Freeform 2782"/>
          <p:cNvSpPr/>
          <p:nvPr/>
        </p:nvSpPr>
        <p:spPr>
          <a:xfrm rot="0" flipH="0" flipV="0">
            <a:off x="1954149" y="2572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" name="Freeform 2783"/>
          <p:cNvSpPr/>
          <p:nvPr/>
        </p:nvSpPr>
        <p:spPr>
          <a:xfrm rot="0" flipH="0" flipV="0">
            <a:off x="2011451" y="2572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" name="Freeform 2784"/>
          <p:cNvSpPr/>
          <p:nvPr/>
        </p:nvSpPr>
        <p:spPr>
          <a:xfrm rot="0" flipH="0" flipV="0">
            <a:off x="2076830" y="2593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" name="Freeform 2785"/>
          <p:cNvSpPr/>
          <p:nvPr/>
        </p:nvSpPr>
        <p:spPr>
          <a:xfrm rot="0" flipH="0" flipV="0">
            <a:off x="2158517" y="25932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" name="Freeform 2786"/>
          <p:cNvSpPr/>
          <p:nvPr/>
        </p:nvSpPr>
        <p:spPr>
          <a:xfrm rot="0" flipH="0" flipV="0">
            <a:off x="2246452" y="2561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" name="Freeform 2787"/>
          <p:cNvSpPr/>
          <p:nvPr/>
        </p:nvSpPr>
        <p:spPr>
          <a:xfrm rot="0" flipH="0" flipV="0">
            <a:off x="2285466" y="25914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" name="Freeform 2788"/>
          <p:cNvSpPr/>
          <p:nvPr/>
        </p:nvSpPr>
        <p:spPr>
          <a:xfrm rot="0" flipH="0" flipV="0">
            <a:off x="2371267" y="2591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" name="Freeform 2789"/>
          <p:cNvSpPr/>
          <p:nvPr/>
        </p:nvSpPr>
        <p:spPr>
          <a:xfrm rot="0" flipH="0" flipV="0">
            <a:off x="818769" y="2772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" name="Freeform 2790"/>
          <p:cNvSpPr/>
          <p:nvPr/>
        </p:nvSpPr>
        <p:spPr>
          <a:xfrm rot="0" flipH="0" flipV="0">
            <a:off x="902741" y="27723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" name="Freeform 2791"/>
          <p:cNvSpPr/>
          <p:nvPr/>
        </p:nvSpPr>
        <p:spPr>
          <a:xfrm rot="0" flipH="0" flipV="0">
            <a:off x="987628" y="2742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" name="Freeform 2792"/>
          <p:cNvSpPr/>
          <p:nvPr/>
        </p:nvSpPr>
        <p:spPr>
          <a:xfrm rot="0" flipH="0" flipV="0">
            <a:off x="1026642" y="27723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" name="Freeform 2793"/>
          <p:cNvSpPr/>
          <p:nvPr/>
        </p:nvSpPr>
        <p:spPr>
          <a:xfrm rot="0" flipH="0" flipV="0">
            <a:off x="1116253" y="2742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" name="Freeform 2794"/>
          <p:cNvSpPr/>
          <p:nvPr/>
        </p:nvSpPr>
        <p:spPr>
          <a:xfrm rot="0" flipH="0" flipV="0">
            <a:off x="1156487" y="27431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" name="Freeform 2795"/>
          <p:cNvSpPr/>
          <p:nvPr/>
        </p:nvSpPr>
        <p:spPr>
          <a:xfrm rot="0" flipH="0" flipV="0">
            <a:off x="1245489" y="2772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" name="Freeform 2796"/>
          <p:cNvSpPr/>
          <p:nvPr/>
        </p:nvSpPr>
        <p:spPr>
          <a:xfrm rot="0" flipH="0" flipV="0">
            <a:off x="1331290" y="27723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" name="Freeform 2797"/>
          <p:cNvSpPr/>
          <p:nvPr/>
        </p:nvSpPr>
        <p:spPr>
          <a:xfrm rot="0" flipH="0" flipV="0">
            <a:off x="1459306" y="27431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" name="Freeform 2798"/>
          <p:cNvSpPr/>
          <p:nvPr/>
        </p:nvSpPr>
        <p:spPr>
          <a:xfrm rot="0" flipH="0" flipV="0">
            <a:off x="1495729" y="2772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" name="Freeform 2799"/>
          <p:cNvSpPr/>
          <p:nvPr/>
        </p:nvSpPr>
        <p:spPr>
          <a:xfrm rot="0" flipH="0" flipV="0">
            <a:off x="1579702" y="27723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" name="Freeform 2800"/>
          <p:cNvSpPr/>
          <p:nvPr/>
        </p:nvSpPr>
        <p:spPr>
          <a:xfrm rot="0" flipH="0" flipV="0">
            <a:off x="1665808" y="27431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" name="Freeform 2801"/>
          <p:cNvSpPr/>
          <p:nvPr/>
        </p:nvSpPr>
        <p:spPr>
          <a:xfrm rot="0" flipH="0" flipV="0">
            <a:off x="1743989" y="2772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" name="Freeform 2802"/>
          <p:cNvSpPr/>
          <p:nvPr/>
        </p:nvSpPr>
        <p:spPr>
          <a:xfrm rot="0" flipH="0" flipV="0">
            <a:off x="1829790" y="27723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" name="Freeform 2803"/>
          <p:cNvSpPr/>
          <p:nvPr/>
        </p:nvSpPr>
        <p:spPr>
          <a:xfrm rot="0" flipH="0" flipV="0">
            <a:off x="1971065" y="2742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" name="Freeform 2804"/>
          <p:cNvSpPr/>
          <p:nvPr/>
        </p:nvSpPr>
        <p:spPr>
          <a:xfrm rot="0" flipH="0" flipV="0">
            <a:off x="2011603" y="27723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" name="Freeform 2805"/>
          <p:cNvSpPr/>
          <p:nvPr/>
        </p:nvSpPr>
        <p:spPr>
          <a:xfrm rot="0" flipH="0" flipV="0">
            <a:off x="2090089" y="2772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" name="Freeform 2806"/>
          <p:cNvSpPr/>
          <p:nvPr/>
        </p:nvSpPr>
        <p:spPr>
          <a:xfrm rot="0" flipH="0" flipV="0">
            <a:off x="2168271" y="2772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" name="Freeform 2807"/>
          <p:cNvSpPr/>
          <p:nvPr/>
        </p:nvSpPr>
        <p:spPr>
          <a:xfrm rot="0" flipH="0" flipV="0">
            <a:off x="2254072" y="27723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" name="Rectangle 2808"/>
          <p:cNvSpPr/>
          <p:nvPr/>
        </p:nvSpPr>
        <p:spPr>
          <a:xfrm rot="0" flipH="0" flipV="0">
            <a:off x="3662875" y="1766797"/>
            <a:ext cx="1958484" cy="937685"/>
          </a:xfrm>
          <a:prstGeom prst="rect">
            <a:avLst/>
          </a:prstGeom>
        </p:spPr>
      </p:sp>
      <p:sp>
        <p:nvSpPr>
          <p:cNvPr id="2809" name="Freeform 2809"/>
          <p:cNvSpPr/>
          <p:nvPr/>
        </p:nvSpPr>
        <p:spPr>
          <a:xfrm rot="0" flipH="0" flipV="0">
            <a:off x="3677048" y="1843272"/>
            <a:ext cx="104851" cy="98907"/>
          </a:xfrm>
          <a:custGeom>
            <a:pathLst>
              <a:path w="8737600" h="8242300">
                <a:moveTo>
                  <a:pt x="0" y="0"/>
                </a:moveTo>
                <a:lnTo>
                  <a:pt x="2146300" y="0"/>
                </a:lnTo>
                <a:lnTo>
                  <a:pt x="4470400" y="5041900"/>
                </a:lnTo>
                <a:lnTo>
                  <a:pt x="4343400" y="5041900"/>
                </a:lnTo>
                <a:lnTo>
                  <a:pt x="6667500" y="0"/>
                </a:lnTo>
                <a:lnTo>
                  <a:pt x="8737600" y="0"/>
                </a:lnTo>
                <a:lnTo>
                  <a:pt x="8737600" y="8242300"/>
                </a:lnTo>
                <a:lnTo>
                  <a:pt x="7226300" y="8242300"/>
                </a:lnTo>
                <a:lnTo>
                  <a:pt x="7226300" y="1727200"/>
                </a:lnTo>
                <a:lnTo>
                  <a:pt x="7454900" y="1727200"/>
                </a:lnTo>
                <a:lnTo>
                  <a:pt x="4889500" y="7340600"/>
                </a:lnTo>
                <a:lnTo>
                  <a:pt x="3911600" y="7340600"/>
                </a:lnTo>
                <a:lnTo>
                  <a:pt x="1358900" y="1752600"/>
                </a:lnTo>
                <a:lnTo>
                  <a:pt x="1498600" y="1752600"/>
                </a:lnTo>
                <a:lnTo>
                  <a:pt x="14986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" name="Freeform 2810"/>
          <p:cNvSpPr/>
          <p:nvPr/>
        </p:nvSpPr>
        <p:spPr>
          <a:xfrm rot="0" flipH="0" flipV="0">
            <a:off x="3804455" y="1866132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" name="Freeform 2811"/>
          <p:cNvSpPr/>
          <p:nvPr/>
        </p:nvSpPr>
        <p:spPr>
          <a:xfrm rot="0" flipH="0" flipV="0">
            <a:off x="3887665" y="1867961"/>
            <a:ext cx="79400" cy="74218"/>
          </a:xfrm>
          <a:custGeom>
            <a:pathLst>
              <a:path w="6616700" h="6184900">
                <a:moveTo>
                  <a:pt x="0" y="6184900"/>
                </a:moveTo>
                <a:lnTo>
                  <a:pt x="2400300" y="3111500"/>
                </a:lnTo>
                <a:lnTo>
                  <a:pt x="0" y="0"/>
                </a:lnTo>
                <a:lnTo>
                  <a:pt x="1841500" y="0"/>
                </a:lnTo>
                <a:lnTo>
                  <a:pt x="3352800" y="1981200"/>
                </a:lnTo>
                <a:lnTo>
                  <a:pt x="4787900" y="0"/>
                </a:lnTo>
                <a:lnTo>
                  <a:pt x="6616700" y="0"/>
                </a:lnTo>
                <a:lnTo>
                  <a:pt x="4229100" y="3111500"/>
                </a:lnTo>
                <a:lnTo>
                  <a:pt x="6616700" y="6184900"/>
                </a:lnTo>
                <a:lnTo>
                  <a:pt x="4787900" y="6184900"/>
                </a:lnTo>
                <a:lnTo>
                  <a:pt x="3251200" y="4203700"/>
                </a:lnTo>
                <a:lnTo>
                  <a:pt x="1841500" y="6184900"/>
                </a:lnTo>
                <a:close/>
                <a:moveTo>
                  <a:pt x="-2032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" name="Freeform 2812"/>
          <p:cNvSpPr/>
          <p:nvPr/>
        </p:nvSpPr>
        <p:spPr>
          <a:xfrm rot="0" flipH="0" flipV="0">
            <a:off x="3971333" y="1868265"/>
            <a:ext cx="111556" cy="73914"/>
          </a:xfrm>
          <a:custGeom>
            <a:pathLst>
              <a:path w="9296400" h="6159500">
                <a:moveTo>
                  <a:pt x="0" y="0"/>
                </a:moveTo>
                <a:lnTo>
                  <a:pt x="1562100" y="0"/>
                </a:lnTo>
                <a:lnTo>
                  <a:pt x="2895600" y="4673600"/>
                </a:lnTo>
                <a:lnTo>
                  <a:pt x="2743200" y="4673600"/>
                </a:lnTo>
                <a:lnTo>
                  <a:pt x="4000500" y="330200"/>
                </a:lnTo>
                <a:lnTo>
                  <a:pt x="5359400" y="330200"/>
                </a:lnTo>
                <a:lnTo>
                  <a:pt x="6616700" y="4686300"/>
                </a:lnTo>
                <a:lnTo>
                  <a:pt x="6464300" y="4686300"/>
                </a:lnTo>
                <a:lnTo>
                  <a:pt x="7797800" y="0"/>
                </a:lnTo>
                <a:lnTo>
                  <a:pt x="9296400" y="0"/>
                </a:lnTo>
                <a:lnTo>
                  <a:pt x="7264400" y="6159500"/>
                </a:lnTo>
                <a:lnTo>
                  <a:pt x="5791200" y="6159500"/>
                </a:lnTo>
                <a:lnTo>
                  <a:pt x="4533900" y="2070100"/>
                </a:lnTo>
                <a:lnTo>
                  <a:pt x="4762500" y="2070100"/>
                </a:lnTo>
                <a:lnTo>
                  <a:pt x="3530600" y="6159500"/>
                </a:lnTo>
                <a:lnTo>
                  <a:pt x="2044700" y="6159500"/>
                </a:lnTo>
                <a:close/>
                <a:moveTo>
                  <a:pt x="60071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" name="Freeform 2813"/>
          <p:cNvSpPr/>
          <p:nvPr/>
        </p:nvSpPr>
        <p:spPr>
          <a:xfrm rot="0" flipH="0" flipV="0">
            <a:off x="4092186" y="186613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" name="Freeform 2814"/>
          <p:cNvSpPr/>
          <p:nvPr/>
        </p:nvSpPr>
        <p:spPr>
          <a:xfrm rot="0" flipH="0" flipV="0">
            <a:off x="4179968" y="183763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" name="Freeform 2815"/>
          <p:cNvSpPr/>
          <p:nvPr/>
        </p:nvSpPr>
        <p:spPr>
          <a:xfrm rot="0" flipH="0" flipV="0">
            <a:off x="4226298" y="183763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" name="Freeform 2816"/>
          <p:cNvSpPr/>
          <p:nvPr/>
        </p:nvSpPr>
        <p:spPr>
          <a:xfrm rot="0" flipH="0" flipV="0">
            <a:off x="4293956" y="1869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" name="Freeform 2817"/>
          <p:cNvSpPr/>
          <p:nvPr/>
        </p:nvSpPr>
        <p:spPr>
          <a:xfrm rot="0" flipH="0" flipV="0">
            <a:off x="4381129" y="1838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" name="Freeform 2818"/>
          <p:cNvSpPr/>
          <p:nvPr/>
        </p:nvSpPr>
        <p:spPr>
          <a:xfrm rot="0" flipH="0" flipV="0">
            <a:off x="4466625" y="18382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" name="Freeform 2819"/>
          <p:cNvSpPr/>
          <p:nvPr/>
        </p:nvSpPr>
        <p:spPr>
          <a:xfrm rot="0" flipH="0" flipV="0">
            <a:off x="4562027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" name="Freeform 2820"/>
          <p:cNvSpPr/>
          <p:nvPr/>
        </p:nvSpPr>
        <p:spPr>
          <a:xfrm rot="0" flipH="0" flipV="0">
            <a:off x="4602566" y="1867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" name="Freeform 2821"/>
          <p:cNvSpPr/>
          <p:nvPr/>
        </p:nvSpPr>
        <p:spPr>
          <a:xfrm rot="0" flipH="0" flipV="0">
            <a:off x="4678461" y="1849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" name="Freeform 2822"/>
          <p:cNvSpPr/>
          <p:nvPr/>
        </p:nvSpPr>
        <p:spPr>
          <a:xfrm rot="0" flipH="0" flipV="0">
            <a:off x="4744755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" name="Freeform 2823"/>
          <p:cNvSpPr/>
          <p:nvPr/>
        </p:nvSpPr>
        <p:spPr>
          <a:xfrm rot="0" flipH="0" flipV="0">
            <a:off x="4819431" y="1846167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" name="Freeform 2824"/>
          <p:cNvSpPr/>
          <p:nvPr/>
        </p:nvSpPr>
        <p:spPr>
          <a:xfrm rot="0" flipH="0" flipV="0">
            <a:off x="4870789" y="1844796"/>
            <a:ext cx="76962" cy="99212"/>
          </a:xfrm>
          <a:custGeom>
            <a:pathLst>
              <a:path w="6413500" h="8267700">
                <a:moveTo>
                  <a:pt x="3200400" y="8267700"/>
                </a:moveTo>
                <a:cubicBezTo>
                  <a:pt x="2573866" y="8267700"/>
                  <a:pt x="2020358" y="8168216"/>
                  <a:pt x="1539875" y="7969250"/>
                </a:cubicBezTo>
                <a:cubicBezTo>
                  <a:pt x="1059391" y="7770284"/>
                  <a:pt x="682625" y="7497234"/>
                  <a:pt x="409575" y="7150100"/>
                </a:cubicBezTo>
                <a:cubicBezTo>
                  <a:pt x="136525" y="6802967"/>
                  <a:pt x="0" y="6409267"/>
                  <a:pt x="0" y="5969000"/>
                </a:cubicBezTo>
                <a:cubicBezTo>
                  <a:pt x="0" y="5566834"/>
                  <a:pt x="104775" y="5221817"/>
                  <a:pt x="314325" y="4933950"/>
                </a:cubicBezTo>
                <a:cubicBezTo>
                  <a:pt x="523875" y="4646084"/>
                  <a:pt x="811741" y="4424892"/>
                  <a:pt x="1177925" y="4270375"/>
                </a:cubicBezTo>
                <a:cubicBezTo>
                  <a:pt x="1544108" y="4115859"/>
                  <a:pt x="1960033" y="4038600"/>
                  <a:pt x="2425700" y="4038600"/>
                </a:cubicBezTo>
                <a:cubicBezTo>
                  <a:pt x="2548466" y="4038600"/>
                  <a:pt x="2667000" y="4044950"/>
                  <a:pt x="2781300" y="4057650"/>
                </a:cubicBezTo>
                <a:cubicBezTo>
                  <a:pt x="2895600" y="4070350"/>
                  <a:pt x="3018366" y="4093634"/>
                  <a:pt x="3149600" y="4127500"/>
                </a:cubicBezTo>
                <a:lnTo>
                  <a:pt x="3149600" y="4419600"/>
                </a:lnTo>
                <a:cubicBezTo>
                  <a:pt x="2726266" y="4419600"/>
                  <a:pt x="2355850" y="4488392"/>
                  <a:pt x="2038350" y="4625975"/>
                </a:cubicBezTo>
                <a:cubicBezTo>
                  <a:pt x="1720850" y="4763559"/>
                  <a:pt x="1473200" y="4944534"/>
                  <a:pt x="1295400" y="5168900"/>
                </a:cubicBezTo>
                <a:cubicBezTo>
                  <a:pt x="1117600" y="5393267"/>
                  <a:pt x="1028700" y="5634567"/>
                  <a:pt x="1028700" y="5892800"/>
                </a:cubicBezTo>
                <a:cubicBezTo>
                  <a:pt x="1028700" y="6206067"/>
                  <a:pt x="1123950" y="6471709"/>
                  <a:pt x="1314450" y="6689725"/>
                </a:cubicBezTo>
                <a:cubicBezTo>
                  <a:pt x="1504950" y="6907742"/>
                  <a:pt x="1764241" y="7072842"/>
                  <a:pt x="2092325" y="7185025"/>
                </a:cubicBezTo>
                <a:cubicBezTo>
                  <a:pt x="2420408" y="7297209"/>
                  <a:pt x="2789766" y="7353300"/>
                  <a:pt x="3200400" y="7353300"/>
                </a:cubicBezTo>
                <a:cubicBezTo>
                  <a:pt x="3886200" y="7353300"/>
                  <a:pt x="4419600" y="7243234"/>
                  <a:pt x="4800600" y="7023100"/>
                </a:cubicBezTo>
                <a:cubicBezTo>
                  <a:pt x="5181600" y="6802967"/>
                  <a:pt x="5372100" y="6515100"/>
                  <a:pt x="5372100" y="6159500"/>
                </a:cubicBezTo>
                <a:cubicBezTo>
                  <a:pt x="5372100" y="5871634"/>
                  <a:pt x="5271558" y="5634567"/>
                  <a:pt x="5070475" y="5448300"/>
                </a:cubicBezTo>
                <a:cubicBezTo>
                  <a:pt x="4869391" y="5262034"/>
                  <a:pt x="4593166" y="5105400"/>
                  <a:pt x="4241800" y="4978400"/>
                </a:cubicBezTo>
                <a:lnTo>
                  <a:pt x="2044700" y="4140200"/>
                </a:lnTo>
                <a:cubicBezTo>
                  <a:pt x="1778000" y="4038600"/>
                  <a:pt x="1508125" y="3898900"/>
                  <a:pt x="1235075" y="3721100"/>
                </a:cubicBezTo>
                <a:cubicBezTo>
                  <a:pt x="962025" y="3543300"/>
                  <a:pt x="732366" y="3321050"/>
                  <a:pt x="546100" y="3054350"/>
                </a:cubicBezTo>
                <a:cubicBezTo>
                  <a:pt x="359833" y="2787650"/>
                  <a:pt x="266700" y="2472267"/>
                  <a:pt x="266700" y="2108200"/>
                </a:cubicBezTo>
                <a:cubicBezTo>
                  <a:pt x="266700" y="1697567"/>
                  <a:pt x="383116" y="1333500"/>
                  <a:pt x="615950" y="1016000"/>
                </a:cubicBezTo>
                <a:cubicBezTo>
                  <a:pt x="848783" y="698500"/>
                  <a:pt x="1184275" y="449792"/>
                  <a:pt x="1622425" y="269875"/>
                </a:cubicBezTo>
                <a:cubicBezTo>
                  <a:pt x="2060575" y="89959"/>
                  <a:pt x="2586566" y="0"/>
                  <a:pt x="3200400" y="0"/>
                </a:cubicBezTo>
                <a:cubicBezTo>
                  <a:pt x="3763433" y="0"/>
                  <a:pt x="4264025" y="96309"/>
                  <a:pt x="4702175" y="288925"/>
                </a:cubicBezTo>
                <a:cubicBezTo>
                  <a:pt x="5140325" y="481542"/>
                  <a:pt x="5484283" y="744009"/>
                  <a:pt x="5734050" y="1076325"/>
                </a:cubicBezTo>
                <a:cubicBezTo>
                  <a:pt x="5983816" y="1408642"/>
                  <a:pt x="6108700" y="1786467"/>
                  <a:pt x="6108700" y="2209800"/>
                </a:cubicBezTo>
                <a:cubicBezTo>
                  <a:pt x="6108700" y="2540000"/>
                  <a:pt x="6025091" y="2845859"/>
                  <a:pt x="5857875" y="3127375"/>
                </a:cubicBezTo>
                <a:cubicBezTo>
                  <a:pt x="5690658" y="3408892"/>
                  <a:pt x="5445125" y="3635375"/>
                  <a:pt x="5121275" y="3806825"/>
                </a:cubicBezTo>
                <a:cubicBezTo>
                  <a:pt x="4797425" y="3978275"/>
                  <a:pt x="4398433" y="4064000"/>
                  <a:pt x="3924300" y="4064000"/>
                </a:cubicBezTo>
                <a:cubicBezTo>
                  <a:pt x="3810000" y="4064000"/>
                  <a:pt x="3700991" y="4056592"/>
                  <a:pt x="3597275" y="4041775"/>
                </a:cubicBezTo>
                <a:cubicBezTo>
                  <a:pt x="3493558" y="4026959"/>
                  <a:pt x="3378200" y="4000500"/>
                  <a:pt x="3251200" y="3962400"/>
                </a:cubicBezTo>
                <a:lnTo>
                  <a:pt x="3251200" y="3644900"/>
                </a:lnTo>
                <a:cubicBezTo>
                  <a:pt x="3594100" y="3644900"/>
                  <a:pt x="3903133" y="3586692"/>
                  <a:pt x="4178300" y="3470275"/>
                </a:cubicBezTo>
                <a:cubicBezTo>
                  <a:pt x="4453466" y="3353859"/>
                  <a:pt x="4672541" y="3191934"/>
                  <a:pt x="4835525" y="2984500"/>
                </a:cubicBezTo>
                <a:cubicBezTo>
                  <a:pt x="4998508" y="2777067"/>
                  <a:pt x="5080000" y="2535767"/>
                  <a:pt x="5080000" y="2260600"/>
                </a:cubicBezTo>
                <a:cubicBezTo>
                  <a:pt x="5080000" y="1998134"/>
                  <a:pt x="5000625" y="1764242"/>
                  <a:pt x="4841875" y="1558925"/>
                </a:cubicBezTo>
                <a:cubicBezTo>
                  <a:pt x="4683125" y="1353609"/>
                  <a:pt x="4462991" y="1192742"/>
                  <a:pt x="4181475" y="1076325"/>
                </a:cubicBezTo>
                <a:cubicBezTo>
                  <a:pt x="3899958" y="959909"/>
                  <a:pt x="3572933" y="901700"/>
                  <a:pt x="3200400" y="901700"/>
                </a:cubicBezTo>
                <a:cubicBezTo>
                  <a:pt x="2840566" y="901700"/>
                  <a:pt x="2517775" y="957792"/>
                  <a:pt x="2232025" y="1069975"/>
                </a:cubicBezTo>
                <a:cubicBezTo>
                  <a:pt x="1946275" y="1182159"/>
                  <a:pt x="1720850" y="1332442"/>
                  <a:pt x="1555750" y="1520825"/>
                </a:cubicBezTo>
                <a:cubicBezTo>
                  <a:pt x="1390650" y="1709209"/>
                  <a:pt x="1308100" y="1917700"/>
                  <a:pt x="1308100" y="2146300"/>
                </a:cubicBezTo>
                <a:cubicBezTo>
                  <a:pt x="1308100" y="2429934"/>
                  <a:pt x="1404408" y="2657475"/>
                  <a:pt x="1597025" y="2828925"/>
                </a:cubicBezTo>
                <a:cubicBezTo>
                  <a:pt x="1789641" y="3000375"/>
                  <a:pt x="2057400" y="3149600"/>
                  <a:pt x="2400300" y="3276600"/>
                </a:cubicBezTo>
                <a:lnTo>
                  <a:pt x="4597400" y="4114800"/>
                </a:lnTo>
                <a:cubicBezTo>
                  <a:pt x="5181600" y="4334934"/>
                  <a:pt x="5630333" y="4595284"/>
                  <a:pt x="5943600" y="4895850"/>
                </a:cubicBezTo>
                <a:cubicBezTo>
                  <a:pt x="6256866" y="5196417"/>
                  <a:pt x="6413500" y="5604934"/>
                  <a:pt x="6413500" y="6121400"/>
                </a:cubicBezTo>
                <a:cubicBezTo>
                  <a:pt x="6413500" y="6540500"/>
                  <a:pt x="6286500" y="6911975"/>
                  <a:pt x="6032500" y="7235825"/>
                </a:cubicBezTo>
                <a:cubicBezTo>
                  <a:pt x="5778500" y="7559675"/>
                  <a:pt x="5412316" y="7812617"/>
                  <a:pt x="4933950" y="7994650"/>
                </a:cubicBezTo>
                <a:cubicBezTo>
                  <a:pt x="4455583" y="8176683"/>
                  <a:pt x="3877733" y="8267700"/>
                  <a:pt x="3200400" y="8267700"/>
                </a:cubicBezTo>
                <a:close/>
                <a:moveTo>
                  <a:pt x="-8509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" name="Freeform 2825"/>
          <p:cNvSpPr/>
          <p:nvPr/>
        </p:nvSpPr>
        <p:spPr>
          <a:xfrm rot="0" flipH="0" flipV="0">
            <a:off x="4963754" y="1844796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" name="Freeform 2826"/>
          <p:cNvSpPr/>
          <p:nvPr/>
        </p:nvSpPr>
        <p:spPr>
          <a:xfrm rot="0" flipH="0" flipV="0">
            <a:off x="5054127" y="1844796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" name="Freeform 2827"/>
          <p:cNvSpPr/>
          <p:nvPr/>
        </p:nvSpPr>
        <p:spPr>
          <a:xfrm rot="0" flipH="0" flipV="0">
            <a:off x="5142519" y="189264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" name="Freeform 2828"/>
          <p:cNvSpPr/>
          <p:nvPr/>
        </p:nvSpPr>
        <p:spPr>
          <a:xfrm rot="0" flipH="0" flipV="0">
            <a:off x="5205155" y="1838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" name="Freeform 2829"/>
          <p:cNvSpPr/>
          <p:nvPr/>
        </p:nvSpPr>
        <p:spPr>
          <a:xfrm rot="0" flipH="0" flipV="0">
            <a:off x="5245694" y="1869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" name="Freeform 2830"/>
          <p:cNvSpPr/>
          <p:nvPr/>
        </p:nvSpPr>
        <p:spPr>
          <a:xfrm rot="0" flipH="0" flipV="0">
            <a:off x="5327380" y="1869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" name="Freeform 2831"/>
          <p:cNvSpPr/>
          <p:nvPr/>
        </p:nvSpPr>
        <p:spPr>
          <a:xfrm rot="0" flipH="0" flipV="0">
            <a:off x="5414400" y="1869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" name="Freeform 2832"/>
          <p:cNvSpPr/>
          <p:nvPr/>
        </p:nvSpPr>
        <p:spPr>
          <a:xfrm rot="0" flipH="0" flipV="0">
            <a:off x="5508736" y="1867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" name="Freeform 2833"/>
          <p:cNvSpPr/>
          <p:nvPr/>
        </p:nvSpPr>
        <p:spPr>
          <a:xfrm rot="0" flipH="0" flipV="0">
            <a:off x="3672172" y="2048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" name="Freeform 2834"/>
          <p:cNvSpPr/>
          <p:nvPr/>
        </p:nvSpPr>
        <p:spPr>
          <a:xfrm rot="0" flipH="0" flipV="0">
            <a:off x="3752029" y="20210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" name="Freeform 2835"/>
          <p:cNvSpPr/>
          <p:nvPr/>
        </p:nvSpPr>
        <p:spPr>
          <a:xfrm rot="0" flipH="0" flipV="0">
            <a:off x="3842097" y="2019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" name="Freeform 2836"/>
          <p:cNvSpPr/>
          <p:nvPr/>
        </p:nvSpPr>
        <p:spPr>
          <a:xfrm rot="0" flipH="0" flipV="0">
            <a:off x="3933995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" name="Freeform 2837"/>
          <p:cNvSpPr/>
          <p:nvPr/>
        </p:nvSpPr>
        <p:spPr>
          <a:xfrm rot="0" flipH="0" flipV="0">
            <a:off x="4012176" y="2021046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" name="Freeform 2838"/>
          <p:cNvSpPr/>
          <p:nvPr/>
        </p:nvSpPr>
        <p:spPr>
          <a:xfrm rot="0" flipH="0" flipV="0">
            <a:off x="4103006" y="20484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" name="Freeform 2839"/>
          <p:cNvSpPr/>
          <p:nvPr/>
        </p:nvSpPr>
        <p:spPr>
          <a:xfrm rot="0" flipH="0" flipV="0">
            <a:off x="4239252" y="2048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" name="Freeform 2840"/>
          <p:cNvSpPr/>
          <p:nvPr/>
        </p:nvSpPr>
        <p:spPr>
          <a:xfrm rot="0" flipH="0" flipV="0">
            <a:off x="4318348" y="2036286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" name="Freeform 2841"/>
          <p:cNvSpPr/>
          <p:nvPr/>
        </p:nvSpPr>
        <p:spPr>
          <a:xfrm rot="0" flipH="0" flipV="0">
            <a:off x="4415274" y="2048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" name="Freeform 2842"/>
          <p:cNvSpPr/>
          <p:nvPr/>
        </p:nvSpPr>
        <p:spPr>
          <a:xfrm rot="0" flipH="0" flipV="0">
            <a:off x="4499551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" name="Freeform 2843"/>
          <p:cNvSpPr/>
          <p:nvPr/>
        </p:nvSpPr>
        <p:spPr>
          <a:xfrm rot="0" flipH="0" flipV="0">
            <a:off x="4577732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" name="Freeform 2844"/>
          <p:cNvSpPr/>
          <p:nvPr/>
        </p:nvSpPr>
        <p:spPr>
          <a:xfrm rot="0" flipH="0" flipV="0">
            <a:off x="4653323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" name="Freeform 2845"/>
          <p:cNvSpPr/>
          <p:nvPr/>
        </p:nvSpPr>
        <p:spPr>
          <a:xfrm rot="0" flipH="0" flipV="0">
            <a:off x="4710625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" name="Freeform 2846"/>
          <p:cNvSpPr/>
          <p:nvPr/>
        </p:nvSpPr>
        <p:spPr>
          <a:xfrm rot="0" flipH="0" flipV="0">
            <a:off x="4776919" y="2018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" name="Freeform 2847"/>
          <p:cNvSpPr/>
          <p:nvPr/>
        </p:nvSpPr>
        <p:spPr>
          <a:xfrm rot="0" flipH="0" flipV="0">
            <a:off x="4817457" y="2048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" name="Freeform 2848"/>
          <p:cNvSpPr/>
          <p:nvPr/>
        </p:nvSpPr>
        <p:spPr>
          <a:xfrm rot="0" flipH="0" flipV="0">
            <a:off x="4895943" y="2048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" name="Freeform 2849"/>
          <p:cNvSpPr/>
          <p:nvPr/>
        </p:nvSpPr>
        <p:spPr>
          <a:xfrm rot="0" flipH="0" flipV="0">
            <a:off x="4971534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" name="Freeform 2850"/>
          <p:cNvSpPr/>
          <p:nvPr/>
        </p:nvSpPr>
        <p:spPr>
          <a:xfrm rot="0" flipH="0" flipV="0">
            <a:off x="5075166" y="2019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" name="Freeform 2851"/>
          <p:cNvSpPr/>
          <p:nvPr/>
        </p:nvSpPr>
        <p:spPr>
          <a:xfrm rot="0" flipH="0" flipV="0">
            <a:off x="5110218" y="2021046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" name="Freeform 2852"/>
          <p:cNvSpPr/>
          <p:nvPr/>
        </p:nvSpPr>
        <p:spPr>
          <a:xfrm rot="0" flipH="0" flipV="0">
            <a:off x="5184741" y="20503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" name="Freeform 2853"/>
          <p:cNvSpPr/>
          <p:nvPr/>
        </p:nvSpPr>
        <p:spPr>
          <a:xfrm rot="0" flipH="0" flipV="0">
            <a:off x="5265514" y="20192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" name="Freeform 2854"/>
          <p:cNvSpPr/>
          <p:nvPr/>
        </p:nvSpPr>
        <p:spPr>
          <a:xfrm rot="0" flipH="0" flipV="0">
            <a:off x="5354515" y="2021046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" name="Freeform 2855"/>
          <p:cNvSpPr/>
          <p:nvPr/>
        </p:nvSpPr>
        <p:spPr>
          <a:xfrm rot="0" flipH="0" flipV="0">
            <a:off x="5435135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" name="Freeform 2856"/>
          <p:cNvSpPr/>
          <p:nvPr/>
        </p:nvSpPr>
        <p:spPr>
          <a:xfrm rot="0" flipH="0" flipV="0">
            <a:off x="3668057" y="2211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" name="Freeform 2857"/>
          <p:cNvSpPr/>
          <p:nvPr/>
        </p:nvSpPr>
        <p:spPr>
          <a:xfrm rot="0" flipH="0" flipV="0">
            <a:off x="3727950" y="2229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" name="Freeform 2858"/>
          <p:cNvSpPr/>
          <p:nvPr/>
        </p:nvSpPr>
        <p:spPr>
          <a:xfrm rot="0" flipH="0" flipV="0">
            <a:off x="3806131" y="2229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" name="Freeform 2859"/>
          <p:cNvSpPr/>
          <p:nvPr/>
        </p:nvSpPr>
        <p:spPr>
          <a:xfrm rot="0" flipH="0" flipV="0">
            <a:off x="3896962" y="2229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" name="Freeform 2860"/>
          <p:cNvSpPr/>
          <p:nvPr/>
        </p:nvSpPr>
        <p:spPr>
          <a:xfrm rot="0" flipH="0" flipV="0">
            <a:off x="3950759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" name="Freeform 2861"/>
          <p:cNvSpPr/>
          <p:nvPr/>
        </p:nvSpPr>
        <p:spPr>
          <a:xfrm rot="0" flipH="0" flipV="0">
            <a:off x="3991145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" name="Freeform 2862"/>
          <p:cNvSpPr/>
          <p:nvPr/>
        </p:nvSpPr>
        <p:spPr>
          <a:xfrm rot="0" flipH="0" flipV="0">
            <a:off x="4081213" y="2200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" name="Freeform 2863"/>
          <p:cNvSpPr/>
          <p:nvPr/>
        </p:nvSpPr>
        <p:spPr>
          <a:xfrm rot="0" flipH="0" flipV="0">
            <a:off x="4160918" y="2229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" name="Freeform 2864"/>
          <p:cNvSpPr/>
          <p:nvPr/>
        </p:nvSpPr>
        <p:spPr>
          <a:xfrm rot="0" flipH="0" flipV="0">
            <a:off x="4245805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" name="Freeform 2865"/>
          <p:cNvSpPr/>
          <p:nvPr/>
        </p:nvSpPr>
        <p:spPr>
          <a:xfrm rot="0" flipH="0" flipV="0">
            <a:off x="4281619" y="22894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" name="Freeform 2866"/>
          <p:cNvSpPr/>
          <p:nvPr/>
        </p:nvSpPr>
        <p:spPr>
          <a:xfrm rot="0" flipH="0" flipV="0">
            <a:off x="4331911" y="2199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" name="Freeform 2867"/>
          <p:cNvSpPr/>
          <p:nvPr/>
        </p:nvSpPr>
        <p:spPr>
          <a:xfrm rot="0" flipH="0" flipV="0">
            <a:off x="4400491" y="2229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" name="Freeform 2868"/>
          <p:cNvSpPr/>
          <p:nvPr/>
        </p:nvSpPr>
        <p:spPr>
          <a:xfrm rot="0" flipH="0" flipV="0">
            <a:off x="4491322" y="2200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" name="Freeform 2869"/>
          <p:cNvSpPr/>
          <p:nvPr/>
        </p:nvSpPr>
        <p:spPr>
          <a:xfrm rot="0" flipH="0" flipV="0">
            <a:off x="4570874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" name="Freeform 2870"/>
          <p:cNvSpPr/>
          <p:nvPr/>
        </p:nvSpPr>
        <p:spPr>
          <a:xfrm rot="0" flipH="0" flipV="0">
            <a:off x="4697062" y="2229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" name="Freeform 2871"/>
          <p:cNvSpPr/>
          <p:nvPr/>
        </p:nvSpPr>
        <p:spPr>
          <a:xfrm rot="0" flipH="0" flipV="0">
            <a:off x="4782710" y="22020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" name="Freeform 2872"/>
          <p:cNvSpPr/>
          <p:nvPr/>
        </p:nvSpPr>
        <p:spPr>
          <a:xfrm rot="0" flipH="0" flipV="0">
            <a:off x="4856472" y="22312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" name="Freeform 2873"/>
          <p:cNvSpPr/>
          <p:nvPr/>
        </p:nvSpPr>
        <p:spPr>
          <a:xfrm rot="0" flipH="0" flipV="0">
            <a:off x="4933434" y="2211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" name="Freeform 2874"/>
          <p:cNvSpPr/>
          <p:nvPr/>
        </p:nvSpPr>
        <p:spPr>
          <a:xfrm rot="0" flipH="0" flipV="0">
            <a:off x="4990736" y="2211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" name="Freeform 2875"/>
          <p:cNvSpPr/>
          <p:nvPr/>
        </p:nvSpPr>
        <p:spPr>
          <a:xfrm rot="0" flipH="0" flipV="0">
            <a:off x="5057030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" name="Freeform 2876"/>
          <p:cNvSpPr/>
          <p:nvPr/>
        </p:nvSpPr>
        <p:spPr>
          <a:xfrm rot="0" flipH="0" flipV="0">
            <a:off x="5127135" y="2231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" name="Freeform 2877"/>
          <p:cNvSpPr/>
          <p:nvPr/>
        </p:nvSpPr>
        <p:spPr>
          <a:xfrm rot="0" flipH="0" flipV="0">
            <a:off x="5210040" y="2229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" name="Freeform 2878"/>
          <p:cNvSpPr/>
          <p:nvPr/>
        </p:nvSpPr>
        <p:spPr>
          <a:xfrm rot="0" flipH="0" flipV="0">
            <a:off x="5300108" y="2200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" name="Freeform 2879"/>
          <p:cNvSpPr/>
          <p:nvPr/>
        </p:nvSpPr>
        <p:spPr>
          <a:xfrm rot="0" flipH="0" flipV="0">
            <a:off x="5335160" y="2229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" name="Freeform 2880"/>
          <p:cNvSpPr/>
          <p:nvPr/>
        </p:nvSpPr>
        <p:spPr>
          <a:xfrm rot="0" flipH="0" flipV="0">
            <a:off x="5425991" y="2229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" name="Freeform 2881"/>
          <p:cNvSpPr/>
          <p:nvPr/>
        </p:nvSpPr>
        <p:spPr>
          <a:xfrm rot="0" flipH="0" flipV="0">
            <a:off x="3670648" y="24104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" name="Freeform 2882"/>
          <p:cNvSpPr/>
          <p:nvPr/>
        </p:nvSpPr>
        <p:spPr>
          <a:xfrm rot="0" flipH="0" flipV="0">
            <a:off x="3761478" y="2381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" name="Freeform 2883"/>
          <p:cNvSpPr/>
          <p:nvPr/>
        </p:nvSpPr>
        <p:spPr>
          <a:xfrm rot="0" flipH="0" flipV="0">
            <a:off x="3796530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" name="Freeform 2884"/>
          <p:cNvSpPr/>
          <p:nvPr/>
        </p:nvSpPr>
        <p:spPr>
          <a:xfrm rot="0" flipH="0" flipV="0">
            <a:off x="3869682" y="2412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" name="Freeform 2885"/>
          <p:cNvSpPr/>
          <p:nvPr/>
        </p:nvSpPr>
        <p:spPr>
          <a:xfrm rot="0" flipH="0" flipV="0">
            <a:off x="3952588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" name="Freeform 2886"/>
          <p:cNvSpPr/>
          <p:nvPr/>
        </p:nvSpPr>
        <p:spPr>
          <a:xfrm rot="0" flipH="0" flipV="0">
            <a:off x="4042656" y="2410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" name="Freeform 2887"/>
          <p:cNvSpPr/>
          <p:nvPr/>
        </p:nvSpPr>
        <p:spPr>
          <a:xfrm rot="0" flipH="0" flipV="0">
            <a:off x="4164576" y="24104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" name="Freeform 2888"/>
          <p:cNvSpPr/>
          <p:nvPr/>
        </p:nvSpPr>
        <p:spPr>
          <a:xfrm rot="0" flipH="0" flipV="0">
            <a:off x="4244433" y="23829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" name="Freeform 2889"/>
          <p:cNvSpPr/>
          <p:nvPr/>
        </p:nvSpPr>
        <p:spPr>
          <a:xfrm rot="0" flipH="0" flipV="0">
            <a:off x="4334502" y="2381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" name="Freeform 2890"/>
          <p:cNvSpPr/>
          <p:nvPr/>
        </p:nvSpPr>
        <p:spPr>
          <a:xfrm rot="0" flipH="0" flipV="0">
            <a:off x="4426399" y="2381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" name="Freeform 2891"/>
          <p:cNvSpPr/>
          <p:nvPr/>
        </p:nvSpPr>
        <p:spPr>
          <a:xfrm rot="0" flipH="0" flipV="0">
            <a:off x="4504580" y="2382996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" name="Freeform 2892"/>
          <p:cNvSpPr/>
          <p:nvPr/>
        </p:nvSpPr>
        <p:spPr>
          <a:xfrm rot="0" flipH="0" flipV="0">
            <a:off x="4595411" y="24104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" name="Freeform 2893"/>
          <p:cNvSpPr/>
          <p:nvPr/>
        </p:nvSpPr>
        <p:spPr>
          <a:xfrm rot="0" flipH="0" flipV="0">
            <a:off x="4731656" y="2410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" name="Freeform 2894"/>
          <p:cNvSpPr/>
          <p:nvPr/>
        </p:nvSpPr>
        <p:spPr>
          <a:xfrm rot="0" flipH="0" flipV="0">
            <a:off x="4810752" y="2398236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" name="Freeform 2895"/>
          <p:cNvSpPr/>
          <p:nvPr/>
        </p:nvSpPr>
        <p:spPr>
          <a:xfrm rot="0" flipH="0" flipV="0">
            <a:off x="4907679" y="2410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" name="Freeform 2896"/>
          <p:cNvSpPr/>
          <p:nvPr/>
        </p:nvSpPr>
        <p:spPr>
          <a:xfrm rot="0" flipH="0" flipV="0">
            <a:off x="4991956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" name="Freeform 2897"/>
          <p:cNvSpPr/>
          <p:nvPr/>
        </p:nvSpPr>
        <p:spPr>
          <a:xfrm rot="0" flipH="0" flipV="0">
            <a:off x="5070137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" name="Freeform 2898"/>
          <p:cNvSpPr/>
          <p:nvPr/>
        </p:nvSpPr>
        <p:spPr>
          <a:xfrm rot="0" flipH="0" flipV="0">
            <a:off x="5145727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" name="Freeform 2899"/>
          <p:cNvSpPr/>
          <p:nvPr/>
        </p:nvSpPr>
        <p:spPr>
          <a:xfrm rot="0" flipH="0" flipV="0">
            <a:off x="5203030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" name="Freeform 2900"/>
          <p:cNvSpPr/>
          <p:nvPr/>
        </p:nvSpPr>
        <p:spPr>
          <a:xfrm rot="0" flipH="0" flipV="0">
            <a:off x="5269324" y="2380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" name="Freeform 2901"/>
          <p:cNvSpPr/>
          <p:nvPr/>
        </p:nvSpPr>
        <p:spPr>
          <a:xfrm rot="0" flipH="0" flipV="0">
            <a:off x="5315958" y="2410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" name="Freeform 2902"/>
          <p:cNvSpPr/>
          <p:nvPr/>
        </p:nvSpPr>
        <p:spPr>
          <a:xfrm rot="0" flipH="0" flipV="0">
            <a:off x="5400235" y="2410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" name="Freeform 2903"/>
          <p:cNvSpPr/>
          <p:nvPr/>
        </p:nvSpPr>
        <p:spPr>
          <a:xfrm rot="0" flipH="0" flipV="0">
            <a:off x="5486036" y="2410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" name="Freeform 2904"/>
          <p:cNvSpPr/>
          <p:nvPr/>
        </p:nvSpPr>
        <p:spPr>
          <a:xfrm rot="0" flipH="0" flipV="0">
            <a:off x="3677048" y="2561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" name="Freeform 2905"/>
          <p:cNvSpPr/>
          <p:nvPr/>
        </p:nvSpPr>
        <p:spPr>
          <a:xfrm rot="0" flipH="0" flipV="0">
            <a:off x="3723683" y="2562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" name="Freeform 2906"/>
          <p:cNvSpPr/>
          <p:nvPr/>
        </p:nvSpPr>
        <p:spPr>
          <a:xfrm rot="0" flipH="0" flipV="0">
            <a:off x="3766355" y="25914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" name="Freeform 2907"/>
          <p:cNvSpPr/>
          <p:nvPr/>
        </p:nvSpPr>
        <p:spPr>
          <a:xfrm rot="0" flipH="0" flipV="0">
            <a:off x="3907630" y="2561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" name="Freeform 2908"/>
          <p:cNvSpPr/>
          <p:nvPr/>
        </p:nvSpPr>
        <p:spPr>
          <a:xfrm rot="0" flipH="0" flipV="0">
            <a:off x="3946644" y="256397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" name="Rectangle 2909"/>
          <p:cNvSpPr/>
          <p:nvPr/>
        </p:nvSpPr>
        <p:spPr>
          <a:xfrm rot="0" flipH="0" flipV="0">
            <a:off x="3702751" y="3805448"/>
            <a:ext cx="1883206" cy="937685"/>
          </a:xfrm>
          <a:prstGeom prst="rect">
            <a:avLst/>
          </a:prstGeom>
        </p:spPr>
      </p:sp>
      <p:sp>
        <p:nvSpPr>
          <p:cNvPr id="2910" name="Freeform 2910"/>
          <p:cNvSpPr/>
          <p:nvPr/>
        </p:nvSpPr>
        <p:spPr>
          <a:xfrm rot="0" flipH="0" flipV="0">
            <a:off x="3716924" y="3881922"/>
            <a:ext cx="82448" cy="98907"/>
          </a:xfrm>
          <a:custGeom>
            <a:pathLst>
              <a:path w="6870700" h="8242300">
                <a:moveTo>
                  <a:pt x="0" y="0"/>
                </a:moveTo>
                <a:lnTo>
                  <a:pt x="2667000" y="0"/>
                </a:lnTo>
                <a:cubicBezTo>
                  <a:pt x="3505200" y="0"/>
                  <a:pt x="4239683" y="168275"/>
                  <a:pt x="4870450" y="504825"/>
                </a:cubicBezTo>
                <a:cubicBezTo>
                  <a:pt x="5501216" y="841375"/>
                  <a:pt x="5992283" y="1318684"/>
                  <a:pt x="6343650" y="1936750"/>
                </a:cubicBezTo>
                <a:cubicBezTo>
                  <a:pt x="6695016" y="2554817"/>
                  <a:pt x="6870700" y="3285067"/>
                  <a:pt x="6870700" y="4127500"/>
                </a:cubicBezTo>
                <a:cubicBezTo>
                  <a:pt x="6870700" y="4961467"/>
                  <a:pt x="6695016" y="5686425"/>
                  <a:pt x="6343650" y="6302375"/>
                </a:cubicBezTo>
                <a:cubicBezTo>
                  <a:pt x="5992283" y="6918325"/>
                  <a:pt x="5501216" y="7395634"/>
                  <a:pt x="4870450" y="7734300"/>
                </a:cubicBezTo>
                <a:cubicBezTo>
                  <a:pt x="4239683" y="8072967"/>
                  <a:pt x="3505200" y="8242300"/>
                  <a:pt x="2667000" y="8242300"/>
                </a:cubicBezTo>
                <a:lnTo>
                  <a:pt x="0" y="8242300"/>
                </a:lnTo>
                <a:close/>
                <a:moveTo>
                  <a:pt x="7061200" y="8242300"/>
                </a:moveTo>
                <a:moveTo>
                  <a:pt x="1498600" y="1358900"/>
                </a:moveTo>
                <a:lnTo>
                  <a:pt x="1498600" y="6896100"/>
                </a:lnTo>
                <a:lnTo>
                  <a:pt x="2667000" y="6896100"/>
                </a:lnTo>
                <a:cubicBezTo>
                  <a:pt x="3200400" y="6896100"/>
                  <a:pt x="3660775" y="6775450"/>
                  <a:pt x="4048125" y="6534150"/>
                </a:cubicBezTo>
                <a:cubicBezTo>
                  <a:pt x="4435475" y="6292850"/>
                  <a:pt x="4733925" y="5963709"/>
                  <a:pt x="4943475" y="5546725"/>
                </a:cubicBezTo>
                <a:cubicBezTo>
                  <a:pt x="5153025" y="5129742"/>
                  <a:pt x="5257800" y="4656667"/>
                  <a:pt x="5257800" y="4127500"/>
                </a:cubicBezTo>
                <a:cubicBezTo>
                  <a:pt x="5257800" y="3589867"/>
                  <a:pt x="5153025" y="3113617"/>
                  <a:pt x="4943475" y="2698750"/>
                </a:cubicBezTo>
                <a:cubicBezTo>
                  <a:pt x="4733925" y="2283884"/>
                  <a:pt x="4435475" y="1956859"/>
                  <a:pt x="4048125" y="1717675"/>
                </a:cubicBezTo>
                <a:cubicBezTo>
                  <a:pt x="3660775" y="1478492"/>
                  <a:pt x="3200400" y="1358900"/>
                  <a:pt x="2667000" y="1358900"/>
                </a:cubicBezTo>
                <a:close/>
                <a:moveTo>
                  <a:pt x="5702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" name="Freeform 2911"/>
          <p:cNvSpPr/>
          <p:nvPr/>
        </p:nvSpPr>
        <p:spPr>
          <a:xfrm rot="0" flipH="0" flipV="0">
            <a:off x="3820861" y="38723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" name="Freeform 2912"/>
          <p:cNvSpPr/>
          <p:nvPr/>
        </p:nvSpPr>
        <p:spPr>
          <a:xfrm rot="0" flipH="0" flipV="0">
            <a:off x="3871458" y="3905544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" name="Freeform 2913"/>
          <p:cNvSpPr/>
          <p:nvPr/>
        </p:nvSpPr>
        <p:spPr>
          <a:xfrm rot="0" flipH="0" flipV="0">
            <a:off x="3925408" y="3904782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" name="Freeform 2914"/>
          <p:cNvSpPr/>
          <p:nvPr/>
        </p:nvSpPr>
        <p:spPr>
          <a:xfrm rot="0" flipH="0" flipV="0">
            <a:off x="4013342" y="3904782"/>
            <a:ext cx="66141" cy="78181"/>
          </a:xfrm>
          <a:custGeom>
            <a:pathLst>
              <a:path w="5511800" h="6515100">
                <a:moveTo>
                  <a:pt x="2921000" y="6515100"/>
                </a:moveTo>
                <a:cubicBezTo>
                  <a:pt x="2404533" y="6515100"/>
                  <a:pt x="1925108" y="6380691"/>
                  <a:pt x="1482725" y="6111875"/>
                </a:cubicBezTo>
                <a:cubicBezTo>
                  <a:pt x="1040341" y="5843059"/>
                  <a:pt x="682625" y="5464175"/>
                  <a:pt x="409575" y="4975225"/>
                </a:cubicBezTo>
                <a:cubicBezTo>
                  <a:pt x="136525" y="4486275"/>
                  <a:pt x="0" y="3911600"/>
                  <a:pt x="0" y="3251200"/>
                </a:cubicBezTo>
                <a:cubicBezTo>
                  <a:pt x="0" y="2552700"/>
                  <a:pt x="136525" y="1961092"/>
                  <a:pt x="409575" y="1476375"/>
                </a:cubicBezTo>
                <a:cubicBezTo>
                  <a:pt x="682625" y="991659"/>
                  <a:pt x="1040341" y="624417"/>
                  <a:pt x="1482725" y="374650"/>
                </a:cubicBezTo>
                <a:cubicBezTo>
                  <a:pt x="1925108" y="124884"/>
                  <a:pt x="2404533" y="0"/>
                  <a:pt x="2921000" y="0"/>
                </a:cubicBezTo>
                <a:cubicBezTo>
                  <a:pt x="3323166" y="0"/>
                  <a:pt x="3677708" y="64559"/>
                  <a:pt x="3984625" y="193675"/>
                </a:cubicBezTo>
                <a:cubicBezTo>
                  <a:pt x="4291541" y="322792"/>
                  <a:pt x="4552950" y="496359"/>
                  <a:pt x="4768850" y="714375"/>
                </a:cubicBezTo>
                <a:cubicBezTo>
                  <a:pt x="4984750" y="932392"/>
                  <a:pt x="5154083" y="1174750"/>
                  <a:pt x="5276850" y="1441450"/>
                </a:cubicBezTo>
                <a:cubicBezTo>
                  <a:pt x="5399616" y="1708150"/>
                  <a:pt x="5477933" y="1976967"/>
                  <a:pt x="5511800" y="2247900"/>
                </a:cubicBezTo>
                <a:lnTo>
                  <a:pt x="4000500" y="2286000"/>
                </a:lnTo>
                <a:cubicBezTo>
                  <a:pt x="3932766" y="2015067"/>
                  <a:pt x="3806825" y="1790700"/>
                  <a:pt x="3622675" y="1612900"/>
                </a:cubicBezTo>
                <a:cubicBezTo>
                  <a:pt x="3438525" y="1435100"/>
                  <a:pt x="3200400" y="1346200"/>
                  <a:pt x="2908300" y="1346200"/>
                </a:cubicBezTo>
                <a:cubicBezTo>
                  <a:pt x="2667000" y="1346200"/>
                  <a:pt x="2440516" y="1412875"/>
                  <a:pt x="2228850" y="1546225"/>
                </a:cubicBezTo>
                <a:cubicBezTo>
                  <a:pt x="2017183" y="1679575"/>
                  <a:pt x="1844675" y="1885950"/>
                  <a:pt x="1711325" y="2165350"/>
                </a:cubicBezTo>
                <a:cubicBezTo>
                  <a:pt x="1577975" y="2444750"/>
                  <a:pt x="1511300" y="2806700"/>
                  <a:pt x="1511300" y="3251200"/>
                </a:cubicBezTo>
                <a:cubicBezTo>
                  <a:pt x="1511300" y="3674534"/>
                  <a:pt x="1573741" y="4026959"/>
                  <a:pt x="1698625" y="4308475"/>
                </a:cubicBezTo>
                <a:cubicBezTo>
                  <a:pt x="1823508" y="4589992"/>
                  <a:pt x="1991783" y="4801659"/>
                  <a:pt x="2203450" y="4943475"/>
                </a:cubicBezTo>
                <a:cubicBezTo>
                  <a:pt x="2415116" y="5085292"/>
                  <a:pt x="2650066" y="5156200"/>
                  <a:pt x="2908300" y="5156200"/>
                </a:cubicBezTo>
                <a:cubicBezTo>
                  <a:pt x="3289300" y="5156200"/>
                  <a:pt x="3566583" y="5064125"/>
                  <a:pt x="3740150" y="4879975"/>
                </a:cubicBezTo>
                <a:cubicBezTo>
                  <a:pt x="3913716" y="4695825"/>
                  <a:pt x="4000500" y="4449234"/>
                  <a:pt x="4000500" y="4140200"/>
                </a:cubicBezTo>
                <a:lnTo>
                  <a:pt x="5511800" y="4140200"/>
                </a:lnTo>
                <a:cubicBezTo>
                  <a:pt x="5511800" y="4576234"/>
                  <a:pt x="5412316" y="4974167"/>
                  <a:pt x="5213350" y="5334000"/>
                </a:cubicBezTo>
                <a:cubicBezTo>
                  <a:pt x="5014383" y="5693834"/>
                  <a:pt x="4722283" y="5980642"/>
                  <a:pt x="4337050" y="6194425"/>
                </a:cubicBezTo>
                <a:cubicBezTo>
                  <a:pt x="3951816" y="6408208"/>
                  <a:pt x="3479800" y="6515100"/>
                  <a:pt x="29210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" name="Freeform 2915"/>
          <p:cNvSpPr/>
          <p:nvPr/>
        </p:nvSpPr>
        <p:spPr>
          <a:xfrm rot="0" flipH="0" flipV="0">
            <a:off x="4122227" y="39079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" name="Freeform 2916"/>
          <p:cNvSpPr/>
          <p:nvPr/>
        </p:nvSpPr>
        <p:spPr>
          <a:xfrm rot="0" flipH="0" flipV="0">
            <a:off x="4209400" y="38768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" name="Freeform 2917"/>
          <p:cNvSpPr/>
          <p:nvPr/>
        </p:nvSpPr>
        <p:spPr>
          <a:xfrm rot="0" flipH="0" flipV="0">
            <a:off x="4294897" y="38768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" name="Freeform 2918"/>
          <p:cNvSpPr/>
          <p:nvPr/>
        </p:nvSpPr>
        <p:spPr>
          <a:xfrm rot="0" flipH="0" flipV="0">
            <a:off x="4390299" y="3875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" name="Freeform 2919"/>
          <p:cNvSpPr/>
          <p:nvPr/>
        </p:nvSpPr>
        <p:spPr>
          <a:xfrm rot="0" flipH="0" flipV="0">
            <a:off x="4430837" y="3906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" name="Freeform 2920"/>
          <p:cNvSpPr/>
          <p:nvPr/>
        </p:nvSpPr>
        <p:spPr>
          <a:xfrm rot="0" flipH="0" flipV="0">
            <a:off x="4506733" y="388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" name="Freeform 2921"/>
          <p:cNvSpPr/>
          <p:nvPr/>
        </p:nvSpPr>
        <p:spPr>
          <a:xfrm rot="0" flipH="0" flipV="0">
            <a:off x="4573027" y="3875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" name="Freeform 2922"/>
          <p:cNvSpPr/>
          <p:nvPr/>
        </p:nvSpPr>
        <p:spPr>
          <a:xfrm rot="0" flipH="0" flipV="0">
            <a:off x="4649684" y="3906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" name="Freeform 2923"/>
          <p:cNvSpPr/>
          <p:nvPr/>
        </p:nvSpPr>
        <p:spPr>
          <a:xfrm rot="0" flipH="0" flipV="0">
            <a:off x="4733656" y="39078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" name="Freeform 2924"/>
          <p:cNvSpPr/>
          <p:nvPr/>
        </p:nvSpPr>
        <p:spPr>
          <a:xfrm rot="0" flipH="0" flipV="0">
            <a:off x="4827992" y="39061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" name="Freeform 2925"/>
          <p:cNvSpPr/>
          <p:nvPr/>
        </p:nvSpPr>
        <p:spPr>
          <a:xfrm rot="0" flipH="0" flipV="0">
            <a:off x="4916993" y="39061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" name="Freeform 2926"/>
          <p:cNvSpPr/>
          <p:nvPr/>
        </p:nvSpPr>
        <p:spPr>
          <a:xfrm rot="0" flipH="0" flipV="0">
            <a:off x="4998375" y="390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" name="Freeform 2927"/>
          <p:cNvSpPr/>
          <p:nvPr/>
        </p:nvSpPr>
        <p:spPr>
          <a:xfrm rot="0" flipH="0" flipV="0">
            <a:off x="5077928" y="390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" name="Freeform 2928"/>
          <p:cNvSpPr/>
          <p:nvPr/>
        </p:nvSpPr>
        <p:spPr>
          <a:xfrm rot="0" flipH="0" flipV="0">
            <a:off x="5167996" y="390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" name="Freeform 2929"/>
          <p:cNvSpPr/>
          <p:nvPr/>
        </p:nvSpPr>
        <p:spPr>
          <a:xfrm rot="0" flipH="0" flipV="0">
            <a:off x="3712047" y="40871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" name="Freeform 2930"/>
          <p:cNvSpPr/>
          <p:nvPr/>
        </p:nvSpPr>
        <p:spPr>
          <a:xfrm rot="0" flipH="0" flipV="0">
            <a:off x="3796020" y="4088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" name="Freeform 2931"/>
          <p:cNvSpPr/>
          <p:nvPr/>
        </p:nvSpPr>
        <p:spPr>
          <a:xfrm rot="0" flipH="0" flipV="0">
            <a:off x="3890355" y="40578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" name="Freeform 2932"/>
          <p:cNvSpPr/>
          <p:nvPr/>
        </p:nvSpPr>
        <p:spPr>
          <a:xfrm rot="0" flipH="0" flipV="0">
            <a:off x="3972042" y="4068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" name="Freeform 2933"/>
          <p:cNvSpPr/>
          <p:nvPr/>
        </p:nvSpPr>
        <p:spPr>
          <a:xfrm rot="0" flipH="0" flipV="0">
            <a:off x="4031935" y="408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" name="Freeform 2934"/>
          <p:cNvSpPr/>
          <p:nvPr/>
        </p:nvSpPr>
        <p:spPr>
          <a:xfrm rot="0" flipH="0" flipV="0">
            <a:off x="4110116" y="408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" name="Freeform 2935"/>
          <p:cNvSpPr/>
          <p:nvPr/>
        </p:nvSpPr>
        <p:spPr>
          <a:xfrm rot="0" flipH="0" flipV="0">
            <a:off x="4195917" y="405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" name="Freeform 2936"/>
          <p:cNvSpPr/>
          <p:nvPr/>
        </p:nvSpPr>
        <p:spPr>
          <a:xfrm rot="0" flipH="0" flipV="0">
            <a:off x="4238590" y="405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" name="Freeform 2937"/>
          <p:cNvSpPr/>
          <p:nvPr/>
        </p:nvSpPr>
        <p:spPr>
          <a:xfrm rot="0" flipH="0" flipV="0">
            <a:off x="4280042" y="405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" name="Freeform 2938"/>
          <p:cNvSpPr/>
          <p:nvPr/>
        </p:nvSpPr>
        <p:spPr>
          <a:xfrm rot="0" flipH="0" flipV="0">
            <a:off x="4320581" y="40871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" name="Freeform 2939"/>
          <p:cNvSpPr/>
          <p:nvPr/>
        </p:nvSpPr>
        <p:spPr>
          <a:xfrm rot="0" flipH="0" flipV="0">
            <a:off x="4404553" y="4088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" name="Freeform 2940"/>
          <p:cNvSpPr/>
          <p:nvPr/>
        </p:nvSpPr>
        <p:spPr>
          <a:xfrm rot="0" flipH="0" flipV="0">
            <a:off x="4496755" y="4088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" name="Freeform 2941"/>
          <p:cNvSpPr/>
          <p:nvPr/>
        </p:nvSpPr>
        <p:spPr>
          <a:xfrm rot="0" flipH="0" flipV="0">
            <a:off x="4584995" y="40871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" name="Freeform 2942"/>
          <p:cNvSpPr/>
          <p:nvPr/>
        </p:nvSpPr>
        <p:spPr>
          <a:xfrm rot="0" flipH="0" flipV="0">
            <a:off x="4660890" y="4068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" name="Freeform 2943"/>
          <p:cNvSpPr/>
          <p:nvPr/>
        </p:nvSpPr>
        <p:spPr>
          <a:xfrm rot="0" flipH="0" flipV="0">
            <a:off x="4720783" y="408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" name="Freeform 2944"/>
          <p:cNvSpPr/>
          <p:nvPr/>
        </p:nvSpPr>
        <p:spPr>
          <a:xfrm rot="0" flipH="0" flipV="0">
            <a:off x="4798964" y="40871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" name="Freeform 2945"/>
          <p:cNvSpPr/>
          <p:nvPr/>
        </p:nvSpPr>
        <p:spPr>
          <a:xfrm rot="0" flipH="0" flipV="0">
            <a:off x="4889795" y="40875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" name="Freeform 2946"/>
          <p:cNvSpPr/>
          <p:nvPr/>
        </p:nvSpPr>
        <p:spPr>
          <a:xfrm rot="0" flipH="0" flipV="0">
            <a:off x="4943592" y="405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" name="Freeform 2947"/>
          <p:cNvSpPr/>
          <p:nvPr/>
        </p:nvSpPr>
        <p:spPr>
          <a:xfrm rot="0" flipH="0" flipV="0">
            <a:off x="4983978" y="4087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" name="Freeform 2948"/>
          <p:cNvSpPr/>
          <p:nvPr/>
        </p:nvSpPr>
        <p:spPr>
          <a:xfrm rot="0" flipH="0" flipV="0">
            <a:off x="5074046" y="4087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" name="Freeform 2949"/>
          <p:cNvSpPr/>
          <p:nvPr/>
        </p:nvSpPr>
        <p:spPr>
          <a:xfrm rot="0" flipH="0" flipV="0">
            <a:off x="5173563" y="40568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" name="Freeform 2950"/>
          <p:cNvSpPr/>
          <p:nvPr/>
        </p:nvSpPr>
        <p:spPr>
          <a:xfrm rot="0" flipH="0" flipV="0">
            <a:off x="5243515" y="4087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" name="Freeform 2951"/>
          <p:cNvSpPr/>
          <p:nvPr/>
        </p:nvSpPr>
        <p:spPr>
          <a:xfrm rot="0" flipH="0" flipV="0">
            <a:off x="3718143" y="423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" name="Freeform 2952"/>
          <p:cNvSpPr/>
          <p:nvPr/>
        </p:nvSpPr>
        <p:spPr>
          <a:xfrm rot="0" flipH="0" flipV="0">
            <a:off x="3791296" y="42699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" name="Freeform 2953"/>
          <p:cNvSpPr/>
          <p:nvPr/>
        </p:nvSpPr>
        <p:spPr>
          <a:xfrm rot="0" flipH="0" flipV="0">
            <a:off x="3874201" y="426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" name="Freeform 2954"/>
          <p:cNvSpPr/>
          <p:nvPr/>
        </p:nvSpPr>
        <p:spPr>
          <a:xfrm rot="0" flipH="0" flipV="0">
            <a:off x="3964269" y="426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" name="Freeform 2955"/>
          <p:cNvSpPr/>
          <p:nvPr/>
        </p:nvSpPr>
        <p:spPr>
          <a:xfrm rot="0" flipH="0" flipV="0">
            <a:off x="4045956" y="4249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" name="Freeform 2956"/>
          <p:cNvSpPr/>
          <p:nvPr/>
        </p:nvSpPr>
        <p:spPr>
          <a:xfrm rot="0" flipH="0" flipV="0">
            <a:off x="4103258" y="4249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" name="Freeform 2957"/>
          <p:cNvSpPr/>
          <p:nvPr/>
        </p:nvSpPr>
        <p:spPr>
          <a:xfrm rot="0" flipH="0" flipV="0">
            <a:off x="4169552" y="423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" name="Freeform 2958"/>
          <p:cNvSpPr/>
          <p:nvPr/>
        </p:nvSpPr>
        <p:spPr>
          <a:xfrm rot="0" flipH="0" flipV="0">
            <a:off x="4216187" y="42681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" name="Freeform 2959"/>
          <p:cNvSpPr/>
          <p:nvPr/>
        </p:nvSpPr>
        <p:spPr>
          <a:xfrm rot="0" flipH="0" flipV="0">
            <a:off x="4351061" y="4268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" name="Freeform 2960"/>
          <p:cNvSpPr/>
          <p:nvPr/>
        </p:nvSpPr>
        <p:spPr>
          <a:xfrm rot="0" flipH="0" flipV="0">
            <a:off x="4436862" y="423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" name="Freeform 2961"/>
          <p:cNvSpPr/>
          <p:nvPr/>
        </p:nvSpPr>
        <p:spPr>
          <a:xfrm rot="0" flipH="0" flipV="0">
            <a:off x="4516415" y="426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" name="Freeform 2962"/>
          <p:cNvSpPr/>
          <p:nvPr/>
        </p:nvSpPr>
        <p:spPr>
          <a:xfrm rot="0" flipH="0" flipV="0">
            <a:off x="4606483" y="426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" name="Freeform 2963"/>
          <p:cNvSpPr/>
          <p:nvPr/>
        </p:nvSpPr>
        <p:spPr>
          <a:xfrm rot="0" flipH="0" flipV="0">
            <a:off x="4697161" y="423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" name="Freeform 2964"/>
          <p:cNvSpPr/>
          <p:nvPr/>
        </p:nvSpPr>
        <p:spPr>
          <a:xfrm rot="0" flipH="0" flipV="0">
            <a:off x="4742576" y="423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" name="Freeform 2965"/>
          <p:cNvSpPr/>
          <p:nvPr/>
        </p:nvSpPr>
        <p:spPr>
          <a:xfrm rot="0" flipH="0" flipV="0">
            <a:off x="4789211" y="423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" name="Freeform 2966"/>
          <p:cNvSpPr/>
          <p:nvPr/>
        </p:nvSpPr>
        <p:spPr>
          <a:xfrm rot="0" flipH="0" flipV="0">
            <a:off x="4868764" y="426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" name="Freeform 2967"/>
          <p:cNvSpPr/>
          <p:nvPr/>
        </p:nvSpPr>
        <p:spPr>
          <a:xfrm rot="0" flipH="0" flipV="0">
            <a:off x="4958832" y="426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" name="Freeform 2968"/>
          <p:cNvSpPr/>
          <p:nvPr/>
        </p:nvSpPr>
        <p:spPr>
          <a:xfrm rot="0" flipH="0" flipV="0">
            <a:off x="5086848" y="42388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" name="Freeform 2969"/>
          <p:cNvSpPr/>
          <p:nvPr/>
        </p:nvSpPr>
        <p:spPr>
          <a:xfrm rot="0" flipH="0" flipV="0">
            <a:off x="5127386" y="4269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" name="Freeform 2970"/>
          <p:cNvSpPr/>
          <p:nvPr/>
        </p:nvSpPr>
        <p:spPr>
          <a:xfrm rot="0" flipH="0" flipV="0">
            <a:off x="5214102" y="42681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" name="Freeform 2971"/>
          <p:cNvSpPr/>
          <p:nvPr/>
        </p:nvSpPr>
        <p:spPr>
          <a:xfrm rot="0" flipH="0" flipV="0">
            <a:off x="5298531" y="42388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" name="Freeform 2972"/>
          <p:cNvSpPr/>
          <p:nvPr/>
        </p:nvSpPr>
        <p:spPr>
          <a:xfrm rot="0" flipH="0" flipV="0">
            <a:off x="5387533" y="4268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" name="Freeform 2973"/>
          <p:cNvSpPr/>
          <p:nvPr/>
        </p:nvSpPr>
        <p:spPr>
          <a:xfrm rot="0" flipH="0" flipV="0">
            <a:off x="5473334" y="426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" name="Freeform 2974"/>
          <p:cNvSpPr/>
          <p:nvPr/>
        </p:nvSpPr>
        <p:spPr>
          <a:xfrm rot="0" flipH="0" flipV="0">
            <a:off x="3718143" y="44198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" name="Freeform 2975"/>
          <p:cNvSpPr/>
          <p:nvPr/>
        </p:nvSpPr>
        <p:spPr>
          <a:xfrm rot="0" flipH="0" flipV="0">
            <a:off x="3801811" y="44507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" name="Freeform 2976"/>
          <p:cNvSpPr/>
          <p:nvPr/>
        </p:nvSpPr>
        <p:spPr>
          <a:xfrm rot="0" flipH="0" flipV="0">
            <a:off x="3883497" y="44509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" name="Freeform 2977"/>
          <p:cNvSpPr/>
          <p:nvPr/>
        </p:nvSpPr>
        <p:spPr>
          <a:xfrm rot="0" flipH="0" flipV="0">
            <a:off x="3966403" y="444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" name="Freeform 2978"/>
          <p:cNvSpPr/>
          <p:nvPr/>
        </p:nvSpPr>
        <p:spPr>
          <a:xfrm rot="0" flipH="0" flipV="0">
            <a:off x="4054338" y="44507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" name="Freeform 2979"/>
          <p:cNvSpPr/>
          <p:nvPr/>
        </p:nvSpPr>
        <p:spPr>
          <a:xfrm rot="0" flipH="0" flipV="0">
            <a:off x="4148673" y="44198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" name="Freeform 2980"/>
          <p:cNvSpPr/>
          <p:nvPr/>
        </p:nvSpPr>
        <p:spPr>
          <a:xfrm rot="0" flipH="0" flipV="0">
            <a:off x="4228379" y="44490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" name="Freeform 2981"/>
          <p:cNvSpPr/>
          <p:nvPr/>
        </p:nvSpPr>
        <p:spPr>
          <a:xfrm rot="0" flipH="0" flipV="0">
            <a:off x="4306865" y="4449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" name="Freeform 2982"/>
          <p:cNvSpPr/>
          <p:nvPr/>
        </p:nvSpPr>
        <p:spPr>
          <a:xfrm rot="0" flipH="0" flipV="0">
            <a:off x="4392666" y="44490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" name="Freeform 2983"/>
          <p:cNvSpPr/>
          <p:nvPr/>
        </p:nvSpPr>
        <p:spPr>
          <a:xfrm rot="0" flipH="0" flipV="0">
            <a:off x="4520682" y="44495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" name="Freeform 2984"/>
          <p:cNvSpPr/>
          <p:nvPr/>
        </p:nvSpPr>
        <p:spPr>
          <a:xfrm rot="0" flipH="0" flipV="0">
            <a:off x="4568078" y="4449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" name="Freeform 2985"/>
          <p:cNvSpPr/>
          <p:nvPr/>
        </p:nvSpPr>
        <p:spPr>
          <a:xfrm rot="0" flipH="0" flipV="0">
            <a:off x="4653879" y="441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" name="Freeform 2986"/>
          <p:cNvSpPr/>
          <p:nvPr/>
        </p:nvSpPr>
        <p:spPr>
          <a:xfrm rot="0" flipH="0" flipV="0">
            <a:off x="4690303" y="44490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" name="Freeform 2987"/>
          <p:cNvSpPr/>
          <p:nvPr/>
        </p:nvSpPr>
        <p:spPr>
          <a:xfrm rot="0" flipH="0" flipV="0">
            <a:off x="4770161" y="443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" name="Freeform 2988"/>
          <p:cNvSpPr/>
          <p:nvPr/>
        </p:nvSpPr>
        <p:spPr>
          <a:xfrm rot="0" flipH="0" flipV="0">
            <a:off x="4836455" y="4418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" name="Freeform 2989"/>
          <p:cNvSpPr/>
          <p:nvPr/>
        </p:nvSpPr>
        <p:spPr>
          <a:xfrm rot="0" flipH="0" flipV="0">
            <a:off x="4870440" y="44509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" name="Freeform 2990"/>
          <p:cNvSpPr/>
          <p:nvPr/>
        </p:nvSpPr>
        <p:spPr>
          <a:xfrm rot="0" flipH="0" flipV="0">
            <a:off x="4958375" y="4418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" name="Freeform 2991"/>
          <p:cNvSpPr/>
          <p:nvPr/>
        </p:nvSpPr>
        <p:spPr>
          <a:xfrm rot="0" flipH="0" flipV="0">
            <a:off x="4998913" y="44490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" name="Freeform 2992"/>
          <p:cNvSpPr/>
          <p:nvPr/>
        </p:nvSpPr>
        <p:spPr>
          <a:xfrm rot="0" flipH="0" flipV="0">
            <a:off x="5074808" y="443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" name="Freeform 2993"/>
          <p:cNvSpPr/>
          <p:nvPr/>
        </p:nvSpPr>
        <p:spPr>
          <a:xfrm rot="0" flipH="0" flipV="0">
            <a:off x="5141102" y="4418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" name="Freeform 2994"/>
          <p:cNvSpPr/>
          <p:nvPr/>
        </p:nvSpPr>
        <p:spPr>
          <a:xfrm rot="0" flipH="0" flipV="0">
            <a:off x="5181641" y="44490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" name="Freeform 2995"/>
          <p:cNvSpPr/>
          <p:nvPr/>
        </p:nvSpPr>
        <p:spPr>
          <a:xfrm rot="0" flipH="0" flipV="0">
            <a:off x="5266527" y="4418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" name="Freeform 2996"/>
          <p:cNvSpPr/>
          <p:nvPr/>
        </p:nvSpPr>
        <p:spPr>
          <a:xfrm rot="0" flipH="0" flipV="0">
            <a:off x="5313162" y="441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" name="Freeform 2997"/>
          <p:cNvSpPr/>
          <p:nvPr/>
        </p:nvSpPr>
        <p:spPr>
          <a:xfrm rot="0" flipH="0" flipV="0">
            <a:off x="5355834" y="441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" name="Freeform 2998"/>
          <p:cNvSpPr/>
          <p:nvPr/>
        </p:nvSpPr>
        <p:spPr>
          <a:xfrm rot="0" flipH="0" flipV="0">
            <a:off x="5390886" y="4449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" name="Freeform 2999"/>
          <p:cNvSpPr/>
          <p:nvPr/>
        </p:nvSpPr>
        <p:spPr>
          <a:xfrm rot="0" flipH="0" flipV="0">
            <a:off x="3718143" y="46007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" name="Freeform 3000"/>
          <p:cNvSpPr/>
          <p:nvPr/>
        </p:nvSpPr>
        <p:spPr>
          <a:xfrm rot="0" flipH="0" flipV="0">
            <a:off x="3808821" y="45997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" name="Freeform 3001"/>
          <p:cNvSpPr/>
          <p:nvPr/>
        </p:nvSpPr>
        <p:spPr>
          <a:xfrm rot="0" flipH="0" flipV="0">
            <a:off x="3853322" y="46317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" name="Freeform 3002"/>
          <p:cNvSpPr/>
          <p:nvPr/>
        </p:nvSpPr>
        <p:spPr>
          <a:xfrm rot="0" flipH="0" flipV="0">
            <a:off x="3947658" y="4600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" name="Freeform 3003"/>
          <p:cNvSpPr/>
          <p:nvPr/>
        </p:nvSpPr>
        <p:spPr>
          <a:xfrm rot="0" flipH="0" flipV="0">
            <a:off x="4033459" y="4600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" name="Freeform 3004"/>
          <p:cNvSpPr/>
          <p:nvPr/>
        </p:nvSpPr>
        <p:spPr>
          <a:xfrm rot="0" flipH="0" flipV="0">
            <a:off x="4113012" y="4630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" name="Freeform 3005"/>
          <p:cNvSpPr/>
          <p:nvPr/>
        </p:nvSpPr>
        <p:spPr>
          <a:xfrm rot="0" flipH="0" flipV="0">
            <a:off x="4196984" y="46300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" name="Freeform 3006"/>
          <p:cNvSpPr/>
          <p:nvPr/>
        </p:nvSpPr>
        <p:spPr>
          <a:xfrm rot="0" flipH="0" flipV="0">
            <a:off x="4281871" y="45997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" name="Freeform 3007"/>
          <p:cNvSpPr/>
          <p:nvPr/>
        </p:nvSpPr>
        <p:spPr>
          <a:xfrm rot="0" flipH="0" flipV="0">
            <a:off x="4328505" y="46007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" name="Freeform 3008"/>
          <p:cNvSpPr/>
          <p:nvPr/>
        </p:nvSpPr>
        <p:spPr>
          <a:xfrm rot="0" flipH="0" flipV="0">
            <a:off x="4371177" y="46007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" name="Freeform 3009"/>
          <p:cNvSpPr/>
          <p:nvPr/>
        </p:nvSpPr>
        <p:spPr>
          <a:xfrm rot="0" flipH="0" flipV="0">
            <a:off x="4406229" y="4630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" name="Rectangle 3010"/>
          <p:cNvSpPr/>
          <p:nvPr/>
        </p:nvSpPr>
        <p:spPr>
          <a:xfrm rot="0" flipH="0" flipV="0">
            <a:off x="817425" y="1064716"/>
            <a:ext cx="7890302" cy="650945"/>
          </a:xfrm>
          <a:prstGeom prst="rect">
            <a:avLst/>
          </a:prstGeom>
        </p:spPr>
      </p:sp>
      <p:sp>
        <p:nvSpPr>
          <p:cNvPr id="3011" name="Freeform 3011"/>
          <p:cNvSpPr/>
          <p:nvPr/>
        </p:nvSpPr>
        <p:spPr>
          <a:xfrm rot="0" flipH="0" flipV="0">
            <a:off x="833427" y="1206265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" name="Freeform 3012"/>
          <p:cNvSpPr/>
          <p:nvPr/>
        </p:nvSpPr>
        <p:spPr>
          <a:xfrm rot="0" flipH="0" flipV="0">
            <a:off x="983617" y="120283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" name="Freeform 3013"/>
          <p:cNvSpPr/>
          <p:nvPr/>
        </p:nvSpPr>
        <p:spPr>
          <a:xfrm rot="0" flipH="0" flipV="0">
            <a:off x="1038481" y="12439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" name="Freeform 3014"/>
          <p:cNvSpPr/>
          <p:nvPr/>
        </p:nvSpPr>
        <p:spPr>
          <a:xfrm rot="0" flipH="0" flipV="0">
            <a:off x="1170154" y="12439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" name="Freeform 3015"/>
          <p:cNvSpPr/>
          <p:nvPr/>
        </p:nvSpPr>
        <p:spPr>
          <a:xfrm rot="0" flipH="0" flipV="0">
            <a:off x="1293827" y="12439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" name="Freeform 3016"/>
          <p:cNvSpPr/>
          <p:nvPr/>
        </p:nvSpPr>
        <p:spPr>
          <a:xfrm rot="0" flipH="0" flipV="0">
            <a:off x="1426644" y="12034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" name="Freeform 3017"/>
          <p:cNvSpPr/>
          <p:nvPr/>
        </p:nvSpPr>
        <p:spPr>
          <a:xfrm rot="0" flipH="0" flipV="0">
            <a:off x="1488137" y="12438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" name="Freeform 3018"/>
          <p:cNvSpPr/>
          <p:nvPr/>
        </p:nvSpPr>
        <p:spPr>
          <a:xfrm rot="0" flipH="0" flipV="0">
            <a:off x="1622554" y="12439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" name="Freeform 3019"/>
          <p:cNvSpPr/>
          <p:nvPr/>
        </p:nvSpPr>
        <p:spPr>
          <a:xfrm rot="0" flipH="0" flipV="0">
            <a:off x="1763371" y="12438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" name="Freeform 3020"/>
          <p:cNvSpPr/>
          <p:nvPr/>
        </p:nvSpPr>
        <p:spPr>
          <a:xfrm rot="0" flipH="0" flipV="0">
            <a:off x="833198" y="1520552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" name="Freeform 3021"/>
          <p:cNvSpPr/>
          <p:nvPr/>
        </p:nvSpPr>
        <p:spPr>
          <a:xfrm rot="0" flipH="0" flipV="0">
            <a:off x="1030251" y="152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" name="Freeform 3022"/>
          <p:cNvSpPr/>
          <p:nvPr/>
        </p:nvSpPr>
        <p:spPr>
          <a:xfrm rot="0" flipH="0" flipV="0">
            <a:off x="1174498" y="1482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" name="Freeform 3023"/>
          <p:cNvSpPr/>
          <p:nvPr/>
        </p:nvSpPr>
        <p:spPr>
          <a:xfrm rot="0" flipH="0" flipV="0">
            <a:off x="1290855" y="15202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" name="Freeform 3024"/>
          <p:cNvSpPr/>
          <p:nvPr/>
        </p:nvSpPr>
        <p:spPr>
          <a:xfrm rot="0" flipH="0" flipV="0">
            <a:off x="1429158" y="15200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" name="Freeform 3025"/>
          <p:cNvSpPr/>
          <p:nvPr/>
        </p:nvSpPr>
        <p:spPr>
          <a:xfrm rot="0" flipH="0" flipV="0">
            <a:off x="1574548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" name="Freeform 3026"/>
          <p:cNvSpPr/>
          <p:nvPr/>
        </p:nvSpPr>
        <p:spPr>
          <a:xfrm rot="0" flipH="0" flipV="0">
            <a:off x="1638556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" name="Freeform 3027"/>
          <p:cNvSpPr/>
          <p:nvPr/>
        </p:nvSpPr>
        <p:spPr>
          <a:xfrm rot="0" flipH="0" flipV="0">
            <a:off x="1700049" y="1482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" name="Freeform 3028"/>
          <p:cNvSpPr/>
          <p:nvPr/>
        </p:nvSpPr>
        <p:spPr>
          <a:xfrm rot="0" flipH="0" flipV="0">
            <a:off x="1823036" y="1482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" name="Freeform 3029"/>
          <p:cNvSpPr/>
          <p:nvPr/>
        </p:nvSpPr>
        <p:spPr>
          <a:xfrm rot="0" flipH="0" flipV="0">
            <a:off x="1939394" y="15202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" name="Freeform 3030"/>
          <p:cNvSpPr/>
          <p:nvPr/>
        </p:nvSpPr>
        <p:spPr>
          <a:xfrm rot="0" flipH="0" flipV="0">
            <a:off x="3677526" y="1479213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" name="Freeform 3031"/>
          <p:cNvSpPr/>
          <p:nvPr/>
        </p:nvSpPr>
        <p:spPr>
          <a:xfrm rot="0" flipH="0" flipV="0">
            <a:off x="3828059" y="147940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" name="Freeform 3032"/>
          <p:cNvSpPr/>
          <p:nvPr/>
        </p:nvSpPr>
        <p:spPr>
          <a:xfrm rot="0" flipH="0" flipV="0">
            <a:off x="3966362" y="1482490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" name="Freeform 3033"/>
          <p:cNvSpPr/>
          <p:nvPr/>
        </p:nvSpPr>
        <p:spPr>
          <a:xfrm rot="0" flipH="0" flipV="0">
            <a:off x="4109237" y="1482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" name="Freeform 3034"/>
          <p:cNvSpPr/>
          <p:nvPr/>
        </p:nvSpPr>
        <p:spPr>
          <a:xfrm rot="0" flipH="0" flipV="0">
            <a:off x="4223309" y="1479404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" name="Freeform 3035"/>
          <p:cNvSpPr/>
          <p:nvPr/>
        </p:nvSpPr>
        <p:spPr>
          <a:xfrm rot="0" flipH="0" flipV="0">
            <a:off x="4371213" y="1520552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" name="Freeform 3036"/>
          <p:cNvSpPr/>
          <p:nvPr/>
        </p:nvSpPr>
        <p:spPr>
          <a:xfrm rot="0" flipH="0" flipV="0">
            <a:off x="4570095" y="15202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" name="Freeform 3037"/>
          <p:cNvSpPr/>
          <p:nvPr/>
        </p:nvSpPr>
        <p:spPr>
          <a:xfrm rot="0" flipH="0" flipV="0">
            <a:off x="4701769" y="1520209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" name="Freeform 3038"/>
          <p:cNvSpPr/>
          <p:nvPr/>
        </p:nvSpPr>
        <p:spPr>
          <a:xfrm rot="0" flipH="0" flipV="0">
            <a:off x="4849215" y="15200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" name="Freeform 3039"/>
          <p:cNvSpPr/>
          <p:nvPr/>
        </p:nvSpPr>
        <p:spPr>
          <a:xfrm rot="0" flipH="0" flipV="0">
            <a:off x="4983632" y="152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" name="Freeform 3040"/>
          <p:cNvSpPr/>
          <p:nvPr/>
        </p:nvSpPr>
        <p:spPr>
          <a:xfrm rot="0" flipH="0" flipV="0">
            <a:off x="5114391" y="14893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" name="Freeform 3041"/>
          <p:cNvSpPr/>
          <p:nvPr/>
        </p:nvSpPr>
        <p:spPr>
          <a:xfrm rot="0" flipH="0" flipV="0">
            <a:off x="5229377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" name="Freeform 3042"/>
          <p:cNvSpPr/>
          <p:nvPr/>
        </p:nvSpPr>
        <p:spPr>
          <a:xfrm rot="0" flipH="0" flipV="0">
            <a:off x="5284241" y="15202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" name="Freeform 3043"/>
          <p:cNvSpPr/>
          <p:nvPr/>
        </p:nvSpPr>
        <p:spPr>
          <a:xfrm rot="0" flipH="0" flipV="0">
            <a:off x="5414543" y="1520552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" name="Freeform 3044"/>
          <p:cNvSpPr/>
          <p:nvPr/>
        </p:nvSpPr>
        <p:spPr>
          <a:xfrm rot="0" flipH="0" flipV="0">
            <a:off x="5622569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" name="Freeform 3045"/>
          <p:cNvSpPr/>
          <p:nvPr/>
        </p:nvSpPr>
        <p:spPr>
          <a:xfrm rot="0" flipH="0" flipV="0">
            <a:off x="6528826" y="1479213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" name="Freeform 3046"/>
          <p:cNvSpPr/>
          <p:nvPr/>
        </p:nvSpPr>
        <p:spPr>
          <a:xfrm rot="0" flipH="0" flipV="0">
            <a:off x="6683931" y="15236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" name="Freeform 3047"/>
          <p:cNvSpPr/>
          <p:nvPr/>
        </p:nvSpPr>
        <p:spPr>
          <a:xfrm rot="0" flipH="0" flipV="0">
            <a:off x="6828863" y="1482490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" name="Freeform 3048"/>
          <p:cNvSpPr/>
          <p:nvPr/>
        </p:nvSpPr>
        <p:spPr>
          <a:xfrm rot="0" flipH="0" flipV="0">
            <a:off x="6958251" y="14893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" name="Freeform 3049"/>
          <p:cNvSpPr/>
          <p:nvPr/>
        </p:nvSpPr>
        <p:spPr>
          <a:xfrm rot="0" flipH="0" flipV="0">
            <a:off x="7057921" y="152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" name="Freeform 3050"/>
          <p:cNvSpPr/>
          <p:nvPr/>
        </p:nvSpPr>
        <p:spPr>
          <a:xfrm rot="0" flipH="0" flipV="0">
            <a:off x="7195537" y="152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" name="Freeform 3051"/>
          <p:cNvSpPr/>
          <p:nvPr/>
        </p:nvSpPr>
        <p:spPr>
          <a:xfrm rot="0" flipH="0" flipV="0">
            <a:off x="7342299" y="147906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" name="Freeform 3052"/>
          <p:cNvSpPr/>
          <p:nvPr/>
        </p:nvSpPr>
        <p:spPr>
          <a:xfrm rot="0" flipH="0" flipV="0">
            <a:off x="7406307" y="147906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" name="Freeform 3053"/>
          <p:cNvSpPr/>
          <p:nvPr/>
        </p:nvSpPr>
        <p:spPr>
          <a:xfrm rot="0" flipH="0" flipV="0">
            <a:off x="7470315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" name="Freeform 3054"/>
          <p:cNvSpPr/>
          <p:nvPr/>
        </p:nvSpPr>
        <p:spPr>
          <a:xfrm rot="0" flipH="0" flipV="0">
            <a:off x="7525179" y="15202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" name="Freeform 3055"/>
          <p:cNvSpPr/>
          <p:nvPr/>
        </p:nvSpPr>
        <p:spPr>
          <a:xfrm rot="0" flipH="0" flipV="0">
            <a:off x="7653424" y="15236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" name="Freeform 3056"/>
          <p:cNvSpPr/>
          <p:nvPr/>
        </p:nvSpPr>
        <p:spPr>
          <a:xfrm rot="0" flipH="0" flipV="0">
            <a:off x="7796299" y="15236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" name="Freeform 3057"/>
          <p:cNvSpPr/>
          <p:nvPr/>
        </p:nvSpPr>
        <p:spPr>
          <a:xfrm rot="0" flipH="0" flipV="0">
            <a:off x="7934602" y="15202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" name="Freeform 3058"/>
          <p:cNvSpPr/>
          <p:nvPr/>
        </p:nvSpPr>
        <p:spPr>
          <a:xfrm rot="0" flipH="0" flipV="0">
            <a:off x="8051416" y="14893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" name="Freeform 3059"/>
          <p:cNvSpPr/>
          <p:nvPr/>
        </p:nvSpPr>
        <p:spPr>
          <a:xfrm rot="0" flipH="0" flipV="0">
            <a:off x="8151086" y="152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" name="Freeform 3060"/>
          <p:cNvSpPr/>
          <p:nvPr/>
        </p:nvSpPr>
        <p:spPr>
          <a:xfrm rot="0" flipH="0" flipV="0">
            <a:off x="8288703" y="15202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" name="Freeform 3061"/>
          <p:cNvSpPr/>
          <p:nvPr/>
        </p:nvSpPr>
        <p:spPr>
          <a:xfrm rot="0" flipH="0" flipV="0">
            <a:off x="8436836" y="152285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" name="Freeform 3062"/>
          <p:cNvSpPr/>
          <p:nvPr/>
        </p:nvSpPr>
        <p:spPr>
          <a:xfrm rot="0" flipH="0" flipV="0">
            <a:off x="8530333" y="147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" name="Freeform 3063"/>
          <p:cNvSpPr/>
          <p:nvPr/>
        </p:nvSpPr>
        <p:spPr>
          <a:xfrm rot="0" flipH="0" flipV="0">
            <a:off x="8585197" y="15202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" name="Rectangle 3064"/>
          <p:cNvSpPr/>
          <p:nvPr/>
        </p:nvSpPr>
        <p:spPr>
          <a:xfrm rot="0" flipH="0" flipV="0">
            <a:off x="6516127" y="1766798"/>
            <a:ext cx="2029053" cy="937685"/>
          </a:xfrm>
          <a:prstGeom prst="rect">
            <a:avLst/>
          </a:prstGeom>
        </p:spPr>
      </p:sp>
      <p:sp>
        <p:nvSpPr>
          <p:cNvPr id="3065" name="Freeform 3065"/>
          <p:cNvSpPr/>
          <p:nvPr/>
        </p:nvSpPr>
        <p:spPr>
          <a:xfrm rot="0" flipH="0" flipV="0">
            <a:off x="6530148" y="1843272"/>
            <a:ext cx="63550" cy="98907"/>
          </a:xfrm>
          <a:custGeom>
            <a:pathLst>
              <a:path w="5295900" h="8242300">
                <a:moveTo>
                  <a:pt x="0" y="8242300"/>
                </a:moveTo>
                <a:lnTo>
                  <a:pt x="0" y="0"/>
                </a:lnTo>
                <a:lnTo>
                  <a:pt x="5295900" y="0"/>
                </a:lnTo>
                <a:lnTo>
                  <a:pt x="5295900" y="1295400"/>
                </a:lnTo>
                <a:lnTo>
                  <a:pt x="1498600" y="1295400"/>
                </a:lnTo>
                <a:lnTo>
                  <a:pt x="1498600" y="3467100"/>
                </a:lnTo>
                <a:lnTo>
                  <a:pt x="5067300" y="3467100"/>
                </a:lnTo>
                <a:lnTo>
                  <a:pt x="5067300" y="4762500"/>
                </a:lnTo>
                <a:lnTo>
                  <a:pt x="1498600" y="4762500"/>
                </a:lnTo>
                <a:lnTo>
                  <a:pt x="1498600" y="6934200"/>
                </a:lnTo>
                <a:lnTo>
                  <a:pt x="5295900" y="6934200"/>
                </a:lnTo>
                <a:lnTo>
                  <a:pt x="5295900" y="8242300"/>
                </a:lnTo>
                <a:close/>
                <a:moveTo>
                  <a:pt x="-11684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" name="Freeform 3066"/>
          <p:cNvSpPr/>
          <p:nvPr/>
        </p:nvSpPr>
        <p:spPr>
          <a:xfrm rot="0" flipH="0" flipV="0">
            <a:off x="6618997" y="183367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" name="Freeform 3067"/>
          <p:cNvSpPr/>
          <p:nvPr/>
        </p:nvSpPr>
        <p:spPr>
          <a:xfrm rot="0" flipH="0" flipV="0">
            <a:off x="6669594" y="186613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" name="Freeform 3068"/>
          <p:cNvSpPr/>
          <p:nvPr/>
        </p:nvSpPr>
        <p:spPr>
          <a:xfrm rot="0" flipH="0" flipV="0">
            <a:off x="6757833" y="1866132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" name="Freeform 3069"/>
          <p:cNvSpPr/>
          <p:nvPr/>
        </p:nvSpPr>
        <p:spPr>
          <a:xfrm rot="0" flipH="0" flipV="0">
            <a:off x="6835558" y="1848606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" name="Freeform 3070"/>
          <p:cNvSpPr/>
          <p:nvPr/>
        </p:nvSpPr>
        <p:spPr>
          <a:xfrm rot="0" flipH="0" flipV="0">
            <a:off x="6897889" y="186613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" name="Freeform 3071"/>
          <p:cNvSpPr/>
          <p:nvPr/>
        </p:nvSpPr>
        <p:spPr>
          <a:xfrm rot="0" flipH="0" flipV="0">
            <a:off x="6985062" y="183367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" name="Freeform 3072"/>
          <p:cNvSpPr/>
          <p:nvPr/>
        </p:nvSpPr>
        <p:spPr>
          <a:xfrm rot="0" flipH="0" flipV="0">
            <a:off x="7035659" y="186613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" name="Freeform 3073"/>
          <p:cNvSpPr/>
          <p:nvPr/>
        </p:nvSpPr>
        <p:spPr>
          <a:xfrm rot="0" flipH="0" flipV="0">
            <a:off x="7168162" y="1838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" name="Freeform 3074"/>
          <p:cNvSpPr/>
          <p:nvPr/>
        </p:nvSpPr>
        <p:spPr>
          <a:xfrm rot="0" flipH="0" flipV="0">
            <a:off x="7209615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" name="Freeform 3075"/>
          <p:cNvSpPr/>
          <p:nvPr/>
        </p:nvSpPr>
        <p:spPr>
          <a:xfrm rot="0" flipH="0" flipV="0">
            <a:off x="7250154" y="1867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" name="Freeform 3076"/>
          <p:cNvSpPr/>
          <p:nvPr/>
        </p:nvSpPr>
        <p:spPr>
          <a:xfrm rot="0" flipH="0" flipV="0">
            <a:off x="7330011" y="18400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" name="Freeform 3077"/>
          <p:cNvSpPr/>
          <p:nvPr/>
        </p:nvSpPr>
        <p:spPr>
          <a:xfrm rot="0" flipH="0" flipV="0">
            <a:off x="7413983" y="1867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" name="Freeform 3078"/>
          <p:cNvSpPr/>
          <p:nvPr/>
        </p:nvSpPr>
        <p:spPr>
          <a:xfrm rot="0" flipH="0" flipV="0">
            <a:off x="7498870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" name="Freeform 3079"/>
          <p:cNvSpPr/>
          <p:nvPr/>
        </p:nvSpPr>
        <p:spPr>
          <a:xfrm rot="0" flipH="0" flipV="0">
            <a:off x="7581624" y="1838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" name="Freeform 3080"/>
          <p:cNvSpPr/>
          <p:nvPr/>
        </p:nvSpPr>
        <p:spPr>
          <a:xfrm rot="0" flipH="0" flipV="0">
            <a:off x="7667425" y="1838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" name="Freeform 3081"/>
          <p:cNvSpPr/>
          <p:nvPr/>
        </p:nvSpPr>
        <p:spPr>
          <a:xfrm rot="0" flipH="0" flipV="0">
            <a:off x="7703848" y="1867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" name="Freeform 3082"/>
          <p:cNvSpPr/>
          <p:nvPr/>
        </p:nvSpPr>
        <p:spPr>
          <a:xfrm rot="0" flipH="0" flipV="0">
            <a:off x="7787821" y="1867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" name="Freeform 3083"/>
          <p:cNvSpPr/>
          <p:nvPr/>
        </p:nvSpPr>
        <p:spPr>
          <a:xfrm rot="0" flipH="0" flipV="0">
            <a:off x="7867831" y="1867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4" name="Freeform 3084"/>
          <p:cNvSpPr/>
          <p:nvPr/>
        </p:nvSpPr>
        <p:spPr>
          <a:xfrm rot="0" flipH="0" flipV="0">
            <a:off x="7952718" y="1837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5" name="Freeform 3085"/>
          <p:cNvSpPr/>
          <p:nvPr/>
        </p:nvSpPr>
        <p:spPr>
          <a:xfrm rot="0" flipH="0" flipV="0">
            <a:off x="7993256" y="1867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6" name="Freeform 3086"/>
          <p:cNvSpPr/>
          <p:nvPr/>
        </p:nvSpPr>
        <p:spPr>
          <a:xfrm rot="0" flipH="0" flipV="0">
            <a:off x="8071742" y="1867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7" name="Freeform 3087"/>
          <p:cNvSpPr/>
          <p:nvPr/>
        </p:nvSpPr>
        <p:spPr>
          <a:xfrm rot="0" flipH="0" flipV="0">
            <a:off x="8149923" y="1867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8" name="Freeform 3088"/>
          <p:cNvSpPr/>
          <p:nvPr/>
        </p:nvSpPr>
        <p:spPr>
          <a:xfrm rot="0" flipH="0" flipV="0">
            <a:off x="8235724" y="1867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9" name="Freeform 3089"/>
          <p:cNvSpPr/>
          <p:nvPr/>
        </p:nvSpPr>
        <p:spPr>
          <a:xfrm rot="0" flipH="0" flipV="0">
            <a:off x="6531520" y="20484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0" name="Freeform 3090"/>
          <p:cNvSpPr/>
          <p:nvPr/>
        </p:nvSpPr>
        <p:spPr>
          <a:xfrm rot="0" flipH="0" flipV="0">
            <a:off x="6666393" y="2048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1" name="Freeform 3091"/>
          <p:cNvSpPr/>
          <p:nvPr/>
        </p:nvSpPr>
        <p:spPr>
          <a:xfrm rot="0" flipH="0" flipV="0">
            <a:off x="6752195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2" name="Freeform 3092"/>
          <p:cNvSpPr/>
          <p:nvPr/>
        </p:nvSpPr>
        <p:spPr>
          <a:xfrm rot="0" flipH="0" flipV="0">
            <a:off x="6831748" y="2048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3" name="Freeform 3093"/>
          <p:cNvSpPr/>
          <p:nvPr/>
        </p:nvSpPr>
        <p:spPr>
          <a:xfrm rot="0" flipH="0" flipV="0">
            <a:off x="6921816" y="2048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4" name="Freeform 3094"/>
          <p:cNvSpPr/>
          <p:nvPr/>
        </p:nvSpPr>
        <p:spPr>
          <a:xfrm rot="0" flipH="0" flipV="0">
            <a:off x="7012494" y="2018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5" name="Freeform 3095"/>
          <p:cNvSpPr/>
          <p:nvPr/>
        </p:nvSpPr>
        <p:spPr>
          <a:xfrm rot="0" flipH="0" flipV="0">
            <a:off x="7057909" y="2018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6" name="Freeform 3096"/>
          <p:cNvSpPr/>
          <p:nvPr/>
        </p:nvSpPr>
        <p:spPr>
          <a:xfrm rot="0" flipH="0" flipV="0">
            <a:off x="7104544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7" name="Freeform 3097"/>
          <p:cNvSpPr/>
          <p:nvPr/>
        </p:nvSpPr>
        <p:spPr>
          <a:xfrm rot="0" flipH="0" flipV="0">
            <a:off x="7190345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8" name="Freeform 3098"/>
          <p:cNvSpPr/>
          <p:nvPr/>
        </p:nvSpPr>
        <p:spPr>
          <a:xfrm rot="0" flipH="0" flipV="0">
            <a:off x="7269898" y="2048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9" name="Freeform 3099"/>
          <p:cNvSpPr/>
          <p:nvPr/>
        </p:nvSpPr>
        <p:spPr>
          <a:xfrm rot="0" flipH="0" flipV="0">
            <a:off x="7353718" y="2048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0" name="Freeform 3100"/>
          <p:cNvSpPr/>
          <p:nvPr/>
        </p:nvSpPr>
        <p:spPr>
          <a:xfrm rot="0" flipH="0" flipV="0">
            <a:off x="7443787" y="2048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1" name="Freeform 3101"/>
          <p:cNvSpPr/>
          <p:nvPr/>
        </p:nvSpPr>
        <p:spPr>
          <a:xfrm rot="0" flipH="0" flipV="0">
            <a:off x="7559153" y="205030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" name="Freeform 3102"/>
          <p:cNvSpPr/>
          <p:nvPr/>
        </p:nvSpPr>
        <p:spPr>
          <a:xfrm rot="0" flipH="0" flipV="0">
            <a:off x="7642059" y="2048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" name="Freeform 3103"/>
          <p:cNvSpPr/>
          <p:nvPr/>
        </p:nvSpPr>
        <p:spPr>
          <a:xfrm rot="0" flipH="0" flipV="0">
            <a:off x="7725879" y="2048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" name="Freeform 3104"/>
          <p:cNvSpPr/>
          <p:nvPr/>
        </p:nvSpPr>
        <p:spPr>
          <a:xfrm rot="0" flipH="0" flipV="0">
            <a:off x="7805736" y="2030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" name="Freeform 3105"/>
          <p:cNvSpPr/>
          <p:nvPr/>
        </p:nvSpPr>
        <p:spPr>
          <a:xfrm rot="0" flipH="0" flipV="0">
            <a:off x="7872030" y="2018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" name="Freeform 3106"/>
          <p:cNvSpPr/>
          <p:nvPr/>
        </p:nvSpPr>
        <p:spPr>
          <a:xfrm rot="0" flipH="0" flipV="0">
            <a:off x="7918665" y="20484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" name="Freeform 3107"/>
          <p:cNvSpPr/>
          <p:nvPr/>
        </p:nvSpPr>
        <p:spPr>
          <a:xfrm rot="0" flipH="0" flipV="0">
            <a:off x="8059025" y="2050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" name="Freeform 3108"/>
          <p:cNvSpPr/>
          <p:nvPr/>
        </p:nvSpPr>
        <p:spPr>
          <a:xfrm rot="0" flipH="0" flipV="0">
            <a:off x="8153360" y="2019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" name="Freeform 3109"/>
          <p:cNvSpPr/>
          <p:nvPr/>
        </p:nvSpPr>
        <p:spPr>
          <a:xfrm rot="0" flipH="0" flipV="0">
            <a:off x="8233065" y="2048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" name="Freeform 3110"/>
          <p:cNvSpPr/>
          <p:nvPr/>
        </p:nvSpPr>
        <p:spPr>
          <a:xfrm rot="0" flipH="0" flipV="0">
            <a:off x="8311552" y="2048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" name="Freeform 3111"/>
          <p:cNvSpPr/>
          <p:nvPr/>
        </p:nvSpPr>
        <p:spPr>
          <a:xfrm rot="0" flipH="0" flipV="0">
            <a:off x="8397353" y="2048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" name="Freeform 3112"/>
          <p:cNvSpPr/>
          <p:nvPr/>
        </p:nvSpPr>
        <p:spPr>
          <a:xfrm rot="0" flipH="0" flipV="0">
            <a:off x="6525424" y="2229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" name="Freeform 3113"/>
          <p:cNvSpPr/>
          <p:nvPr/>
        </p:nvSpPr>
        <p:spPr>
          <a:xfrm rot="0" flipH="0" flipV="0">
            <a:off x="6609396" y="2231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" name="Freeform 3114"/>
          <p:cNvSpPr/>
          <p:nvPr/>
        </p:nvSpPr>
        <p:spPr>
          <a:xfrm rot="0" flipH="0" flipV="0">
            <a:off x="6701598" y="2231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" name="Freeform 3115"/>
          <p:cNvSpPr/>
          <p:nvPr/>
        </p:nvSpPr>
        <p:spPr>
          <a:xfrm rot="0" flipH="0" flipV="0">
            <a:off x="6795934" y="2229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" name="Freeform 3116"/>
          <p:cNvSpPr/>
          <p:nvPr/>
        </p:nvSpPr>
        <p:spPr>
          <a:xfrm rot="0" flipH="0" flipV="0">
            <a:off x="6849731" y="2199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" name="Freeform 3117"/>
          <p:cNvSpPr/>
          <p:nvPr/>
        </p:nvSpPr>
        <p:spPr>
          <a:xfrm rot="0" flipH="0" flipV="0">
            <a:off x="6896366" y="22294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" name="Freeform 3118"/>
          <p:cNvSpPr/>
          <p:nvPr/>
        </p:nvSpPr>
        <p:spPr>
          <a:xfrm rot="0" flipH="0" flipV="0">
            <a:off x="7038859" y="22294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" name="Freeform 3119"/>
          <p:cNvSpPr/>
          <p:nvPr/>
        </p:nvSpPr>
        <p:spPr>
          <a:xfrm rot="0" flipH="0" flipV="0">
            <a:off x="7175105" y="2229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" name="Freeform 3120"/>
          <p:cNvSpPr/>
          <p:nvPr/>
        </p:nvSpPr>
        <p:spPr>
          <a:xfrm rot="0" flipH="0" flipV="0">
            <a:off x="7259077" y="2229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" name="Freeform 3121"/>
          <p:cNvSpPr/>
          <p:nvPr/>
        </p:nvSpPr>
        <p:spPr>
          <a:xfrm rot="0" flipH="0" flipV="0">
            <a:off x="7334972" y="2211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" name="Freeform 3122"/>
          <p:cNvSpPr/>
          <p:nvPr/>
        </p:nvSpPr>
        <p:spPr>
          <a:xfrm rot="0" flipH="0" flipV="0">
            <a:off x="7396238" y="2229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" name="Freeform 3123"/>
          <p:cNvSpPr/>
          <p:nvPr/>
        </p:nvSpPr>
        <p:spPr>
          <a:xfrm rot="0" flipH="0" flipV="0">
            <a:off x="7522424" y="22294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" name="Freeform 3124"/>
          <p:cNvSpPr/>
          <p:nvPr/>
        </p:nvSpPr>
        <p:spPr>
          <a:xfrm rot="0" flipH="0" flipV="0">
            <a:off x="7606702" y="22294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" name="Freeform 3125"/>
          <p:cNvSpPr/>
          <p:nvPr/>
        </p:nvSpPr>
        <p:spPr>
          <a:xfrm rot="0" flipH="0" flipV="0">
            <a:off x="7697532" y="22294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" name="Freeform 3126"/>
          <p:cNvSpPr/>
          <p:nvPr/>
        </p:nvSpPr>
        <p:spPr>
          <a:xfrm rot="0" flipH="0" flipV="0">
            <a:off x="7778914" y="2229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" name="Freeform 3127"/>
          <p:cNvSpPr/>
          <p:nvPr/>
        </p:nvSpPr>
        <p:spPr>
          <a:xfrm rot="0" flipH="0" flipV="0">
            <a:off x="7862582" y="2231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" name="Freeform 3128"/>
          <p:cNvSpPr/>
          <p:nvPr/>
        </p:nvSpPr>
        <p:spPr>
          <a:xfrm rot="0" flipH="0" flipV="0">
            <a:off x="7950516" y="22001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" name="Freeform 3129"/>
          <p:cNvSpPr/>
          <p:nvPr/>
        </p:nvSpPr>
        <p:spPr>
          <a:xfrm rot="0" flipH="0" flipV="0">
            <a:off x="8039517" y="2229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" name="Freeform 3130"/>
          <p:cNvSpPr/>
          <p:nvPr/>
        </p:nvSpPr>
        <p:spPr>
          <a:xfrm rot="0" flipH="0" flipV="0">
            <a:off x="8119223" y="2229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" name="Freeform 3131"/>
          <p:cNvSpPr/>
          <p:nvPr/>
        </p:nvSpPr>
        <p:spPr>
          <a:xfrm rot="0" flipH="0" flipV="0">
            <a:off x="8195118" y="2211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" name="Freeform 3132"/>
          <p:cNvSpPr/>
          <p:nvPr/>
        </p:nvSpPr>
        <p:spPr>
          <a:xfrm rot="0" flipH="0" flipV="0">
            <a:off x="8256383" y="2229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" name="Freeform 3133"/>
          <p:cNvSpPr/>
          <p:nvPr/>
        </p:nvSpPr>
        <p:spPr>
          <a:xfrm rot="0" flipH="0" flipV="0">
            <a:off x="8354072" y="2199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" name="Freeform 3134"/>
          <p:cNvSpPr/>
          <p:nvPr/>
        </p:nvSpPr>
        <p:spPr>
          <a:xfrm rot="0" flipH="0" flipV="0">
            <a:off x="8424023" y="2229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" name="Freeform 3135"/>
          <p:cNvSpPr/>
          <p:nvPr/>
        </p:nvSpPr>
        <p:spPr>
          <a:xfrm rot="0" flipH="0" flipV="0">
            <a:off x="6531520" y="2381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" name="Freeform 3136"/>
          <p:cNvSpPr/>
          <p:nvPr/>
        </p:nvSpPr>
        <p:spPr>
          <a:xfrm rot="0" flipH="0" flipV="0">
            <a:off x="6615187" y="2412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" name="Freeform 3137"/>
          <p:cNvSpPr/>
          <p:nvPr/>
        </p:nvSpPr>
        <p:spPr>
          <a:xfrm rot="0" flipH="0" flipV="0">
            <a:off x="6696874" y="24122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" name="Freeform 3138"/>
          <p:cNvSpPr/>
          <p:nvPr/>
        </p:nvSpPr>
        <p:spPr>
          <a:xfrm rot="0" flipH="0" flipV="0">
            <a:off x="6779779" y="2410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" name="Freeform 3139"/>
          <p:cNvSpPr/>
          <p:nvPr/>
        </p:nvSpPr>
        <p:spPr>
          <a:xfrm rot="0" flipH="0" flipV="0">
            <a:off x="6863752" y="2410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" name="Freeform 3140"/>
          <p:cNvSpPr/>
          <p:nvPr/>
        </p:nvSpPr>
        <p:spPr>
          <a:xfrm rot="0" flipH="0" flipV="0">
            <a:off x="6948639" y="2380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" name="Freeform 3141"/>
          <p:cNvSpPr/>
          <p:nvPr/>
        </p:nvSpPr>
        <p:spPr>
          <a:xfrm rot="0" flipH="0" flipV="0">
            <a:off x="7018742" y="24122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" name="Freeform 3142"/>
          <p:cNvSpPr/>
          <p:nvPr/>
        </p:nvSpPr>
        <p:spPr>
          <a:xfrm rot="0" flipH="0" flipV="0">
            <a:off x="7101649" y="2410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" name="Freeform 3143"/>
          <p:cNvSpPr/>
          <p:nvPr/>
        </p:nvSpPr>
        <p:spPr>
          <a:xfrm rot="0" flipH="0" flipV="0">
            <a:off x="7191717" y="2381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" name="Freeform 3144"/>
          <p:cNvSpPr/>
          <p:nvPr/>
        </p:nvSpPr>
        <p:spPr>
          <a:xfrm rot="0" flipH="0" flipV="0">
            <a:off x="7226768" y="2410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" name="Freeform 3145"/>
          <p:cNvSpPr/>
          <p:nvPr/>
        </p:nvSpPr>
        <p:spPr>
          <a:xfrm rot="0" flipH="0" flipV="0">
            <a:off x="7317599" y="2410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" name="Freeform 3146"/>
          <p:cNvSpPr/>
          <p:nvPr/>
        </p:nvSpPr>
        <p:spPr>
          <a:xfrm rot="0" flipH="0" flipV="0">
            <a:off x="7445615" y="2381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" name="Freeform 3147"/>
          <p:cNvSpPr/>
          <p:nvPr/>
        </p:nvSpPr>
        <p:spPr>
          <a:xfrm rot="0" flipH="0" flipV="0">
            <a:off x="7487068" y="2380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" name="Freeform 3148"/>
          <p:cNvSpPr/>
          <p:nvPr/>
        </p:nvSpPr>
        <p:spPr>
          <a:xfrm rot="0" flipH="0" flipV="0">
            <a:off x="7532483" y="2380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" name="Freeform 3149"/>
          <p:cNvSpPr/>
          <p:nvPr/>
        </p:nvSpPr>
        <p:spPr>
          <a:xfrm rot="0" flipH="0" flipV="0">
            <a:off x="7579117" y="2381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" name="Freeform 3150"/>
          <p:cNvSpPr/>
          <p:nvPr/>
        </p:nvSpPr>
        <p:spPr>
          <a:xfrm rot="0" flipH="0" flipV="0">
            <a:off x="7657299" y="2410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" name="Freeform 3151"/>
          <p:cNvSpPr/>
          <p:nvPr/>
        </p:nvSpPr>
        <p:spPr>
          <a:xfrm rot="0" flipH="0" flipV="0">
            <a:off x="7732889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" name="Freeform 3152"/>
          <p:cNvSpPr/>
          <p:nvPr/>
        </p:nvSpPr>
        <p:spPr>
          <a:xfrm rot="0" flipH="0" flipV="0">
            <a:off x="7790191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" name="Freeform 3153"/>
          <p:cNvSpPr/>
          <p:nvPr/>
        </p:nvSpPr>
        <p:spPr>
          <a:xfrm rot="0" flipH="0" flipV="0">
            <a:off x="7851456" y="23829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" name="Freeform 3154"/>
          <p:cNvSpPr/>
          <p:nvPr/>
        </p:nvSpPr>
        <p:spPr>
          <a:xfrm rot="0" flipH="0" flipV="0">
            <a:off x="7971547" y="2410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" name="Freeform 3155"/>
          <p:cNvSpPr/>
          <p:nvPr/>
        </p:nvSpPr>
        <p:spPr>
          <a:xfrm rot="0" flipH="0" flipV="0">
            <a:off x="8055519" y="2412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" name="Freeform 3156"/>
          <p:cNvSpPr/>
          <p:nvPr/>
        </p:nvSpPr>
        <p:spPr>
          <a:xfrm rot="0" flipH="0" flipV="0">
            <a:off x="8147721" y="2412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" name="Freeform 3157"/>
          <p:cNvSpPr/>
          <p:nvPr/>
        </p:nvSpPr>
        <p:spPr>
          <a:xfrm rot="0" flipH="0" flipV="0">
            <a:off x="8242057" y="24108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" name="Freeform 3158"/>
          <p:cNvSpPr/>
          <p:nvPr/>
        </p:nvSpPr>
        <p:spPr>
          <a:xfrm rot="0" flipH="0" flipV="0">
            <a:off x="8286863" y="2391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" name="Freeform 3159"/>
          <p:cNvSpPr/>
          <p:nvPr/>
        </p:nvSpPr>
        <p:spPr>
          <a:xfrm rot="0" flipH="0" flipV="0">
            <a:off x="8346756" y="2410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" name="Freeform 3160"/>
          <p:cNvSpPr/>
          <p:nvPr/>
        </p:nvSpPr>
        <p:spPr>
          <a:xfrm rot="0" flipH="0" flipV="0">
            <a:off x="8432557" y="2410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" name="Freeform 3161"/>
          <p:cNvSpPr/>
          <p:nvPr/>
        </p:nvSpPr>
        <p:spPr>
          <a:xfrm rot="0" flipH="0" flipV="0">
            <a:off x="6531520" y="25914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" name="Freeform 3162"/>
          <p:cNvSpPr/>
          <p:nvPr/>
        </p:nvSpPr>
        <p:spPr>
          <a:xfrm rot="0" flipH="0" flipV="0">
            <a:off x="6667765" y="2591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" name="Freeform 3163"/>
          <p:cNvSpPr/>
          <p:nvPr/>
        </p:nvSpPr>
        <p:spPr>
          <a:xfrm rot="0" flipH="0" flipV="0">
            <a:off x="6751738" y="25914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" name="Freeform 3164"/>
          <p:cNvSpPr/>
          <p:nvPr/>
        </p:nvSpPr>
        <p:spPr>
          <a:xfrm rot="0" flipH="0" flipV="0">
            <a:off x="6831748" y="25914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" name="Freeform 3165"/>
          <p:cNvSpPr/>
          <p:nvPr/>
        </p:nvSpPr>
        <p:spPr>
          <a:xfrm rot="0" flipH="0" flipV="0">
            <a:off x="6910234" y="25914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" name="Freeform 3166"/>
          <p:cNvSpPr/>
          <p:nvPr/>
        </p:nvSpPr>
        <p:spPr>
          <a:xfrm rot="0" flipH="0" flipV="0">
            <a:off x="6972565" y="25610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" name="Freeform 3167"/>
          <p:cNvSpPr/>
          <p:nvPr/>
        </p:nvSpPr>
        <p:spPr>
          <a:xfrm rot="0" flipH="0" flipV="0">
            <a:off x="7041146" y="25914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" name="Freeform 3168"/>
          <p:cNvSpPr/>
          <p:nvPr/>
        </p:nvSpPr>
        <p:spPr>
          <a:xfrm rot="0" flipH="0" flipV="0">
            <a:off x="7126947" y="25914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" name="Freeform 3169"/>
          <p:cNvSpPr/>
          <p:nvPr/>
        </p:nvSpPr>
        <p:spPr>
          <a:xfrm rot="0" flipH="0" flipV="0">
            <a:off x="7254962" y="2562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" name="Freeform 3170"/>
          <p:cNvSpPr/>
          <p:nvPr/>
        </p:nvSpPr>
        <p:spPr>
          <a:xfrm rot="0" flipH="0" flipV="0">
            <a:off x="7291386" y="25639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" name="Freeform 3171"/>
          <p:cNvSpPr/>
          <p:nvPr/>
        </p:nvSpPr>
        <p:spPr>
          <a:xfrm rot="0" flipH="0" flipV="0">
            <a:off x="7381455" y="25621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" name="Freeform 3172"/>
          <p:cNvSpPr/>
          <p:nvPr/>
        </p:nvSpPr>
        <p:spPr>
          <a:xfrm rot="0" flipH="0" flipV="0">
            <a:off x="7465731" y="25914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" name="Freeform 3173"/>
          <p:cNvSpPr/>
          <p:nvPr/>
        </p:nvSpPr>
        <p:spPr>
          <a:xfrm rot="0" flipH="0" flipV="0">
            <a:off x="7551533" y="2562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" name="Freeform 3174"/>
          <p:cNvSpPr/>
          <p:nvPr/>
        </p:nvSpPr>
        <p:spPr>
          <a:xfrm rot="0" flipH="0" flipV="0">
            <a:off x="7594205" y="2562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" name="Freeform 3175"/>
          <p:cNvSpPr/>
          <p:nvPr/>
        </p:nvSpPr>
        <p:spPr>
          <a:xfrm rot="0" flipH="0" flipV="0">
            <a:off x="7630629" y="25639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" name="Rectangle 3176"/>
          <p:cNvSpPr/>
          <p:nvPr/>
        </p:nvSpPr>
        <p:spPr>
          <a:xfrm rot="0" flipH="0" flipV="0">
            <a:off x="6516129" y="3555448"/>
            <a:ext cx="2107387" cy="756710"/>
          </a:xfrm>
          <a:prstGeom prst="rect">
            <a:avLst/>
          </a:prstGeom>
        </p:spPr>
      </p:sp>
      <p:sp>
        <p:nvSpPr>
          <p:cNvPr id="3177" name="Freeform 3177"/>
          <p:cNvSpPr/>
          <p:nvPr/>
        </p:nvSpPr>
        <p:spPr>
          <a:xfrm rot="0" flipH="0" flipV="0">
            <a:off x="6523901" y="3633446"/>
            <a:ext cx="82905" cy="122834"/>
          </a:xfrm>
          <a:custGeom>
            <a:pathLst>
              <a:path w="6908800" h="10236200">
                <a:moveTo>
                  <a:pt x="3454400" y="8267700"/>
                </a:moveTo>
                <a:cubicBezTo>
                  <a:pt x="2794000" y="8267700"/>
                  <a:pt x="2203450" y="8115300"/>
                  <a:pt x="1682750" y="7810500"/>
                </a:cubicBezTo>
                <a:cubicBezTo>
                  <a:pt x="1162050" y="7505700"/>
                  <a:pt x="751416" y="7047442"/>
                  <a:pt x="450850" y="6435725"/>
                </a:cubicBezTo>
                <a:cubicBezTo>
                  <a:pt x="150283" y="5824009"/>
                  <a:pt x="0" y="5058834"/>
                  <a:pt x="0" y="4140200"/>
                </a:cubicBezTo>
                <a:cubicBezTo>
                  <a:pt x="0" y="3208867"/>
                  <a:pt x="150283" y="2437342"/>
                  <a:pt x="450850" y="1825625"/>
                </a:cubicBezTo>
                <a:cubicBezTo>
                  <a:pt x="751416" y="1213909"/>
                  <a:pt x="1162050" y="756709"/>
                  <a:pt x="1682750" y="454025"/>
                </a:cubicBezTo>
                <a:cubicBezTo>
                  <a:pt x="2203450" y="151342"/>
                  <a:pt x="2794000" y="0"/>
                  <a:pt x="3454400" y="0"/>
                </a:cubicBezTo>
                <a:cubicBezTo>
                  <a:pt x="4114800" y="0"/>
                  <a:pt x="4705350" y="152400"/>
                  <a:pt x="5226050" y="457200"/>
                </a:cubicBezTo>
                <a:cubicBezTo>
                  <a:pt x="5746750" y="762000"/>
                  <a:pt x="6157383" y="1221317"/>
                  <a:pt x="6457950" y="1835150"/>
                </a:cubicBezTo>
                <a:cubicBezTo>
                  <a:pt x="6758516" y="2448984"/>
                  <a:pt x="6908800" y="3217334"/>
                  <a:pt x="6908800" y="4140200"/>
                </a:cubicBezTo>
                <a:cubicBezTo>
                  <a:pt x="6908800" y="5067300"/>
                  <a:pt x="6758516" y="5836709"/>
                  <a:pt x="6457950" y="6448425"/>
                </a:cubicBezTo>
                <a:cubicBezTo>
                  <a:pt x="6157383" y="7060142"/>
                  <a:pt x="5746750" y="7516284"/>
                  <a:pt x="5226050" y="7816850"/>
                </a:cubicBezTo>
                <a:cubicBezTo>
                  <a:pt x="4705350" y="8117416"/>
                  <a:pt x="4114800" y="8267700"/>
                  <a:pt x="3454400" y="8267700"/>
                </a:cubicBezTo>
                <a:close/>
                <a:moveTo>
                  <a:pt x="-800100" y="8115300"/>
                </a:moveTo>
                <a:moveTo>
                  <a:pt x="5842000" y="10236200"/>
                </a:moveTo>
                <a:cubicBezTo>
                  <a:pt x="5469466" y="10236200"/>
                  <a:pt x="5132916" y="10139891"/>
                  <a:pt x="4832350" y="9947275"/>
                </a:cubicBezTo>
                <a:cubicBezTo>
                  <a:pt x="4531783" y="9754658"/>
                  <a:pt x="4254500" y="9474200"/>
                  <a:pt x="4000500" y="9105900"/>
                </a:cubicBezTo>
                <a:lnTo>
                  <a:pt x="3175000" y="7924800"/>
                </a:lnTo>
                <a:lnTo>
                  <a:pt x="4064000" y="7645400"/>
                </a:lnTo>
                <a:lnTo>
                  <a:pt x="4800600" y="8699500"/>
                </a:lnTo>
                <a:cubicBezTo>
                  <a:pt x="4940300" y="8890000"/>
                  <a:pt x="5085291" y="9024408"/>
                  <a:pt x="5235575" y="9102725"/>
                </a:cubicBezTo>
                <a:cubicBezTo>
                  <a:pt x="5385858" y="9181041"/>
                  <a:pt x="5532966" y="9224433"/>
                  <a:pt x="5676900" y="9232900"/>
                </a:cubicBezTo>
                <a:cubicBezTo>
                  <a:pt x="5901266" y="9232900"/>
                  <a:pt x="6108700" y="9203266"/>
                  <a:pt x="6299200" y="9144000"/>
                </a:cubicBezTo>
                <a:cubicBezTo>
                  <a:pt x="6489700" y="9084733"/>
                  <a:pt x="6692900" y="9004300"/>
                  <a:pt x="6908800" y="8902700"/>
                </a:cubicBezTo>
                <a:lnTo>
                  <a:pt x="6908800" y="9994900"/>
                </a:lnTo>
                <a:cubicBezTo>
                  <a:pt x="6718300" y="10075333"/>
                  <a:pt x="6536266" y="10135658"/>
                  <a:pt x="6362700" y="10175875"/>
                </a:cubicBezTo>
                <a:cubicBezTo>
                  <a:pt x="6189133" y="10216091"/>
                  <a:pt x="6015566" y="10236200"/>
                  <a:pt x="5842000" y="10236200"/>
                </a:cubicBezTo>
                <a:close/>
                <a:moveTo>
                  <a:pt x="-2768600" y="8115300"/>
                </a:moveTo>
                <a:moveTo>
                  <a:pt x="3454400" y="7353300"/>
                </a:moveTo>
                <a:cubicBezTo>
                  <a:pt x="4203700" y="7353300"/>
                  <a:pt x="4795308" y="7080250"/>
                  <a:pt x="5229225" y="6534150"/>
                </a:cubicBezTo>
                <a:cubicBezTo>
                  <a:pt x="5663141" y="5988050"/>
                  <a:pt x="5880100" y="5185834"/>
                  <a:pt x="5880100" y="4127500"/>
                </a:cubicBezTo>
                <a:cubicBezTo>
                  <a:pt x="5880100" y="3090334"/>
                  <a:pt x="5663141" y="2291292"/>
                  <a:pt x="5229225" y="1730375"/>
                </a:cubicBezTo>
                <a:cubicBezTo>
                  <a:pt x="4795308" y="1169459"/>
                  <a:pt x="4203700" y="889000"/>
                  <a:pt x="3454400" y="889000"/>
                </a:cubicBezTo>
                <a:cubicBezTo>
                  <a:pt x="2713566" y="889000"/>
                  <a:pt x="2124075" y="1170517"/>
                  <a:pt x="1685925" y="1733550"/>
                </a:cubicBezTo>
                <a:cubicBezTo>
                  <a:pt x="1247775" y="2296584"/>
                  <a:pt x="1028700" y="3098800"/>
                  <a:pt x="1028700" y="4140200"/>
                </a:cubicBezTo>
                <a:cubicBezTo>
                  <a:pt x="1028700" y="5194300"/>
                  <a:pt x="1247775" y="5993342"/>
                  <a:pt x="1685925" y="6537325"/>
                </a:cubicBezTo>
                <a:cubicBezTo>
                  <a:pt x="2124075" y="7081309"/>
                  <a:pt x="2713566" y="7353300"/>
                  <a:pt x="34544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" name="Freeform 3178"/>
          <p:cNvSpPr/>
          <p:nvPr/>
        </p:nvSpPr>
        <p:spPr>
          <a:xfrm rot="0" flipH="0" flipV="0">
            <a:off x="6630734" y="3635123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" name="Freeform 3179"/>
          <p:cNvSpPr/>
          <p:nvPr/>
        </p:nvSpPr>
        <p:spPr>
          <a:xfrm rot="0" flipH="0" flipV="0">
            <a:off x="6696113" y="3635123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" name="Freeform 3180"/>
          <p:cNvSpPr/>
          <p:nvPr/>
        </p:nvSpPr>
        <p:spPr>
          <a:xfrm rot="0" flipH="0" flipV="0">
            <a:off x="6779933" y="3663317"/>
            <a:ext cx="17983" cy="63855"/>
          </a:xfrm>
          <a:custGeom>
            <a:pathLst>
              <a:path w="1498600" h="5321300">
                <a:moveTo>
                  <a:pt x="0" y="4616450"/>
                </a:moveTo>
                <a:cubicBezTo>
                  <a:pt x="0" y="4417484"/>
                  <a:pt x="69850" y="4246034"/>
                  <a:pt x="209550" y="4102100"/>
                </a:cubicBezTo>
                <a:cubicBezTo>
                  <a:pt x="349250" y="3958167"/>
                  <a:pt x="524933" y="3886200"/>
                  <a:pt x="736600" y="3886200"/>
                </a:cubicBezTo>
                <a:cubicBezTo>
                  <a:pt x="948266" y="3886200"/>
                  <a:pt x="1128183" y="3958167"/>
                  <a:pt x="1276350" y="4102100"/>
                </a:cubicBezTo>
                <a:cubicBezTo>
                  <a:pt x="1424516" y="4246034"/>
                  <a:pt x="1498600" y="4417484"/>
                  <a:pt x="1498600" y="4616450"/>
                </a:cubicBezTo>
                <a:cubicBezTo>
                  <a:pt x="1498600" y="4815417"/>
                  <a:pt x="1424516" y="4982634"/>
                  <a:pt x="1276350" y="5118100"/>
                </a:cubicBezTo>
                <a:cubicBezTo>
                  <a:pt x="1128183" y="5253567"/>
                  <a:pt x="948266" y="5321300"/>
                  <a:pt x="736600" y="5321300"/>
                </a:cubicBezTo>
                <a:cubicBezTo>
                  <a:pt x="524933" y="5321300"/>
                  <a:pt x="349250" y="5252509"/>
                  <a:pt x="209550" y="5114925"/>
                </a:cubicBezTo>
                <a:cubicBezTo>
                  <a:pt x="69850" y="4977342"/>
                  <a:pt x="0" y="4811184"/>
                  <a:pt x="0" y="4616450"/>
                </a:cubicBezTo>
                <a:close/>
                <a:moveTo>
                  <a:pt x="298450" y="5626100"/>
                </a:moveTo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7"/>
                  <a:pt x="948266" y="1435100"/>
                  <a:pt x="736600" y="1435100"/>
                </a:cubicBezTo>
                <a:cubicBezTo>
                  <a:pt x="524933" y="1435100"/>
                  <a:pt x="349250" y="1366309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4184650" y="5626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" name="Freeform 3181"/>
          <p:cNvSpPr/>
          <p:nvPr/>
        </p:nvSpPr>
        <p:spPr>
          <a:xfrm rot="0" flipH="0" flipV="0">
            <a:off x="6821843" y="365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" name="Freeform 3182"/>
          <p:cNvSpPr/>
          <p:nvPr/>
        </p:nvSpPr>
        <p:spPr>
          <a:xfrm rot="0" flipH="0" flipV="0">
            <a:off x="6949859" y="36561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" name="Freeform 3183"/>
          <p:cNvSpPr/>
          <p:nvPr/>
        </p:nvSpPr>
        <p:spPr>
          <a:xfrm rot="0" flipH="0" flipV="0">
            <a:off x="7032612" y="36287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" name="Freeform 3184"/>
          <p:cNvSpPr/>
          <p:nvPr/>
        </p:nvSpPr>
        <p:spPr>
          <a:xfrm rot="0" flipH="0" flipV="0">
            <a:off x="7116432" y="36287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" name="Freeform 3185"/>
          <p:cNvSpPr/>
          <p:nvPr/>
        </p:nvSpPr>
        <p:spPr>
          <a:xfrm rot="0" flipH="0" flipV="0">
            <a:off x="7206501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" name="Freeform 3186"/>
          <p:cNvSpPr/>
          <p:nvPr/>
        </p:nvSpPr>
        <p:spPr>
          <a:xfrm rot="0" flipH="0" flipV="0">
            <a:off x="7249173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" name="Freeform 3187"/>
          <p:cNvSpPr/>
          <p:nvPr/>
        </p:nvSpPr>
        <p:spPr>
          <a:xfrm rot="0" flipH="0" flipV="0">
            <a:off x="7284225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" name="Freeform 3188"/>
          <p:cNvSpPr/>
          <p:nvPr/>
        </p:nvSpPr>
        <p:spPr>
          <a:xfrm rot="0" flipH="0" flipV="0">
            <a:off x="7406145" y="36566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" name="Freeform 3189"/>
          <p:cNvSpPr/>
          <p:nvPr/>
        </p:nvSpPr>
        <p:spPr>
          <a:xfrm rot="0" flipH="0" flipV="0">
            <a:off x="7454913" y="365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" name="Freeform 3190"/>
          <p:cNvSpPr/>
          <p:nvPr/>
        </p:nvSpPr>
        <p:spPr>
          <a:xfrm rot="0" flipH="0" flipV="0">
            <a:off x="7544981" y="36268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" name="Freeform 3191"/>
          <p:cNvSpPr/>
          <p:nvPr/>
        </p:nvSpPr>
        <p:spPr>
          <a:xfrm rot="0" flipH="0" flipV="0">
            <a:off x="7623163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" name="Freeform 3192"/>
          <p:cNvSpPr/>
          <p:nvPr/>
        </p:nvSpPr>
        <p:spPr>
          <a:xfrm rot="0" flipH="0" flipV="0">
            <a:off x="7708963" y="365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" name="Freeform 3193"/>
          <p:cNvSpPr/>
          <p:nvPr/>
        </p:nvSpPr>
        <p:spPr>
          <a:xfrm rot="0" flipH="0" flipV="0">
            <a:off x="7800861" y="3656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" name="Freeform 3194"/>
          <p:cNvSpPr/>
          <p:nvPr/>
        </p:nvSpPr>
        <p:spPr>
          <a:xfrm rot="0" flipH="0" flipV="0">
            <a:off x="7885138" y="3656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" name="Freeform 3195"/>
          <p:cNvSpPr/>
          <p:nvPr/>
        </p:nvSpPr>
        <p:spPr>
          <a:xfrm rot="0" flipH="0" flipV="0">
            <a:off x="7960728" y="363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" name="Freeform 3196"/>
          <p:cNvSpPr/>
          <p:nvPr/>
        </p:nvSpPr>
        <p:spPr>
          <a:xfrm rot="0" flipH="0" flipV="0">
            <a:off x="8018031" y="3637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" name="Freeform 3197"/>
          <p:cNvSpPr/>
          <p:nvPr/>
        </p:nvSpPr>
        <p:spPr>
          <a:xfrm rot="0" flipH="0" flipV="0">
            <a:off x="8083411" y="36578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" name="Freeform 3198"/>
          <p:cNvSpPr/>
          <p:nvPr/>
        </p:nvSpPr>
        <p:spPr>
          <a:xfrm rot="0" flipH="0" flipV="0">
            <a:off x="8213865" y="3656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" name="Freeform 3199"/>
          <p:cNvSpPr/>
          <p:nvPr/>
        </p:nvSpPr>
        <p:spPr>
          <a:xfrm rot="0" flipH="0" flipV="0">
            <a:off x="8350110" y="3656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" name="Freeform 3200"/>
          <p:cNvSpPr/>
          <p:nvPr/>
        </p:nvSpPr>
        <p:spPr>
          <a:xfrm rot="0" flipH="0" flipV="0">
            <a:off x="8440178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" name="Freeform 3201"/>
          <p:cNvSpPr/>
          <p:nvPr/>
        </p:nvSpPr>
        <p:spPr>
          <a:xfrm rot="0" flipH="0" flipV="0">
            <a:off x="8482851" y="3626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" name="Freeform 3202"/>
          <p:cNvSpPr/>
          <p:nvPr/>
        </p:nvSpPr>
        <p:spPr>
          <a:xfrm rot="0" flipH="0" flipV="0">
            <a:off x="8524304" y="3625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" name="Freeform 3203"/>
          <p:cNvSpPr/>
          <p:nvPr/>
        </p:nvSpPr>
        <p:spPr>
          <a:xfrm rot="0" flipH="0" flipV="0">
            <a:off x="8560117" y="37161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" name="Freeform 3204"/>
          <p:cNvSpPr/>
          <p:nvPr/>
        </p:nvSpPr>
        <p:spPr>
          <a:xfrm rot="0" flipH="0" flipV="0">
            <a:off x="6503022" y="38068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" name="Freeform 3205"/>
          <p:cNvSpPr/>
          <p:nvPr/>
        </p:nvSpPr>
        <p:spPr>
          <a:xfrm rot="0" flipH="0" flipV="0">
            <a:off x="6571602" y="38371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" name="Freeform 3206"/>
          <p:cNvSpPr/>
          <p:nvPr/>
        </p:nvSpPr>
        <p:spPr>
          <a:xfrm rot="0" flipH="0" flipV="0">
            <a:off x="6662433" y="38078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" name="Freeform 3207"/>
          <p:cNvSpPr/>
          <p:nvPr/>
        </p:nvSpPr>
        <p:spPr>
          <a:xfrm rot="0" flipH="0" flipV="0">
            <a:off x="6741986" y="3837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" name="Freeform 3208"/>
          <p:cNvSpPr/>
          <p:nvPr/>
        </p:nvSpPr>
        <p:spPr>
          <a:xfrm rot="0" flipH="0" flipV="0">
            <a:off x="6868173" y="38078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" name="Freeform 3209"/>
          <p:cNvSpPr/>
          <p:nvPr/>
        </p:nvSpPr>
        <p:spPr>
          <a:xfrm rot="0" flipH="0" flipV="0">
            <a:off x="6946354" y="3837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" name="Freeform 3210"/>
          <p:cNvSpPr/>
          <p:nvPr/>
        </p:nvSpPr>
        <p:spPr>
          <a:xfrm rot="0" flipH="0" flipV="0">
            <a:off x="7032155" y="38078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" name="Freeform 3211"/>
          <p:cNvSpPr/>
          <p:nvPr/>
        </p:nvSpPr>
        <p:spPr>
          <a:xfrm rot="0" flipH="0" flipV="0">
            <a:off x="7122833" y="380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" name="Freeform 3212"/>
          <p:cNvSpPr/>
          <p:nvPr/>
        </p:nvSpPr>
        <p:spPr>
          <a:xfrm rot="0" flipH="0" flipV="0">
            <a:off x="7159257" y="3818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" name="Freeform 3213"/>
          <p:cNvSpPr/>
          <p:nvPr/>
        </p:nvSpPr>
        <p:spPr>
          <a:xfrm rot="0" flipH="0" flipV="0">
            <a:off x="7216560" y="3818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" name="Freeform 3214"/>
          <p:cNvSpPr/>
          <p:nvPr/>
        </p:nvSpPr>
        <p:spPr>
          <a:xfrm rot="0" flipH="0" flipV="0">
            <a:off x="7267765" y="38389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" name="Freeform 3215"/>
          <p:cNvSpPr/>
          <p:nvPr/>
        </p:nvSpPr>
        <p:spPr>
          <a:xfrm rot="0" flipH="0" flipV="0">
            <a:off x="7353719" y="3806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" name="Freeform 3216"/>
          <p:cNvSpPr/>
          <p:nvPr/>
        </p:nvSpPr>
        <p:spPr>
          <a:xfrm rot="0" flipH="0" flipV="0">
            <a:off x="7428395" y="3815793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" name="Freeform 3217"/>
          <p:cNvSpPr/>
          <p:nvPr/>
        </p:nvSpPr>
        <p:spPr>
          <a:xfrm rot="0" flipH="0" flipV="0">
            <a:off x="7481431" y="3814421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" name="Freeform 3218"/>
          <p:cNvSpPr/>
          <p:nvPr/>
        </p:nvSpPr>
        <p:spPr>
          <a:xfrm rot="0" flipH="0" flipV="0">
            <a:off x="7567537" y="38144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" name="Freeform 3219"/>
          <p:cNvSpPr/>
          <p:nvPr/>
        </p:nvSpPr>
        <p:spPr>
          <a:xfrm rot="0" flipH="0" flipV="0">
            <a:off x="7657910" y="38144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" name="Freeform 3220"/>
          <p:cNvSpPr/>
          <p:nvPr/>
        </p:nvSpPr>
        <p:spPr>
          <a:xfrm rot="0" flipH="0" flipV="0">
            <a:off x="7746302" y="386227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" name="Freeform 3221"/>
          <p:cNvSpPr/>
          <p:nvPr/>
        </p:nvSpPr>
        <p:spPr>
          <a:xfrm rot="0" flipH="0" flipV="0">
            <a:off x="7808938" y="380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" name="Freeform 3222"/>
          <p:cNvSpPr/>
          <p:nvPr/>
        </p:nvSpPr>
        <p:spPr>
          <a:xfrm rot="0" flipH="0" flipV="0">
            <a:off x="7849476" y="3838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" name="Freeform 3223"/>
          <p:cNvSpPr/>
          <p:nvPr/>
        </p:nvSpPr>
        <p:spPr>
          <a:xfrm rot="0" flipH="0" flipV="0">
            <a:off x="7931163" y="38389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" name="Freeform 3224"/>
          <p:cNvSpPr/>
          <p:nvPr/>
        </p:nvSpPr>
        <p:spPr>
          <a:xfrm rot="0" flipH="0" flipV="0">
            <a:off x="8018184" y="3838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" name="Freeform 3225"/>
          <p:cNvSpPr/>
          <p:nvPr/>
        </p:nvSpPr>
        <p:spPr>
          <a:xfrm rot="0" flipH="0" flipV="0">
            <a:off x="8112519" y="380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" name="Freeform 3226"/>
          <p:cNvSpPr/>
          <p:nvPr/>
        </p:nvSpPr>
        <p:spPr>
          <a:xfrm rot="0" flipH="0" flipV="0">
            <a:off x="8155191" y="38078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" name="Freeform 3227"/>
          <p:cNvSpPr/>
          <p:nvPr/>
        </p:nvSpPr>
        <p:spPr>
          <a:xfrm rot="0" flipH="0" flipV="0">
            <a:off x="8191615" y="3837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" name="Freeform 3228"/>
          <p:cNvSpPr/>
          <p:nvPr/>
        </p:nvSpPr>
        <p:spPr>
          <a:xfrm rot="0" flipH="0" flipV="0">
            <a:off x="6531521" y="398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" name="Freeform 3229"/>
          <p:cNvSpPr/>
          <p:nvPr/>
        </p:nvSpPr>
        <p:spPr>
          <a:xfrm rot="0" flipH="0" flipV="0">
            <a:off x="6615189" y="4019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" name="Freeform 3230"/>
          <p:cNvSpPr/>
          <p:nvPr/>
        </p:nvSpPr>
        <p:spPr>
          <a:xfrm rot="0" flipH="0" flipV="0">
            <a:off x="6696875" y="40199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" name="Freeform 3231"/>
          <p:cNvSpPr/>
          <p:nvPr/>
        </p:nvSpPr>
        <p:spPr>
          <a:xfrm rot="0" flipH="0" flipV="0">
            <a:off x="6779781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" name="Freeform 3232"/>
          <p:cNvSpPr/>
          <p:nvPr/>
        </p:nvSpPr>
        <p:spPr>
          <a:xfrm rot="0" flipH="0" flipV="0">
            <a:off x="6863601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" name="Freeform 3233"/>
          <p:cNvSpPr/>
          <p:nvPr/>
        </p:nvSpPr>
        <p:spPr>
          <a:xfrm rot="0" flipH="0" flipV="0">
            <a:off x="6953669" y="40181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" name="Freeform 3234"/>
          <p:cNvSpPr/>
          <p:nvPr/>
        </p:nvSpPr>
        <p:spPr>
          <a:xfrm rot="0" flipH="0" flipV="0">
            <a:off x="7089915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" name="Freeform 3235"/>
          <p:cNvSpPr/>
          <p:nvPr/>
        </p:nvSpPr>
        <p:spPr>
          <a:xfrm rot="0" flipH="0" flipV="0">
            <a:off x="7173735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" name="Freeform 3236"/>
          <p:cNvSpPr/>
          <p:nvPr/>
        </p:nvSpPr>
        <p:spPr>
          <a:xfrm rot="0" flipH="0" flipV="0">
            <a:off x="7263803" y="401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" name="Freeform 3237"/>
          <p:cNvSpPr/>
          <p:nvPr/>
        </p:nvSpPr>
        <p:spPr>
          <a:xfrm rot="0" flipH="0" flipV="0">
            <a:off x="7391819" y="39888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" name="Freeform 3238"/>
          <p:cNvSpPr/>
          <p:nvPr/>
        </p:nvSpPr>
        <p:spPr>
          <a:xfrm rot="0" flipH="0" flipV="0">
            <a:off x="7482497" y="398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" name="Freeform 3239"/>
          <p:cNvSpPr/>
          <p:nvPr/>
        </p:nvSpPr>
        <p:spPr>
          <a:xfrm rot="0" flipH="0" flipV="0">
            <a:off x="7526998" y="4019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" name="Freeform 3240"/>
          <p:cNvSpPr/>
          <p:nvPr/>
        </p:nvSpPr>
        <p:spPr>
          <a:xfrm rot="0" flipH="0" flipV="0">
            <a:off x="7621334" y="398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" name="Freeform 3241"/>
          <p:cNvSpPr/>
          <p:nvPr/>
        </p:nvSpPr>
        <p:spPr>
          <a:xfrm rot="0" flipH="0" flipV="0">
            <a:off x="7707135" y="398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" name="Freeform 3242"/>
          <p:cNvSpPr/>
          <p:nvPr/>
        </p:nvSpPr>
        <p:spPr>
          <a:xfrm rot="0" flipH="0" flipV="0">
            <a:off x="7786687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" name="Freeform 3243"/>
          <p:cNvSpPr/>
          <p:nvPr/>
        </p:nvSpPr>
        <p:spPr>
          <a:xfrm rot="0" flipH="0" flipV="0">
            <a:off x="7870660" y="40181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" name="Freeform 3244"/>
          <p:cNvSpPr/>
          <p:nvPr/>
        </p:nvSpPr>
        <p:spPr>
          <a:xfrm rot="0" flipH="0" flipV="0">
            <a:off x="7944727" y="39877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" name="Freeform 3245"/>
          <p:cNvSpPr/>
          <p:nvPr/>
        </p:nvSpPr>
        <p:spPr>
          <a:xfrm rot="0" flipH="0" flipV="0">
            <a:off x="7988466" y="401993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" name="Freeform 3246"/>
          <p:cNvSpPr/>
          <p:nvPr/>
        </p:nvSpPr>
        <p:spPr>
          <a:xfrm rot="0" flipH="0" flipV="0">
            <a:off x="8069542" y="40181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" name="Freeform 3247"/>
          <p:cNvSpPr/>
          <p:nvPr/>
        </p:nvSpPr>
        <p:spPr>
          <a:xfrm rot="0" flipH="0" flipV="0">
            <a:off x="8154429" y="398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" name="Freeform 3248"/>
          <p:cNvSpPr/>
          <p:nvPr/>
        </p:nvSpPr>
        <p:spPr>
          <a:xfrm rot="0" flipH="0" flipV="0">
            <a:off x="8199844" y="3987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" name="Freeform 3249"/>
          <p:cNvSpPr/>
          <p:nvPr/>
        </p:nvSpPr>
        <p:spPr>
          <a:xfrm rot="0" flipH="0" flipV="0">
            <a:off x="8246479" y="3988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" name="Freeform 3250"/>
          <p:cNvSpPr/>
          <p:nvPr/>
        </p:nvSpPr>
        <p:spPr>
          <a:xfrm rot="0" flipH="0" flipV="0">
            <a:off x="8326031" y="4018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" name="Freeform 3251"/>
          <p:cNvSpPr/>
          <p:nvPr/>
        </p:nvSpPr>
        <p:spPr>
          <a:xfrm rot="0" flipH="0" flipV="0">
            <a:off x="8416099" y="4018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" name="Freeform 3252"/>
          <p:cNvSpPr/>
          <p:nvPr/>
        </p:nvSpPr>
        <p:spPr>
          <a:xfrm rot="0" flipH="0" flipV="0">
            <a:off x="6531521" y="4169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" name="Freeform 3253"/>
          <p:cNvSpPr/>
          <p:nvPr/>
        </p:nvSpPr>
        <p:spPr>
          <a:xfrm rot="0" flipH="0" flipV="0">
            <a:off x="6566573" y="41716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" name="Freeform 3254"/>
          <p:cNvSpPr/>
          <p:nvPr/>
        </p:nvSpPr>
        <p:spPr>
          <a:xfrm rot="0" flipH="0" flipV="0">
            <a:off x="6641097" y="420090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" name="Freeform 3255"/>
          <p:cNvSpPr/>
          <p:nvPr/>
        </p:nvSpPr>
        <p:spPr>
          <a:xfrm rot="0" flipH="0" flipV="0">
            <a:off x="6718059" y="41806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" name="Freeform 3256"/>
          <p:cNvSpPr/>
          <p:nvPr/>
        </p:nvSpPr>
        <p:spPr>
          <a:xfrm rot="0" flipH="0" flipV="0">
            <a:off x="6777952" y="41716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" name="Freeform 3257"/>
          <p:cNvSpPr/>
          <p:nvPr/>
        </p:nvSpPr>
        <p:spPr>
          <a:xfrm rot="0" flipH="0" flipV="0">
            <a:off x="6840284" y="41687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" name="Freeform 3258"/>
          <p:cNvSpPr/>
          <p:nvPr/>
        </p:nvSpPr>
        <p:spPr>
          <a:xfrm rot="0" flipH="0" flipV="0">
            <a:off x="6910235" y="41716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" name="Freeform 3259"/>
          <p:cNvSpPr/>
          <p:nvPr/>
        </p:nvSpPr>
        <p:spPr>
          <a:xfrm rot="0" flipH="0" flipV="0">
            <a:off x="6989483" y="42579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" name="Rectangle 3260"/>
          <p:cNvSpPr/>
          <p:nvPr/>
        </p:nvSpPr>
        <p:spPr>
          <a:xfrm rot="0" flipH="0" flipV="0">
            <a:off x="809625" y="3126466"/>
            <a:ext cx="5105400" cy="615745"/>
          </a:xfrm>
          <a:prstGeom prst="rect">
            <a:avLst/>
          </a:prstGeom>
        </p:spPr>
      </p:sp>
      <p:sp>
        <p:nvSpPr>
          <p:cNvPr id="3261" name="Freeform 3261"/>
          <p:cNvSpPr/>
          <p:nvPr/>
        </p:nvSpPr>
        <p:spPr>
          <a:xfrm rot="0" flipH="0" flipV="0">
            <a:off x="825626" y="3268015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2" name="Freeform 3262"/>
          <p:cNvSpPr/>
          <p:nvPr/>
        </p:nvSpPr>
        <p:spPr>
          <a:xfrm rot="0" flipH="0" flipV="0">
            <a:off x="962101" y="330916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" name="Freeform 3263"/>
          <p:cNvSpPr/>
          <p:nvPr/>
        </p:nvSpPr>
        <p:spPr>
          <a:xfrm rot="0" flipH="0" flipV="0">
            <a:off x="1086230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" name="Freeform 3264"/>
          <p:cNvSpPr/>
          <p:nvPr/>
        </p:nvSpPr>
        <p:spPr>
          <a:xfrm rot="0" flipH="0" flipV="0">
            <a:off x="1224534" y="33056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5" name="Freeform 3265"/>
          <p:cNvSpPr/>
          <p:nvPr/>
        </p:nvSpPr>
        <p:spPr>
          <a:xfrm rot="0" flipH="0" flipV="0">
            <a:off x="1353921" y="327487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" name="Freeform 3266"/>
          <p:cNvSpPr/>
          <p:nvPr/>
        </p:nvSpPr>
        <p:spPr>
          <a:xfrm rot="0" flipH="0" flipV="0">
            <a:off x="1554175" y="3265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" name="Freeform 3267"/>
          <p:cNvSpPr/>
          <p:nvPr/>
        </p:nvSpPr>
        <p:spPr>
          <a:xfrm rot="0" flipH="0" flipV="0">
            <a:off x="1615668" y="3306077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" name="Freeform 3268"/>
          <p:cNvSpPr/>
          <p:nvPr/>
        </p:nvSpPr>
        <p:spPr>
          <a:xfrm rot="0" flipH="0" flipV="0">
            <a:off x="1812721" y="330573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" name="Freeform 3269"/>
          <p:cNvSpPr/>
          <p:nvPr/>
        </p:nvSpPr>
        <p:spPr>
          <a:xfrm rot="0" flipH="0" flipV="0">
            <a:off x="1956968" y="32680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" name="Freeform 3270"/>
          <p:cNvSpPr/>
          <p:nvPr/>
        </p:nvSpPr>
        <p:spPr>
          <a:xfrm rot="0" flipH="0" flipV="0">
            <a:off x="2073325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" name="Freeform 3271"/>
          <p:cNvSpPr/>
          <p:nvPr/>
        </p:nvSpPr>
        <p:spPr>
          <a:xfrm rot="0" flipH="0" flipV="0">
            <a:off x="2211628" y="33056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" name="Freeform 3272"/>
          <p:cNvSpPr/>
          <p:nvPr/>
        </p:nvSpPr>
        <p:spPr>
          <a:xfrm rot="0" flipH="0" flipV="0">
            <a:off x="2357018" y="3265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" name="Freeform 3273"/>
          <p:cNvSpPr/>
          <p:nvPr/>
        </p:nvSpPr>
        <p:spPr>
          <a:xfrm rot="0" flipH="0" flipV="0">
            <a:off x="2421026" y="3265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" name="Freeform 3274"/>
          <p:cNvSpPr/>
          <p:nvPr/>
        </p:nvSpPr>
        <p:spPr>
          <a:xfrm rot="0" flipH="0" flipV="0">
            <a:off x="2482519" y="32680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" name="Freeform 3275"/>
          <p:cNvSpPr/>
          <p:nvPr/>
        </p:nvSpPr>
        <p:spPr>
          <a:xfrm rot="0" flipH="0" flipV="0">
            <a:off x="2605506" y="32680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" name="Freeform 3276"/>
          <p:cNvSpPr/>
          <p:nvPr/>
        </p:nvSpPr>
        <p:spPr>
          <a:xfrm rot="0" flipH="0" flipV="0">
            <a:off x="2721864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" name="Freeform 3277"/>
          <p:cNvSpPr/>
          <p:nvPr/>
        </p:nvSpPr>
        <p:spPr>
          <a:xfrm rot="0" flipH="0" flipV="0">
            <a:off x="3722752" y="3232815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" name="Freeform 3278"/>
          <p:cNvSpPr/>
          <p:nvPr/>
        </p:nvSpPr>
        <p:spPr>
          <a:xfrm rot="0" flipH="0" flipV="0">
            <a:off x="3859226" y="3273963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" name="Freeform 3279"/>
          <p:cNvSpPr/>
          <p:nvPr/>
        </p:nvSpPr>
        <p:spPr>
          <a:xfrm rot="0" flipH="0" flipV="0">
            <a:off x="3983356" y="32705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" name="Freeform 3280"/>
          <p:cNvSpPr/>
          <p:nvPr/>
        </p:nvSpPr>
        <p:spPr>
          <a:xfrm rot="0" flipH="0" flipV="0">
            <a:off x="4121659" y="32704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" name="Freeform 3281"/>
          <p:cNvSpPr/>
          <p:nvPr/>
        </p:nvSpPr>
        <p:spPr>
          <a:xfrm rot="0" flipH="0" flipV="0">
            <a:off x="4251046" y="323967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" name="Freeform 3282"/>
          <p:cNvSpPr/>
          <p:nvPr/>
        </p:nvSpPr>
        <p:spPr>
          <a:xfrm rot="0" flipH="0" flipV="0">
            <a:off x="4451300" y="32299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" name="Freeform 3283"/>
          <p:cNvSpPr/>
          <p:nvPr/>
        </p:nvSpPr>
        <p:spPr>
          <a:xfrm rot="0" flipH="0" flipV="0">
            <a:off x="4512793" y="32328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" name="Freeform 3284"/>
          <p:cNvSpPr/>
          <p:nvPr/>
        </p:nvSpPr>
        <p:spPr>
          <a:xfrm rot="0" flipH="0" flipV="0">
            <a:off x="4626865" y="327053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" name="Freeform 3285"/>
          <p:cNvSpPr/>
          <p:nvPr/>
        </p:nvSpPr>
        <p:spPr>
          <a:xfrm rot="0" flipH="0" flipV="0">
            <a:off x="4767682" y="32704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" name="Freeform 3286"/>
          <p:cNvSpPr/>
          <p:nvPr/>
        </p:nvSpPr>
        <p:spPr>
          <a:xfrm rot="0" flipH="0" flipV="0">
            <a:off x="4897070" y="323967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" name="Freeform 3287"/>
          <p:cNvSpPr/>
          <p:nvPr/>
        </p:nvSpPr>
        <p:spPr>
          <a:xfrm rot="0" flipH="0" flipV="0">
            <a:off x="5088179" y="322972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" name="Freeform 3288"/>
          <p:cNvSpPr/>
          <p:nvPr/>
        </p:nvSpPr>
        <p:spPr>
          <a:xfrm rot="0" flipH="0" flipV="0">
            <a:off x="5212995" y="32396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" name="Freeform 3289"/>
          <p:cNvSpPr/>
          <p:nvPr/>
        </p:nvSpPr>
        <p:spPr>
          <a:xfrm rot="0" flipH="0" flipV="0">
            <a:off x="5312665" y="327053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" name="Freeform 3290"/>
          <p:cNvSpPr/>
          <p:nvPr/>
        </p:nvSpPr>
        <p:spPr>
          <a:xfrm rot="0" flipH="0" flipV="0">
            <a:off x="5450282" y="327053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" name="Freeform 3291"/>
          <p:cNvSpPr/>
          <p:nvPr/>
        </p:nvSpPr>
        <p:spPr>
          <a:xfrm rot="0" flipH="0" flipV="0">
            <a:off x="5598415" y="32731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" name="Freeform 3292"/>
          <p:cNvSpPr/>
          <p:nvPr/>
        </p:nvSpPr>
        <p:spPr>
          <a:xfrm rot="0" flipH="0" flipV="0">
            <a:off x="5691912" y="32299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" name="Freeform 3293"/>
          <p:cNvSpPr/>
          <p:nvPr/>
        </p:nvSpPr>
        <p:spPr>
          <a:xfrm rot="0" flipH="0" flipV="0">
            <a:off x="5746776" y="32705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" name="Freeform 3294"/>
          <p:cNvSpPr/>
          <p:nvPr/>
        </p:nvSpPr>
        <p:spPr>
          <a:xfrm rot="0" flipH="0" flipV="0">
            <a:off x="3738525" y="3472349"/>
            <a:ext cx="62407" cy="237972"/>
          </a:xfrm>
          <a:custGeom>
            <a:pathLst>
              <a:path w="3467100" h="13220700">
                <a:moveTo>
                  <a:pt x="2336800" y="13220700"/>
                </a:moveTo>
                <a:cubicBezTo>
                  <a:pt x="1841500" y="12644966"/>
                  <a:pt x="1418166" y="11994091"/>
                  <a:pt x="1066800" y="11268075"/>
                </a:cubicBezTo>
                <a:cubicBezTo>
                  <a:pt x="715433" y="10542059"/>
                  <a:pt x="448733" y="9781117"/>
                  <a:pt x="266700" y="8985250"/>
                </a:cubicBezTo>
                <a:cubicBezTo>
                  <a:pt x="84666" y="8189384"/>
                  <a:pt x="0" y="7397750"/>
                  <a:pt x="12700" y="6610350"/>
                </a:cubicBezTo>
                <a:cubicBezTo>
                  <a:pt x="0" y="5822950"/>
                  <a:pt x="84666" y="5030259"/>
                  <a:pt x="266700" y="4232275"/>
                </a:cubicBezTo>
                <a:cubicBezTo>
                  <a:pt x="448733" y="3434292"/>
                  <a:pt x="715433" y="2673350"/>
                  <a:pt x="1066800" y="1949450"/>
                </a:cubicBezTo>
                <a:cubicBezTo>
                  <a:pt x="1418166" y="1225550"/>
                  <a:pt x="1841500" y="575734"/>
                  <a:pt x="2336800" y="0"/>
                </a:cubicBezTo>
                <a:lnTo>
                  <a:pt x="3467100" y="838200"/>
                </a:lnTo>
                <a:cubicBezTo>
                  <a:pt x="2959100" y="1452034"/>
                  <a:pt x="2553758" y="2072217"/>
                  <a:pt x="2251075" y="2698750"/>
                </a:cubicBezTo>
                <a:cubicBezTo>
                  <a:pt x="1948391" y="3325284"/>
                  <a:pt x="1731433" y="3963459"/>
                  <a:pt x="1600200" y="4613275"/>
                </a:cubicBezTo>
                <a:cubicBezTo>
                  <a:pt x="1468966" y="5263092"/>
                  <a:pt x="1401233" y="5928784"/>
                  <a:pt x="1397000" y="6610350"/>
                </a:cubicBezTo>
                <a:cubicBezTo>
                  <a:pt x="1401233" y="7291917"/>
                  <a:pt x="1470025" y="7957609"/>
                  <a:pt x="1603375" y="8607425"/>
                </a:cubicBezTo>
                <a:cubicBezTo>
                  <a:pt x="1736725" y="9257242"/>
                  <a:pt x="1953683" y="9896475"/>
                  <a:pt x="2254250" y="10525125"/>
                </a:cubicBezTo>
                <a:cubicBezTo>
                  <a:pt x="2554816" y="11153775"/>
                  <a:pt x="2959100" y="11770783"/>
                  <a:pt x="3467100" y="12376150"/>
                </a:cubicBezTo>
                <a:close/>
                <a:moveTo>
                  <a:pt x="-3803650" y="111823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" name="Freeform 3295"/>
          <p:cNvSpPr/>
          <p:nvPr/>
        </p:nvSpPr>
        <p:spPr>
          <a:xfrm rot="0" flipH="0" flipV="0">
            <a:off x="3805505" y="3505610"/>
            <a:ext cx="157619" cy="171449"/>
          </a:xfrm>
          <a:custGeom>
            <a:pathLst>
              <a:path w="8756650" h="9525000">
                <a:moveTo>
                  <a:pt x="7664450" y="9525000"/>
                </a:moveTo>
                <a:lnTo>
                  <a:pt x="5054600" y="6927850"/>
                </a:lnTo>
                <a:lnTo>
                  <a:pt x="6013450" y="5969000"/>
                </a:lnTo>
                <a:lnTo>
                  <a:pt x="8610600" y="8566150"/>
                </a:lnTo>
                <a:close/>
                <a:moveTo>
                  <a:pt x="-571500" y="9334500"/>
                </a:moveTo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289550" y="0"/>
                  <a:pt x="6073775" y="200025"/>
                  <a:pt x="6727825" y="600075"/>
                </a:cubicBezTo>
                <a:cubicBezTo>
                  <a:pt x="7381875" y="1000125"/>
                  <a:pt x="7883525" y="1557867"/>
                  <a:pt x="8232775" y="2273300"/>
                </a:cubicBezTo>
                <a:cubicBezTo>
                  <a:pt x="8582025" y="2988734"/>
                  <a:pt x="8756650" y="3818467"/>
                  <a:pt x="8756650" y="4762500"/>
                </a:cubicBezTo>
                <a:cubicBezTo>
                  <a:pt x="8756650" y="5706534"/>
                  <a:pt x="8582025" y="6536267"/>
                  <a:pt x="8232775" y="7251700"/>
                </a:cubicBezTo>
                <a:cubicBezTo>
                  <a:pt x="7883525" y="7967134"/>
                  <a:pt x="7381875" y="8524875"/>
                  <a:pt x="6727825" y="8924925"/>
                </a:cubicBezTo>
                <a:cubicBezTo>
                  <a:pt x="6073775" y="9324975"/>
                  <a:pt x="5289550" y="9525000"/>
                  <a:pt x="4375150" y="9525000"/>
                </a:cubicBezTo>
                <a:close/>
                <a:moveTo>
                  <a:pt x="-571500" y="9334500"/>
                </a:moveTo>
                <a:moveTo>
                  <a:pt x="4375150" y="8083550"/>
                </a:moveTo>
                <a:cubicBezTo>
                  <a:pt x="4988983" y="8087784"/>
                  <a:pt x="5500158" y="7952317"/>
                  <a:pt x="5908675" y="7677150"/>
                </a:cubicBezTo>
                <a:cubicBezTo>
                  <a:pt x="6317191" y="7401984"/>
                  <a:pt x="6624108" y="7014634"/>
                  <a:pt x="6829425" y="6515100"/>
                </a:cubicBezTo>
                <a:cubicBezTo>
                  <a:pt x="7034741" y="6015567"/>
                  <a:pt x="7137400" y="5431367"/>
                  <a:pt x="7137400" y="4762500"/>
                </a:cubicBezTo>
                <a:cubicBezTo>
                  <a:pt x="7137400" y="4093634"/>
                  <a:pt x="7034741" y="3512609"/>
                  <a:pt x="6829425" y="3019425"/>
                </a:cubicBezTo>
                <a:cubicBezTo>
                  <a:pt x="6624108" y="2526242"/>
                  <a:pt x="6317191" y="2142067"/>
                  <a:pt x="5908675" y="1866900"/>
                </a:cubicBezTo>
                <a:cubicBezTo>
                  <a:pt x="5500158" y="1591734"/>
                  <a:pt x="4988983" y="1449917"/>
                  <a:pt x="4375150" y="1441450"/>
                </a:cubicBezTo>
                <a:cubicBezTo>
                  <a:pt x="3761316" y="1437217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lose/>
                <a:moveTo>
                  <a:pt x="8699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" name="Freeform 3296"/>
          <p:cNvSpPr/>
          <p:nvPr/>
        </p:nvSpPr>
        <p:spPr>
          <a:xfrm rot="0" flipH="0" flipV="0">
            <a:off x="3985870" y="3509039"/>
            <a:ext cx="99098" cy="164591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" name="Freeform 3297"/>
          <p:cNvSpPr/>
          <p:nvPr/>
        </p:nvSpPr>
        <p:spPr>
          <a:xfrm rot="0" flipH="0" flipV="0">
            <a:off x="4091712" y="3509039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" name="Freeform 3298"/>
          <p:cNvSpPr/>
          <p:nvPr/>
        </p:nvSpPr>
        <p:spPr>
          <a:xfrm rot="0" flipH="0" flipV="0">
            <a:off x="4237330" y="3472349"/>
            <a:ext cx="62407" cy="237972"/>
          </a:xfrm>
          <a:custGeom>
            <a:pathLst>
              <a:path w="3467100" h="13220700">
                <a:moveTo>
                  <a:pt x="1130300" y="13220700"/>
                </a:moveTo>
                <a:lnTo>
                  <a:pt x="0" y="12376150"/>
                </a:lnTo>
                <a:cubicBezTo>
                  <a:pt x="508000" y="11770783"/>
                  <a:pt x="912283" y="11153775"/>
                  <a:pt x="1212850" y="10525125"/>
                </a:cubicBezTo>
                <a:cubicBezTo>
                  <a:pt x="1513416" y="9896475"/>
                  <a:pt x="1730375" y="9257242"/>
                  <a:pt x="1863725" y="8607425"/>
                </a:cubicBezTo>
                <a:cubicBezTo>
                  <a:pt x="1997075" y="7957609"/>
                  <a:pt x="2065866" y="7291917"/>
                  <a:pt x="2070100" y="6610350"/>
                </a:cubicBezTo>
                <a:cubicBezTo>
                  <a:pt x="2065866" y="5928784"/>
                  <a:pt x="1998133" y="5263092"/>
                  <a:pt x="1866900" y="4613275"/>
                </a:cubicBezTo>
                <a:cubicBezTo>
                  <a:pt x="1735666" y="3963459"/>
                  <a:pt x="1518708" y="3325284"/>
                  <a:pt x="1216025" y="2698750"/>
                </a:cubicBezTo>
                <a:cubicBezTo>
                  <a:pt x="913341" y="2072217"/>
                  <a:pt x="508000" y="1452034"/>
                  <a:pt x="0" y="838200"/>
                </a:cubicBezTo>
                <a:lnTo>
                  <a:pt x="1130300" y="0"/>
                </a:lnTo>
                <a:cubicBezTo>
                  <a:pt x="1625600" y="575734"/>
                  <a:pt x="2048933" y="1225550"/>
                  <a:pt x="2400300" y="1949450"/>
                </a:cubicBezTo>
                <a:cubicBezTo>
                  <a:pt x="2751666" y="2673350"/>
                  <a:pt x="3018366" y="3434292"/>
                  <a:pt x="3200400" y="4232275"/>
                </a:cubicBezTo>
                <a:cubicBezTo>
                  <a:pt x="3382433" y="5030259"/>
                  <a:pt x="3467100" y="5822950"/>
                  <a:pt x="3454400" y="6610350"/>
                </a:cubicBezTo>
                <a:cubicBezTo>
                  <a:pt x="3467100" y="7397750"/>
                  <a:pt x="3382433" y="8189384"/>
                  <a:pt x="3200400" y="8985250"/>
                </a:cubicBezTo>
                <a:cubicBezTo>
                  <a:pt x="3018366" y="9781117"/>
                  <a:pt x="2751666" y="10542059"/>
                  <a:pt x="2400300" y="11268075"/>
                </a:cubicBezTo>
                <a:cubicBezTo>
                  <a:pt x="2048933" y="11994091"/>
                  <a:pt x="1625600" y="12644966"/>
                  <a:pt x="1130300" y="13220700"/>
                </a:cubicBezTo>
                <a:close/>
                <a:moveTo>
                  <a:pt x="-2559050" y="111823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" name="Rectangle 3299"/>
          <p:cNvSpPr/>
          <p:nvPr/>
        </p:nvSpPr>
        <p:spPr>
          <a:xfrm rot="0" flipH="0" flipV="0">
            <a:off x="6520015" y="3126466"/>
            <a:ext cx="1617802" cy="374721"/>
          </a:xfrm>
          <a:prstGeom prst="rect">
            <a:avLst/>
          </a:prstGeom>
        </p:spPr>
      </p:sp>
      <p:sp>
        <p:nvSpPr>
          <p:cNvPr id="3300" name="Freeform 3300"/>
          <p:cNvSpPr/>
          <p:nvPr/>
        </p:nvSpPr>
        <p:spPr>
          <a:xfrm rot="0" flipH="0" flipV="0">
            <a:off x="6528816" y="3264738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" name="Freeform 3301"/>
          <p:cNvSpPr/>
          <p:nvPr/>
        </p:nvSpPr>
        <p:spPr>
          <a:xfrm rot="0" flipH="0" flipV="0">
            <a:off x="6672491" y="32748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" name="Freeform 3302"/>
          <p:cNvSpPr/>
          <p:nvPr/>
        </p:nvSpPr>
        <p:spPr>
          <a:xfrm rot="0" flipH="0" flipV="0">
            <a:off x="6778333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" name="Freeform 3303"/>
          <p:cNvSpPr/>
          <p:nvPr/>
        </p:nvSpPr>
        <p:spPr>
          <a:xfrm rot="0" flipH="0" flipV="0">
            <a:off x="6916635" y="330562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" name="Freeform 3304"/>
          <p:cNvSpPr/>
          <p:nvPr/>
        </p:nvSpPr>
        <p:spPr>
          <a:xfrm rot="0" flipH="0" flipV="0">
            <a:off x="7051052" y="3268015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" name="Freeform 3305"/>
          <p:cNvSpPr/>
          <p:nvPr/>
        </p:nvSpPr>
        <p:spPr>
          <a:xfrm rot="0" flipH="0" flipV="0">
            <a:off x="7192099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" name="Freeform 3306"/>
          <p:cNvSpPr/>
          <p:nvPr/>
        </p:nvSpPr>
        <p:spPr>
          <a:xfrm rot="0" flipH="0" flipV="0">
            <a:off x="7330630" y="330838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" name="Freeform 3307"/>
          <p:cNvSpPr/>
          <p:nvPr/>
        </p:nvSpPr>
        <p:spPr>
          <a:xfrm rot="0" flipH="0" flipV="0">
            <a:off x="7412698" y="3268015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" name="Freeform 3308"/>
          <p:cNvSpPr/>
          <p:nvPr/>
        </p:nvSpPr>
        <p:spPr>
          <a:xfrm rot="0" flipH="0" flipV="0">
            <a:off x="7562888" y="3265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" name="Freeform 3309"/>
          <p:cNvSpPr/>
          <p:nvPr/>
        </p:nvSpPr>
        <p:spPr>
          <a:xfrm rot="0" flipH="0" flipV="0">
            <a:off x="7624381" y="3306077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" name="Freeform 3310"/>
          <p:cNvSpPr/>
          <p:nvPr/>
        </p:nvSpPr>
        <p:spPr>
          <a:xfrm rot="0" flipH="0" flipV="0">
            <a:off x="7823263" y="33057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" name="Freeform 3311"/>
          <p:cNvSpPr/>
          <p:nvPr/>
        </p:nvSpPr>
        <p:spPr>
          <a:xfrm rot="0" flipH="0" flipV="0">
            <a:off x="7964081" y="326458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" name="Freeform 3312"/>
          <p:cNvSpPr/>
          <p:nvPr/>
        </p:nvSpPr>
        <p:spPr>
          <a:xfrm rot="0" flipH="0" flipV="0">
            <a:off x="8028089" y="326458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" name="Freeform 3313"/>
          <p:cNvSpPr/>
          <p:nvPr/>
        </p:nvSpPr>
        <p:spPr>
          <a:xfrm rot="0" flipH="0" flipV="0">
            <a:off x="8092097" y="3265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314" name="Freeform 331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" name="Freeform 3315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" name="Freeform 3316"/>
          <p:cNvSpPr/>
          <p:nvPr/>
        </p:nvSpPr>
        <p:spPr>
          <a:xfrm rot="0" flipH="0" flipV="1">
            <a:off x="143724" y="2727750"/>
            <a:ext cx="5553299" cy="841799"/>
          </a:xfrm>
          <a:custGeom>
            <a:pathLst>
              <a:path w="5553299" h="841799">
                <a:moveTo>
                  <a:pt x="5553299" y="841799"/>
                </a:moveTo>
                <a:lnTo>
                  <a:pt x="0" y="841799"/>
                </a:lnTo>
                <a:lnTo>
                  <a:pt x="0" y="0"/>
                </a:lnTo>
                <a:lnTo>
                  <a:pt x="5553299" y="0"/>
                </a:lnTo>
                <a:close/>
                <a:moveTo>
                  <a:pt x="2584024" y="3569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" name="Freeform 3317"/>
          <p:cNvSpPr/>
          <p:nvPr/>
        </p:nvSpPr>
        <p:spPr>
          <a:xfrm rot="0" flipH="0" flipV="1">
            <a:off x="3805824" y="1584150"/>
            <a:ext cx="1891199" cy="1295999"/>
          </a:xfrm>
          <a:custGeom>
            <a:pathLst>
              <a:path w="960729600" h="658368000">
                <a:moveTo>
                  <a:pt x="960729600" y="658368000"/>
                </a:moveTo>
                <a:lnTo>
                  <a:pt x="0" y="658368000"/>
                </a:lnTo>
                <a:lnTo>
                  <a:pt x="0" y="0"/>
                </a:lnTo>
                <a:lnTo>
                  <a:pt x="960729600" y="0"/>
                </a:lnTo>
                <a:close/>
                <a:moveTo>
                  <a:pt x="-1128610900" y="1463116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" name="Freeform 3318"/>
          <p:cNvSpPr/>
          <p:nvPr/>
        </p:nvSpPr>
        <p:spPr>
          <a:xfrm rot="0" flipH="0" flipV="1">
            <a:off x="0" y="1584150"/>
            <a:ext cx="2760599" cy="925799"/>
          </a:xfrm>
          <a:custGeom>
            <a:pathLst>
              <a:path w="1402384800" h="470306400">
                <a:moveTo>
                  <a:pt x="0" y="470306400"/>
                </a:moveTo>
                <a:lnTo>
                  <a:pt x="1323998812" y="470306400"/>
                </a:lnTo>
                <a:lnTo>
                  <a:pt x="1402384800" y="391920413"/>
                </a:lnTo>
                <a:lnTo>
                  <a:pt x="1402384800" y="0"/>
                </a:lnTo>
                <a:lnTo>
                  <a:pt x="0" y="0"/>
                </a:lnTo>
                <a:close/>
                <a:moveTo>
                  <a:pt x="804748200" y="12750546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" name="Freeform 3319"/>
          <p:cNvSpPr/>
          <p:nvPr/>
        </p:nvSpPr>
        <p:spPr>
          <a:xfrm rot="0" flipH="0" flipV="1">
            <a:off x="6490749" y="3993975"/>
            <a:ext cx="2127299" cy="771899"/>
          </a:xfrm>
          <a:custGeom>
            <a:pathLst>
              <a:path w="1080668400" h="392125200">
                <a:moveTo>
                  <a:pt x="0" y="392125200"/>
                </a:moveTo>
                <a:lnTo>
                  <a:pt x="1080668400" y="392125200"/>
                </a:lnTo>
                <a:lnTo>
                  <a:pt x="1080668400" y="0"/>
                </a:lnTo>
                <a:lnTo>
                  <a:pt x="0" y="0"/>
                </a:lnTo>
                <a:close/>
                <a:moveTo>
                  <a:pt x="-1268361700" y="2421064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" name="Freeform 3320"/>
          <p:cNvSpPr/>
          <p:nvPr/>
        </p:nvSpPr>
        <p:spPr>
          <a:xfrm rot="0" flipH="0" flipV="1">
            <a:off x="6506649" y="1584138"/>
            <a:ext cx="2095499" cy="2409824"/>
          </a:xfrm>
          <a:custGeom>
            <a:pathLst>
              <a:path w="1064514000" h="1224191100">
                <a:moveTo>
                  <a:pt x="0" y="1224191100"/>
                </a:moveTo>
                <a:lnTo>
                  <a:pt x="1064514000" y="1224191100"/>
                </a:lnTo>
                <a:lnTo>
                  <a:pt x="1064514000" y="0"/>
                </a:lnTo>
                <a:lnTo>
                  <a:pt x="0" y="0"/>
                </a:lnTo>
                <a:close/>
                <a:moveTo>
                  <a:pt x="-2500636350" y="20289329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21" name="Picture 3321"/>
          <p:cNvPicPr>
            <a:picLocks noChangeAspect="0" noChangeArrowheads="1"/>
          </p:cNvPicPr>
          <p:nvPr/>
        </p:nvPicPr>
        <p:blipFill>
          <a:blip r:embed="rId33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06650" y="1584138"/>
            <a:ext cx="2095500" cy="2409825"/>
          </a:xfrm>
          <a:prstGeom prst="rect">
            <a:avLst/>
          </a:prstGeom>
          <a:noFill/>
          <a:extLst/>
        </p:spPr>
      </p:pic>
      <p:sp>
        <p:nvSpPr>
          <p:cNvPr id="3322" name="Rectangle 3322"/>
          <p:cNvSpPr/>
          <p:nvPr/>
        </p:nvSpPr>
        <p:spPr>
          <a:xfrm rot="0" flipH="0" flipV="0">
            <a:off x="443101" y="2582315"/>
            <a:ext cx="5288892" cy="2466105"/>
          </a:xfrm>
          <a:prstGeom prst="rect">
            <a:avLst/>
          </a:prstGeom>
        </p:spPr>
      </p:sp>
      <p:sp>
        <p:nvSpPr>
          <p:cNvPr id="3323" name="Freeform 3323"/>
          <p:cNvSpPr/>
          <p:nvPr/>
        </p:nvSpPr>
        <p:spPr>
          <a:xfrm rot="0" flipH="0" flipV="0">
            <a:off x="485773" y="2959780"/>
            <a:ext cx="351739" cy="438912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" name="Freeform 3324"/>
          <p:cNvSpPr/>
          <p:nvPr/>
        </p:nvSpPr>
        <p:spPr>
          <a:xfrm rot="0" flipH="0" flipV="0">
            <a:off x="849704" y="3069508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" name="Freeform 3325"/>
          <p:cNvSpPr/>
          <p:nvPr/>
        </p:nvSpPr>
        <p:spPr>
          <a:xfrm rot="0" flipH="0" flipV="0">
            <a:off x="1181327" y="306036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" name="Freeform 3326"/>
          <p:cNvSpPr/>
          <p:nvPr/>
        </p:nvSpPr>
        <p:spPr>
          <a:xfrm rot="0" flipH="0" flipV="0">
            <a:off x="1550135" y="306005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" name="Freeform 3327"/>
          <p:cNvSpPr/>
          <p:nvPr/>
        </p:nvSpPr>
        <p:spPr>
          <a:xfrm rot="0" flipH="0" flipV="0">
            <a:off x="1895168" y="2978068"/>
            <a:ext cx="456895" cy="426465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" name="Freeform 3328"/>
          <p:cNvSpPr/>
          <p:nvPr/>
        </p:nvSpPr>
        <p:spPr>
          <a:xfrm rot="0" flipH="0" flipV="0">
            <a:off x="2429178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" name="Freeform 3329"/>
          <p:cNvSpPr/>
          <p:nvPr/>
        </p:nvSpPr>
        <p:spPr>
          <a:xfrm rot="0" flipH="0" flipV="0">
            <a:off x="2575482" y="306036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" name="Freeform 3330"/>
          <p:cNvSpPr/>
          <p:nvPr/>
        </p:nvSpPr>
        <p:spPr>
          <a:xfrm rot="0" flipH="0" flipV="0">
            <a:off x="2905275" y="2951550"/>
            <a:ext cx="290169" cy="45628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" name="Freeform 3331"/>
          <p:cNvSpPr/>
          <p:nvPr/>
        </p:nvSpPr>
        <p:spPr>
          <a:xfrm rot="0" flipH="0" flipV="0">
            <a:off x="3274083" y="2959780"/>
            <a:ext cx="302666" cy="438912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" name="Freeform 3332"/>
          <p:cNvSpPr/>
          <p:nvPr/>
        </p:nvSpPr>
        <p:spPr>
          <a:xfrm rot="0" flipH="0" flipV="0">
            <a:off x="3655083" y="2959780"/>
            <a:ext cx="298094" cy="438912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" name="Freeform 3333"/>
          <p:cNvSpPr/>
          <p:nvPr/>
        </p:nvSpPr>
        <p:spPr>
          <a:xfrm rot="0" flipH="0" flipV="0">
            <a:off x="3959274" y="2951550"/>
            <a:ext cx="327964" cy="456285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" name="Freeform 3334"/>
          <p:cNvSpPr/>
          <p:nvPr/>
        </p:nvSpPr>
        <p:spPr>
          <a:xfrm rot="0" flipH="0" flipV="0">
            <a:off x="4336007" y="306036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" name="Freeform 3335"/>
          <p:cNvSpPr/>
          <p:nvPr/>
        </p:nvSpPr>
        <p:spPr>
          <a:xfrm rot="0" flipH="0" flipV="0">
            <a:off x="4730418" y="3060364"/>
            <a:ext cx="309067" cy="484632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" name="Freeform 3336"/>
          <p:cNvSpPr/>
          <p:nvPr/>
        </p:nvSpPr>
        <p:spPr>
          <a:xfrm rot="0" flipH="0" flipV="0">
            <a:off x="5105931" y="3060364"/>
            <a:ext cx="309067" cy="484632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" name="Freeform 3337"/>
          <p:cNvSpPr/>
          <p:nvPr/>
        </p:nvSpPr>
        <p:spPr>
          <a:xfrm rot="0" flipH="0" flipV="0">
            <a:off x="5488151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" name="Freeform 3338"/>
          <p:cNvSpPr/>
          <p:nvPr/>
        </p:nvSpPr>
        <p:spPr>
          <a:xfrm rot="0" flipH="0" flipV="0">
            <a:off x="2432839" y="3911137"/>
            <a:ext cx="256032" cy="57607"/>
          </a:xfrm>
          <a:custGeom>
            <a:pathLst>
              <a:path w="5334000" h="1200150">
                <a:moveTo>
                  <a:pt x="0" y="1200150"/>
                </a:moveTo>
                <a:lnTo>
                  <a:pt x="0" y="0"/>
                </a:lnTo>
                <a:lnTo>
                  <a:pt x="5334000" y="0"/>
                </a:lnTo>
                <a:lnTo>
                  <a:pt x="5334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" name="Freeform 3339"/>
          <p:cNvSpPr/>
          <p:nvPr/>
        </p:nvSpPr>
        <p:spPr>
          <a:xfrm rot="0" flipH="0" flipV="0">
            <a:off x="2865655" y="3684061"/>
            <a:ext cx="420319" cy="457200"/>
          </a:xfrm>
          <a:custGeom>
            <a:pathLst>
              <a:path w="8756650" h="9525000">
                <a:moveTo>
                  <a:pt x="7664450" y="9525000"/>
                </a:moveTo>
                <a:lnTo>
                  <a:pt x="5054600" y="6927850"/>
                </a:lnTo>
                <a:lnTo>
                  <a:pt x="6013450" y="5969000"/>
                </a:lnTo>
                <a:lnTo>
                  <a:pt x="8610600" y="8566150"/>
                </a:lnTo>
                <a:close/>
                <a:moveTo>
                  <a:pt x="-571500" y="9334500"/>
                </a:moveTo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289550" y="0"/>
                  <a:pt x="6073775" y="200025"/>
                  <a:pt x="6727825" y="600075"/>
                </a:cubicBezTo>
                <a:cubicBezTo>
                  <a:pt x="7381875" y="1000125"/>
                  <a:pt x="7883525" y="1557867"/>
                  <a:pt x="8232775" y="2273300"/>
                </a:cubicBezTo>
                <a:cubicBezTo>
                  <a:pt x="8582025" y="2988734"/>
                  <a:pt x="8756650" y="3818467"/>
                  <a:pt x="8756650" y="4762500"/>
                </a:cubicBezTo>
                <a:cubicBezTo>
                  <a:pt x="8756650" y="5706534"/>
                  <a:pt x="8582025" y="6536267"/>
                  <a:pt x="8232775" y="7251700"/>
                </a:cubicBezTo>
                <a:cubicBezTo>
                  <a:pt x="7883525" y="7967134"/>
                  <a:pt x="7381875" y="8524875"/>
                  <a:pt x="6727825" y="8924925"/>
                </a:cubicBezTo>
                <a:cubicBezTo>
                  <a:pt x="6073775" y="9324975"/>
                  <a:pt x="5289550" y="9525000"/>
                  <a:pt x="4375150" y="9525000"/>
                </a:cubicBezTo>
                <a:close/>
                <a:moveTo>
                  <a:pt x="-571500" y="9334500"/>
                </a:moveTo>
                <a:moveTo>
                  <a:pt x="4375150" y="8083550"/>
                </a:moveTo>
                <a:cubicBezTo>
                  <a:pt x="4988983" y="8087784"/>
                  <a:pt x="5500158" y="7952317"/>
                  <a:pt x="5908675" y="7677150"/>
                </a:cubicBezTo>
                <a:cubicBezTo>
                  <a:pt x="6317191" y="7401984"/>
                  <a:pt x="6624108" y="7014634"/>
                  <a:pt x="6829425" y="6515100"/>
                </a:cubicBezTo>
                <a:cubicBezTo>
                  <a:pt x="7034741" y="6015567"/>
                  <a:pt x="7137400" y="5431367"/>
                  <a:pt x="7137400" y="4762500"/>
                </a:cubicBezTo>
                <a:cubicBezTo>
                  <a:pt x="7137400" y="4093634"/>
                  <a:pt x="7034741" y="3512609"/>
                  <a:pt x="6829425" y="3019425"/>
                </a:cubicBezTo>
                <a:cubicBezTo>
                  <a:pt x="6624108" y="2526242"/>
                  <a:pt x="6317191" y="2142067"/>
                  <a:pt x="5908675" y="1866900"/>
                </a:cubicBezTo>
                <a:cubicBezTo>
                  <a:pt x="5500158" y="1591734"/>
                  <a:pt x="4988983" y="1449917"/>
                  <a:pt x="4375150" y="1441450"/>
                </a:cubicBezTo>
                <a:cubicBezTo>
                  <a:pt x="3761316" y="1437217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lose/>
                <a:moveTo>
                  <a:pt x="8699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" name="Freeform 3340"/>
          <p:cNvSpPr/>
          <p:nvPr/>
        </p:nvSpPr>
        <p:spPr>
          <a:xfrm rot="0" flipH="0" flipV="0">
            <a:off x="3340533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" name="Freeform 3341"/>
          <p:cNvSpPr/>
          <p:nvPr/>
        </p:nvSpPr>
        <p:spPr>
          <a:xfrm rot="0" flipH="0" flipV="0">
            <a:off x="3709341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" name="Freeform 3342"/>
          <p:cNvSpPr/>
          <p:nvPr/>
        </p:nvSpPr>
        <p:spPr>
          <a:xfrm rot="0" flipH="0" flipV="0">
            <a:off x="4078149" y="3793484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" name="Freeform 3343"/>
          <p:cNvSpPr/>
          <p:nvPr/>
        </p:nvSpPr>
        <p:spPr>
          <a:xfrm rot="0" flipH="0" flipV="0">
            <a:off x="4423182" y="3711493"/>
            <a:ext cx="229514" cy="42646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" name="Freeform 3344"/>
          <p:cNvSpPr/>
          <p:nvPr/>
        </p:nvSpPr>
        <p:spPr>
          <a:xfrm rot="0" flipH="0" flipV="0">
            <a:off x="4717619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" name="Freeform 3345"/>
          <p:cNvSpPr/>
          <p:nvPr/>
        </p:nvSpPr>
        <p:spPr>
          <a:xfrm rot="0" flipH="0" flipV="0">
            <a:off x="5104106" y="3794703"/>
            <a:ext cx="469392" cy="33741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" name="Freeform 3346"/>
          <p:cNvSpPr/>
          <p:nvPr/>
        </p:nvSpPr>
        <p:spPr>
          <a:xfrm rot="0" flipH="0" flipV="0">
            <a:off x="681149" y="4426630"/>
            <a:ext cx="283464" cy="438912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" name="Freeform 3347"/>
          <p:cNvSpPr/>
          <p:nvPr/>
        </p:nvSpPr>
        <p:spPr>
          <a:xfrm rot="0" flipH="0" flipV="0">
            <a:off x="1043861" y="4417486"/>
            <a:ext cx="73456" cy="44805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" name="Freeform 3348"/>
          <p:cNvSpPr/>
          <p:nvPr/>
        </p:nvSpPr>
        <p:spPr>
          <a:xfrm rot="0" flipH="0" flipV="0">
            <a:off x="1190165" y="4527214"/>
            <a:ext cx="319836" cy="347472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" name="Freeform 3349"/>
          <p:cNvSpPr/>
          <p:nvPr/>
        </p:nvSpPr>
        <p:spPr>
          <a:xfrm rot="0" flipH="0" flipV="0">
            <a:off x="1557145" y="4527214"/>
            <a:ext cx="307848" cy="347472"/>
          </a:xfrm>
          <a:custGeom>
            <a:pathLst>
              <a:path w="6413500" h="7239000">
                <a:moveTo>
                  <a:pt x="3359150" y="7239000"/>
                </a:moveTo>
                <a:cubicBezTo>
                  <a:pt x="2652183" y="7239000"/>
                  <a:pt x="2048933" y="7081308"/>
                  <a:pt x="1549400" y="6765925"/>
                </a:cubicBezTo>
                <a:cubicBezTo>
                  <a:pt x="1049866" y="6450542"/>
                  <a:pt x="667808" y="6019800"/>
                  <a:pt x="403225" y="5473700"/>
                </a:cubicBezTo>
                <a:cubicBezTo>
                  <a:pt x="138641" y="4927600"/>
                  <a:pt x="4233" y="4309534"/>
                  <a:pt x="0" y="3619500"/>
                </a:cubicBezTo>
                <a:cubicBezTo>
                  <a:pt x="4233" y="2916767"/>
                  <a:pt x="142875" y="2293409"/>
                  <a:pt x="415925" y="1749425"/>
                </a:cubicBezTo>
                <a:cubicBezTo>
                  <a:pt x="688975" y="1205442"/>
                  <a:pt x="1077383" y="777875"/>
                  <a:pt x="1581150" y="466725"/>
                </a:cubicBezTo>
                <a:cubicBezTo>
                  <a:pt x="2084916" y="155575"/>
                  <a:pt x="2683933" y="0"/>
                  <a:pt x="3378200" y="0"/>
                </a:cubicBezTo>
                <a:cubicBezTo>
                  <a:pt x="4157133" y="0"/>
                  <a:pt x="4816475" y="195792"/>
                  <a:pt x="5356225" y="587375"/>
                </a:cubicBezTo>
                <a:cubicBezTo>
                  <a:pt x="5895975" y="978959"/>
                  <a:pt x="6248400" y="1513417"/>
                  <a:pt x="6413500" y="2190750"/>
                </a:cubicBezTo>
                <a:lnTo>
                  <a:pt x="4889500" y="2603500"/>
                </a:lnTo>
                <a:cubicBezTo>
                  <a:pt x="4770966" y="2235200"/>
                  <a:pt x="4574116" y="1948392"/>
                  <a:pt x="4298950" y="1743075"/>
                </a:cubicBezTo>
                <a:cubicBezTo>
                  <a:pt x="4023783" y="1537759"/>
                  <a:pt x="3710516" y="1435100"/>
                  <a:pt x="3359150" y="1435100"/>
                </a:cubicBezTo>
                <a:cubicBezTo>
                  <a:pt x="2961216" y="1435100"/>
                  <a:pt x="2633133" y="1529292"/>
                  <a:pt x="2374900" y="1717675"/>
                </a:cubicBezTo>
                <a:cubicBezTo>
                  <a:pt x="2116666" y="1906059"/>
                  <a:pt x="1926166" y="2165350"/>
                  <a:pt x="1803400" y="2495550"/>
                </a:cubicBezTo>
                <a:cubicBezTo>
                  <a:pt x="1680633" y="2825750"/>
                  <a:pt x="1619250" y="3200400"/>
                  <a:pt x="1619250" y="3619500"/>
                </a:cubicBezTo>
                <a:cubicBezTo>
                  <a:pt x="1619250" y="4271434"/>
                  <a:pt x="1765300" y="4798484"/>
                  <a:pt x="2057400" y="5200650"/>
                </a:cubicBezTo>
                <a:cubicBezTo>
                  <a:pt x="2349500" y="5602817"/>
                  <a:pt x="2783416" y="5803900"/>
                  <a:pt x="3359150" y="5803900"/>
                </a:cubicBezTo>
                <a:cubicBezTo>
                  <a:pt x="3765550" y="5803900"/>
                  <a:pt x="4086225" y="5710767"/>
                  <a:pt x="4321175" y="5524500"/>
                </a:cubicBezTo>
                <a:cubicBezTo>
                  <a:pt x="4556125" y="5338234"/>
                  <a:pt x="4732866" y="5069417"/>
                  <a:pt x="4851400" y="4718050"/>
                </a:cubicBezTo>
                <a:lnTo>
                  <a:pt x="6413500" y="5067300"/>
                </a:lnTo>
                <a:cubicBezTo>
                  <a:pt x="6201833" y="5765800"/>
                  <a:pt x="5831416" y="6302375"/>
                  <a:pt x="5302250" y="6677025"/>
                </a:cubicBezTo>
                <a:cubicBezTo>
                  <a:pt x="4773083" y="7051675"/>
                  <a:pt x="4125383" y="7239000"/>
                  <a:pt x="33591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" name="Freeform 3350"/>
          <p:cNvSpPr/>
          <p:nvPr/>
        </p:nvSpPr>
        <p:spPr>
          <a:xfrm rot="0" flipH="0" flipV="0">
            <a:off x="1889377" y="4444918"/>
            <a:ext cx="229514" cy="42646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" name="Freeform 3351"/>
          <p:cNvSpPr/>
          <p:nvPr/>
        </p:nvSpPr>
        <p:spPr>
          <a:xfrm rot="0" flipH="0" flipV="0">
            <a:off x="2189909" y="4534275"/>
            <a:ext cx="185318" cy="331266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" name="Freeform 3352"/>
          <p:cNvSpPr/>
          <p:nvPr/>
        </p:nvSpPr>
        <p:spPr>
          <a:xfrm rot="0" flipH="0" flipV="0">
            <a:off x="2409365" y="452721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" name="Freeform 3353"/>
          <p:cNvSpPr/>
          <p:nvPr/>
        </p:nvSpPr>
        <p:spPr>
          <a:xfrm rot="0" flipH="0" flipV="0">
            <a:off x="2786098" y="4426630"/>
            <a:ext cx="309067" cy="44805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" name="Freeform 3354"/>
          <p:cNvSpPr/>
          <p:nvPr/>
        </p:nvSpPr>
        <p:spPr>
          <a:xfrm rot="0" flipH="0" flipV="0">
            <a:off x="3144848" y="4536358"/>
            <a:ext cx="331317" cy="475488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" name="Freeform 3355"/>
          <p:cNvSpPr/>
          <p:nvPr/>
        </p:nvSpPr>
        <p:spPr>
          <a:xfrm rot="0" flipH="0" flipV="0">
            <a:off x="3520666" y="452690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" name="Freeform 3356"/>
          <p:cNvSpPr/>
          <p:nvPr/>
        </p:nvSpPr>
        <p:spPr>
          <a:xfrm rot="0" flipH="0" flipV="0">
            <a:off x="3883988" y="452721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" name="Freeform 3357"/>
          <p:cNvSpPr/>
          <p:nvPr/>
        </p:nvSpPr>
        <p:spPr>
          <a:xfrm rot="0" flipH="0" flipV="0">
            <a:off x="4252796" y="4528128"/>
            <a:ext cx="469392" cy="33741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" name="Freeform 3358"/>
          <p:cNvSpPr/>
          <p:nvPr/>
        </p:nvSpPr>
        <p:spPr>
          <a:xfrm rot="0" flipH="0" flipV="0">
            <a:off x="4807532" y="441901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" name="Freeform 3359"/>
          <p:cNvSpPr/>
          <p:nvPr/>
        </p:nvSpPr>
        <p:spPr>
          <a:xfrm rot="0" flipH="0" flipV="0">
            <a:off x="4953836" y="4527214"/>
            <a:ext cx="307848" cy="347472"/>
          </a:xfrm>
          <a:custGeom>
            <a:pathLst>
              <a:path w="6413500" h="7239000">
                <a:moveTo>
                  <a:pt x="3359150" y="7239000"/>
                </a:moveTo>
                <a:cubicBezTo>
                  <a:pt x="2652183" y="7239000"/>
                  <a:pt x="2048933" y="7081308"/>
                  <a:pt x="1549400" y="6765925"/>
                </a:cubicBezTo>
                <a:cubicBezTo>
                  <a:pt x="1049866" y="6450542"/>
                  <a:pt x="667808" y="6019800"/>
                  <a:pt x="403225" y="5473700"/>
                </a:cubicBezTo>
                <a:cubicBezTo>
                  <a:pt x="138641" y="4927600"/>
                  <a:pt x="4233" y="4309534"/>
                  <a:pt x="0" y="3619500"/>
                </a:cubicBezTo>
                <a:cubicBezTo>
                  <a:pt x="4233" y="2916767"/>
                  <a:pt x="142875" y="2293409"/>
                  <a:pt x="415925" y="1749425"/>
                </a:cubicBezTo>
                <a:cubicBezTo>
                  <a:pt x="688975" y="1205442"/>
                  <a:pt x="1077383" y="777875"/>
                  <a:pt x="1581150" y="466725"/>
                </a:cubicBezTo>
                <a:cubicBezTo>
                  <a:pt x="2084916" y="155575"/>
                  <a:pt x="2683933" y="0"/>
                  <a:pt x="3378200" y="0"/>
                </a:cubicBezTo>
                <a:cubicBezTo>
                  <a:pt x="4157133" y="0"/>
                  <a:pt x="4816475" y="195792"/>
                  <a:pt x="5356225" y="587375"/>
                </a:cubicBezTo>
                <a:cubicBezTo>
                  <a:pt x="5895975" y="978959"/>
                  <a:pt x="6248400" y="1513417"/>
                  <a:pt x="6413500" y="2190750"/>
                </a:cubicBezTo>
                <a:lnTo>
                  <a:pt x="4889500" y="2603500"/>
                </a:lnTo>
                <a:cubicBezTo>
                  <a:pt x="4770966" y="2235200"/>
                  <a:pt x="4574116" y="1948392"/>
                  <a:pt x="4298950" y="1743075"/>
                </a:cubicBezTo>
                <a:cubicBezTo>
                  <a:pt x="4023783" y="1537759"/>
                  <a:pt x="3710516" y="1435100"/>
                  <a:pt x="3359150" y="1435100"/>
                </a:cubicBezTo>
                <a:cubicBezTo>
                  <a:pt x="2961216" y="1435100"/>
                  <a:pt x="2633133" y="1529292"/>
                  <a:pt x="2374900" y="1717675"/>
                </a:cubicBezTo>
                <a:cubicBezTo>
                  <a:pt x="2116666" y="1906059"/>
                  <a:pt x="1926166" y="2165350"/>
                  <a:pt x="1803400" y="2495550"/>
                </a:cubicBezTo>
                <a:cubicBezTo>
                  <a:pt x="1680633" y="2825750"/>
                  <a:pt x="1619250" y="3200400"/>
                  <a:pt x="1619250" y="3619500"/>
                </a:cubicBezTo>
                <a:cubicBezTo>
                  <a:pt x="1619250" y="4271434"/>
                  <a:pt x="1765300" y="4798484"/>
                  <a:pt x="2057400" y="5200650"/>
                </a:cubicBezTo>
                <a:cubicBezTo>
                  <a:pt x="2349500" y="5602817"/>
                  <a:pt x="2783416" y="5803900"/>
                  <a:pt x="3359150" y="5803900"/>
                </a:cubicBezTo>
                <a:cubicBezTo>
                  <a:pt x="3765550" y="5803900"/>
                  <a:pt x="4086225" y="5710767"/>
                  <a:pt x="4321175" y="5524500"/>
                </a:cubicBezTo>
                <a:cubicBezTo>
                  <a:pt x="4556125" y="5338234"/>
                  <a:pt x="4732866" y="5069417"/>
                  <a:pt x="4851400" y="4718050"/>
                </a:cubicBezTo>
                <a:lnTo>
                  <a:pt x="6413500" y="5067300"/>
                </a:lnTo>
                <a:cubicBezTo>
                  <a:pt x="6201833" y="5765800"/>
                  <a:pt x="5831416" y="6302375"/>
                  <a:pt x="5302250" y="6677025"/>
                </a:cubicBezTo>
                <a:cubicBezTo>
                  <a:pt x="4773083" y="7051675"/>
                  <a:pt x="4125383" y="7239000"/>
                  <a:pt x="33591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" name="Freeform 3360"/>
          <p:cNvSpPr/>
          <p:nvPr/>
        </p:nvSpPr>
        <p:spPr>
          <a:xfrm rot="0" flipH="0" flipV="0">
            <a:off x="5304356" y="452721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" name="Rectangle 3361"/>
          <p:cNvSpPr/>
          <p:nvPr/>
        </p:nvSpPr>
        <p:spPr>
          <a:xfrm rot="0" flipH="0" flipV="0">
            <a:off x="4392102" y="865255"/>
            <a:ext cx="1219200" cy="1998511"/>
          </a:xfrm>
          <a:prstGeom prst="rect">
            <a:avLst/>
          </a:prstGeom>
        </p:spPr>
      </p:sp>
      <p:sp>
        <p:nvSpPr>
          <p:cNvPr id="3362" name="Freeform 3362"/>
          <p:cNvSpPr/>
          <p:nvPr/>
        </p:nvSpPr>
        <p:spPr>
          <a:xfrm rot="0" flipH="0" flipV="0">
            <a:off x="4477446" y="1601896"/>
            <a:ext cx="573024" cy="914400"/>
          </a:xfrm>
          <a:custGeom>
            <a:pathLst>
              <a:path w="5969000" h="9525000">
                <a:moveTo>
                  <a:pt x="2984500" y="9525000"/>
                </a:moveTo>
                <a:cubicBezTo>
                  <a:pt x="2421466" y="9525000"/>
                  <a:pt x="1914525" y="9393766"/>
                  <a:pt x="1463675" y="9131300"/>
                </a:cubicBezTo>
                <a:cubicBezTo>
                  <a:pt x="1012825" y="8868834"/>
                  <a:pt x="656166" y="8512175"/>
                  <a:pt x="393700" y="8061325"/>
                </a:cubicBezTo>
                <a:cubicBezTo>
                  <a:pt x="131233" y="7610475"/>
                  <a:pt x="0" y="7103534"/>
                  <a:pt x="0" y="6540500"/>
                </a:cubicBezTo>
                <a:lnTo>
                  <a:pt x="0" y="2984500"/>
                </a:lnTo>
                <a:cubicBezTo>
                  <a:pt x="0" y="2421467"/>
                  <a:pt x="131233" y="1914525"/>
                  <a:pt x="393700" y="1463675"/>
                </a:cubicBezTo>
                <a:cubicBezTo>
                  <a:pt x="656166" y="1012825"/>
                  <a:pt x="1012825" y="656167"/>
                  <a:pt x="1463675" y="393700"/>
                </a:cubicBezTo>
                <a:cubicBezTo>
                  <a:pt x="1914525" y="131234"/>
                  <a:pt x="2421466" y="0"/>
                  <a:pt x="2984500" y="0"/>
                </a:cubicBezTo>
                <a:cubicBezTo>
                  <a:pt x="3547533" y="0"/>
                  <a:pt x="4054475" y="131234"/>
                  <a:pt x="4505325" y="393700"/>
                </a:cubicBezTo>
                <a:cubicBezTo>
                  <a:pt x="4956175" y="656167"/>
                  <a:pt x="5312833" y="1012825"/>
                  <a:pt x="5575300" y="1463675"/>
                </a:cubicBezTo>
                <a:cubicBezTo>
                  <a:pt x="5837766" y="1914525"/>
                  <a:pt x="5969000" y="2421467"/>
                  <a:pt x="5969000" y="2984500"/>
                </a:cubicBezTo>
                <a:lnTo>
                  <a:pt x="5969000" y="6540500"/>
                </a:lnTo>
                <a:cubicBezTo>
                  <a:pt x="5969000" y="7103534"/>
                  <a:pt x="5837766" y="7610475"/>
                  <a:pt x="5575300" y="8061325"/>
                </a:cubicBezTo>
                <a:cubicBezTo>
                  <a:pt x="5312833" y="8512175"/>
                  <a:pt x="4956175" y="8868834"/>
                  <a:pt x="4505325" y="9131300"/>
                </a:cubicBezTo>
                <a:cubicBezTo>
                  <a:pt x="4054475" y="9393766"/>
                  <a:pt x="3547533" y="9525000"/>
                  <a:pt x="2984500" y="9525000"/>
                </a:cubicBezTo>
                <a:close/>
                <a:moveTo>
                  <a:pt x="-1079500" y="9334500"/>
                </a:moveTo>
                <a:moveTo>
                  <a:pt x="2984500" y="8623300"/>
                </a:moveTo>
                <a:cubicBezTo>
                  <a:pt x="3361266" y="8623300"/>
                  <a:pt x="3704166" y="8531225"/>
                  <a:pt x="4013200" y="8347075"/>
                </a:cubicBezTo>
                <a:cubicBezTo>
                  <a:pt x="4322233" y="8162925"/>
                  <a:pt x="4567766" y="7916334"/>
                  <a:pt x="4749800" y="7607300"/>
                </a:cubicBezTo>
                <a:cubicBezTo>
                  <a:pt x="4931833" y="7298267"/>
                  <a:pt x="5022850" y="6957484"/>
                  <a:pt x="5022850" y="6584950"/>
                </a:cubicBezTo>
                <a:lnTo>
                  <a:pt x="5022850" y="2940050"/>
                </a:lnTo>
                <a:cubicBezTo>
                  <a:pt x="5022850" y="2563284"/>
                  <a:pt x="4931833" y="2220384"/>
                  <a:pt x="4749800" y="1911350"/>
                </a:cubicBezTo>
                <a:cubicBezTo>
                  <a:pt x="4567766" y="1602317"/>
                  <a:pt x="4322233" y="1355725"/>
                  <a:pt x="4013200" y="1171575"/>
                </a:cubicBezTo>
                <a:cubicBezTo>
                  <a:pt x="3704166" y="987425"/>
                  <a:pt x="3361266" y="895350"/>
                  <a:pt x="2984500" y="895350"/>
                </a:cubicBezTo>
                <a:cubicBezTo>
                  <a:pt x="2607733" y="895350"/>
                  <a:pt x="2264833" y="987425"/>
                  <a:pt x="1955800" y="1171575"/>
                </a:cubicBezTo>
                <a:cubicBezTo>
                  <a:pt x="1646766" y="1355725"/>
                  <a:pt x="1401233" y="1602317"/>
                  <a:pt x="1219200" y="1911350"/>
                </a:cubicBezTo>
                <a:cubicBezTo>
                  <a:pt x="1037166" y="2220384"/>
                  <a:pt x="946150" y="2563284"/>
                  <a:pt x="946150" y="2940050"/>
                </a:cubicBezTo>
                <a:lnTo>
                  <a:pt x="946150" y="6584950"/>
                </a:lnTo>
                <a:cubicBezTo>
                  <a:pt x="946150" y="6957484"/>
                  <a:pt x="1037166" y="7298267"/>
                  <a:pt x="1219200" y="7607300"/>
                </a:cubicBezTo>
                <a:cubicBezTo>
                  <a:pt x="1401233" y="7916334"/>
                  <a:pt x="1646766" y="8162925"/>
                  <a:pt x="1955800" y="8347075"/>
                </a:cubicBezTo>
                <a:cubicBezTo>
                  <a:pt x="2264833" y="8531225"/>
                  <a:pt x="2607733" y="8623300"/>
                  <a:pt x="2984500" y="8623300"/>
                </a:cubicBezTo>
                <a:close/>
                <a:moveTo>
                  <a:pt x="-1778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" name="Freeform 3363"/>
          <p:cNvSpPr/>
          <p:nvPr/>
        </p:nvSpPr>
        <p:spPr>
          <a:xfrm rot="0" flipH="0" flipV="0">
            <a:off x="5208966" y="1620184"/>
            <a:ext cx="256032" cy="877824"/>
          </a:xfrm>
          <a:custGeom>
            <a:pathLst>
              <a:path w="2667000" h="9144000">
                <a:moveTo>
                  <a:pt x="1720850" y="9144000"/>
                </a:moveTo>
                <a:lnTo>
                  <a:pt x="1720850" y="1041400"/>
                </a:lnTo>
                <a:lnTo>
                  <a:pt x="0" y="2076450"/>
                </a:lnTo>
                <a:lnTo>
                  <a:pt x="0" y="1028700"/>
                </a:lnTo>
                <a:lnTo>
                  <a:pt x="1720850" y="0"/>
                </a:lnTo>
                <a:lnTo>
                  <a:pt x="2667000" y="0"/>
                </a:lnTo>
                <a:lnTo>
                  <a:pt x="26670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" name="Rectangle 3364"/>
          <p:cNvSpPr/>
          <p:nvPr/>
        </p:nvSpPr>
        <p:spPr>
          <a:xfrm rot="0" flipH="0" flipV="0">
            <a:off x="6624529" y="4050623"/>
            <a:ext cx="1943167" cy="575735"/>
          </a:xfrm>
          <a:prstGeom prst="rect">
            <a:avLst/>
          </a:prstGeom>
        </p:spPr>
      </p:sp>
      <p:sp>
        <p:nvSpPr>
          <p:cNvPr id="3365" name="Freeform 3365"/>
          <p:cNvSpPr/>
          <p:nvPr/>
        </p:nvSpPr>
        <p:spPr>
          <a:xfrm rot="0" flipH="0" flipV="0">
            <a:off x="7305825" y="4130298"/>
            <a:ext cx="69037" cy="95707"/>
          </a:xfrm>
          <a:custGeom>
            <a:pathLst>
              <a:path w="5753100" h="7975600">
                <a:moveTo>
                  <a:pt x="0" y="7975600"/>
                </a:moveTo>
                <a:lnTo>
                  <a:pt x="0" y="0"/>
                </a:lnTo>
                <a:lnTo>
                  <a:pt x="2781300" y="0"/>
                </a:lnTo>
                <a:cubicBezTo>
                  <a:pt x="3691466" y="0"/>
                  <a:pt x="4380441" y="216959"/>
                  <a:pt x="4848225" y="650875"/>
                </a:cubicBezTo>
                <a:cubicBezTo>
                  <a:pt x="5316008" y="1084792"/>
                  <a:pt x="5549900" y="1655234"/>
                  <a:pt x="5549900" y="2362200"/>
                </a:cubicBezTo>
                <a:cubicBezTo>
                  <a:pt x="5549900" y="3060700"/>
                  <a:pt x="5316008" y="3626909"/>
                  <a:pt x="4848225" y="4060825"/>
                </a:cubicBezTo>
                <a:cubicBezTo>
                  <a:pt x="4380441" y="4494742"/>
                  <a:pt x="3691466" y="4711700"/>
                  <a:pt x="2781300" y="4711700"/>
                </a:cubicBezTo>
                <a:lnTo>
                  <a:pt x="990600" y="4711700"/>
                </a:lnTo>
                <a:lnTo>
                  <a:pt x="990600" y="7975600"/>
                </a:lnTo>
                <a:close/>
                <a:moveTo>
                  <a:pt x="-1282700" y="7975600"/>
                </a:moveTo>
                <a:moveTo>
                  <a:pt x="4470400" y="7975600"/>
                </a:moveTo>
                <a:lnTo>
                  <a:pt x="2184400" y="4356100"/>
                </a:lnTo>
                <a:lnTo>
                  <a:pt x="3263900" y="4356100"/>
                </a:lnTo>
                <a:lnTo>
                  <a:pt x="5753100" y="7975600"/>
                </a:lnTo>
                <a:close/>
                <a:moveTo>
                  <a:pt x="-1282700" y="7975600"/>
                </a:moveTo>
                <a:moveTo>
                  <a:pt x="990600" y="4013200"/>
                </a:moveTo>
                <a:lnTo>
                  <a:pt x="2705100" y="4013200"/>
                </a:lnTo>
                <a:cubicBezTo>
                  <a:pt x="3302000" y="4013200"/>
                  <a:pt x="3756025" y="3866092"/>
                  <a:pt x="4067175" y="3571875"/>
                </a:cubicBezTo>
                <a:cubicBezTo>
                  <a:pt x="4378325" y="3277659"/>
                  <a:pt x="4533900" y="2895600"/>
                  <a:pt x="4533900" y="2425700"/>
                </a:cubicBezTo>
                <a:cubicBezTo>
                  <a:pt x="4533900" y="1943100"/>
                  <a:pt x="4384675" y="1559984"/>
                  <a:pt x="4086225" y="1276350"/>
                </a:cubicBezTo>
                <a:cubicBezTo>
                  <a:pt x="3787775" y="992717"/>
                  <a:pt x="3352800" y="850900"/>
                  <a:pt x="2781300" y="850900"/>
                </a:cubicBezTo>
                <a:lnTo>
                  <a:pt x="9906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" name="Freeform 3366"/>
          <p:cNvSpPr/>
          <p:nvPr/>
        </p:nvSpPr>
        <p:spPr>
          <a:xfrm rot="0" flipH="0" flipV="0">
            <a:off x="7397875" y="41210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" name="Freeform 3367"/>
          <p:cNvSpPr/>
          <p:nvPr/>
        </p:nvSpPr>
        <p:spPr>
          <a:xfrm rot="0" flipH="0" flipV="0">
            <a:off x="7436889" y="4151329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" name="Freeform 3368"/>
          <p:cNvSpPr/>
          <p:nvPr/>
        </p:nvSpPr>
        <p:spPr>
          <a:xfrm rot="0" flipH="0" flipV="0">
            <a:off x="7523148" y="41220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" name="Freeform 3369"/>
          <p:cNvSpPr/>
          <p:nvPr/>
        </p:nvSpPr>
        <p:spPr>
          <a:xfrm rot="0" flipH="0" flipV="0">
            <a:off x="7608797" y="4151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" name="Freeform 3370"/>
          <p:cNvSpPr/>
          <p:nvPr/>
        </p:nvSpPr>
        <p:spPr>
          <a:xfrm rot="0" flipH="0" flipV="0">
            <a:off x="7698865" y="41517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" name="Freeform 3371"/>
          <p:cNvSpPr/>
          <p:nvPr/>
        </p:nvSpPr>
        <p:spPr>
          <a:xfrm rot="0" flipH="0" flipV="0">
            <a:off x="7747480" y="41220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" name="Freeform 3372"/>
          <p:cNvSpPr/>
          <p:nvPr/>
        </p:nvSpPr>
        <p:spPr>
          <a:xfrm rot="0" flipH="0" flipV="0">
            <a:off x="7880221" y="4130298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" name="Freeform 3373"/>
          <p:cNvSpPr/>
          <p:nvPr/>
        </p:nvSpPr>
        <p:spPr>
          <a:xfrm rot="0" flipH="0" flipV="0">
            <a:off x="7948344" y="41513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" name="Freeform 3374"/>
          <p:cNvSpPr/>
          <p:nvPr/>
        </p:nvSpPr>
        <p:spPr>
          <a:xfrm rot="0" flipH="0" flipV="0">
            <a:off x="8017838" y="41531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" name="Freeform 3375"/>
          <p:cNvSpPr/>
          <p:nvPr/>
        </p:nvSpPr>
        <p:spPr>
          <a:xfrm rot="0" flipH="0" flipV="0">
            <a:off x="8105011" y="41513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" name="Freeform 3376"/>
          <p:cNvSpPr/>
          <p:nvPr/>
        </p:nvSpPr>
        <p:spPr>
          <a:xfrm rot="0" flipH="0" flipV="0">
            <a:off x="8196908" y="41513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" name="Freeform 3377"/>
          <p:cNvSpPr/>
          <p:nvPr/>
        </p:nvSpPr>
        <p:spPr>
          <a:xfrm rot="0" flipH="0" flipV="0">
            <a:off x="8333153" y="4151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" name="Freeform 3378"/>
          <p:cNvSpPr/>
          <p:nvPr/>
        </p:nvSpPr>
        <p:spPr>
          <a:xfrm rot="0" flipH="0" flipV="0">
            <a:off x="8423222" y="41513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" name="Freeform 3379"/>
          <p:cNvSpPr/>
          <p:nvPr/>
        </p:nvSpPr>
        <p:spPr>
          <a:xfrm rot="0" flipH="0" flipV="0">
            <a:off x="8504299" y="42113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" name="Freeform 3380"/>
          <p:cNvSpPr/>
          <p:nvPr/>
        </p:nvSpPr>
        <p:spPr>
          <a:xfrm rot="0" flipH="0" flipV="0">
            <a:off x="6639922" y="4311273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" name="Freeform 3381"/>
          <p:cNvSpPr/>
          <p:nvPr/>
        </p:nvSpPr>
        <p:spPr>
          <a:xfrm rot="0" flipH="0" flipV="0">
            <a:off x="6719779" y="43341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" name="Freeform 3382"/>
          <p:cNvSpPr/>
          <p:nvPr/>
        </p:nvSpPr>
        <p:spPr>
          <a:xfrm rot="0" flipH="0" flipV="0">
            <a:off x="6802685" y="43323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" name="Freeform 3383"/>
          <p:cNvSpPr/>
          <p:nvPr/>
        </p:nvSpPr>
        <p:spPr>
          <a:xfrm rot="0" flipH="0" flipV="0">
            <a:off x="6892754" y="43323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" name="Freeform 3384"/>
          <p:cNvSpPr/>
          <p:nvPr/>
        </p:nvSpPr>
        <p:spPr>
          <a:xfrm rot="0" flipH="0" flipV="0">
            <a:off x="6974439" y="4313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" name="Freeform 3385"/>
          <p:cNvSpPr/>
          <p:nvPr/>
        </p:nvSpPr>
        <p:spPr>
          <a:xfrm rot="0" flipH="0" flipV="0">
            <a:off x="7031742" y="4313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" name="Freeform 3386"/>
          <p:cNvSpPr/>
          <p:nvPr/>
        </p:nvSpPr>
        <p:spPr>
          <a:xfrm rot="0" flipH="0" flipV="0">
            <a:off x="7098036" y="4301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" name="Freeform 3387"/>
          <p:cNvSpPr/>
          <p:nvPr/>
        </p:nvSpPr>
        <p:spPr>
          <a:xfrm rot="0" flipH="0" flipV="0">
            <a:off x="7138575" y="43323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" name="Freeform 3388"/>
          <p:cNvSpPr/>
          <p:nvPr/>
        </p:nvSpPr>
        <p:spPr>
          <a:xfrm rot="0" flipH="0" flipV="0">
            <a:off x="7218432" y="43048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" name="Freeform 3389"/>
          <p:cNvSpPr/>
          <p:nvPr/>
        </p:nvSpPr>
        <p:spPr>
          <a:xfrm rot="0" flipH="0" flipV="0">
            <a:off x="7308500" y="43030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" name="Freeform 3390"/>
          <p:cNvSpPr/>
          <p:nvPr/>
        </p:nvSpPr>
        <p:spPr>
          <a:xfrm rot="0" flipH="0" flipV="0">
            <a:off x="7400398" y="43030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" name="Freeform 3391"/>
          <p:cNvSpPr/>
          <p:nvPr/>
        </p:nvSpPr>
        <p:spPr>
          <a:xfrm rot="0" flipH="0" flipV="0">
            <a:off x="7478579" y="430487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" name="Freeform 3392"/>
          <p:cNvSpPr/>
          <p:nvPr/>
        </p:nvSpPr>
        <p:spPr>
          <a:xfrm rot="0" flipH="0" flipV="0">
            <a:off x="7561789" y="43323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" name="Freeform 3393"/>
          <p:cNvSpPr/>
          <p:nvPr/>
        </p:nvSpPr>
        <p:spPr>
          <a:xfrm rot="0" flipH="0" flipV="0">
            <a:off x="7652620" y="43323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" name="Freeform 3394"/>
          <p:cNvSpPr/>
          <p:nvPr/>
        </p:nvSpPr>
        <p:spPr>
          <a:xfrm rot="0" flipH="0" flipV="0">
            <a:off x="7740402" y="4301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" name="Freeform 3395"/>
          <p:cNvSpPr/>
          <p:nvPr/>
        </p:nvSpPr>
        <p:spPr>
          <a:xfrm rot="0" flipH="0" flipV="0">
            <a:off x="7787036" y="43323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" name="Freeform 3396"/>
          <p:cNvSpPr/>
          <p:nvPr/>
        </p:nvSpPr>
        <p:spPr>
          <a:xfrm rot="0" flipH="0" flipV="0">
            <a:off x="7915052" y="43030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" name="Freeform 3397"/>
          <p:cNvSpPr/>
          <p:nvPr/>
        </p:nvSpPr>
        <p:spPr>
          <a:xfrm rot="0" flipH="0" flipV="0">
            <a:off x="7993233" y="43323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" name="Freeform 3398"/>
          <p:cNvSpPr/>
          <p:nvPr/>
        </p:nvSpPr>
        <p:spPr>
          <a:xfrm rot="0" flipH="0" flipV="0">
            <a:off x="8079035" y="43030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" name="Freeform 3399"/>
          <p:cNvSpPr/>
          <p:nvPr/>
        </p:nvSpPr>
        <p:spPr>
          <a:xfrm rot="0" flipH="0" flipV="0">
            <a:off x="8169713" y="4301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" name="Freeform 3400"/>
          <p:cNvSpPr/>
          <p:nvPr/>
        </p:nvSpPr>
        <p:spPr>
          <a:xfrm rot="0" flipH="0" flipV="0">
            <a:off x="8206136" y="4313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" name="Freeform 3401"/>
          <p:cNvSpPr/>
          <p:nvPr/>
        </p:nvSpPr>
        <p:spPr>
          <a:xfrm rot="0" flipH="0" flipV="0">
            <a:off x="8263439" y="4313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" name="Freeform 3402"/>
          <p:cNvSpPr/>
          <p:nvPr/>
        </p:nvSpPr>
        <p:spPr>
          <a:xfrm rot="0" flipH="0" flipV="0">
            <a:off x="8324703" y="43048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" name="Freeform 3403"/>
          <p:cNvSpPr/>
          <p:nvPr/>
        </p:nvSpPr>
        <p:spPr>
          <a:xfrm rot="0" flipH="0" flipV="0">
            <a:off x="8386273" y="43019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" name="Freeform 3404"/>
          <p:cNvSpPr/>
          <p:nvPr/>
        </p:nvSpPr>
        <p:spPr>
          <a:xfrm rot="0" flipH="0" flipV="0">
            <a:off x="8456225" y="43048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" name="Freeform 3405"/>
          <p:cNvSpPr/>
          <p:nvPr/>
        </p:nvSpPr>
        <p:spPr>
          <a:xfrm rot="0" flipH="0" flipV="0">
            <a:off x="6682135" y="4513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" name="Freeform 3406"/>
          <p:cNvSpPr/>
          <p:nvPr/>
        </p:nvSpPr>
        <p:spPr>
          <a:xfrm rot="0" flipH="0" flipV="0">
            <a:off x="6760621" y="45132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" name="Freeform 3407"/>
          <p:cNvSpPr/>
          <p:nvPr/>
        </p:nvSpPr>
        <p:spPr>
          <a:xfrm rot="0" flipH="0" flipV="0">
            <a:off x="6846422" y="44840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" name="Freeform 3408"/>
          <p:cNvSpPr/>
          <p:nvPr/>
        </p:nvSpPr>
        <p:spPr>
          <a:xfrm rot="0" flipH="0" flipV="0">
            <a:off x="6925975" y="44858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" name="Freeform 3409"/>
          <p:cNvSpPr/>
          <p:nvPr/>
        </p:nvSpPr>
        <p:spPr>
          <a:xfrm rot="0" flipH="0" flipV="0">
            <a:off x="7041952" y="44948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" name="Freeform 3410"/>
          <p:cNvSpPr/>
          <p:nvPr/>
        </p:nvSpPr>
        <p:spPr>
          <a:xfrm rot="0" flipH="0" flipV="0">
            <a:off x="7107331" y="4514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" name="Freeform 3411"/>
          <p:cNvSpPr/>
          <p:nvPr/>
        </p:nvSpPr>
        <p:spPr>
          <a:xfrm rot="0" flipH="0" flipV="0">
            <a:off x="7201666" y="45132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" name="Freeform 3412"/>
          <p:cNvSpPr/>
          <p:nvPr/>
        </p:nvSpPr>
        <p:spPr>
          <a:xfrm rot="0" flipH="0" flipV="0">
            <a:off x="7293564" y="45132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" name="Freeform 3413"/>
          <p:cNvSpPr/>
          <p:nvPr/>
        </p:nvSpPr>
        <p:spPr>
          <a:xfrm rot="0" flipH="0" flipV="0">
            <a:off x="7377841" y="45132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" name="Freeform 3414"/>
          <p:cNvSpPr/>
          <p:nvPr/>
        </p:nvSpPr>
        <p:spPr>
          <a:xfrm rot="0" flipH="0" flipV="0">
            <a:off x="7453432" y="44948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" name="Freeform 3415"/>
          <p:cNvSpPr/>
          <p:nvPr/>
        </p:nvSpPr>
        <p:spPr>
          <a:xfrm rot="0" flipH="0" flipV="0">
            <a:off x="7510734" y="44948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" name="Freeform 3416"/>
          <p:cNvSpPr/>
          <p:nvPr/>
        </p:nvSpPr>
        <p:spPr>
          <a:xfrm rot="0" flipH="0" flipV="0">
            <a:off x="7576114" y="4514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" name="Freeform 3417"/>
          <p:cNvSpPr/>
          <p:nvPr/>
        </p:nvSpPr>
        <p:spPr>
          <a:xfrm rot="0" flipH="0" flipV="0">
            <a:off x="7706568" y="4484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" name="Freeform 3418"/>
          <p:cNvSpPr/>
          <p:nvPr/>
        </p:nvSpPr>
        <p:spPr>
          <a:xfrm rot="0" flipH="0" flipV="0">
            <a:off x="7747106" y="4514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" name="Freeform 3419"/>
          <p:cNvSpPr/>
          <p:nvPr/>
        </p:nvSpPr>
        <p:spPr>
          <a:xfrm rot="0" flipH="0" flipV="0">
            <a:off x="7833822" y="45132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" name="Freeform 3420"/>
          <p:cNvSpPr/>
          <p:nvPr/>
        </p:nvSpPr>
        <p:spPr>
          <a:xfrm rot="0" flipH="0" flipV="0">
            <a:off x="7919623" y="45132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" name="Freeform 3421"/>
          <p:cNvSpPr/>
          <p:nvPr/>
        </p:nvSpPr>
        <p:spPr>
          <a:xfrm rot="0" flipH="0" flipV="0">
            <a:off x="8011520" y="45132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" name="Freeform 3422"/>
          <p:cNvSpPr/>
          <p:nvPr/>
        </p:nvSpPr>
        <p:spPr>
          <a:xfrm rot="0" flipH="0" flipV="0">
            <a:off x="8095798" y="45132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" name="Freeform 3423"/>
          <p:cNvSpPr/>
          <p:nvPr/>
        </p:nvSpPr>
        <p:spPr>
          <a:xfrm rot="0" flipH="0" flipV="0">
            <a:off x="8185409" y="4482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" name="Freeform 3424"/>
          <p:cNvSpPr/>
          <p:nvPr/>
        </p:nvSpPr>
        <p:spPr>
          <a:xfrm rot="0" flipH="0" flipV="0">
            <a:off x="8221832" y="44948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" name="Freeform 3425"/>
          <p:cNvSpPr/>
          <p:nvPr/>
        </p:nvSpPr>
        <p:spPr>
          <a:xfrm rot="0" flipH="0" flipV="0">
            <a:off x="8283250" y="4513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" name="Freeform 3426"/>
          <p:cNvSpPr/>
          <p:nvPr/>
        </p:nvSpPr>
        <p:spPr>
          <a:xfrm rot="0" flipH="0" flipV="0">
            <a:off x="8368136" y="4482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" name="Freeform 3427"/>
          <p:cNvSpPr/>
          <p:nvPr/>
        </p:nvSpPr>
        <p:spPr>
          <a:xfrm rot="0" flipH="0" flipV="0">
            <a:off x="8386272" y="44829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" name="Freeform 3428"/>
          <p:cNvSpPr/>
          <p:nvPr/>
        </p:nvSpPr>
        <p:spPr>
          <a:xfrm rot="0" flipH="0" flipV="0">
            <a:off x="8456223" y="4513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429" name="Freeform 3429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" name="Freeform 3430"/>
          <p:cNvSpPr/>
          <p:nvPr/>
        </p:nvSpPr>
        <p:spPr>
          <a:xfrm rot="0" flipH="0" flipV="1">
            <a:off x="73751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31" name="Picture 3431"/>
          <p:cNvPicPr>
            <a:picLocks noChangeAspect="0" noChangeArrowheads="1"/>
          </p:cNvPicPr>
          <p:nvPr/>
        </p:nvPicPr>
        <p:blipFill>
          <a:blip r:embed="rId34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86051"/>
            <a:ext cx="725924" cy="380900"/>
          </a:xfrm>
          <a:prstGeom prst="rect">
            <a:avLst/>
          </a:prstGeom>
          <a:noFill/>
          <a:extLst/>
        </p:spPr>
      </p:pic>
      <p:sp>
        <p:nvSpPr>
          <p:cNvPr id="3432" name="Freeform 3432"/>
          <p:cNvSpPr/>
          <p:nvPr/>
        </p:nvSpPr>
        <p:spPr>
          <a:xfrm rot="0" flipH="0" flipV="1">
            <a:off x="568299" y="1082301"/>
            <a:ext cx="8177099" cy="2468100"/>
          </a:xfrm>
          <a:custGeom>
            <a:pathLst>
              <a:path w="8177099" h="2468100">
                <a:moveTo>
                  <a:pt x="0" y="2468100"/>
                </a:moveTo>
                <a:lnTo>
                  <a:pt x="8177099" y="2468100"/>
                </a:lnTo>
                <a:lnTo>
                  <a:pt x="8177099" y="0"/>
                </a:lnTo>
                <a:lnTo>
                  <a:pt x="0" y="0"/>
                </a:lnTo>
                <a:close/>
                <a:moveTo>
                  <a:pt x="514000" y="35504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" name="Freeform 3433"/>
          <p:cNvSpPr/>
          <p:nvPr/>
        </p:nvSpPr>
        <p:spPr>
          <a:xfrm rot="0" flipH="0" flipV="1">
            <a:off x="568299" y="1082301"/>
            <a:ext cx="8177099" cy="2468100"/>
          </a:xfrm>
          <a:custGeom>
            <a:pathLst>
              <a:path w="8177099" h="2468100">
                <a:moveTo>
                  <a:pt x="0" y="2468100"/>
                </a:moveTo>
                <a:lnTo>
                  <a:pt x="8177099" y="2468100"/>
                </a:lnTo>
                <a:lnTo>
                  <a:pt x="8177099" y="0"/>
                </a:lnTo>
                <a:lnTo>
                  <a:pt x="0" y="0"/>
                </a:lnTo>
                <a:close/>
                <a:moveTo>
                  <a:pt x="514000" y="3550400"/>
                </a:move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" name="Freeform 343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" name="Freeform 3435"/>
          <p:cNvSpPr/>
          <p:nvPr/>
        </p:nvSpPr>
        <p:spPr>
          <a:xfrm rot="0" flipH="0" flipV="1">
            <a:off x="4766074" y="1116192"/>
            <a:ext cx="3584099" cy="424499"/>
          </a:xfrm>
          <a:custGeom>
            <a:pathLst>
              <a:path w="1820722800" h="215646000">
                <a:moveTo>
                  <a:pt x="0" y="215646000"/>
                </a:moveTo>
                <a:lnTo>
                  <a:pt x="1820722800" y="2156460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1854140717" y="78267138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" name="Freeform 3436"/>
          <p:cNvSpPr/>
          <p:nvPr/>
        </p:nvSpPr>
        <p:spPr>
          <a:xfrm rot="0" flipH="0" flipV="1">
            <a:off x="4766074" y="1464500"/>
            <a:ext cx="3584099" cy="722699"/>
          </a:xfrm>
          <a:custGeom>
            <a:pathLst>
              <a:path w="1820722800" h="367131600">
                <a:moveTo>
                  <a:pt x="0" y="367131600"/>
                </a:moveTo>
                <a:lnTo>
                  <a:pt x="1820722800" y="3671316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1677200497" y="11110972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" name="Freeform 3437"/>
          <p:cNvSpPr/>
          <p:nvPr/>
        </p:nvSpPr>
        <p:spPr>
          <a:xfrm rot="0" flipH="0" flipV="1">
            <a:off x="4766074" y="2272847"/>
            <a:ext cx="3584099" cy="424499"/>
          </a:xfrm>
          <a:custGeom>
            <a:pathLst>
              <a:path w="1820722800" h="215646000">
                <a:moveTo>
                  <a:pt x="0" y="215646000"/>
                </a:moveTo>
                <a:lnTo>
                  <a:pt x="1820722800" y="2156460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1266559888" y="13702522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" name="Freeform 3438"/>
          <p:cNvSpPr/>
          <p:nvPr/>
        </p:nvSpPr>
        <p:spPr>
          <a:xfrm rot="0" flipH="0" flipV="1">
            <a:off x="4766074" y="2621127"/>
            <a:ext cx="3584099" cy="843599"/>
          </a:xfrm>
          <a:custGeom>
            <a:pathLst>
              <a:path w="1820722800" h="428548800">
                <a:moveTo>
                  <a:pt x="0" y="428548800"/>
                </a:moveTo>
                <a:lnTo>
                  <a:pt x="1820722800" y="4285488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1089633608" y="176008129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" name="Freeform 3439"/>
          <p:cNvSpPr/>
          <p:nvPr/>
        </p:nvSpPr>
        <p:spPr>
          <a:xfrm rot="0" flipH="0" flipV="1">
            <a:off x="4766074" y="3614977"/>
            <a:ext cx="3584099" cy="424499"/>
          </a:xfrm>
          <a:custGeom>
            <a:pathLst>
              <a:path w="1820722800" h="215646000">
                <a:moveTo>
                  <a:pt x="0" y="215646000"/>
                </a:moveTo>
                <a:lnTo>
                  <a:pt x="1820722800" y="2156460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584757808" y="205205429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" name="Freeform 3440"/>
          <p:cNvSpPr/>
          <p:nvPr/>
        </p:nvSpPr>
        <p:spPr>
          <a:xfrm rot="0" flipH="0" flipV="1">
            <a:off x="4766074" y="3898674"/>
            <a:ext cx="3584099" cy="722699"/>
          </a:xfrm>
          <a:custGeom>
            <a:pathLst>
              <a:path w="1820722800" h="367131600">
                <a:moveTo>
                  <a:pt x="0" y="367131600"/>
                </a:moveTo>
                <a:lnTo>
                  <a:pt x="1820722800" y="367131600"/>
                </a:lnTo>
                <a:lnTo>
                  <a:pt x="1820722800" y="0"/>
                </a:lnTo>
                <a:lnTo>
                  <a:pt x="0" y="0"/>
                </a:lnTo>
                <a:close/>
                <a:moveTo>
                  <a:pt x="-440639796" y="234765790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" name="Freeform 3441"/>
          <p:cNvSpPr/>
          <p:nvPr/>
        </p:nvSpPr>
        <p:spPr>
          <a:xfrm rot="0" flipH="0" flipV="1">
            <a:off x="719999" y="1270000"/>
            <a:ext cx="3249299" cy="797399"/>
          </a:xfrm>
          <a:custGeom>
            <a:pathLst>
              <a:path w="1650644400" h="405079200">
                <a:moveTo>
                  <a:pt x="0" y="405079200"/>
                </a:moveTo>
                <a:lnTo>
                  <a:pt x="1583129810" y="405079200"/>
                </a:lnTo>
                <a:lnTo>
                  <a:pt x="1650644400" y="337564661"/>
                </a:lnTo>
                <a:lnTo>
                  <a:pt x="1650644400" y="0"/>
                </a:lnTo>
                <a:lnTo>
                  <a:pt x="0" y="0"/>
                </a:lnTo>
                <a:close/>
                <a:moveTo>
                  <a:pt x="279400000" y="10502392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" name="Freeform 3442"/>
          <p:cNvSpPr/>
          <p:nvPr/>
        </p:nvSpPr>
        <p:spPr>
          <a:xfrm rot="0" flipH="0" flipV="1">
            <a:off x="719999" y="3701475"/>
            <a:ext cx="3249299" cy="797399"/>
          </a:xfrm>
          <a:custGeom>
            <a:pathLst>
              <a:path w="1650644400" h="405079200">
                <a:moveTo>
                  <a:pt x="0" y="405079200"/>
                </a:moveTo>
                <a:lnTo>
                  <a:pt x="1583129810" y="405079200"/>
                </a:lnTo>
                <a:lnTo>
                  <a:pt x="1650644400" y="337564611"/>
                </a:lnTo>
                <a:lnTo>
                  <a:pt x="1650644400" y="0"/>
                </a:lnTo>
                <a:lnTo>
                  <a:pt x="0" y="0"/>
                </a:lnTo>
                <a:close/>
                <a:moveTo>
                  <a:pt x="1514589300" y="2285428500"/>
                </a:moveTo>
              </a:path>
            </a:pathLst>
          </a:custGeom>
          <a:solidFill>
            <a:srgbClr val="E9E7E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" name="Freeform 3443"/>
          <p:cNvSpPr/>
          <p:nvPr/>
        </p:nvSpPr>
        <p:spPr>
          <a:xfrm rot="0" flipH="0" flipV="1">
            <a:off x="719999" y="2485738"/>
            <a:ext cx="3249299" cy="797399"/>
          </a:xfrm>
          <a:custGeom>
            <a:pathLst>
              <a:path w="1650644400" h="405079200">
                <a:moveTo>
                  <a:pt x="0" y="405079200"/>
                </a:moveTo>
                <a:lnTo>
                  <a:pt x="1583129810" y="405079200"/>
                </a:lnTo>
                <a:lnTo>
                  <a:pt x="1650644400" y="337564611"/>
                </a:lnTo>
                <a:lnTo>
                  <a:pt x="1650644400" y="0"/>
                </a:lnTo>
                <a:lnTo>
                  <a:pt x="0" y="0"/>
                </a:lnTo>
                <a:close/>
                <a:moveTo>
                  <a:pt x="896994650" y="1667833850"/>
                </a:moveTo>
              </a:path>
            </a:pathLst>
          </a:custGeom>
          <a:solidFill>
            <a:srgbClr val="9E9C9D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" name="Freeform 3444"/>
          <p:cNvSpPr/>
          <p:nvPr/>
        </p:nvSpPr>
        <p:spPr>
          <a:xfrm rot="0" flipH="0" flipV="1">
            <a:off x="4311749" y="1269992"/>
            <a:ext cx="288899" cy="288899"/>
          </a:xfrm>
          <a:custGeom>
            <a:pathLst>
              <a:path w="146761200" h="146761200">
                <a:moveTo>
                  <a:pt x="0" y="146761200"/>
                </a:moveTo>
                <a:lnTo>
                  <a:pt x="146761200" y="146761200"/>
                </a:lnTo>
                <a:lnTo>
                  <a:pt x="146761200" y="0"/>
                </a:lnTo>
                <a:lnTo>
                  <a:pt x="0" y="0"/>
                </a:lnTo>
                <a:close/>
                <a:moveTo>
                  <a:pt x="-1545213217" y="791916983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" name="Freeform 3445"/>
          <p:cNvSpPr/>
          <p:nvPr/>
        </p:nvSpPr>
        <p:spPr>
          <a:xfrm rot="0" flipH="0" flipV="1">
            <a:off x="4311749" y="2423255"/>
            <a:ext cx="288899" cy="288899"/>
          </a:xfrm>
          <a:custGeom>
            <a:pathLst>
              <a:path w="146761200" h="146761200">
                <a:moveTo>
                  <a:pt x="0" y="146761200"/>
                </a:moveTo>
                <a:lnTo>
                  <a:pt x="146761200" y="146761200"/>
                </a:lnTo>
                <a:lnTo>
                  <a:pt x="146761200" y="0"/>
                </a:lnTo>
                <a:lnTo>
                  <a:pt x="0" y="0"/>
                </a:lnTo>
                <a:close/>
                <a:moveTo>
                  <a:pt x="-959355917" y="1377774283"/>
                </a:moveTo>
              </a:path>
            </a:pathLst>
          </a:custGeom>
          <a:solidFill>
            <a:srgbClr val="9E9C9D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" name="Freeform 3446"/>
          <p:cNvSpPr/>
          <p:nvPr/>
        </p:nvSpPr>
        <p:spPr>
          <a:xfrm rot="0" flipH="0" flipV="1">
            <a:off x="4311749" y="3697392"/>
            <a:ext cx="288899" cy="288899"/>
          </a:xfrm>
          <a:custGeom>
            <a:pathLst>
              <a:path w="146761200" h="146761200">
                <a:moveTo>
                  <a:pt x="0" y="146761200"/>
                </a:moveTo>
                <a:lnTo>
                  <a:pt x="146761200" y="146761200"/>
                </a:lnTo>
                <a:lnTo>
                  <a:pt x="146761200" y="0"/>
                </a:lnTo>
                <a:lnTo>
                  <a:pt x="0" y="0"/>
                </a:lnTo>
                <a:close/>
                <a:moveTo>
                  <a:pt x="-312093968" y="2025036232"/>
                </a:moveTo>
              </a:path>
            </a:pathLst>
          </a:custGeom>
          <a:solidFill>
            <a:srgbClr val="E9E7E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47" name="Picture 3447"/>
          <p:cNvPicPr>
            <a:picLocks noChangeAspect="0" noChangeArrowheads="1"/>
          </p:cNvPicPr>
          <p:nvPr/>
        </p:nvPicPr>
        <p:blipFill>
          <a:blip r:embed="rId34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806124" y="3212802"/>
            <a:ext cx="2337875" cy="869000"/>
          </a:xfrm>
          <a:prstGeom prst="rect">
            <a:avLst/>
          </a:prstGeom>
          <a:noFill/>
          <a:extLst/>
        </p:spPr>
      </p:pic>
      <p:sp>
        <p:nvSpPr>
          <p:cNvPr id="3448" name="Rectangle 3448"/>
          <p:cNvSpPr/>
          <p:nvPr/>
        </p:nvSpPr>
        <p:spPr>
          <a:xfrm rot="0" flipH="0" flipV="0">
            <a:off x="805724" y="386275"/>
            <a:ext cx="5294376" cy="624535"/>
          </a:xfrm>
          <a:prstGeom prst="rect">
            <a:avLst/>
          </a:prstGeom>
        </p:spPr>
      </p:sp>
      <p:sp>
        <p:nvSpPr>
          <p:cNvPr id="3449" name="Freeform 3449"/>
          <p:cNvSpPr/>
          <p:nvPr/>
        </p:nvSpPr>
        <p:spPr>
          <a:xfrm rot="0" flipH="0" flipV="0">
            <a:off x="832394" y="622190"/>
            <a:ext cx="221551" cy="27432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" name="Freeform 3450"/>
          <p:cNvSpPr/>
          <p:nvPr/>
        </p:nvSpPr>
        <p:spPr>
          <a:xfrm rot="0" flipH="0" flipV="0">
            <a:off x="1110906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" name="Freeform 3451"/>
          <p:cNvSpPr/>
          <p:nvPr/>
        </p:nvSpPr>
        <p:spPr>
          <a:xfrm rot="0" flipH="0" flipV="0">
            <a:off x="1209966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" name="Freeform 3452"/>
          <p:cNvSpPr/>
          <p:nvPr/>
        </p:nvSpPr>
        <p:spPr>
          <a:xfrm rot="0" flipH="0" flipV="0">
            <a:off x="1451520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" name="Freeform 3453"/>
          <p:cNvSpPr/>
          <p:nvPr/>
        </p:nvSpPr>
        <p:spPr>
          <a:xfrm rot="0" flipH="0" flipV="0">
            <a:off x="1656498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" name="Freeform 3454"/>
          <p:cNvSpPr/>
          <p:nvPr/>
        </p:nvSpPr>
        <p:spPr>
          <a:xfrm rot="0" flipH="0" flipV="0">
            <a:off x="185042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" name="Freeform 3455"/>
          <p:cNvSpPr/>
          <p:nvPr/>
        </p:nvSpPr>
        <p:spPr>
          <a:xfrm rot="0" flipH="0" flipV="0">
            <a:off x="206988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" name="Freeform 3456"/>
          <p:cNvSpPr/>
          <p:nvPr/>
        </p:nvSpPr>
        <p:spPr>
          <a:xfrm rot="0" flipH="0" flipV="0">
            <a:off x="2276003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" name="Freeform 3457"/>
          <p:cNvSpPr/>
          <p:nvPr/>
        </p:nvSpPr>
        <p:spPr>
          <a:xfrm rot="0" flipH="0" flipV="0">
            <a:off x="2493936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" name="Freeform 3458"/>
          <p:cNvSpPr/>
          <p:nvPr/>
        </p:nvSpPr>
        <p:spPr>
          <a:xfrm rot="0" flipH="0" flipV="0">
            <a:off x="2754158" y="622190"/>
            <a:ext cx="98298" cy="27432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" name="Freeform 3459"/>
          <p:cNvSpPr/>
          <p:nvPr/>
        </p:nvSpPr>
        <p:spPr>
          <a:xfrm rot="0" flipH="0" flipV="0">
            <a:off x="2918560" y="616856"/>
            <a:ext cx="189738" cy="285369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" name="Freeform 3460"/>
          <p:cNvSpPr/>
          <p:nvPr/>
        </p:nvSpPr>
        <p:spPr>
          <a:xfrm rot="0" flipH="0" flipV="0">
            <a:off x="3161448" y="616475"/>
            <a:ext cx="197358" cy="285750"/>
          </a:xfrm>
          <a:custGeom>
            <a:pathLst>
              <a:path w="6578600" h="9525000">
                <a:moveTo>
                  <a:pt x="3289300" y="9525000"/>
                </a:moveTo>
                <a:cubicBezTo>
                  <a:pt x="2641600" y="9525000"/>
                  <a:pt x="2070100" y="9386358"/>
                  <a:pt x="1574800" y="9109075"/>
                </a:cubicBezTo>
                <a:cubicBezTo>
                  <a:pt x="1079500" y="8831792"/>
                  <a:pt x="693208" y="8445500"/>
                  <a:pt x="415925" y="7950200"/>
                </a:cubicBezTo>
                <a:cubicBezTo>
                  <a:pt x="138641" y="7454900"/>
                  <a:pt x="0" y="6883400"/>
                  <a:pt x="0" y="6235700"/>
                </a:cubicBezTo>
                <a:lnTo>
                  <a:pt x="0" y="3289300"/>
                </a:lnTo>
                <a:cubicBezTo>
                  <a:pt x="0" y="2641600"/>
                  <a:pt x="138641" y="2070100"/>
                  <a:pt x="415925" y="1574800"/>
                </a:cubicBezTo>
                <a:cubicBezTo>
                  <a:pt x="693208" y="1079500"/>
                  <a:pt x="1079500" y="693209"/>
                  <a:pt x="1574800" y="415925"/>
                </a:cubicBezTo>
                <a:cubicBezTo>
                  <a:pt x="2070100" y="138642"/>
                  <a:pt x="2641600" y="0"/>
                  <a:pt x="3289300" y="0"/>
                </a:cubicBezTo>
                <a:cubicBezTo>
                  <a:pt x="3937000" y="0"/>
                  <a:pt x="4507441" y="138642"/>
                  <a:pt x="5000625" y="415925"/>
                </a:cubicBezTo>
                <a:cubicBezTo>
                  <a:pt x="5493808" y="693209"/>
                  <a:pt x="5880100" y="1079500"/>
                  <a:pt x="6159500" y="1574800"/>
                </a:cubicBezTo>
                <a:cubicBezTo>
                  <a:pt x="6438900" y="2070100"/>
                  <a:pt x="6578600" y="2641600"/>
                  <a:pt x="6578600" y="3289300"/>
                </a:cubicBezTo>
                <a:lnTo>
                  <a:pt x="6578600" y="6235700"/>
                </a:lnTo>
                <a:cubicBezTo>
                  <a:pt x="6578600" y="6883400"/>
                  <a:pt x="6438900" y="7454900"/>
                  <a:pt x="6159500" y="7950200"/>
                </a:cubicBezTo>
                <a:cubicBezTo>
                  <a:pt x="5880100" y="8445500"/>
                  <a:pt x="5493808" y="8831792"/>
                  <a:pt x="5000625" y="9109075"/>
                </a:cubicBezTo>
                <a:cubicBezTo>
                  <a:pt x="4507441" y="9386358"/>
                  <a:pt x="3937000" y="9525000"/>
                  <a:pt x="3289300" y="9525000"/>
                </a:cubicBezTo>
                <a:close/>
                <a:moveTo>
                  <a:pt x="-1079500" y="9334500"/>
                </a:moveTo>
                <a:moveTo>
                  <a:pt x="3289300" y="8070850"/>
                </a:moveTo>
                <a:cubicBezTo>
                  <a:pt x="3611033" y="8070850"/>
                  <a:pt x="3903133" y="7993592"/>
                  <a:pt x="4165600" y="7839075"/>
                </a:cubicBezTo>
                <a:cubicBezTo>
                  <a:pt x="4428066" y="7684559"/>
                  <a:pt x="4635500" y="7477125"/>
                  <a:pt x="4787900" y="7216775"/>
                </a:cubicBezTo>
                <a:cubicBezTo>
                  <a:pt x="4940300" y="6956425"/>
                  <a:pt x="5016500" y="6665384"/>
                  <a:pt x="5016500" y="6343650"/>
                </a:cubicBezTo>
                <a:lnTo>
                  <a:pt x="5016500" y="3175000"/>
                </a:lnTo>
                <a:cubicBezTo>
                  <a:pt x="5016500" y="2849034"/>
                  <a:pt x="4940300" y="2555875"/>
                  <a:pt x="4787900" y="2295525"/>
                </a:cubicBezTo>
                <a:cubicBezTo>
                  <a:pt x="4635500" y="2035175"/>
                  <a:pt x="4428066" y="1827742"/>
                  <a:pt x="4165600" y="1673225"/>
                </a:cubicBezTo>
                <a:cubicBezTo>
                  <a:pt x="3903133" y="1518709"/>
                  <a:pt x="3611033" y="1441450"/>
                  <a:pt x="3289300" y="1441450"/>
                </a:cubicBezTo>
                <a:cubicBezTo>
                  <a:pt x="2967566" y="1441450"/>
                  <a:pt x="2675466" y="1518709"/>
                  <a:pt x="2413000" y="1673225"/>
                </a:cubicBezTo>
                <a:cubicBezTo>
                  <a:pt x="2150533" y="1827742"/>
                  <a:pt x="1943100" y="2035175"/>
                  <a:pt x="1790700" y="2295525"/>
                </a:cubicBezTo>
                <a:cubicBezTo>
                  <a:pt x="1638300" y="2555875"/>
                  <a:pt x="1562100" y="2849034"/>
                  <a:pt x="1562100" y="3175000"/>
                </a:cubicBezTo>
                <a:lnTo>
                  <a:pt x="1562100" y="6343650"/>
                </a:lnTo>
                <a:cubicBezTo>
                  <a:pt x="1562100" y="6665384"/>
                  <a:pt x="1638300" y="6956425"/>
                  <a:pt x="1790700" y="7216775"/>
                </a:cubicBezTo>
                <a:cubicBezTo>
                  <a:pt x="1943100" y="7477125"/>
                  <a:pt x="2150533" y="7684559"/>
                  <a:pt x="2413000" y="7839075"/>
                </a:cubicBezTo>
                <a:cubicBezTo>
                  <a:pt x="2675466" y="7993592"/>
                  <a:pt x="2967566" y="8070850"/>
                  <a:pt x="3289300" y="8070850"/>
                </a:cubicBezTo>
                <a:close/>
                <a:moveTo>
                  <a:pt x="374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" name="Freeform 3461"/>
          <p:cNvSpPr/>
          <p:nvPr/>
        </p:nvSpPr>
        <p:spPr>
          <a:xfrm rot="0" flipH="0" flipV="0">
            <a:off x="3412145" y="616475"/>
            <a:ext cx="197358" cy="285750"/>
          </a:xfrm>
          <a:custGeom>
            <a:pathLst>
              <a:path w="6578600" h="9525000">
                <a:moveTo>
                  <a:pt x="3289300" y="9525000"/>
                </a:moveTo>
                <a:cubicBezTo>
                  <a:pt x="2641600" y="9525000"/>
                  <a:pt x="2070100" y="9386358"/>
                  <a:pt x="1574800" y="9109075"/>
                </a:cubicBezTo>
                <a:cubicBezTo>
                  <a:pt x="1079500" y="8831792"/>
                  <a:pt x="693208" y="8445500"/>
                  <a:pt x="415925" y="7950200"/>
                </a:cubicBezTo>
                <a:cubicBezTo>
                  <a:pt x="138641" y="7454900"/>
                  <a:pt x="0" y="6883400"/>
                  <a:pt x="0" y="6235700"/>
                </a:cubicBezTo>
                <a:lnTo>
                  <a:pt x="0" y="3289300"/>
                </a:lnTo>
                <a:cubicBezTo>
                  <a:pt x="0" y="2641600"/>
                  <a:pt x="138641" y="2070100"/>
                  <a:pt x="415925" y="1574800"/>
                </a:cubicBezTo>
                <a:cubicBezTo>
                  <a:pt x="693208" y="1079500"/>
                  <a:pt x="1079500" y="693209"/>
                  <a:pt x="1574800" y="415925"/>
                </a:cubicBezTo>
                <a:cubicBezTo>
                  <a:pt x="2070100" y="138642"/>
                  <a:pt x="2641600" y="0"/>
                  <a:pt x="3289300" y="0"/>
                </a:cubicBezTo>
                <a:cubicBezTo>
                  <a:pt x="3937000" y="0"/>
                  <a:pt x="4507441" y="138642"/>
                  <a:pt x="5000625" y="415925"/>
                </a:cubicBezTo>
                <a:cubicBezTo>
                  <a:pt x="5493808" y="693209"/>
                  <a:pt x="5880100" y="1079500"/>
                  <a:pt x="6159500" y="1574800"/>
                </a:cubicBezTo>
                <a:cubicBezTo>
                  <a:pt x="6438900" y="2070100"/>
                  <a:pt x="6578600" y="2641600"/>
                  <a:pt x="6578600" y="3289300"/>
                </a:cubicBezTo>
                <a:lnTo>
                  <a:pt x="6578600" y="6235700"/>
                </a:lnTo>
                <a:cubicBezTo>
                  <a:pt x="6578600" y="6883400"/>
                  <a:pt x="6438900" y="7454900"/>
                  <a:pt x="6159500" y="7950200"/>
                </a:cubicBezTo>
                <a:cubicBezTo>
                  <a:pt x="5880100" y="8445500"/>
                  <a:pt x="5493808" y="8831792"/>
                  <a:pt x="5000625" y="9109075"/>
                </a:cubicBezTo>
                <a:cubicBezTo>
                  <a:pt x="4507441" y="9386358"/>
                  <a:pt x="3937000" y="9525000"/>
                  <a:pt x="3289300" y="9525000"/>
                </a:cubicBezTo>
                <a:close/>
                <a:moveTo>
                  <a:pt x="-1079500" y="9334500"/>
                </a:moveTo>
                <a:moveTo>
                  <a:pt x="3289300" y="8070850"/>
                </a:moveTo>
                <a:cubicBezTo>
                  <a:pt x="3611033" y="8070850"/>
                  <a:pt x="3903133" y="7993592"/>
                  <a:pt x="4165600" y="7839075"/>
                </a:cubicBezTo>
                <a:cubicBezTo>
                  <a:pt x="4428066" y="7684559"/>
                  <a:pt x="4635500" y="7477125"/>
                  <a:pt x="4787900" y="7216775"/>
                </a:cubicBezTo>
                <a:cubicBezTo>
                  <a:pt x="4940300" y="6956425"/>
                  <a:pt x="5016500" y="6665384"/>
                  <a:pt x="5016500" y="6343650"/>
                </a:cubicBezTo>
                <a:lnTo>
                  <a:pt x="5016500" y="3175000"/>
                </a:lnTo>
                <a:cubicBezTo>
                  <a:pt x="5016500" y="2849034"/>
                  <a:pt x="4940300" y="2555875"/>
                  <a:pt x="4787900" y="2295525"/>
                </a:cubicBezTo>
                <a:cubicBezTo>
                  <a:pt x="4635500" y="2035175"/>
                  <a:pt x="4428066" y="1827742"/>
                  <a:pt x="4165600" y="1673225"/>
                </a:cubicBezTo>
                <a:cubicBezTo>
                  <a:pt x="3903133" y="1518709"/>
                  <a:pt x="3611033" y="1441450"/>
                  <a:pt x="3289300" y="1441450"/>
                </a:cubicBezTo>
                <a:cubicBezTo>
                  <a:pt x="2967566" y="1441450"/>
                  <a:pt x="2675466" y="1518709"/>
                  <a:pt x="2413000" y="1673225"/>
                </a:cubicBezTo>
                <a:cubicBezTo>
                  <a:pt x="2150533" y="1827742"/>
                  <a:pt x="1943100" y="2035175"/>
                  <a:pt x="1790700" y="2295525"/>
                </a:cubicBezTo>
                <a:cubicBezTo>
                  <a:pt x="1638300" y="2555875"/>
                  <a:pt x="1562100" y="2849034"/>
                  <a:pt x="1562100" y="3175000"/>
                </a:cubicBezTo>
                <a:lnTo>
                  <a:pt x="1562100" y="6343650"/>
                </a:lnTo>
                <a:cubicBezTo>
                  <a:pt x="1562100" y="6665384"/>
                  <a:pt x="1638300" y="6956425"/>
                  <a:pt x="1790700" y="7216775"/>
                </a:cubicBezTo>
                <a:cubicBezTo>
                  <a:pt x="1943100" y="7477125"/>
                  <a:pt x="2150533" y="7684559"/>
                  <a:pt x="2413000" y="7839075"/>
                </a:cubicBezTo>
                <a:cubicBezTo>
                  <a:pt x="2675466" y="7993592"/>
                  <a:pt x="2967566" y="8070850"/>
                  <a:pt x="3289300" y="8070850"/>
                </a:cubicBezTo>
                <a:close/>
                <a:moveTo>
                  <a:pt x="374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" name="Freeform 3462"/>
          <p:cNvSpPr/>
          <p:nvPr/>
        </p:nvSpPr>
        <p:spPr>
          <a:xfrm rot="0" flipH="0" flipV="0">
            <a:off x="3659033" y="758398"/>
            <a:ext cx="114300" cy="36004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" name="Freeform 3463"/>
          <p:cNvSpPr/>
          <p:nvPr/>
        </p:nvSpPr>
        <p:spPr>
          <a:xfrm rot="0" flipH="0" flipV="0">
            <a:off x="3826673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" name="Freeform 3464"/>
          <p:cNvSpPr/>
          <p:nvPr/>
        </p:nvSpPr>
        <p:spPr>
          <a:xfrm rot="0" flipH="0" flipV="0">
            <a:off x="3925733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" name="Freeform 3465"/>
          <p:cNvSpPr/>
          <p:nvPr/>
        </p:nvSpPr>
        <p:spPr>
          <a:xfrm rot="0" flipH="0" flipV="0">
            <a:off x="4148618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" name="Freeform 3466"/>
          <p:cNvSpPr/>
          <p:nvPr/>
        </p:nvSpPr>
        <p:spPr>
          <a:xfrm rot="0" flipH="0" flipV="0">
            <a:off x="4374551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" name="Freeform 3467"/>
          <p:cNvSpPr/>
          <p:nvPr/>
        </p:nvSpPr>
        <p:spPr>
          <a:xfrm rot="0" flipH="0" flipV="0">
            <a:off x="4616105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" name="Freeform 3468"/>
          <p:cNvSpPr/>
          <p:nvPr/>
        </p:nvSpPr>
        <p:spPr>
          <a:xfrm rot="0" flipH="0" flipV="0">
            <a:off x="4919381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" name="Freeform 3469"/>
          <p:cNvSpPr/>
          <p:nvPr/>
        </p:nvSpPr>
        <p:spPr>
          <a:xfrm rot="0" flipH="0" flipV="0">
            <a:off x="5154077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" name="Freeform 3470"/>
          <p:cNvSpPr/>
          <p:nvPr/>
        </p:nvSpPr>
        <p:spPr>
          <a:xfrm rot="0" flipH="0" flipV="0">
            <a:off x="5253137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" name="Freeform 3471"/>
          <p:cNvSpPr/>
          <p:nvPr/>
        </p:nvSpPr>
        <p:spPr>
          <a:xfrm rot="0" flipH="0" flipV="0">
            <a:off x="548364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" name="Freeform 3472"/>
          <p:cNvSpPr/>
          <p:nvPr/>
        </p:nvSpPr>
        <p:spPr>
          <a:xfrm rot="0" flipH="0" flipV="0">
            <a:off x="5689763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" name="Freeform 3473"/>
          <p:cNvSpPr/>
          <p:nvPr/>
        </p:nvSpPr>
        <p:spPr>
          <a:xfrm rot="0" flipH="0" flipV="0">
            <a:off x="5895884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" name="Rectangle 3474"/>
          <p:cNvSpPr/>
          <p:nvPr/>
        </p:nvSpPr>
        <p:spPr>
          <a:xfrm rot="0" flipH="0" flipV="0">
            <a:off x="4851800" y="1092057"/>
            <a:ext cx="2606268" cy="374721"/>
          </a:xfrm>
          <a:prstGeom prst="rect">
            <a:avLst/>
          </a:prstGeom>
        </p:spPr>
      </p:sp>
      <p:sp>
        <p:nvSpPr>
          <p:cNvPr id="3475" name="Freeform 3475"/>
          <p:cNvSpPr/>
          <p:nvPr/>
        </p:nvSpPr>
        <p:spPr>
          <a:xfrm rot="0" flipH="0" flipV="0">
            <a:off x="4867802" y="1233606"/>
            <a:ext cx="123101" cy="164591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" name="Freeform 3476"/>
          <p:cNvSpPr/>
          <p:nvPr/>
        </p:nvSpPr>
        <p:spPr>
          <a:xfrm rot="0" flipH="0" flipV="0">
            <a:off x="5003819" y="12713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" name="Freeform 3477"/>
          <p:cNvSpPr/>
          <p:nvPr/>
        </p:nvSpPr>
        <p:spPr>
          <a:xfrm rot="0" flipH="0" flipV="0">
            <a:off x="5144637" y="123074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" name="Freeform 3478"/>
          <p:cNvSpPr/>
          <p:nvPr/>
        </p:nvSpPr>
        <p:spPr>
          <a:xfrm rot="0" flipH="0" flipV="0">
            <a:off x="5206130" y="1271211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" name="Freeform 3479"/>
          <p:cNvSpPr/>
          <p:nvPr/>
        </p:nvSpPr>
        <p:spPr>
          <a:xfrm rot="0" flipH="0" flipV="0">
            <a:off x="5342375" y="12713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" name="Freeform 3480"/>
          <p:cNvSpPr/>
          <p:nvPr/>
        </p:nvSpPr>
        <p:spPr>
          <a:xfrm rot="0" flipH="0" flipV="0">
            <a:off x="5465134" y="1274754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" name="Freeform 3481"/>
          <p:cNvSpPr/>
          <p:nvPr/>
        </p:nvSpPr>
        <p:spPr>
          <a:xfrm rot="0" flipH="0" flipV="0">
            <a:off x="5605265" y="123074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" name="Freeform 3482"/>
          <p:cNvSpPr/>
          <p:nvPr/>
        </p:nvSpPr>
        <p:spPr>
          <a:xfrm rot="0" flipH="0" flipV="0">
            <a:off x="5666759" y="1271211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" name="Freeform 3483"/>
          <p:cNvSpPr/>
          <p:nvPr/>
        </p:nvSpPr>
        <p:spPr>
          <a:xfrm rot="0" flipH="0" flipV="0">
            <a:off x="5848724" y="1271325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" name="Freeform 3484"/>
          <p:cNvSpPr/>
          <p:nvPr/>
        </p:nvSpPr>
        <p:spPr>
          <a:xfrm rot="0" flipH="0" flipV="0">
            <a:off x="5989542" y="123074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" name="Freeform 3485"/>
          <p:cNvSpPr/>
          <p:nvPr/>
        </p:nvSpPr>
        <p:spPr>
          <a:xfrm rot="0" flipH="0" flipV="0">
            <a:off x="6051036" y="1271211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" name="Freeform 3486"/>
          <p:cNvSpPr/>
          <p:nvPr/>
        </p:nvSpPr>
        <p:spPr>
          <a:xfrm rot="0" flipH="0" flipV="0">
            <a:off x="6185452" y="12713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" name="Freeform 3487"/>
          <p:cNvSpPr/>
          <p:nvPr/>
        </p:nvSpPr>
        <p:spPr>
          <a:xfrm rot="0" flipH="0" flipV="0">
            <a:off x="6323069" y="127132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" name="Freeform 3488"/>
          <p:cNvSpPr/>
          <p:nvPr/>
        </p:nvSpPr>
        <p:spPr>
          <a:xfrm rot="0" flipH="0" flipV="0">
            <a:off x="6463887" y="1271211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" name="Freeform 3489"/>
          <p:cNvSpPr/>
          <p:nvPr/>
        </p:nvSpPr>
        <p:spPr>
          <a:xfrm rot="0" flipH="0" flipV="0">
            <a:off x="6639338" y="1274754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" name="Freeform 3490"/>
          <p:cNvSpPr/>
          <p:nvPr/>
        </p:nvSpPr>
        <p:spPr>
          <a:xfrm rot="0" flipH="0" flipV="0">
            <a:off x="6780269" y="12336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" name="Freeform 3491"/>
          <p:cNvSpPr/>
          <p:nvPr/>
        </p:nvSpPr>
        <p:spPr>
          <a:xfrm rot="0" flipH="0" flipV="0">
            <a:off x="6894341" y="1271325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" name="Freeform 3492"/>
          <p:cNvSpPr/>
          <p:nvPr/>
        </p:nvSpPr>
        <p:spPr>
          <a:xfrm rot="0" flipH="0" flipV="0">
            <a:off x="7027157" y="123074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" name="Freeform 3493"/>
          <p:cNvSpPr/>
          <p:nvPr/>
        </p:nvSpPr>
        <p:spPr>
          <a:xfrm rot="0" flipH="0" flipV="0">
            <a:off x="7088651" y="12336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" name="Freeform 3494"/>
          <p:cNvSpPr/>
          <p:nvPr/>
        </p:nvSpPr>
        <p:spPr>
          <a:xfrm rot="0" flipH="0" flipV="0">
            <a:off x="7211638" y="123360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" name="Freeform 3495"/>
          <p:cNvSpPr/>
          <p:nvPr/>
        </p:nvSpPr>
        <p:spPr>
          <a:xfrm rot="0" flipH="0" flipV="0">
            <a:off x="7325937" y="1230520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" name="Rectangle 3496"/>
          <p:cNvSpPr/>
          <p:nvPr/>
        </p:nvSpPr>
        <p:spPr>
          <a:xfrm rot="0" flipH="0" flipV="0">
            <a:off x="4851800" y="1521147"/>
            <a:ext cx="3360724" cy="394760"/>
          </a:xfrm>
          <a:prstGeom prst="rect">
            <a:avLst/>
          </a:prstGeom>
        </p:spPr>
      </p:sp>
      <p:sp>
        <p:nvSpPr>
          <p:cNvPr id="3497" name="Freeform 3497"/>
          <p:cNvSpPr/>
          <p:nvPr/>
        </p:nvSpPr>
        <p:spPr>
          <a:xfrm rot="0" flipH="0" flipV="0">
            <a:off x="4865973" y="1597621"/>
            <a:ext cx="76962" cy="98907"/>
          </a:xfrm>
          <a:custGeom>
            <a:pathLst>
              <a:path w="6413500" h="8242300">
                <a:moveTo>
                  <a:pt x="0" y="8242300"/>
                </a:moveTo>
                <a:lnTo>
                  <a:pt x="0" y="0"/>
                </a:lnTo>
                <a:lnTo>
                  <a:pt x="3048000" y="0"/>
                </a:lnTo>
                <a:cubicBezTo>
                  <a:pt x="4034366" y="0"/>
                  <a:pt x="4791075" y="230717"/>
                  <a:pt x="5318125" y="692150"/>
                </a:cubicBezTo>
                <a:cubicBezTo>
                  <a:pt x="5845175" y="1153584"/>
                  <a:pt x="6108700" y="1765300"/>
                  <a:pt x="6108700" y="2527300"/>
                </a:cubicBezTo>
                <a:cubicBezTo>
                  <a:pt x="6108700" y="3276600"/>
                  <a:pt x="5845175" y="3880909"/>
                  <a:pt x="5318125" y="4340225"/>
                </a:cubicBezTo>
                <a:cubicBezTo>
                  <a:pt x="4791075" y="4799542"/>
                  <a:pt x="4034366" y="5029200"/>
                  <a:pt x="3048000" y="5029200"/>
                </a:cubicBezTo>
                <a:lnTo>
                  <a:pt x="1498600" y="5029200"/>
                </a:lnTo>
                <a:lnTo>
                  <a:pt x="1498600" y="8242300"/>
                </a:lnTo>
                <a:close/>
                <a:moveTo>
                  <a:pt x="-1181100" y="8242300"/>
                </a:moveTo>
                <a:moveTo>
                  <a:pt x="4457700" y="8242300"/>
                </a:moveTo>
                <a:lnTo>
                  <a:pt x="2273300" y="4381500"/>
                </a:lnTo>
                <a:lnTo>
                  <a:pt x="3873500" y="4381500"/>
                </a:lnTo>
                <a:lnTo>
                  <a:pt x="6413500" y="8242300"/>
                </a:lnTo>
                <a:close/>
                <a:moveTo>
                  <a:pt x="-1181100" y="8242300"/>
                </a:moveTo>
                <a:moveTo>
                  <a:pt x="1498600" y="4025900"/>
                </a:moveTo>
                <a:lnTo>
                  <a:pt x="2895600" y="4025900"/>
                </a:lnTo>
                <a:cubicBezTo>
                  <a:pt x="3445933" y="4025900"/>
                  <a:pt x="3862916" y="3899959"/>
                  <a:pt x="4146550" y="3648075"/>
                </a:cubicBezTo>
                <a:cubicBezTo>
                  <a:pt x="4430183" y="3396192"/>
                  <a:pt x="4572000" y="3069167"/>
                  <a:pt x="4572000" y="2667000"/>
                </a:cubicBezTo>
                <a:cubicBezTo>
                  <a:pt x="4572000" y="2256367"/>
                  <a:pt x="4442883" y="1925109"/>
                  <a:pt x="4184650" y="1673225"/>
                </a:cubicBezTo>
                <a:cubicBezTo>
                  <a:pt x="3926416" y="1421342"/>
                  <a:pt x="3547533" y="1295400"/>
                  <a:pt x="3048000" y="1295400"/>
                </a:cubicBezTo>
                <a:lnTo>
                  <a:pt x="1498600" y="1295400"/>
                </a:lnTo>
                <a:close/>
                <a:moveTo>
                  <a:pt x="3035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" name="Freeform 3498"/>
          <p:cNvSpPr/>
          <p:nvPr/>
        </p:nvSpPr>
        <p:spPr>
          <a:xfrm rot="0" flipH="0" flipV="0">
            <a:off x="4962442" y="1622310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" name="Freeform 3499"/>
          <p:cNvSpPr/>
          <p:nvPr/>
        </p:nvSpPr>
        <p:spPr>
          <a:xfrm rot="0" flipH="0" flipV="0">
            <a:off x="5050225" y="1602955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" name="Freeform 3500"/>
          <p:cNvSpPr/>
          <p:nvPr/>
        </p:nvSpPr>
        <p:spPr>
          <a:xfrm rot="0" flipH="0" flipV="0">
            <a:off x="5119566" y="1591982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" name="Freeform 3501"/>
          <p:cNvSpPr/>
          <p:nvPr/>
        </p:nvSpPr>
        <p:spPr>
          <a:xfrm rot="0" flipH="0" flipV="0">
            <a:off x="5207501" y="1620481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" name="Freeform 3502"/>
          <p:cNvSpPr/>
          <p:nvPr/>
        </p:nvSpPr>
        <p:spPr>
          <a:xfrm rot="0" flipH="0" flipV="0">
            <a:off x="5295284" y="1621243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" name="Freeform 3503"/>
          <p:cNvSpPr/>
          <p:nvPr/>
        </p:nvSpPr>
        <p:spPr>
          <a:xfrm rot="0" flipH="0" flipV="0">
            <a:off x="5348319" y="1590763"/>
            <a:ext cx="48920" cy="105765"/>
          </a:xfrm>
          <a:custGeom>
            <a:pathLst>
              <a:path w="4076700" h="8813800">
                <a:moveTo>
                  <a:pt x="914400" y="8813800"/>
                </a:moveTo>
                <a:lnTo>
                  <a:pt x="914400" y="1905000"/>
                </a:lnTo>
                <a:cubicBezTo>
                  <a:pt x="914400" y="1460500"/>
                  <a:pt x="1001183" y="1098550"/>
                  <a:pt x="1174750" y="819150"/>
                </a:cubicBezTo>
                <a:cubicBezTo>
                  <a:pt x="1348316" y="539750"/>
                  <a:pt x="1577975" y="333375"/>
                  <a:pt x="1863725" y="200025"/>
                </a:cubicBezTo>
                <a:cubicBezTo>
                  <a:pt x="2149475" y="66675"/>
                  <a:pt x="2459566" y="0"/>
                  <a:pt x="2794000" y="0"/>
                </a:cubicBezTo>
                <a:cubicBezTo>
                  <a:pt x="3001433" y="0"/>
                  <a:pt x="3215216" y="14817"/>
                  <a:pt x="3435350" y="44450"/>
                </a:cubicBezTo>
                <a:cubicBezTo>
                  <a:pt x="3655483" y="74084"/>
                  <a:pt x="3869266" y="110067"/>
                  <a:pt x="4076700" y="152400"/>
                </a:cubicBezTo>
                <a:lnTo>
                  <a:pt x="3784600" y="1308100"/>
                </a:lnTo>
                <a:cubicBezTo>
                  <a:pt x="3678766" y="1270000"/>
                  <a:pt x="3568700" y="1239309"/>
                  <a:pt x="3454400" y="1216025"/>
                </a:cubicBezTo>
                <a:cubicBezTo>
                  <a:pt x="3340100" y="1192742"/>
                  <a:pt x="3230033" y="1181100"/>
                  <a:pt x="3124200" y="1181100"/>
                </a:cubicBezTo>
                <a:cubicBezTo>
                  <a:pt x="3005666" y="1181100"/>
                  <a:pt x="2893483" y="1203325"/>
                  <a:pt x="2787650" y="1247775"/>
                </a:cubicBezTo>
                <a:cubicBezTo>
                  <a:pt x="2681816" y="1292225"/>
                  <a:pt x="2595033" y="1369484"/>
                  <a:pt x="2527300" y="1479550"/>
                </a:cubicBezTo>
                <a:cubicBezTo>
                  <a:pt x="2459566" y="1589617"/>
                  <a:pt x="2425700" y="1739900"/>
                  <a:pt x="2425700" y="1930400"/>
                </a:cubicBezTo>
                <a:lnTo>
                  <a:pt x="2425700" y="8813800"/>
                </a:lnTo>
                <a:close/>
                <a:moveTo>
                  <a:pt x="-622300" y="8813800"/>
                </a:moveTo>
                <a:moveTo>
                  <a:pt x="0" y="3644900"/>
                </a:moveTo>
                <a:lnTo>
                  <a:pt x="0" y="2654300"/>
                </a:lnTo>
                <a:lnTo>
                  <a:pt x="3556000" y="2654300"/>
                </a:lnTo>
                <a:lnTo>
                  <a:pt x="3556000" y="3644900"/>
                </a:lnTo>
                <a:close/>
                <a:moveTo>
                  <a:pt x="4546600" y="881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" name="Freeform 3504"/>
          <p:cNvSpPr/>
          <p:nvPr/>
        </p:nvSpPr>
        <p:spPr>
          <a:xfrm rot="0" flipH="0" flipV="0">
            <a:off x="5403945" y="1620481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" name="Freeform 3505"/>
          <p:cNvSpPr/>
          <p:nvPr/>
        </p:nvSpPr>
        <p:spPr>
          <a:xfrm rot="0" flipH="0" flipV="0">
            <a:off x="5497214" y="1621243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" name="Freeform 3506"/>
          <p:cNvSpPr/>
          <p:nvPr/>
        </p:nvSpPr>
        <p:spPr>
          <a:xfrm rot="0" flipH="0" flipV="0">
            <a:off x="5550554" y="1591982"/>
            <a:ext cx="71628" cy="106680"/>
          </a:xfrm>
          <a:custGeom>
            <a:pathLst>
              <a:path w="5969000" h="8890000">
                <a:moveTo>
                  <a:pt x="2806700" y="8890000"/>
                </a:moveTo>
                <a:cubicBezTo>
                  <a:pt x="2290233" y="8890000"/>
                  <a:pt x="1819275" y="8753475"/>
                  <a:pt x="1393825" y="8480425"/>
                </a:cubicBezTo>
                <a:cubicBezTo>
                  <a:pt x="968375" y="8207375"/>
                  <a:pt x="629708" y="7824259"/>
                  <a:pt x="377825" y="7331075"/>
                </a:cubicBezTo>
                <a:cubicBezTo>
                  <a:pt x="125941" y="6837892"/>
                  <a:pt x="0" y="6261100"/>
                  <a:pt x="0" y="5600700"/>
                </a:cubicBezTo>
                <a:cubicBezTo>
                  <a:pt x="0" y="4948767"/>
                  <a:pt x="121708" y="4380442"/>
                  <a:pt x="365125" y="3895725"/>
                </a:cubicBezTo>
                <a:cubicBezTo>
                  <a:pt x="608541" y="3411009"/>
                  <a:pt x="934508" y="3036359"/>
                  <a:pt x="1343025" y="2771775"/>
                </a:cubicBezTo>
                <a:cubicBezTo>
                  <a:pt x="1751541" y="2507192"/>
                  <a:pt x="2205566" y="2374900"/>
                  <a:pt x="2705100" y="2374900"/>
                </a:cubicBezTo>
                <a:cubicBezTo>
                  <a:pt x="3162300" y="2374900"/>
                  <a:pt x="3558116" y="2483909"/>
                  <a:pt x="3892550" y="2701925"/>
                </a:cubicBezTo>
                <a:cubicBezTo>
                  <a:pt x="4226983" y="2919942"/>
                  <a:pt x="4483100" y="3242734"/>
                  <a:pt x="4660900" y="3670300"/>
                </a:cubicBezTo>
                <a:cubicBezTo>
                  <a:pt x="4838700" y="4097867"/>
                  <a:pt x="4927600" y="4622800"/>
                  <a:pt x="4927600" y="5245100"/>
                </a:cubicBezTo>
                <a:lnTo>
                  <a:pt x="4457700" y="5245100"/>
                </a:lnTo>
                <a:cubicBezTo>
                  <a:pt x="4457700" y="4923367"/>
                  <a:pt x="4392083" y="4649259"/>
                  <a:pt x="4260850" y="4422775"/>
                </a:cubicBezTo>
                <a:cubicBezTo>
                  <a:pt x="4129616" y="4196292"/>
                  <a:pt x="3957108" y="4022725"/>
                  <a:pt x="3743325" y="3902075"/>
                </a:cubicBezTo>
                <a:cubicBezTo>
                  <a:pt x="3529541" y="3781425"/>
                  <a:pt x="3297766" y="3721100"/>
                  <a:pt x="3048000" y="3721100"/>
                </a:cubicBezTo>
                <a:cubicBezTo>
                  <a:pt x="2747433" y="3721100"/>
                  <a:pt x="2481791" y="3799417"/>
                  <a:pt x="2251075" y="3956050"/>
                </a:cubicBezTo>
                <a:cubicBezTo>
                  <a:pt x="2020358" y="4112684"/>
                  <a:pt x="1839383" y="4331759"/>
                  <a:pt x="1708150" y="4613275"/>
                </a:cubicBezTo>
                <a:cubicBezTo>
                  <a:pt x="1576916" y="4894792"/>
                  <a:pt x="1511300" y="5223934"/>
                  <a:pt x="1511300" y="5600700"/>
                </a:cubicBezTo>
                <a:cubicBezTo>
                  <a:pt x="1511300" y="5990167"/>
                  <a:pt x="1576916" y="6328834"/>
                  <a:pt x="1708150" y="6616700"/>
                </a:cubicBezTo>
                <a:cubicBezTo>
                  <a:pt x="1839383" y="6904567"/>
                  <a:pt x="2020358" y="7128934"/>
                  <a:pt x="2251075" y="7289800"/>
                </a:cubicBezTo>
                <a:cubicBezTo>
                  <a:pt x="2481791" y="7450667"/>
                  <a:pt x="2743200" y="7531100"/>
                  <a:pt x="3035300" y="7531100"/>
                </a:cubicBezTo>
                <a:cubicBezTo>
                  <a:pt x="3272366" y="7531100"/>
                  <a:pt x="3499908" y="7466542"/>
                  <a:pt x="3717925" y="7337425"/>
                </a:cubicBezTo>
                <a:cubicBezTo>
                  <a:pt x="3935941" y="7208309"/>
                  <a:pt x="4113741" y="7027334"/>
                  <a:pt x="4251325" y="6794500"/>
                </a:cubicBezTo>
                <a:cubicBezTo>
                  <a:pt x="4388908" y="6561667"/>
                  <a:pt x="4457700" y="6290734"/>
                  <a:pt x="4457700" y="5981700"/>
                </a:cubicBezTo>
                <a:lnTo>
                  <a:pt x="4927600" y="5981700"/>
                </a:lnTo>
                <a:cubicBezTo>
                  <a:pt x="4927600" y="6629400"/>
                  <a:pt x="4831291" y="7168092"/>
                  <a:pt x="4638675" y="7597775"/>
                </a:cubicBezTo>
                <a:cubicBezTo>
                  <a:pt x="4446058" y="8027459"/>
                  <a:pt x="4188883" y="8350250"/>
                  <a:pt x="3867150" y="8566150"/>
                </a:cubicBezTo>
                <a:cubicBezTo>
                  <a:pt x="3545416" y="8782050"/>
                  <a:pt x="3191933" y="8890000"/>
                  <a:pt x="2806700" y="8890000"/>
                </a:cubicBezTo>
                <a:close/>
                <a:moveTo>
                  <a:pt x="-825500" y="8712200"/>
                </a:moveTo>
                <a:moveTo>
                  <a:pt x="4737100" y="8712200"/>
                </a:moveTo>
                <a:lnTo>
                  <a:pt x="4457700" y="7188200"/>
                </a:lnTo>
                <a:lnTo>
                  <a:pt x="4457700" y="0"/>
                </a:lnTo>
                <a:lnTo>
                  <a:pt x="5969000" y="0"/>
                </a:lnTo>
                <a:lnTo>
                  <a:pt x="5969000" y="8712200"/>
                </a:lnTo>
                <a:close/>
                <a:moveTo>
                  <a:pt x="-6477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" name="Freeform 3507"/>
          <p:cNvSpPr/>
          <p:nvPr/>
        </p:nvSpPr>
        <p:spPr>
          <a:xfrm rot="0" flipH="0" flipV="0">
            <a:off x="5688237" y="159259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" name="Freeform 3508"/>
          <p:cNvSpPr/>
          <p:nvPr/>
        </p:nvSpPr>
        <p:spPr>
          <a:xfrm rot="0" flipH="0" flipV="0">
            <a:off x="5723289" y="159442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" name="Freeform 3509"/>
          <p:cNvSpPr/>
          <p:nvPr/>
        </p:nvSpPr>
        <p:spPr>
          <a:xfrm rot="0" flipH="0" flipV="0">
            <a:off x="5797813" y="16236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" name="Freeform 3510"/>
          <p:cNvSpPr/>
          <p:nvPr/>
        </p:nvSpPr>
        <p:spPr>
          <a:xfrm rot="0" flipH="0" flipV="0">
            <a:off x="5878890" y="16218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" name="Freeform 3511"/>
          <p:cNvSpPr/>
          <p:nvPr/>
        </p:nvSpPr>
        <p:spPr>
          <a:xfrm rot="0" flipH="0" flipV="0">
            <a:off x="5963776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" name="Freeform 3512"/>
          <p:cNvSpPr/>
          <p:nvPr/>
        </p:nvSpPr>
        <p:spPr>
          <a:xfrm rot="0" flipH="0" flipV="0">
            <a:off x="6040281" y="1621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" name="Freeform 3513"/>
          <p:cNvSpPr/>
          <p:nvPr/>
        </p:nvSpPr>
        <p:spPr>
          <a:xfrm rot="0" flipH="0" flipV="0">
            <a:off x="6120139" y="16034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" name="Freeform 3514"/>
          <p:cNvSpPr/>
          <p:nvPr/>
        </p:nvSpPr>
        <p:spPr>
          <a:xfrm rot="0" flipH="0" flipV="0">
            <a:off x="6180032" y="16218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" name="Freeform 3515"/>
          <p:cNvSpPr/>
          <p:nvPr/>
        </p:nvSpPr>
        <p:spPr>
          <a:xfrm rot="0" flipH="0" flipV="0">
            <a:off x="6270862" y="16218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" name="Freeform 3516"/>
          <p:cNvSpPr/>
          <p:nvPr/>
        </p:nvSpPr>
        <p:spPr>
          <a:xfrm rot="0" flipH="0" flipV="0">
            <a:off x="6412137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" name="Freeform 3517"/>
          <p:cNvSpPr/>
          <p:nvPr/>
        </p:nvSpPr>
        <p:spPr>
          <a:xfrm rot="0" flipH="0" flipV="0">
            <a:off x="6442465" y="16236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" name="Freeform 3518"/>
          <p:cNvSpPr/>
          <p:nvPr/>
        </p:nvSpPr>
        <p:spPr>
          <a:xfrm rot="0" flipH="0" flipV="0">
            <a:off x="6519427" y="16034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" name="Freeform 3519"/>
          <p:cNvSpPr/>
          <p:nvPr/>
        </p:nvSpPr>
        <p:spPr>
          <a:xfrm rot="0" flipH="0" flipV="0">
            <a:off x="6585720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" name="Freeform 3520"/>
          <p:cNvSpPr/>
          <p:nvPr/>
        </p:nvSpPr>
        <p:spPr>
          <a:xfrm rot="0" flipH="0" flipV="0">
            <a:off x="6632355" y="16218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" name="Freeform 3521"/>
          <p:cNvSpPr/>
          <p:nvPr/>
        </p:nvSpPr>
        <p:spPr>
          <a:xfrm rot="0" flipH="0" flipV="0">
            <a:off x="6767229" y="16218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" name="Freeform 3522"/>
          <p:cNvSpPr/>
          <p:nvPr/>
        </p:nvSpPr>
        <p:spPr>
          <a:xfrm rot="0" flipH="0" flipV="0">
            <a:off x="6853030" y="16218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" name="Freeform 3523"/>
          <p:cNvSpPr/>
          <p:nvPr/>
        </p:nvSpPr>
        <p:spPr>
          <a:xfrm rot="0" flipH="0" flipV="0">
            <a:off x="6934107" y="1681898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" name="Freeform 3524"/>
          <p:cNvSpPr/>
          <p:nvPr/>
        </p:nvSpPr>
        <p:spPr>
          <a:xfrm rot="0" flipH="0" flipV="0">
            <a:off x="6984399" y="1591525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" name="Freeform 3525"/>
          <p:cNvSpPr/>
          <p:nvPr/>
        </p:nvSpPr>
        <p:spPr>
          <a:xfrm rot="0" flipH="0" flipV="0">
            <a:off x="7052979" y="16218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" name="Freeform 3526"/>
          <p:cNvSpPr/>
          <p:nvPr/>
        </p:nvSpPr>
        <p:spPr>
          <a:xfrm rot="0" flipH="0" flipV="0">
            <a:off x="7143810" y="1592592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" name="Freeform 3527"/>
          <p:cNvSpPr/>
          <p:nvPr/>
        </p:nvSpPr>
        <p:spPr>
          <a:xfrm rot="0" flipH="0" flipV="0">
            <a:off x="7223362" y="1621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" name="Freeform 3528"/>
          <p:cNvSpPr/>
          <p:nvPr/>
        </p:nvSpPr>
        <p:spPr>
          <a:xfrm rot="0" flipH="0" flipV="0">
            <a:off x="7341930" y="16218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" name="Freeform 3529"/>
          <p:cNvSpPr/>
          <p:nvPr/>
        </p:nvSpPr>
        <p:spPr>
          <a:xfrm rot="0" flipH="0" flipV="0">
            <a:off x="7432760" y="159259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" name="Freeform 3530"/>
          <p:cNvSpPr/>
          <p:nvPr/>
        </p:nvSpPr>
        <p:spPr>
          <a:xfrm rot="0" flipH="0" flipV="0">
            <a:off x="7474213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" name="Freeform 3531"/>
          <p:cNvSpPr/>
          <p:nvPr/>
        </p:nvSpPr>
        <p:spPr>
          <a:xfrm rot="0" flipH="0" flipV="0">
            <a:off x="7550870" y="16218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" name="Freeform 3532"/>
          <p:cNvSpPr/>
          <p:nvPr/>
        </p:nvSpPr>
        <p:spPr>
          <a:xfrm rot="0" flipH="0" flipV="0">
            <a:off x="7635757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" name="Freeform 3533"/>
          <p:cNvSpPr/>
          <p:nvPr/>
        </p:nvSpPr>
        <p:spPr>
          <a:xfrm rot="0" flipH="0" flipV="0">
            <a:off x="7682391" y="159259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" name="Freeform 3534"/>
          <p:cNvSpPr/>
          <p:nvPr/>
        </p:nvSpPr>
        <p:spPr>
          <a:xfrm rot="0" flipH="0" flipV="0">
            <a:off x="7725063" y="159259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" name="Freeform 3535"/>
          <p:cNvSpPr/>
          <p:nvPr/>
        </p:nvSpPr>
        <p:spPr>
          <a:xfrm rot="0" flipH="0" flipV="0">
            <a:off x="7760115" y="16218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" name="Freeform 3536"/>
          <p:cNvSpPr/>
          <p:nvPr/>
        </p:nvSpPr>
        <p:spPr>
          <a:xfrm rot="0" flipH="0" flipV="0">
            <a:off x="7849726" y="15915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" name="Freeform 3537"/>
          <p:cNvSpPr/>
          <p:nvPr/>
        </p:nvSpPr>
        <p:spPr>
          <a:xfrm rot="0" flipH="0" flipV="0">
            <a:off x="7896360" y="16218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" name="Freeform 3538"/>
          <p:cNvSpPr/>
          <p:nvPr/>
        </p:nvSpPr>
        <p:spPr>
          <a:xfrm rot="0" flipH="0" flipV="0">
            <a:off x="4860944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" name="Freeform 3539"/>
          <p:cNvSpPr/>
          <p:nvPr/>
        </p:nvSpPr>
        <p:spPr>
          <a:xfrm rot="0" flipH="0" flipV="0">
            <a:off x="4949793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" name="Freeform 3540"/>
          <p:cNvSpPr/>
          <p:nvPr/>
        </p:nvSpPr>
        <p:spPr>
          <a:xfrm rot="0" flipH="0" flipV="0">
            <a:off x="4996427" y="1802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" name="Freeform 3541"/>
          <p:cNvSpPr/>
          <p:nvPr/>
        </p:nvSpPr>
        <p:spPr>
          <a:xfrm rot="0" flipH="0" flipV="0">
            <a:off x="5086191" y="1804504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" name="Freeform 3542"/>
          <p:cNvSpPr/>
          <p:nvPr/>
        </p:nvSpPr>
        <p:spPr>
          <a:xfrm rot="0" flipH="0" flipV="0">
            <a:off x="5170316" y="178438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" name="Freeform 3543"/>
          <p:cNvSpPr/>
          <p:nvPr/>
        </p:nvSpPr>
        <p:spPr>
          <a:xfrm rot="0" flipH="0" flipV="0">
            <a:off x="5273948" y="180282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" name="Freeform 3544"/>
          <p:cNvSpPr/>
          <p:nvPr/>
        </p:nvSpPr>
        <p:spPr>
          <a:xfrm rot="0" flipH="0" flipV="0">
            <a:off x="5355330" y="1802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" name="Freeform 3545"/>
          <p:cNvSpPr/>
          <p:nvPr/>
        </p:nvSpPr>
        <p:spPr>
          <a:xfrm rot="0" flipH="0" flipV="0">
            <a:off x="5440064" y="18028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" name="Freeform 3546"/>
          <p:cNvSpPr/>
          <p:nvPr/>
        </p:nvSpPr>
        <p:spPr>
          <a:xfrm rot="0" flipH="0" flipV="0">
            <a:off x="5524951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" name="Freeform 3547"/>
          <p:cNvSpPr/>
          <p:nvPr/>
        </p:nvSpPr>
        <p:spPr>
          <a:xfrm rot="0" flipH="0" flipV="0">
            <a:off x="5561375" y="178438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" name="Freeform 3548"/>
          <p:cNvSpPr/>
          <p:nvPr/>
        </p:nvSpPr>
        <p:spPr>
          <a:xfrm rot="0" flipH="0" flipV="0">
            <a:off x="5627668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" name="Freeform 3549"/>
          <p:cNvSpPr/>
          <p:nvPr/>
        </p:nvSpPr>
        <p:spPr>
          <a:xfrm rot="0" flipH="0" flipV="0">
            <a:off x="5673083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" name="Freeform 3550"/>
          <p:cNvSpPr/>
          <p:nvPr/>
        </p:nvSpPr>
        <p:spPr>
          <a:xfrm rot="0" flipH="0" flipV="0">
            <a:off x="5707069" y="18046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" name="Freeform 3551"/>
          <p:cNvSpPr/>
          <p:nvPr/>
        </p:nvSpPr>
        <p:spPr>
          <a:xfrm rot="0" flipH="0" flipV="0">
            <a:off x="5795004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" name="Freeform 3552"/>
          <p:cNvSpPr/>
          <p:nvPr/>
        </p:nvSpPr>
        <p:spPr>
          <a:xfrm rot="0" flipH="0" flipV="0">
            <a:off x="5835542" y="18028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" name="Freeform 3553"/>
          <p:cNvSpPr/>
          <p:nvPr/>
        </p:nvSpPr>
        <p:spPr>
          <a:xfrm rot="0" flipH="0" flipV="0">
            <a:off x="5914028" y="1802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" name="Freeform 3554"/>
          <p:cNvSpPr/>
          <p:nvPr/>
        </p:nvSpPr>
        <p:spPr>
          <a:xfrm rot="0" flipH="0" flipV="0">
            <a:off x="5999829" y="1802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" name="Freeform 3555"/>
          <p:cNvSpPr/>
          <p:nvPr/>
        </p:nvSpPr>
        <p:spPr>
          <a:xfrm rot="0" flipH="0" flipV="0">
            <a:off x="6115196" y="18046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" name="Freeform 3556"/>
          <p:cNvSpPr/>
          <p:nvPr/>
        </p:nvSpPr>
        <p:spPr>
          <a:xfrm rot="0" flipH="0" flipV="0">
            <a:off x="6198101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" name="Freeform 3557"/>
          <p:cNvSpPr/>
          <p:nvPr/>
        </p:nvSpPr>
        <p:spPr>
          <a:xfrm rot="0" flipH="0" flipV="0">
            <a:off x="6288170" y="1803285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" name="Freeform 3558"/>
          <p:cNvSpPr/>
          <p:nvPr/>
        </p:nvSpPr>
        <p:spPr>
          <a:xfrm rot="0" flipH="0" flipV="0">
            <a:off x="6336938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" name="Freeform 3559"/>
          <p:cNvSpPr/>
          <p:nvPr/>
        </p:nvSpPr>
        <p:spPr>
          <a:xfrm rot="0" flipH="0" flipV="0">
            <a:off x="6424872" y="1804504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" name="Freeform 3560"/>
          <p:cNvSpPr/>
          <p:nvPr/>
        </p:nvSpPr>
        <p:spPr>
          <a:xfrm rot="0" flipH="0" flipV="0">
            <a:off x="6519208" y="17735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" name="Freeform 3561"/>
          <p:cNvSpPr/>
          <p:nvPr/>
        </p:nvSpPr>
        <p:spPr>
          <a:xfrm rot="0" flipH="0" flipV="0">
            <a:off x="6598914" y="18028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" name="Freeform 3562"/>
          <p:cNvSpPr/>
          <p:nvPr/>
        </p:nvSpPr>
        <p:spPr>
          <a:xfrm rot="0" flipH="0" flipV="0">
            <a:off x="6677400" y="1802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" name="Freeform 3563"/>
          <p:cNvSpPr/>
          <p:nvPr/>
        </p:nvSpPr>
        <p:spPr>
          <a:xfrm rot="0" flipH="0" flipV="0">
            <a:off x="6763200" y="1802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" name="Freeform 3564"/>
          <p:cNvSpPr/>
          <p:nvPr/>
        </p:nvSpPr>
        <p:spPr>
          <a:xfrm rot="0" flipH="0" flipV="0">
            <a:off x="6883597" y="1802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" name="Freeform 3565"/>
          <p:cNvSpPr/>
          <p:nvPr/>
        </p:nvSpPr>
        <p:spPr>
          <a:xfrm rot="0" flipH="0" flipV="0">
            <a:off x="6974427" y="18028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" name="Freeform 3566"/>
          <p:cNvSpPr/>
          <p:nvPr/>
        </p:nvSpPr>
        <p:spPr>
          <a:xfrm rot="0" flipH="0" flipV="0">
            <a:off x="7110673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" name="Freeform 3567"/>
          <p:cNvSpPr/>
          <p:nvPr/>
        </p:nvSpPr>
        <p:spPr>
          <a:xfrm rot="0" flipH="0" flipV="0">
            <a:off x="7194493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" name="Freeform 3568"/>
          <p:cNvSpPr/>
          <p:nvPr/>
        </p:nvSpPr>
        <p:spPr>
          <a:xfrm rot="0" flipH="0" flipV="0">
            <a:off x="7271912" y="18046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" name="Freeform 3569"/>
          <p:cNvSpPr/>
          <p:nvPr/>
        </p:nvSpPr>
        <p:spPr>
          <a:xfrm rot="0" flipH="0" flipV="0">
            <a:off x="7354818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" name="Freeform 3570"/>
          <p:cNvSpPr/>
          <p:nvPr/>
        </p:nvSpPr>
        <p:spPr>
          <a:xfrm rot="0" flipH="0" flipV="0">
            <a:off x="7481004" y="1773567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" name="Freeform 3571"/>
          <p:cNvSpPr/>
          <p:nvPr/>
        </p:nvSpPr>
        <p:spPr>
          <a:xfrm rot="0" flipH="0" flipV="0">
            <a:off x="7571683" y="17725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" name="Freeform 3572"/>
          <p:cNvSpPr/>
          <p:nvPr/>
        </p:nvSpPr>
        <p:spPr>
          <a:xfrm rot="0" flipH="0" flipV="0">
            <a:off x="7616183" y="1804504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" name="Freeform 3573"/>
          <p:cNvSpPr/>
          <p:nvPr/>
        </p:nvSpPr>
        <p:spPr>
          <a:xfrm rot="0" flipH="0" flipV="0">
            <a:off x="7710519" y="17735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" name="Freeform 3574"/>
          <p:cNvSpPr/>
          <p:nvPr/>
        </p:nvSpPr>
        <p:spPr>
          <a:xfrm rot="0" flipH="0" flipV="0">
            <a:off x="7796320" y="17735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" name="Freeform 3575"/>
          <p:cNvSpPr/>
          <p:nvPr/>
        </p:nvSpPr>
        <p:spPr>
          <a:xfrm rot="0" flipH="0" flipV="0">
            <a:off x="7875873" y="1802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" name="Freeform 3576"/>
          <p:cNvSpPr/>
          <p:nvPr/>
        </p:nvSpPr>
        <p:spPr>
          <a:xfrm rot="0" flipH="0" flipV="0">
            <a:off x="7965941" y="1802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" name="Freeform 3577"/>
          <p:cNvSpPr/>
          <p:nvPr/>
        </p:nvSpPr>
        <p:spPr>
          <a:xfrm rot="0" flipH="0" flipV="0">
            <a:off x="8050219" y="1802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" name="Freeform 3578"/>
          <p:cNvSpPr/>
          <p:nvPr/>
        </p:nvSpPr>
        <p:spPr>
          <a:xfrm rot="0" flipH="0" flipV="0">
            <a:off x="8136020" y="1802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" name="Rectangle 3579"/>
          <p:cNvSpPr/>
          <p:nvPr/>
        </p:nvSpPr>
        <p:spPr>
          <a:xfrm rot="0" flipH="0" flipV="0">
            <a:off x="4851800" y="2248712"/>
            <a:ext cx="1817369" cy="374721"/>
          </a:xfrm>
          <a:prstGeom prst="rect">
            <a:avLst/>
          </a:prstGeom>
        </p:spPr>
      </p:sp>
      <p:sp>
        <p:nvSpPr>
          <p:cNvPr id="3580" name="Freeform 3580"/>
          <p:cNvSpPr/>
          <p:nvPr/>
        </p:nvSpPr>
        <p:spPr>
          <a:xfrm rot="0" flipH="0" flipV="0">
            <a:off x="4852943" y="2390261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" name="Freeform 3581"/>
          <p:cNvSpPr/>
          <p:nvPr/>
        </p:nvSpPr>
        <p:spPr>
          <a:xfrm rot="0" flipH="0" flipV="0">
            <a:off x="5012049" y="2387404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" name="Freeform 3582"/>
          <p:cNvSpPr/>
          <p:nvPr/>
        </p:nvSpPr>
        <p:spPr>
          <a:xfrm rot="0" flipH="0" flipV="0">
            <a:off x="5073770" y="2430628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" name="Freeform 3583"/>
          <p:cNvSpPr/>
          <p:nvPr/>
        </p:nvSpPr>
        <p:spPr>
          <a:xfrm rot="0" flipH="0" flipV="0">
            <a:off x="5151266" y="239711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" name="Freeform 3584"/>
          <p:cNvSpPr/>
          <p:nvPr/>
        </p:nvSpPr>
        <p:spPr>
          <a:xfrm rot="0" flipH="0" flipV="0">
            <a:off x="5257108" y="242798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" name="Freeform 3585"/>
          <p:cNvSpPr/>
          <p:nvPr/>
        </p:nvSpPr>
        <p:spPr>
          <a:xfrm rot="0" flipH="0" flipV="0">
            <a:off x="5388781" y="242798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" name="Freeform 3586"/>
          <p:cNvSpPr/>
          <p:nvPr/>
        </p:nvSpPr>
        <p:spPr>
          <a:xfrm rot="0" flipH="0" flipV="0">
            <a:off x="5554745" y="2387404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" name="Freeform 3587"/>
          <p:cNvSpPr/>
          <p:nvPr/>
        </p:nvSpPr>
        <p:spPr>
          <a:xfrm rot="0" flipH="0" flipV="0">
            <a:off x="5632012" y="242798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" name="Freeform 3588"/>
          <p:cNvSpPr/>
          <p:nvPr/>
        </p:nvSpPr>
        <p:spPr>
          <a:xfrm rot="0" flipH="0" flipV="0">
            <a:off x="5809405" y="2427980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" name="Freeform 3589"/>
          <p:cNvSpPr/>
          <p:nvPr/>
        </p:nvSpPr>
        <p:spPr>
          <a:xfrm rot="0" flipH="0" flipV="0">
            <a:off x="5933078" y="2387175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" name="Freeform 3590"/>
          <p:cNvSpPr/>
          <p:nvPr/>
        </p:nvSpPr>
        <p:spPr>
          <a:xfrm rot="0" flipH="0" flipV="0">
            <a:off x="6057893" y="2397119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" name="Freeform 3591"/>
          <p:cNvSpPr/>
          <p:nvPr/>
        </p:nvSpPr>
        <p:spPr>
          <a:xfrm rot="0" flipH="0" flipV="0">
            <a:off x="6157563" y="242798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" name="Freeform 3592"/>
          <p:cNvSpPr/>
          <p:nvPr/>
        </p:nvSpPr>
        <p:spPr>
          <a:xfrm rot="0" flipH="0" flipV="0">
            <a:off x="6304324" y="2387404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" name="Freeform 3593"/>
          <p:cNvSpPr/>
          <p:nvPr/>
        </p:nvSpPr>
        <p:spPr>
          <a:xfrm rot="0" flipH="0" flipV="0">
            <a:off x="6368332" y="2386832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" name="Freeform 3594"/>
          <p:cNvSpPr/>
          <p:nvPr/>
        </p:nvSpPr>
        <p:spPr>
          <a:xfrm rot="0" flipH="0" flipV="0">
            <a:off x="6416681" y="2431409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" name="Freeform 3595"/>
          <p:cNvSpPr/>
          <p:nvPr/>
        </p:nvSpPr>
        <p:spPr>
          <a:xfrm rot="0" flipH="0" flipV="0">
            <a:off x="6546641" y="2387175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" name="Rectangle 3596"/>
          <p:cNvSpPr/>
          <p:nvPr/>
        </p:nvSpPr>
        <p:spPr>
          <a:xfrm rot="0" flipH="0" flipV="0">
            <a:off x="4851800" y="2677775"/>
            <a:ext cx="3302660" cy="756710"/>
          </a:xfrm>
          <a:prstGeom prst="rect">
            <a:avLst/>
          </a:prstGeom>
        </p:spPr>
      </p:sp>
      <p:sp>
        <p:nvSpPr>
          <p:cNvPr id="3597" name="Freeform 3597"/>
          <p:cNvSpPr/>
          <p:nvPr/>
        </p:nvSpPr>
        <p:spPr>
          <a:xfrm rot="0" flipH="0" flipV="0">
            <a:off x="4852714" y="2754249"/>
            <a:ext cx="79248" cy="98907"/>
          </a:xfrm>
          <a:custGeom>
            <a:pathLst>
              <a:path w="6604000" h="8242300">
                <a:moveTo>
                  <a:pt x="0" y="1295400"/>
                </a:moveTo>
                <a:lnTo>
                  <a:pt x="0" y="0"/>
                </a:lnTo>
                <a:lnTo>
                  <a:pt x="6604000" y="0"/>
                </a:lnTo>
                <a:lnTo>
                  <a:pt x="6604000" y="1295400"/>
                </a:lnTo>
                <a:lnTo>
                  <a:pt x="3714750" y="1295400"/>
                </a:lnTo>
                <a:lnTo>
                  <a:pt x="4051300" y="952500"/>
                </a:lnTo>
                <a:lnTo>
                  <a:pt x="4051300" y="8242300"/>
                </a:lnTo>
                <a:lnTo>
                  <a:pt x="2552700" y="8242300"/>
                </a:lnTo>
                <a:lnTo>
                  <a:pt x="2552700" y="952500"/>
                </a:lnTo>
                <a:lnTo>
                  <a:pt x="2889250" y="1295400"/>
                </a:lnTo>
                <a:close/>
                <a:moveTo>
                  <a:pt x="68707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" name="Freeform 3598"/>
          <p:cNvSpPr/>
          <p:nvPr/>
        </p:nvSpPr>
        <p:spPr>
          <a:xfrm rot="0" flipH="0" flipV="0">
            <a:off x="4946898" y="2748610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" name="Freeform 3599"/>
          <p:cNvSpPr/>
          <p:nvPr/>
        </p:nvSpPr>
        <p:spPr>
          <a:xfrm rot="0" flipH="0" flipV="0">
            <a:off x="5034832" y="2777109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" name="Freeform 3600"/>
          <p:cNvSpPr/>
          <p:nvPr/>
        </p:nvSpPr>
        <p:spPr>
          <a:xfrm rot="0" flipH="0" flipV="0">
            <a:off x="5128101" y="2777109"/>
            <a:ext cx="118567" cy="76047"/>
          </a:xfrm>
          <a:custGeom>
            <a:pathLst>
              <a:path w="9880600" h="6337300">
                <a:moveTo>
                  <a:pt x="8369300" y="6337300"/>
                </a:moveTo>
                <a:lnTo>
                  <a:pt x="8369300" y="2730500"/>
                </a:lnTo>
                <a:cubicBezTo>
                  <a:pt x="8369300" y="2273300"/>
                  <a:pt x="8259233" y="1928284"/>
                  <a:pt x="8039100" y="1695450"/>
                </a:cubicBezTo>
                <a:cubicBezTo>
                  <a:pt x="7818966" y="1462617"/>
                  <a:pt x="7531100" y="1346200"/>
                  <a:pt x="7175500" y="1346200"/>
                </a:cubicBezTo>
                <a:cubicBezTo>
                  <a:pt x="6726766" y="1346200"/>
                  <a:pt x="6373283" y="1528234"/>
                  <a:pt x="6115050" y="1892300"/>
                </a:cubicBezTo>
                <a:cubicBezTo>
                  <a:pt x="5856816" y="2256367"/>
                  <a:pt x="5727700" y="2806700"/>
                  <a:pt x="5727700" y="3543300"/>
                </a:cubicBezTo>
                <a:lnTo>
                  <a:pt x="5105400" y="3543300"/>
                </a:lnTo>
                <a:cubicBezTo>
                  <a:pt x="5105400" y="2895600"/>
                  <a:pt x="5165725" y="2346325"/>
                  <a:pt x="5286375" y="1895475"/>
                </a:cubicBezTo>
                <a:cubicBezTo>
                  <a:pt x="5407025" y="1444625"/>
                  <a:pt x="5578475" y="1080559"/>
                  <a:pt x="5800725" y="803275"/>
                </a:cubicBezTo>
                <a:cubicBezTo>
                  <a:pt x="6022975" y="525992"/>
                  <a:pt x="6284383" y="322792"/>
                  <a:pt x="6584950" y="193675"/>
                </a:cubicBezTo>
                <a:cubicBezTo>
                  <a:pt x="6885516" y="64559"/>
                  <a:pt x="7217833" y="0"/>
                  <a:pt x="7581900" y="0"/>
                </a:cubicBezTo>
                <a:cubicBezTo>
                  <a:pt x="8085666" y="0"/>
                  <a:pt x="8507941" y="113242"/>
                  <a:pt x="8848725" y="339725"/>
                </a:cubicBezTo>
                <a:cubicBezTo>
                  <a:pt x="9189508" y="566209"/>
                  <a:pt x="9446683" y="884767"/>
                  <a:pt x="9620250" y="1295400"/>
                </a:cubicBezTo>
                <a:cubicBezTo>
                  <a:pt x="9793816" y="1706034"/>
                  <a:pt x="9880600" y="2184400"/>
                  <a:pt x="9880600" y="2730500"/>
                </a:cubicBezTo>
                <a:lnTo>
                  <a:pt x="98806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73200" y="1231900"/>
                </a:lnTo>
                <a:cubicBezTo>
                  <a:pt x="1676400" y="821267"/>
                  <a:pt x="1945216" y="513292"/>
                  <a:pt x="2279650" y="307975"/>
                </a:cubicBezTo>
                <a:cubicBezTo>
                  <a:pt x="2614083" y="102659"/>
                  <a:pt x="2997200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lnTo>
                  <a:pt x="4229100" y="6337300"/>
                </a:ln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" name="Freeform 3601"/>
          <p:cNvSpPr/>
          <p:nvPr/>
        </p:nvSpPr>
        <p:spPr>
          <a:xfrm rot="0" flipH="0" flipV="0">
            <a:off x="5266023" y="2777109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" name="Freeform 3602"/>
          <p:cNvSpPr/>
          <p:nvPr/>
        </p:nvSpPr>
        <p:spPr>
          <a:xfrm rot="0" flipH="0" flipV="0">
            <a:off x="5346033" y="2777109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" name="Freeform 3603"/>
          <p:cNvSpPr/>
          <p:nvPr/>
        </p:nvSpPr>
        <p:spPr>
          <a:xfrm rot="0" flipH="0" flipV="0">
            <a:off x="5439302" y="2777109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" name="Freeform 3604"/>
          <p:cNvSpPr/>
          <p:nvPr/>
        </p:nvSpPr>
        <p:spPr>
          <a:xfrm rot="0" flipH="0" flipV="0">
            <a:off x="5574167" y="274922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" name="Freeform 3605"/>
          <p:cNvSpPr/>
          <p:nvPr/>
        </p:nvSpPr>
        <p:spPr>
          <a:xfrm rot="0" flipH="0" flipV="0">
            <a:off x="5609218" y="275104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" name="Freeform 3606"/>
          <p:cNvSpPr/>
          <p:nvPr/>
        </p:nvSpPr>
        <p:spPr>
          <a:xfrm rot="0" flipH="0" flipV="0">
            <a:off x="5683742" y="278030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" name="Freeform 3607"/>
          <p:cNvSpPr/>
          <p:nvPr/>
        </p:nvSpPr>
        <p:spPr>
          <a:xfrm rot="0" flipH="0" flipV="0">
            <a:off x="5764819" y="277848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" name="Freeform 3608"/>
          <p:cNvSpPr/>
          <p:nvPr/>
        </p:nvSpPr>
        <p:spPr>
          <a:xfrm rot="0" flipH="0" flipV="0">
            <a:off x="5849706" y="274815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" name="Freeform 3609"/>
          <p:cNvSpPr/>
          <p:nvPr/>
        </p:nvSpPr>
        <p:spPr>
          <a:xfrm rot="0" flipH="0" flipV="0">
            <a:off x="5924839" y="277848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" name="Freeform 3610"/>
          <p:cNvSpPr/>
          <p:nvPr/>
        </p:nvSpPr>
        <p:spPr>
          <a:xfrm rot="0" flipH="0" flipV="0">
            <a:off x="6010640" y="274922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" name="Freeform 3611"/>
          <p:cNvSpPr/>
          <p:nvPr/>
        </p:nvSpPr>
        <p:spPr>
          <a:xfrm rot="0" flipH="0" flipV="0">
            <a:off x="6045692" y="277848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" name="Freeform 3612"/>
          <p:cNvSpPr/>
          <p:nvPr/>
        </p:nvSpPr>
        <p:spPr>
          <a:xfrm rot="0" flipH="0" flipV="0">
            <a:off x="6131493" y="274922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" name="Freeform 3613"/>
          <p:cNvSpPr/>
          <p:nvPr/>
        </p:nvSpPr>
        <p:spPr>
          <a:xfrm rot="0" flipH="0" flipV="0">
            <a:off x="6207084" y="276004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" name="Freeform 3614"/>
          <p:cNvSpPr/>
          <p:nvPr/>
        </p:nvSpPr>
        <p:spPr>
          <a:xfrm rot="0" flipH="0" flipV="0">
            <a:off x="6274597" y="277893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5" name="Freeform 3615"/>
          <p:cNvSpPr/>
          <p:nvPr/>
        </p:nvSpPr>
        <p:spPr>
          <a:xfrm rot="0" flipH="0" flipV="0">
            <a:off x="6321993" y="277848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6" name="Freeform 3616"/>
          <p:cNvSpPr/>
          <p:nvPr/>
        </p:nvSpPr>
        <p:spPr>
          <a:xfrm rot="0" flipH="0" flipV="0">
            <a:off x="6412824" y="277848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7" name="Freeform 3617"/>
          <p:cNvSpPr/>
          <p:nvPr/>
        </p:nvSpPr>
        <p:spPr>
          <a:xfrm rot="0" flipH="0" flipV="0">
            <a:off x="6503502" y="274815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8" name="Freeform 3618"/>
          <p:cNvSpPr/>
          <p:nvPr/>
        </p:nvSpPr>
        <p:spPr>
          <a:xfrm rot="0" flipH="0" flipV="0">
            <a:off x="6550136" y="277848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9" name="Freeform 3619"/>
          <p:cNvSpPr/>
          <p:nvPr/>
        </p:nvSpPr>
        <p:spPr>
          <a:xfrm rot="0" flipH="0" flipV="0">
            <a:off x="6672056" y="277848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0" name="Freeform 3620"/>
          <p:cNvSpPr/>
          <p:nvPr/>
        </p:nvSpPr>
        <p:spPr>
          <a:xfrm rot="0" flipH="0" flipV="0">
            <a:off x="6750542" y="277848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1" name="Freeform 3621"/>
          <p:cNvSpPr/>
          <p:nvPr/>
        </p:nvSpPr>
        <p:spPr>
          <a:xfrm rot="0" flipH="0" flipV="0">
            <a:off x="6836343" y="274922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2" name="Freeform 3622"/>
          <p:cNvSpPr/>
          <p:nvPr/>
        </p:nvSpPr>
        <p:spPr>
          <a:xfrm rot="0" flipH="0" flipV="0">
            <a:off x="6877796" y="274815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3" name="Freeform 3623"/>
          <p:cNvSpPr/>
          <p:nvPr/>
        </p:nvSpPr>
        <p:spPr>
          <a:xfrm rot="0" flipH="0" flipV="0">
            <a:off x="6914220" y="276004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4" name="Freeform 3624"/>
          <p:cNvSpPr/>
          <p:nvPr/>
        </p:nvSpPr>
        <p:spPr>
          <a:xfrm rot="0" flipH="0" flipV="0">
            <a:off x="6965426" y="278030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5" name="Freeform 3625"/>
          <p:cNvSpPr/>
          <p:nvPr/>
        </p:nvSpPr>
        <p:spPr>
          <a:xfrm rot="0" flipH="0" flipV="0">
            <a:off x="7052599" y="274922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6" name="Freeform 3626"/>
          <p:cNvSpPr/>
          <p:nvPr/>
        </p:nvSpPr>
        <p:spPr>
          <a:xfrm rot="0" flipH="0" flipV="0">
            <a:off x="7132305" y="277848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7" name="Freeform 3627"/>
          <p:cNvSpPr/>
          <p:nvPr/>
        </p:nvSpPr>
        <p:spPr>
          <a:xfrm rot="0" flipH="0" flipV="0">
            <a:off x="7210790" y="277848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8" name="Freeform 3628"/>
          <p:cNvSpPr/>
          <p:nvPr/>
        </p:nvSpPr>
        <p:spPr>
          <a:xfrm rot="0" flipH="0" flipV="0">
            <a:off x="7296591" y="277848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9" name="Freeform 3629"/>
          <p:cNvSpPr/>
          <p:nvPr/>
        </p:nvSpPr>
        <p:spPr>
          <a:xfrm rot="0" flipH="0" flipV="0">
            <a:off x="7382240" y="275104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0" name="Freeform 3630"/>
          <p:cNvSpPr/>
          <p:nvPr/>
        </p:nvSpPr>
        <p:spPr>
          <a:xfrm rot="0" flipH="0" flipV="0">
            <a:off x="4867192" y="293019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1" name="Freeform 3631"/>
          <p:cNvSpPr/>
          <p:nvPr/>
        </p:nvSpPr>
        <p:spPr>
          <a:xfrm rot="0" flipH="0" flipV="0">
            <a:off x="4946745" y="295945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2" name="Freeform 3632"/>
          <p:cNvSpPr/>
          <p:nvPr/>
        </p:nvSpPr>
        <p:spPr>
          <a:xfrm rot="0" flipH="0" flipV="0">
            <a:off x="5026603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3" name="Freeform 3633"/>
          <p:cNvSpPr/>
          <p:nvPr/>
        </p:nvSpPr>
        <p:spPr>
          <a:xfrm rot="0" flipH="0" flipV="0">
            <a:off x="5086496" y="295945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4" name="Freeform 3634"/>
          <p:cNvSpPr/>
          <p:nvPr/>
        </p:nvSpPr>
        <p:spPr>
          <a:xfrm rot="0" flipH="0" flipV="0">
            <a:off x="5170926" y="2930195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5" name="Freeform 3635"/>
          <p:cNvSpPr/>
          <p:nvPr/>
        </p:nvSpPr>
        <p:spPr>
          <a:xfrm rot="0" flipH="0" flipV="0">
            <a:off x="5266328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6" name="Freeform 3636"/>
          <p:cNvSpPr/>
          <p:nvPr/>
        </p:nvSpPr>
        <p:spPr>
          <a:xfrm rot="0" flipH="0" flipV="0">
            <a:off x="5306866" y="295945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7" name="Freeform 3637"/>
          <p:cNvSpPr/>
          <p:nvPr/>
        </p:nvSpPr>
        <p:spPr>
          <a:xfrm rot="0" flipH="0" flipV="0">
            <a:off x="5386724" y="293202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8" name="Freeform 3638"/>
          <p:cNvSpPr/>
          <p:nvPr/>
        </p:nvSpPr>
        <p:spPr>
          <a:xfrm rot="0" flipH="0" flipV="0">
            <a:off x="5466581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9" name="Freeform 3639"/>
          <p:cNvSpPr/>
          <p:nvPr/>
        </p:nvSpPr>
        <p:spPr>
          <a:xfrm rot="0" flipH="0" flipV="0">
            <a:off x="5526475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0" name="Freeform 3640"/>
          <p:cNvSpPr/>
          <p:nvPr/>
        </p:nvSpPr>
        <p:spPr>
          <a:xfrm rot="0" flipH="0" flipV="0">
            <a:off x="5611057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1" name="Freeform 3641"/>
          <p:cNvSpPr/>
          <p:nvPr/>
        </p:nvSpPr>
        <p:spPr>
          <a:xfrm rot="0" flipH="0" flipV="0">
            <a:off x="5657691" y="293019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2" name="Freeform 3642"/>
          <p:cNvSpPr/>
          <p:nvPr/>
        </p:nvSpPr>
        <p:spPr>
          <a:xfrm rot="0" flipH="0" flipV="0">
            <a:off x="5684056" y="296128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3" name="Freeform 3643"/>
          <p:cNvSpPr/>
          <p:nvPr/>
        </p:nvSpPr>
        <p:spPr>
          <a:xfrm rot="0" flipH="0" flipV="0">
            <a:off x="5771229" y="293019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4" name="Freeform 3644"/>
          <p:cNvSpPr/>
          <p:nvPr/>
        </p:nvSpPr>
        <p:spPr>
          <a:xfrm rot="0" flipH="0" flipV="0">
            <a:off x="5813901" y="293019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5" name="Freeform 3645"/>
          <p:cNvSpPr/>
          <p:nvPr/>
        </p:nvSpPr>
        <p:spPr>
          <a:xfrm rot="0" flipH="0" flipV="0">
            <a:off x="5848953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6" name="Freeform 3646"/>
          <p:cNvSpPr/>
          <p:nvPr/>
        </p:nvSpPr>
        <p:spPr>
          <a:xfrm rot="0" flipH="0" flipV="0">
            <a:off x="5923934" y="3018282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7" name="Freeform 3647"/>
          <p:cNvSpPr/>
          <p:nvPr/>
        </p:nvSpPr>
        <p:spPr>
          <a:xfrm rot="0" flipH="0" flipV="0">
            <a:off x="5997848" y="2938424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8" name="Freeform 3648"/>
          <p:cNvSpPr/>
          <p:nvPr/>
        </p:nvSpPr>
        <p:spPr>
          <a:xfrm rot="0" flipH="0" flipV="0">
            <a:off x="6083649" y="293019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9" name="Freeform 3649"/>
          <p:cNvSpPr/>
          <p:nvPr/>
        </p:nvSpPr>
        <p:spPr>
          <a:xfrm rot="0" flipH="0" flipV="0">
            <a:off x="6118701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0" name="Freeform 3650"/>
          <p:cNvSpPr/>
          <p:nvPr/>
        </p:nvSpPr>
        <p:spPr>
          <a:xfrm rot="0" flipH="0" flipV="0">
            <a:off x="6204502" y="293019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1" name="Freeform 3651"/>
          <p:cNvSpPr/>
          <p:nvPr/>
        </p:nvSpPr>
        <p:spPr>
          <a:xfrm rot="0" flipH="0" flipV="0">
            <a:off x="6280093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2" name="Freeform 3652"/>
          <p:cNvSpPr/>
          <p:nvPr/>
        </p:nvSpPr>
        <p:spPr>
          <a:xfrm rot="0" flipH="0" flipV="0">
            <a:off x="6347606" y="2959913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3" name="Freeform 3653"/>
          <p:cNvSpPr/>
          <p:nvPr/>
        </p:nvSpPr>
        <p:spPr>
          <a:xfrm rot="0" flipH="0" flipV="0">
            <a:off x="6395002" y="295945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4" name="Freeform 3654"/>
          <p:cNvSpPr/>
          <p:nvPr/>
        </p:nvSpPr>
        <p:spPr>
          <a:xfrm rot="0" flipH="0" flipV="0">
            <a:off x="6485833" y="295945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5" name="Freeform 3655"/>
          <p:cNvSpPr/>
          <p:nvPr/>
        </p:nvSpPr>
        <p:spPr>
          <a:xfrm rot="0" flipH="0" flipV="0">
            <a:off x="6576511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6" name="Freeform 3656"/>
          <p:cNvSpPr/>
          <p:nvPr/>
        </p:nvSpPr>
        <p:spPr>
          <a:xfrm rot="0" flipH="0" flipV="0">
            <a:off x="6615525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7" name="Freeform 3657"/>
          <p:cNvSpPr/>
          <p:nvPr/>
        </p:nvSpPr>
        <p:spPr>
          <a:xfrm rot="0" flipH="0" flipV="0">
            <a:off x="6701326" y="295945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8" name="Freeform 3658"/>
          <p:cNvSpPr/>
          <p:nvPr/>
        </p:nvSpPr>
        <p:spPr>
          <a:xfrm rot="0" flipH="0" flipV="0">
            <a:off x="6813035" y="296128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9" name="Freeform 3659"/>
          <p:cNvSpPr/>
          <p:nvPr/>
        </p:nvSpPr>
        <p:spPr>
          <a:xfrm rot="0" flipH="0" flipV="0">
            <a:off x="6900208" y="2930195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0" name="Freeform 3660"/>
          <p:cNvSpPr/>
          <p:nvPr/>
        </p:nvSpPr>
        <p:spPr>
          <a:xfrm rot="0" flipH="0" flipV="0">
            <a:off x="6981895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1" name="Freeform 3661"/>
          <p:cNvSpPr/>
          <p:nvPr/>
        </p:nvSpPr>
        <p:spPr>
          <a:xfrm rot="0" flipH="0" flipV="0">
            <a:off x="7041788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2" name="Freeform 3662"/>
          <p:cNvSpPr/>
          <p:nvPr/>
        </p:nvSpPr>
        <p:spPr>
          <a:xfrm rot="0" flipH="0" flipV="0">
            <a:off x="7127589" y="295945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3" name="Freeform 3663"/>
          <p:cNvSpPr/>
          <p:nvPr/>
        </p:nvSpPr>
        <p:spPr>
          <a:xfrm rot="0" flipH="0" flipV="0">
            <a:off x="7213238" y="293202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4" name="Freeform 3664"/>
          <p:cNvSpPr/>
          <p:nvPr/>
        </p:nvSpPr>
        <p:spPr>
          <a:xfrm rot="0" flipH="0" flipV="0">
            <a:off x="7302087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5" name="Freeform 3665"/>
          <p:cNvSpPr/>
          <p:nvPr/>
        </p:nvSpPr>
        <p:spPr>
          <a:xfrm rot="0" flipH="0" flipV="0">
            <a:off x="7342626" y="295945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6" name="Freeform 3666"/>
          <p:cNvSpPr/>
          <p:nvPr/>
        </p:nvSpPr>
        <p:spPr>
          <a:xfrm rot="0" flipH="0" flipV="0">
            <a:off x="7418521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7" name="Freeform 3667"/>
          <p:cNvSpPr/>
          <p:nvPr/>
        </p:nvSpPr>
        <p:spPr>
          <a:xfrm rot="0" flipH="0" flipV="0">
            <a:off x="7479785" y="293202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8" name="Freeform 3668"/>
          <p:cNvSpPr/>
          <p:nvPr/>
        </p:nvSpPr>
        <p:spPr>
          <a:xfrm rot="0" flipH="0" flipV="0">
            <a:off x="7605973" y="293019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9" name="Freeform 3669"/>
          <p:cNvSpPr/>
          <p:nvPr/>
        </p:nvSpPr>
        <p:spPr>
          <a:xfrm rot="0" flipH="0" flipV="0">
            <a:off x="7647425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0" name="Freeform 3670"/>
          <p:cNvSpPr/>
          <p:nvPr/>
        </p:nvSpPr>
        <p:spPr>
          <a:xfrm rot="0" flipH="0" flipV="0">
            <a:off x="7692840" y="292912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1" name="Freeform 3671"/>
          <p:cNvSpPr/>
          <p:nvPr/>
        </p:nvSpPr>
        <p:spPr>
          <a:xfrm rot="0" flipH="0" flipV="0">
            <a:off x="7739475" y="293019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2" name="Freeform 3672"/>
          <p:cNvSpPr/>
          <p:nvPr/>
        </p:nvSpPr>
        <p:spPr>
          <a:xfrm rot="0" flipH="0" flipV="0">
            <a:off x="7817656" y="295945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3" name="Freeform 3673"/>
          <p:cNvSpPr/>
          <p:nvPr/>
        </p:nvSpPr>
        <p:spPr>
          <a:xfrm rot="0" flipH="0" flipV="0">
            <a:off x="7893247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4" name="Freeform 3674"/>
          <p:cNvSpPr/>
          <p:nvPr/>
        </p:nvSpPr>
        <p:spPr>
          <a:xfrm rot="0" flipH="0" flipV="0">
            <a:off x="7950549" y="294101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5" name="Freeform 3675"/>
          <p:cNvSpPr/>
          <p:nvPr/>
        </p:nvSpPr>
        <p:spPr>
          <a:xfrm rot="0" flipH="0" flipV="0">
            <a:off x="8011814" y="293202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6" name="Freeform 3676"/>
          <p:cNvSpPr/>
          <p:nvPr/>
        </p:nvSpPr>
        <p:spPr>
          <a:xfrm rot="0" flipH="0" flipV="0">
            <a:off x="8091062" y="3019501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7" name="Freeform 3677"/>
          <p:cNvSpPr/>
          <p:nvPr/>
        </p:nvSpPr>
        <p:spPr>
          <a:xfrm rot="0" flipH="0" flipV="0">
            <a:off x="4861096" y="314043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8" name="Freeform 3678"/>
          <p:cNvSpPr/>
          <p:nvPr/>
        </p:nvSpPr>
        <p:spPr>
          <a:xfrm rot="0" flipH="0" flipV="0">
            <a:off x="4940954" y="311299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9" name="Freeform 3679"/>
          <p:cNvSpPr/>
          <p:nvPr/>
        </p:nvSpPr>
        <p:spPr>
          <a:xfrm rot="0" flipH="0" flipV="0">
            <a:off x="5031022" y="3111170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0" name="Freeform 3680"/>
          <p:cNvSpPr/>
          <p:nvPr/>
        </p:nvSpPr>
        <p:spPr>
          <a:xfrm rot="0" flipH="0" flipV="0">
            <a:off x="5122919" y="311117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1" name="Freeform 3681"/>
          <p:cNvSpPr/>
          <p:nvPr/>
        </p:nvSpPr>
        <p:spPr>
          <a:xfrm rot="0" flipH="0" flipV="0">
            <a:off x="5201101" y="311299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2" name="Freeform 3682"/>
          <p:cNvSpPr/>
          <p:nvPr/>
        </p:nvSpPr>
        <p:spPr>
          <a:xfrm rot="0" flipH="0" flipV="0">
            <a:off x="5279282" y="314225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3" name="Freeform 3683"/>
          <p:cNvSpPr/>
          <p:nvPr/>
        </p:nvSpPr>
        <p:spPr>
          <a:xfrm rot="0" flipH="0" flipV="0">
            <a:off x="5367216" y="311010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4" name="Freeform 3684"/>
          <p:cNvSpPr/>
          <p:nvPr/>
        </p:nvSpPr>
        <p:spPr>
          <a:xfrm rot="0" flipH="0" flipV="0">
            <a:off x="5413851" y="314088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5" name="Freeform 3685"/>
          <p:cNvSpPr/>
          <p:nvPr/>
        </p:nvSpPr>
        <p:spPr>
          <a:xfrm rot="0" flipH="0" flipV="0">
            <a:off x="5458657" y="312199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6" name="Freeform 3686"/>
          <p:cNvSpPr/>
          <p:nvPr/>
        </p:nvSpPr>
        <p:spPr>
          <a:xfrm rot="0" flipH="0" flipV="0">
            <a:off x="5519921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7" name="Freeform 3687"/>
          <p:cNvSpPr/>
          <p:nvPr/>
        </p:nvSpPr>
        <p:spPr>
          <a:xfrm rot="0" flipH="0" flipV="0">
            <a:off x="5603742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8" name="Freeform 3688"/>
          <p:cNvSpPr/>
          <p:nvPr/>
        </p:nvSpPr>
        <p:spPr>
          <a:xfrm rot="0" flipH="0" flipV="0">
            <a:off x="5682989" y="3200476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9" name="Freeform 3689"/>
          <p:cNvSpPr/>
          <p:nvPr/>
        </p:nvSpPr>
        <p:spPr>
          <a:xfrm rot="0" flipH="0" flipV="0">
            <a:off x="5761780" y="314043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0" name="Freeform 3690"/>
          <p:cNvSpPr/>
          <p:nvPr/>
        </p:nvSpPr>
        <p:spPr>
          <a:xfrm rot="0" flipH="0" flipV="0">
            <a:off x="5834475" y="314225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1" name="Freeform 3691"/>
          <p:cNvSpPr/>
          <p:nvPr/>
        </p:nvSpPr>
        <p:spPr>
          <a:xfrm rot="0" flipH="0" flipV="0">
            <a:off x="5915552" y="314043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2" name="Freeform 3692"/>
          <p:cNvSpPr/>
          <p:nvPr/>
        </p:nvSpPr>
        <p:spPr>
          <a:xfrm rot="0" flipH="0" flipV="0">
            <a:off x="5991447" y="312199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3" name="Freeform 3693"/>
          <p:cNvSpPr/>
          <p:nvPr/>
        </p:nvSpPr>
        <p:spPr>
          <a:xfrm rot="0" flipH="0" flipV="0">
            <a:off x="6042653" y="314225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4" name="Freeform 3694"/>
          <p:cNvSpPr/>
          <p:nvPr/>
        </p:nvSpPr>
        <p:spPr>
          <a:xfrm rot="0" flipH="0" flipV="0">
            <a:off x="6119616" y="312199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5" name="Freeform 3695"/>
          <p:cNvSpPr/>
          <p:nvPr/>
        </p:nvSpPr>
        <p:spPr>
          <a:xfrm rot="0" flipH="0" flipV="0">
            <a:off x="6176918" y="312199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6" name="Freeform 3696"/>
          <p:cNvSpPr/>
          <p:nvPr/>
        </p:nvSpPr>
        <p:spPr>
          <a:xfrm rot="0" flipH="0" flipV="0">
            <a:off x="6243212" y="311010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7" name="Freeform 3697"/>
          <p:cNvSpPr/>
          <p:nvPr/>
        </p:nvSpPr>
        <p:spPr>
          <a:xfrm rot="0" flipH="0" flipV="0">
            <a:off x="6288627" y="311010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8" name="Freeform 3698"/>
          <p:cNvSpPr/>
          <p:nvPr/>
        </p:nvSpPr>
        <p:spPr>
          <a:xfrm rot="0" flipH="0" flipV="0">
            <a:off x="6335262" y="314043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9" name="Freeform 3699"/>
          <p:cNvSpPr/>
          <p:nvPr/>
        </p:nvSpPr>
        <p:spPr>
          <a:xfrm rot="0" flipH="0" flipV="0">
            <a:off x="6463277" y="311117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0" name="Freeform 3700"/>
          <p:cNvSpPr/>
          <p:nvPr/>
        </p:nvSpPr>
        <p:spPr>
          <a:xfrm rot="0" flipH="0" flipV="0">
            <a:off x="6546945" y="314210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1" name="Freeform 3701"/>
          <p:cNvSpPr/>
          <p:nvPr/>
        </p:nvSpPr>
        <p:spPr>
          <a:xfrm rot="0" flipH="0" flipV="0">
            <a:off x="6628631" y="314225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2" name="Freeform 3702"/>
          <p:cNvSpPr/>
          <p:nvPr/>
        </p:nvSpPr>
        <p:spPr>
          <a:xfrm rot="0" flipH="0" flipV="0">
            <a:off x="6711537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3" name="Freeform 3703"/>
          <p:cNvSpPr/>
          <p:nvPr/>
        </p:nvSpPr>
        <p:spPr>
          <a:xfrm rot="0" flipH="0" flipV="0">
            <a:off x="6795357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4" name="Freeform 3704"/>
          <p:cNvSpPr/>
          <p:nvPr/>
        </p:nvSpPr>
        <p:spPr>
          <a:xfrm rot="0" flipH="0" flipV="0">
            <a:off x="6885425" y="314043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5" name="Freeform 3705"/>
          <p:cNvSpPr/>
          <p:nvPr/>
        </p:nvSpPr>
        <p:spPr>
          <a:xfrm rot="0" flipH="0" flipV="0">
            <a:off x="7021671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6" name="Freeform 3706"/>
          <p:cNvSpPr/>
          <p:nvPr/>
        </p:nvSpPr>
        <p:spPr>
          <a:xfrm rot="0" flipH="0" flipV="0">
            <a:off x="7105491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7" name="Freeform 3707"/>
          <p:cNvSpPr/>
          <p:nvPr/>
        </p:nvSpPr>
        <p:spPr>
          <a:xfrm rot="0" flipH="0" flipV="0">
            <a:off x="7195560" y="314043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8" name="Freeform 3708"/>
          <p:cNvSpPr/>
          <p:nvPr/>
        </p:nvSpPr>
        <p:spPr>
          <a:xfrm rot="0" flipH="0" flipV="0">
            <a:off x="7323575" y="3119399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9" name="Freeform 3709"/>
          <p:cNvSpPr/>
          <p:nvPr/>
        </p:nvSpPr>
        <p:spPr>
          <a:xfrm rot="0" flipH="0" flipV="0">
            <a:off x="7446410" y="314043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0" name="Freeform 3710"/>
          <p:cNvSpPr/>
          <p:nvPr/>
        </p:nvSpPr>
        <p:spPr>
          <a:xfrm rot="0" flipH="0" flipV="0">
            <a:off x="7525049" y="3142107"/>
            <a:ext cx="69951" cy="72999"/>
          </a:xfrm>
          <a:custGeom>
            <a:pathLst>
              <a:path w="5829300" h="6083300">
                <a:moveTo>
                  <a:pt x="0" y="6083300"/>
                </a:moveTo>
                <a:lnTo>
                  <a:pt x="2298700" y="3048000"/>
                </a:lnTo>
                <a:lnTo>
                  <a:pt x="0" y="0"/>
                </a:lnTo>
                <a:lnTo>
                  <a:pt x="1206500" y="0"/>
                </a:lnTo>
                <a:lnTo>
                  <a:pt x="2946400" y="2298700"/>
                </a:lnTo>
                <a:lnTo>
                  <a:pt x="4622800" y="0"/>
                </a:lnTo>
                <a:lnTo>
                  <a:pt x="5829300" y="0"/>
                </a:lnTo>
                <a:lnTo>
                  <a:pt x="3517900" y="3048000"/>
                </a:lnTo>
                <a:lnTo>
                  <a:pt x="5816600" y="6083300"/>
                </a:lnTo>
                <a:lnTo>
                  <a:pt x="4610100" y="6083300"/>
                </a:lnTo>
                <a:lnTo>
                  <a:pt x="2870200" y="3771900"/>
                </a:lnTo>
                <a:lnTo>
                  <a:pt x="1206500" y="6083300"/>
                </a:lnTo>
                <a:close/>
                <a:moveTo>
                  <a:pt x="-3302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1" name="Freeform 3711"/>
          <p:cNvSpPr/>
          <p:nvPr/>
        </p:nvSpPr>
        <p:spPr>
          <a:xfrm rot="0" flipH="0" flipV="0">
            <a:off x="7601705" y="3142259"/>
            <a:ext cx="104546" cy="72847"/>
          </a:xfrm>
          <a:custGeom>
            <a:pathLst>
              <a:path w="8712200" h="6070600">
                <a:moveTo>
                  <a:pt x="0" y="0"/>
                </a:moveTo>
                <a:lnTo>
                  <a:pt x="1028700" y="0"/>
                </a:lnTo>
                <a:lnTo>
                  <a:pt x="2578100" y="5067300"/>
                </a:lnTo>
                <a:lnTo>
                  <a:pt x="2451100" y="5067300"/>
                </a:lnTo>
                <a:lnTo>
                  <a:pt x="3962400" y="292100"/>
                </a:lnTo>
                <a:lnTo>
                  <a:pt x="4787900" y="292100"/>
                </a:lnTo>
                <a:lnTo>
                  <a:pt x="6286500" y="5080000"/>
                </a:lnTo>
                <a:lnTo>
                  <a:pt x="6172200" y="5080000"/>
                </a:lnTo>
                <a:lnTo>
                  <a:pt x="7721600" y="0"/>
                </a:lnTo>
                <a:lnTo>
                  <a:pt x="8712200" y="0"/>
                </a:lnTo>
                <a:lnTo>
                  <a:pt x="6718300" y="6070600"/>
                </a:lnTo>
                <a:lnTo>
                  <a:pt x="5753100" y="6070600"/>
                </a:lnTo>
                <a:lnTo>
                  <a:pt x="4279900" y="1587500"/>
                </a:lnTo>
                <a:lnTo>
                  <a:pt x="4432300" y="1587500"/>
                </a:lnTo>
                <a:lnTo>
                  <a:pt x="2971800" y="6070600"/>
                </a:lnTo>
                <a:lnTo>
                  <a:pt x="20066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2" name="Freeform 3712"/>
          <p:cNvSpPr/>
          <p:nvPr/>
        </p:nvSpPr>
        <p:spPr>
          <a:xfrm rot="0" flipH="0" flipV="0">
            <a:off x="7717072" y="314043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3" name="Freeform 3713"/>
          <p:cNvSpPr/>
          <p:nvPr/>
        </p:nvSpPr>
        <p:spPr>
          <a:xfrm rot="0" flipH="0" flipV="0">
            <a:off x="7802873" y="311117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4" name="Freeform 3714"/>
          <p:cNvSpPr/>
          <p:nvPr/>
        </p:nvSpPr>
        <p:spPr>
          <a:xfrm rot="0" flipH="0" flipV="0">
            <a:off x="7845545" y="311117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5" name="Freeform 3715"/>
          <p:cNvSpPr/>
          <p:nvPr/>
        </p:nvSpPr>
        <p:spPr>
          <a:xfrm rot="0" flipH="0" flipV="0">
            <a:off x="7886998" y="311010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6" name="Freeform 3716"/>
          <p:cNvSpPr/>
          <p:nvPr/>
        </p:nvSpPr>
        <p:spPr>
          <a:xfrm rot="0" flipH="0" flipV="0">
            <a:off x="7933633" y="314043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7" name="Freeform 3717"/>
          <p:cNvSpPr/>
          <p:nvPr/>
        </p:nvSpPr>
        <p:spPr>
          <a:xfrm rot="0" flipH="0" flipV="0">
            <a:off x="4850885" y="332323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8" name="Freeform 3718"/>
          <p:cNvSpPr/>
          <p:nvPr/>
        </p:nvSpPr>
        <p:spPr>
          <a:xfrm rot="0" flipH="0" flipV="0">
            <a:off x="4938058" y="3292145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9" name="Freeform 3719"/>
          <p:cNvSpPr/>
          <p:nvPr/>
        </p:nvSpPr>
        <p:spPr>
          <a:xfrm rot="0" flipH="0" flipV="0">
            <a:off x="5019745" y="330296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0" name="Freeform 3720"/>
          <p:cNvSpPr/>
          <p:nvPr/>
        </p:nvSpPr>
        <p:spPr>
          <a:xfrm rot="0" flipH="0" flipV="0">
            <a:off x="5081010" y="329397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1" name="Freeform 3721"/>
          <p:cNvSpPr/>
          <p:nvPr/>
        </p:nvSpPr>
        <p:spPr>
          <a:xfrm rot="0" flipH="0" flipV="0">
            <a:off x="5171078" y="329214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2" name="Freeform 3722"/>
          <p:cNvSpPr/>
          <p:nvPr/>
        </p:nvSpPr>
        <p:spPr>
          <a:xfrm rot="0" flipH="0" flipV="0">
            <a:off x="5206130" y="3293974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3" name="Freeform 3723"/>
          <p:cNvSpPr/>
          <p:nvPr/>
        </p:nvSpPr>
        <p:spPr>
          <a:xfrm rot="0" flipH="0" flipV="0">
            <a:off x="5295741" y="329107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4" name="Freeform 3724"/>
          <p:cNvSpPr/>
          <p:nvPr/>
        </p:nvSpPr>
        <p:spPr>
          <a:xfrm rot="0" flipH="0" flipV="0">
            <a:off x="5342375" y="329214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5" name="Freeform 3725"/>
          <p:cNvSpPr/>
          <p:nvPr/>
        </p:nvSpPr>
        <p:spPr>
          <a:xfrm rot="0" flipH="0" flipV="0">
            <a:off x="5385047" y="329214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6" name="Freeform 3726"/>
          <p:cNvSpPr/>
          <p:nvPr/>
        </p:nvSpPr>
        <p:spPr>
          <a:xfrm rot="0" flipH="0" flipV="0">
            <a:off x="5421471" y="329397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7" name="Rectangle 3727"/>
          <p:cNvSpPr/>
          <p:nvPr/>
        </p:nvSpPr>
        <p:spPr>
          <a:xfrm rot="0" flipH="0" flipV="0">
            <a:off x="4851800" y="3590843"/>
            <a:ext cx="472973" cy="374721"/>
          </a:xfrm>
          <a:prstGeom prst="rect">
            <a:avLst/>
          </a:prstGeom>
        </p:spPr>
      </p:sp>
      <p:sp>
        <p:nvSpPr>
          <p:cNvPr id="3728" name="Freeform 3728"/>
          <p:cNvSpPr/>
          <p:nvPr/>
        </p:nvSpPr>
        <p:spPr>
          <a:xfrm rot="0" flipH="0" flipV="0">
            <a:off x="4852943" y="3732392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9" name="Freeform 3729"/>
          <p:cNvSpPr/>
          <p:nvPr/>
        </p:nvSpPr>
        <p:spPr>
          <a:xfrm rot="0" flipH="0" flipV="0">
            <a:off x="4996961" y="377011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0" name="Freeform 3730"/>
          <p:cNvSpPr/>
          <p:nvPr/>
        </p:nvSpPr>
        <p:spPr>
          <a:xfrm rot="0" flipH="0" flipV="0">
            <a:off x="5137778" y="3728963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1" name="Freeform 3731"/>
          <p:cNvSpPr/>
          <p:nvPr/>
        </p:nvSpPr>
        <p:spPr>
          <a:xfrm rot="0" flipH="0" flipV="0">
            <a:off x="5192643" y="377011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2" name="Rectangle 3732"/>
          <p:cNvSpPr/>
          <p:nvPr/>
        </p:nvSpPr>
        <p:spPr>
          <a:xfrm rot="0" flipH="0" flipV="0">
            <a:off x="4851800" y="3955321"/>
            <a:ext cx="3218078" cy="937685"/>
          </a:xfrm>
          <a:prstGeom prst="rect">
            <a:avLst/>
          </a:prstGeom>
        </p:spPr>
      </p:sp>
      <p:sp>
        <p:nvSpPr>
          <p:cNvPr id="3733" name="Freeform 3733"/>
          <p:cNvSpPr/>
          <p:nvPr/>
        </p:nvSpPr>
        <p:spPr>
          <a:xfrm rot="0" flipH="0" flipV="0">
            <a:off x="4865821" y="4031796"/>
            <a:ext cx="63550" cy="98907"/>
          </a:xfrm>
          <a:custGeom>
            <a:pathLst>
              <a:path w="5295900" h="8242300">
                <a:moveTo>
                  <a:pt x="0" y="8242300"/>
                </a:moveTo>
                <a:lnTo>
                  <a:pt x="0" y="0"/>
                </a:lnTo>
                <a:lnTo>
                  <a:pt x="5295900" y="0"/>
                </a:lnTo>
                <a:lnTo>
                  <a:pt x="5295900" y="1295400"/>
                </a:lnTo>
                <a:lnTo>
                  <a:pt x="1498600" y="1295400"/>
                </a:lnTo>
                <a:lnTo>
                  <a:pt x="1498600" y="3467100"/>
                </a:lnTo>
                <a:lnTo>
                  <a:pt x="5067300" y="3467100"/>
                </a:lnTo>
                <a:lnTo>
                  <a:pt x="5067300" y="4762500"/>
                </a:lnTo>
                <a:lnTo>
                  <a:pt x="1498600" y="4762500"/>
                </a:lnTo>
                <a:lnTo>
                  <a:pt x="1498600" y="6934200"/>
                </a:lnTo>
                <a:lnTo>
                  <a:pt x="5295900" y="6934200"/>
                </a:lnTo>
                <a:lnTo>
                  <a:pt x="5295900" y="8242300"/>
                </a:lnTo>
                <a:close/>
                <a:moveTo>
                  <a:pt x="-11684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4" name="Freeform 3734"/>
          <p:cNvSpPr/>
          <p:nvPr/>
        </p:nvSpPr>
        <p:spPr>
          <a:xfrm rot="0" flipH="0" flipV="0">
            <a:off x="4954670" y="4022194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5" name="Freeform 3735"/>
          <p:cNvSpPr/>
          <p:nvPr/>
        </p:nvSpPr>
        <p:spPr>
          <a:xfrm rot="0" flipH="0" flipV="0">
            <a:off x="5005266" y="4054656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6" name="Freeform 3736"/>
          <p:cNvSpPr/>
          <p:nvPr/>
        </p:nvSpPr>
        <p:spPr>
          <a:xfrm rot="0" flipH="0" flipV="0">
            <a:off x="5093506" y="4054656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7" name="Freeform 3737"/>
          <p:cNvSpPr/>
          <p:nvPr/>
        </p:nvSpPr>
        <p:spPr>
          <a:xfrm rot="0" flipH="0" flipV="0">
            <a:off x="5171230" y="4037130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8" name="Freeform 3738"/>
          <p:cNvSpPr/>
          <p:nvPr/>
        </p:nvSpPr>
        <p:spPr>
          <a:xfrm rot="0" flipH="0" flipV="0">
            <a:off x="5233562" y="4054656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9" name="Freeform 3739"/>
          <p:cNvSpPr/>
          <p:nvPr/>
        </p:nvSpPr>
        <p:spPr>
          <a:xfrm rot="0" flipH="0" flipV="0">
            <a:off x="5320735" y="4022194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0" name="Freeform 3740"/>
          <p:cNvSpPr/>
          <p:nvPr/>
        </p:nvSpPr>
        <p:spPr>
          <a:xfrm rot="0" flipH="0" flipV="0">
            <a:off x="5371331" y="4054656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1" name="Freeform 3741"/>
          <p:cNvSpPr/>
          <p:nvPr/>
        </p:nvSpPr>
        <p:spPr>
          <a:xfrm rot="0" flipH="0" flipV="0">
            <a:off x="5503836" y="40267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2" name="Freeform 3742"/>
          <p:cNvSpPr/>
          <p:nvPr/>
        </p:nvSpPr>
        <p:spPr>
          <a:xfrm rot="0" flipH="0" flipV="0">
            <a:off x="5571044" y="4057856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3" name="Freeform 3743"/>
          <p:cNvSpPr/>
          <p:nvPr/>
        </p:nvSpPr>
        <p:spPr>
          <a:xfrm rot="0" flipH="0" flipV="0">
            <a:off x="5658217" y="40267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4" name="Freeform 3744"/>
          <p:cNvSpPr/>
          <p:nvPr/>
        </p:nvSpPr>
        <p:spPr>
          <a:xfrm rot="0" flipH="0" flipV="0">
            <a:off x="5736398" y="40560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5" name="Freeform 3745"/>
          <p:cNvSpPr/>
          <p:nvPr/>
        </p:nvSpPr>
        <p:spPr>
          <a:xfrm rot="0" flipH="0" flipV="0">
            <a:off x="5822199" y="40560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6" name="Freeform 3746"/>
          <p:cNvSpPr/>
          <p:nvPr/>
        </p:nvSpPr>
        <p:spPr>
          <a:xfrm rot="0" flipH="0" flipV="0">
            <a:off x="5912877" y="40257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7" name="Freeform 3747"/>
          <p:cNvSpPr/>
          <p:nvPr/>
        </p:nvSpPr>
        <p:spPr>
          <a:xfrm rot="0" flipH="0" flipV="0">
            <a:off x="5989534" y="40560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8" name="Freeform 3748"/>
          <p:cNvSpPr/>
          <p:nvPr/>
        </p:nvSpPr>
        <p:spPr>
          <a:xfrm rot="0" flipH="0" flipV="0">
            <a:off x="6068021" y="40560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9" name="Freeform 3749"/>
          <p:cNvSpPr/>
          <p:nvPr/>
        </p:nvSpPr>
        <p:spPr>
          <a:xfrm rot="0" flipH="0" flipV="0">
            <a:off x="6153821" y="402676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0" name="Freeform 3750"/>
          <p:cNvSpPr/>
          <p:nvPr/>
        </p:nvSpPr>
        <p:spPr>
          <a:xfrm rot="0" flipH="0" flipV="0">
            <a:off x="6195274" y="40257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1" name="Freeform 3751"/>
          <p:cNvSpPr/>
          <p:nvPr/>
        </p:nvSpPr>
        <p:spPr>
          <a:xfrm rot="0" flipH="0" flipV="0">
            <a:off x="6231698" y="403758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2" name="Freeform 3752"/>
          <p:cNvSpPr/>
          <p:nvPr/>
        </p:nvSpPr>
        <p:spPr>
          <a:xfrm rot="0" flipH="0" flipV="0">
            <a:off x="6289001" y="403758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3" name="Freeform 3753"/>
          <p:cNvSpPr/>
          <p:nvPr/>
        </p:nvSpPr>
        <p:spPr>
          <a:xfrm rot="0" flipH="0" flipV="0">
            <a:off x="6350265" y="402859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4" name="Freeform 3754"/>
          <p:cNvSpPr/>
          <p:nvPr/>
        </p:nvSpPr>
        <p:spPr>
          <a:xfrm rot="0" flipH="0" flipV="0">
            <a:off x="6440334" y="405602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5" name="Freeform 3755"/>
          <p:cNvSpPr/>
          <p:nvPr/>
        </p:nvSpPr>
        <p:spPr>
          <a:xfrm rot="0" flipH="0" flipV="0">
            <a:off x="6576579" y="402859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6" name="Freeform 3756"/>
          <p:cNvSpPr/>
          <p:nvPr/>
        </p:nvSpPr>
        <p:spPr>
          <a:xfrm rot="0" flipH="0" flipV="0">
            <a:off x="6660400" y="402859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7" name="Freeform 3757"/>
          <p:cNvSpPr/>
          <p:nvPr/>
        </p:nvSpPr>
        <p:spPr>
          <a:xfrm rot="0" flipH="0" flipV="0">
            <a:off x="6750468" y="40560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8" name="Freeform 3758"/>
          <p:cNvSpPr/>
          <p:nvPr/>
        </p:nvSpPr>
        <p:spPr>
          <a:xfrm rot="0" flipH="0" flipV="0">
            <a:off x="6865835" y="405785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9" name="Freeform 3759"/>
          <p:cNvSpPr/>
          <p:nvPr/>
        </p:nvSpPr>
        <p:spPr>
          <a:xfrm rot="0" flipH="0" flipV="0">
            <a:off x="6948740" y="40560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0" name="Freeform 3760"/>
          <p:cNvSpPr/>
          <p:nvPr/>
        </p:nvSpPr>
        <p:spPr>
          <a:xfrm rot="0" flipH="0" flipV="0">
            <a:off x="7038808" y="402676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1" name="Freeform 3761"/>
          <p:cNvSpPr/>
          <p:nvPr/>
        </p:nvSpPr>
        <p:spPr>
          <a:xfrm rot="0" flipH="0" flipV="0">
            <a:off x="7073860" y="405602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2" name="Freeform 3762"/>
          <p:cNvSpPr/>
          <p:nvPr/>
        </p:nvSpPr>
        <p:spPr>
          <a:xfrm rot="0" flipH="0" flipV="0">
            <a:off x="7158594" y="40560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3" name="Freeform 3763"/>
          <p:cNvSpPr/>
          <p:nvPr/>
        </p:nvSpPr>
        <p:spPr>
          <a:xfrm rot="0" flipH="0" flipV="0">
            <a:off x="7238453" y="402859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4" name="Freeform 3764"/>
          <p:cNvSpPr/>
          <p:nvPr/>
        </p:nvSpPr>
        <p:spPr>
          <a:xfrm rot="0" flipH="0" flipV="0">
            <a:off x="7328521" y="402676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5" name="Freeform 3765"/>
          <p:cNvSpPr/>
          <p:nvPr/>
        </p:nvSpPr>
        <p:spPr>
          <a:xfrm rot="0" flipH="0" flipV="0">
            <a:off x="7420418" y="40267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6" name="Freeform 3766"/>
          <p:cNvSpPr/>
          <p:nvPr/>
        </p:nvSpPr>
        <p:spPr>
          <a:xfrm rot="0" flipH="0" flipV="0">
            <a:off x="7498599" y="4028595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7" name="Freeform 3767"/>
          <p:cNvSpPr/>
          <p:nvPr/>
        </p:nvSpPr>
        <p:spPr>
          <a:xfrm rot="0" flipH="0" flipV="0">
            <a:off x="7588210" y="40257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8" name="Freeform 3768"/>
          <p:cNvSpPr/>
          <p:nvPr/>
        </p:nvSpPr>
        <p:spPr>
          <a:xfrm rot="0" flipH="0" flipV="0">
            <a:off x="7628749" y="40560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9" name="Freeform 3769"/>
          <p:cNvSpPr/>
          <p:nvPr/>
        </p:nvSpPr>
        <p:spPr>
          <a:xfrm rot="0" flipH="0" flipV="0">
            <a:off x="7707235" y="40560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0" name="Freeform 3770"/>
          <p:cNvSpPr/>
          <p:nvPr/>
        </p:nvSpPr>
        <p:spPr>
          <a:xfrm rot="0" flipH="0" flipV="0">
            <a:off x="7793037" y="40560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1" name="Freeform 3771"/>
          <p:cNvSpPr/>
          <p:nvPr/>
        </p:nvSpPr>
        <p:spPr>
          <a:xfrm rot="0" flipH="0" flipV="0">
            <a:off x="4865973" y="420667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2" name="Freeform 3772"/>
          <p:cNvSpPr/>
          <p:nvPr/>
        </p:nvSpPr>
        <p:spPr>
          <a:xfrm rot="0" flipH="0" flipV="0">
            <a:off x="4912607" y="42077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3" name="Freeform 3773"/>
          <p:cNvSpPr/>
          <p:nvPr/>
        </p:nvSpPr>
        <p:spPr>
          <a:xfrm rot="0" flipH="0" flipV="0">
            <a:off x="4955280" y="423700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4" name="Freeform 3774"/>
          <p:cNvSpPr/>
          <p:nvPr/>
        </p:nvSpPr>
        <p:spPr>
          <a:xfrm rot="0" flipH="0" flipV="0">
            <a:off x="5096554" y="420667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5" name="Freeform 3775"/>
          <p:cNvSpPr/>
          <p:nvPr/>
        </p:nvSpPr>
        <p:spPr>
          <a:xfrm rot="0" flipH="0" flipV="0">
            <a:off x="5135569" y="4209570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6" name="Freeform 3776"/>
          <p:cNvSpPr/>
          <p:nvPr/>
        </p:nvSpPr>
        <p:spPr>
          <a:xfrm rot="0" flipH="0" flipV="0">
            <a:off x="5226399" y="423700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7" name="Freeform 3777"/>
          <p:cNvSpPr/>
          <p:nvPr/>
        </p:nvSpPr>
        <p:spPr>
          <a:xfrm rot="0" flipH="0" flipV="0">
            <a:off x="5307476" y="4297048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8" name="Freeform 3778"/>
          <p:cNvSpPr/>
          <p:nvPr/>
        </p:nvSpPr>
        <p:spPr>
          <a:xfrm rot="0" flipH="0" flipV="0">
            <a:off x="5357768" y="4206675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9" name="Freeform 3779"/>
          <p:cNvSpPr/>
          <p:nvPr/>
        </p:nvSpPr>
        <p:spPr>
          <a:xfrm rot="0" flipH="0" flipV="0">
            <a:off x="5426348" y="423700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0" name="Freeform 3780"/>
          <p:cNvSpPr/>
          <p:nvPr/>
        </p:nvSpPr>
        <p:spPr>
          <a:xfrm rot="0" flipH="0" flipV="0">
            <a:off x="5511082" y="423700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1" name="Freeform 3781"/>
          <p:cNvSpPr/>
          <p:nvPr/>
        </p:nvSpPr>
        <p:spPr>
          <a:xfrm rot="0" flipH="0" flipV="0">
            <a:off x="5591092" y="423700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2" name="Freeform 3782"/>
          <p:cNvSpPr/>
          <p:nvPr/>
        </p:nvSpPr>
        <p:spPr>
          <a:xfrm rot="0" flipH="0" flipV="0">
            <a:off x="5670950" y="42370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3" name="Freeform 3783"/>
          <p:cNvSpPr/>
          <p:nvPr/>
        </p:nvSpPr>
        <p:spPr>
          <a:xfrm rot="0" flipH="0" flipV="0">
            <a:off x="5784488" y="423883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4" name="Freeform 3784"/>
          <p:cNvSpPr/>
          <p:nvPr/>
        </p:nvSpPr>
        <p:spPr>
          <a:xfrm rot="0" flipH="0" flipV="0">
            <a:off x="5867394" y="42370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5" name="Freeform 3785"/>
          <p:cNvSpPr/>
          <p:nvPr/>
        </p:nvSpPr>
        <p:spPr>
          <a:xfrm rot="0" flipH="0" flipV="0">
            <a:off x="5957462" y="42077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6" name="Freeform 3786"/>
          <p:cNvSpPr/>
          <p:nvPr/>
        </p:nvSpPr>
        <p:spPr>
          <a:xfrm rot="0" flipH="0" flipV="0">
            <a:off x="5992514" y="423700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7" name="Freeform 3787"/>
          <p:cNvSpPr/>
          <p:nvPr/>
        </p:nvSpPr>
        <p:spPr>
          <a:xfrm rot="0" flipH="0" flipV="0">
            <a:off x="6119463" y="4237002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8" name="Freeform 3788"/>
          <p:cNvSpPr/>
          <p:nvPr/>
        </p:nvSpPr>
        <p:spPr>
          <a:xfrm rot="0" flipH="0" flipV="0">
            <a:off x="6192158" y="423883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9" name="Freeform 3789"/>
          <p:cNvSpPr/>
          <p:nvPr/>
        </p:nvSpPr>
        <p:spPr>
          <a:xfrm rot="0" flipH="0" flipV="0">
            <a:off x="6273234" y="423700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0" name="Freeform 3790"/>
          <p:cNvSpPr/>
          <p:nvPr/>
        </p:nvSpPr>
        <p:spPr>
          <a:xfrm rot="0" flipH="0" flipV="0">
            <a:off x="6349130" y="421856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1" name="Freeform 3791"/>
          <p:cNvSpPr/>
          <p:nvPr/>
        </p:nvSpPr>
        <p:spPr>
          <a:xfrm rot="0" flipH="0" flipV="0">
            <a:off x="6400336" y="423883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2" name="Freeform 3792"/>
          <p:cNvSpPr/>
          <p:nvPr/>
        </p:nvSpPr>
        <p:spPr>
          <a:xfrm rot="0" flipH="0" flipV="0">
            <a:off x="6471202" y="423883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3" name="Freeform 3793"/>
          <p:cNvSpPr/>
          <p:nvPr/>
        </p:nvSpPr>
        <p:spPr>
          <a:xfrm rot="0" flipH="0" flipV="0">
            <a:off x="6593275" y="420667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4" name="Freeform 3794"/>
          <p:cNvSpPr/>
          <p:nvPr/>
        </p:nvSpPr>
        <p:spPr>
          <a:xfrm rot="0" flipH="0" flipV="0">
            <a:off x="6639909" y="423745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5" name="Freeform 3795"/>
          <p:cNvSpPr/>
          <p:nvPr/>
        </p:nvSpPr>
        <p:spPr>
          <a:xfrm rot="0" flipH="0" flipV="0">
            <a:off x="6694925" y="423745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6" name="Freeform 3796"/>
          <p:cNvSpPr/>
          <p:nvPr/>
        </p:nvSpPr>
        <p:spPr>
          <a:xfrm rot="0" flipH="0" flipV="0">
            <a:off x="6742322" y="423700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7" name="Freeform 3797"/>
          <p:cNvSpPr/>
          <p:nvPr/>
        </p:nvSpPr>
        <p:spPr>
          <a:xfrm rot="0" flipH="0" flipV="0">
            <a:off x="6822942" y="421856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8" name="Freeform 3798"/>
          <p:cNvSpPr/>
          <p:nvPr/>
        </p:nvSpPr>
        <p:spPr>
          <a:xfrm rot="0" flipH="0" flipV="0">
            <a:off x="6880244" y="421856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9" name="Freeform 3799"/>
          <p:cNvSpPr/>
          <p:nvPr/>
        </p:nvSpPr>
        <p:spPr>
          <a:xfrm rot="0" flipH="0" flipV="0">
            <a:off x="6941509" y="42370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0" name="Freeform 3800"/>
          <p:cNvSpPr/>
          <p:nvPr/>
        </p:nvSpPr>
        <p:spPr>
          <a:xfrm rot="0" flipH="0" flipV="0">
            <a:off x="7031577" y="423700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1" name="Freeform 3801"/>
          <p:cNvSpPr/>
          <p:nvPr/>
        </p:nvSpPr>
        <p:spPr>
          <a:xfrm rot="0" flipH="0" flipV="0">
            <a:off x="7167823" y="42370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2" name="Freeform 3802"/>
          <p:cNvSpPr/>
          <p:nvPr/>
        </p:nvSpPr>
        <p:spPr>
          <a:xfrm rot="0" flipH="0" flipV="0">
            <a:off x="7251643" y="42370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3" name="Freeform 3803"/>
          <p:cNvSpPr/>
          <p:nvPr/>
        </p:nvSpPr>
        <p:spPr>
          <a:xfrm rot="0" flipH="0" flipV="0">
            <a:off x="7341711" y="423700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4" name="Freeform 3804"/>
          <p:cNvSpPr/>
          <p:nvPr/>
        </p:nvSpPr>
        <p:spPr>
          <a:xfrm rot="0" flipH="0" flipV="0">
            <a:off x="4859572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5" name="Freeform 3805"/>
          <p:cNvSpPr/>
          <p:nvPr/>
        </p:nvSpPr>
        <p:spPr>
          <a:xfrm rot="0" flipH="0" flipV="0">
            <a:off x="4945374" y="438871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6" name="Freeform 3806"/>
          <p:cNvSpPr/>
          <p:nvPr/>
        </p:nvSpPr>
        <p:spPr>
          <a:xfrm rot="0" flipH="0" flipV="0">
            <a:off x="4980425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7" name="Freeform 3807"/>
          <p:cNvSpPr/>
          <p:nvPr/>
        </p:nvSpPr>
        <p:spPr>
          <a:xfrm rot="0" flipH="0" flipV="0">
            <a:off x="5066227" y="438871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8" name="Freeform 3808"/>
          <p:cNvSpPr/>
          <p:nvPr/>
        </p:nvSpPr>
        <p:spPr>
          <a:xfrm rot="0" flipH="0" flipV="0">
            <a:off x="5141817" y="439953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9" name="Freeform 3809"/>
          <p:cNvSpPr/>
          <p:nvPr/>
        </p:nvSpPr>
        <p:spPr>
          <a:xfrm rot="0" flipH="0" flipV="0">
            <a:off x="5209330" y="441843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0" name="Freeform 3810"/>
          <p:cNvSpPr/>
          <p:nvPr/>
        </p:nvSpPr>
        <p:spPr>
          <a:xfrm rot="0" flipH="0" flipV="0">
            <a:off x="5256727" y="441797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1" name="Freeform 3811"/>
          <p:cNvSpPr/>
          <p:nvPr/>
        </p:nvSpPr>
        <p:spPr>
          <a:xfrm rot="0" flipH="0" flipV="0">
            <a:off x="5347557" y="441797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2" name="Freeform 3812"/>
          <p:cNvSpPr/>
          <p:nvPr/>
        </p:nvSpPr>
        <p:spPr>
          <a:xfrm rot="0" flipH="0" flipV="0">
            <a:off x="5431834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3" name="Freeform 3813"/>
          <p:cNvSpPr/>
          <p:nvPr/>
        </p:nvSpPr>
        <p:spPr>
          <a:xfrm rot="0" flipH="0" flipV="0">
            <a:off x="5516416" y="438765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4" name="Freeform 3814"/>
          <p:cNvSpPr/>
          <p:nvPr/>
        </p:nvSpPr>
        <p:spPr>
          <a:xfrm rot="0" flipH="0" flipV="0">
            <a:off x="5552840" y="439953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5" name="Freeform 3815"/>
          <p:cNvSpPr/>
          <p:nvPr/>
        </p:nvSpPr>
        <p:spPr>
          <a:xfrm rot="0" flipH="0" flipV="0">
            <a:off x="5614104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6" name="Freeform 3816"/>
          <p:cNvSpPr/>
          <p:nvPr/>
        </p:nvSpPr>
        <p:spPr>
          <a:xfrm rot="0" flipH="0" flipV="0">
            <a:off x="5734044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7" name="Freeform 3817"/>
          <p:cNvSpPr/>
          <p:nvPr/>
        </p:nvSpPr>
        <p:spPr>
          <a:xfrm rot="0" flipH="0" flipV="0">
            <a:off x="5813901" y="439953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8" name="Freeform 3818"/>
          <p:cNvSpPr/>
          <p:nvPr/>
        </p:nvSpPr>
        <p:spPr>
          <a:xfrm rot="0" flipH="0" flipV="0">
            <a:off x="5873794" y="441797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9" name="Freeform 3819"/>
          <p:cNvSpPr/>
          <p:nvPr/>
        </p:nvSpPr>
        <p:spPr>
          <a:xfrm rot="0" flipH="0" flipV="0">
            <a:off x="5964625" y="441797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0" name="Freeform 3820"/>
          <p:cNvSpPr/>
          <p:nvPr/>
        </p:nvSpPr>
        <p:spPr>
          <a:xfrm rot="0" flipH="0" flipV="0">
            <a:off x="6099499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1" name="Freeform 3821"/>
          <p:cNvSpPr/>
          <p:nvPr/>
        </p:nvSpPr>
        <p:spPr>
          <a:xfrm rot="0" flipH="0" flipV="0">
            <a:off x="6184081" y="438765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2" name="Freeform 3822"/>
          <p:cNvSpPr/>
          <p:nvPr/>
        </p:nvSpPr>
        <p:spPr>
          <a:xfrm rot="0" flipH="0" flipV="0">
            <a:off x="6224619" y="441797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3" name="Freeform 3823"/>
          <p:cNvSpPr/>
          <p:nvPr/>
        </p:nvSpPr>
        <p:spPr>
          <a:xfrm rot="0" flipH="0" flipV="0">
            <a:off x="6300514" y="439953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4" name="Freeform 3824"/>
          <p:cNvSpPr/>
          <p:nvPr/>
        </p:nvSpPr>
        <p:spPr>
          <a:xfrm rot="0" flipH="0" flipV="0">
            <a:off x="6361779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5" name="Freeform 3825"/>
          <p:cNvSpPr/>
          <p:nvPr/>
        </p:nvSpPr>
        <p:spPr>
          <a:xfrm rot="0" flipH="0" flipV="0">
            <a:off x="6475317" y="441980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6" name="Freeform 3826"/>
          <p:cNvSpPr/>
          <p:nvPr/>
        </p:nvSpPr>
        <p:spPr>
          <a:xfrm rot="0" flipH="0" flipV="0">
            <a:off x="6558223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7" name="Freeform 3827"/>
          <p:cNvSpPr/>
          <p:nvPr/>
        </p:nvSpPr>
        <p:spPr>
          <a:xfrm rot="0" flipH="0" flipV="0">
            <a:off x="6648291" y="438871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8" name="Freeform 3828"/>
          <p:cNvSpPr/>
          <p:nvPr/>
        </p:nvSpPr>
        <p:spPr>
          <a:xfrm rot="0" flipH="0" flipV="0">
            <a:off x="6683343" y="441797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9" name="Freeform 3829"/>
          <p:cNvSpPr/>
          <p:nvPr/>
        </p:nvSpPr>
        <p:spPr>
          <a:xfrm rot="0" flipH="0" flipV="0">
            <a:off x="6774173" y="438871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0" name="Freeform 3830"/>
          <p:cNvSpPr/>
          <p:nvPr/>
        </p:nvSpPr>
        <p:spPr>
          <a:xfrm rot="0" flipH="0" flipV="0">
            <a:off x="6847326" y="441980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1" name="Freeform 3831"/>
          <p:cNvSpPr/>
          <p:nvPr/>
        </p:nvSpPr>
        <p:spPr>
          <a:xfrm rot="0" flipH="0" flipV="0">
            <a:off x="6930231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2" name="Freeform 3832"/>
          <p:cNvSpPr/>
          <p:nvPr/>
        </p:nvSpPr>
        <p:spPr>
          <a:xfrm rot="0" flipH="0" flipV="0">
            <a:off x="7020299" y="441797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3" name="Freeform 3833"/>
          <p:cNvSpPr/>
          <p:nvPr/>
        </p:nvSpPr>
        <p:spPr>
          <a:xfrm rot="0" flipH="0" flipV="0">
            <a:off x="7101986" y="439953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4" name="Freeform 3834"/>
          <p:cNvSpPr/>
          <p:nvPr/>
        </p:nvSpPr>
        <p:spPr>
          <a:xfrm rot="0" flipH="0" flipV="0">
            <a:off x="7161879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5" name="Freeform 3835"/>
          <p:cNvSpPr/>
          <p:nvPr/>
        </p:nvSpPr>
        <p:spPr>
          <a:xfrm rot="0" flipH="0" flipV="0">
            <a:off x="7246461" y="438765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6" name="Freeform 3836"/>
          <p:cNvSpPr/>
          <p:nvPr/>
        </p:nvSpPr>
        <p:spPr>
          <a:xfrm rot="0" flipH="0" flipV="0">
            <a:off x="7293096" y="438871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7" name="Freeform 3837"/>
          <p:cNvSpPr/>
          <p:nvPr/>
        </p:nvSpPr>
        <p:spPr>
          <a:xfrm rot="0" flipH="0" flipV="0">
            <a:off x="7335768" y="438871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8" name="Freeform 3838"/>
          <p:cNvSpPr/>
          <p:nvPr/>
        </p:nvSpPr>
        <p:spPr>
          <a:xfrm rot="0" flipH="0" flipV="0">
            <a:off x="7372191" y="44179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9" name="Freeform 3839"/>
          <p:cNvSpPr/>
          <p:nvPr/>
        </p:nvSpPr>
        <p:spPr>
          <a:xfrm rot="0" flipH="0" flipV="0">
            <a:off x="7451439" y="4478023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0" name="Freeform 3840"/>
          <p:cNvSpPr/>
          <p:nvPr/>
        </p:nvSpPr>
        <p:spPr>
          <a:xfrm rot="0" flipH="0" flipV="0">
            <a:off x="7522610" y="44179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1" name="Freeform 3841"/>
          <p:cNvSpPr/>
          <p:nvPr/>
        </p:nvSpPr>
        <p:spPr>
          <a:xfrm rot="0" flipH="0" flipV="0">
            <a:off x="7608411" y="438871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2" name="Freeform 3842"/>
          <p:cNvSpPr/>
          <p:nvPr/>
        </p:nvSpPr>
        <p:spPr>
          <a:xfrm rot="0" flipH="0" flipV="0">
            <a:off x="7649864" y="438765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3" name="Freeform 3843"/>
          <p:cNvSpPr/>
          <p:nvPr/>
        </p:nvSpPr>
        <p:spPr>
          <a:xfrm rot="0" flipH="0" flipV="0">
            <a:off x="4859267" y="4568625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4" name="Freeform 3844"/>
          <p:cNvSpPr/>
          <p:nvPr/>
        </p:nvSpPr>
        <p:spPr>
          <a:xfrm rot="0" flipH="0" flipV="0">
            <a:off x="4911693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5" name="Freeform 3845"/>
          <p:cNvSpPr/>
          <p:nvPr/>
        </p:nvSpPr>
        <p:spPr>
          <a:xfrm rot="0" flipH="0" flipV="0">
            <a:off x="4992313" y="45805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6" name="Freeform 3846"/>
          <p:cNvSpPr/>
          <p:nvPr/>
        </p:nvSpPr>
        <p:spPr>
          <a:xfrm rot="0" flipH="0" flipV="0">
            <a:off x="5052206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7" name="Freeform 3847"/>
          <p:cNvSpPr/>
          <p:nvPr/>
        </p:nvSpPr>
        <p:spPr>
          <a:xfrm rot="0" flipH="0" flipV="0">
            <a:off x="5143036" y="45989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8" name="Freeform 3848"/>
          <p:cNvSpPr/>
          <p:nvPr/>
        </p:nvSpPr>
        <p:spPr>
          <a:xfrm rot="0" flipH="0" flipV="0">
            <a:off x="5227313" y="45989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9" name="Freeform 3849"/>
          <p:cNvSpPr/>
          <p:nvPr/>
        </p:nvSpPr>
        <p:spPr>
          <a:xfrm rot="0" flipH="0" flipV="0">
            <a:off x="5311895" y="45686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0" name="Freeform 3850"/>
          <p:cNvSpPr/>
          <p:nvPr/>
        </p:nvSpPr>
        <p:spPr>
          <a:xfrm rot="0" flipH="0" flipV="0">
            <a:off x="5358530" y="456969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1" name="Freeform 3851"/>
          <p:cNvSpPr/>
          <p:nvPr/>
        </p:nvSpPr>
        <p:spPr>
          <a:xfrm rot="0" flipH="0" flipV="0">
            <a:off x="5401202" y="456969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2" name="Freeform 3852"/>
          <p:cNvSpPr/>
          <p:nvPr/>
        </p:nvSpPr>
        <p:spPr>
          <a:xfrm rot="0" flipH="0" flipV="0">
            <a:off x="5437625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3" name="Freeform 3853"/>
          <p:cNvSpPr/>
          <p:nvPr/>
        </p:nvSpPr>
        <p:spPr>
          <a:xfrm rot="0" flipH="0" flipV="0">
            <a:off x="5516873" y="4657779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4" name="Freeform 3854"/>
          <p:cNvSpPr/>
          <p:nvPr/>
        </p:nvSpPr>
        <p:spPr>
          <a:xfrm rot="0" flipH="0" flipV="0">
            <a:off x="5590940" y="4577921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5" name="Freeform 3855"/>
          <p:cNvSpPr/>
          <p:nvPr/>
        </p:nvSpPr>
        <p:spPr>
          <a:xfrm rot="0" flipH="0" flipV="0">
            <a:off x="5659063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6" name="Freeform 3856"/>
          <p:cNvSpPr/>
          <p:nvPr/>
        </p:nvSpPr>
        <p:spPr>
          <a:xfrm rot="0" flipH="0" flipV="0">
            <a:off x="5739682" y="45805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7" name="Freeform 3857"/>
          <p:cNvSpPr/>
          <p:nvPr/>
        </p:nvSpPr>
        <p:spPr>
          <a:xfrm rot="0" flipH="0" flipV="0">
            <a:off x="5799576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8" name="Freeform 3858"/>
          <p:cNvSpPr/>
          <p:nvPr/>
        </p:nvSpPr>
        <p:spPr>
          <a:xfrm rot="0" flipH="0" flipV="0">
            <a:off x="5890406" y="45989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9" name="Freeform 3859"/>
          <p:cNvSpPr/>
          <p:nvPr/>
        </p:nvSpPr>
        <p:spPr>
          <a:xfrm rot="0" flipH="0" flipV="0">
            <a:off x="5981084" y="456862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0" name="Freeform 3860"/>
          <p:cNvSpPr/>
          <p:nvPr/>
        </p:nvSpPr>
        <p:spPr>
          <a:xfrm rot="0" flipH="0" flipV="0">
            <a:off x="6056217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1" name="Freeform 3861"/>
          <p:cNvSpPr/>
          <p:nvPr/>
        </p:nvSpPr>
        <p:spPr>
          <a:xfrm rot="0" flipH="0" flipV="0">
            <a:off x="6147047" y="45989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2" name="Freeform 3862"/>
          <p:cNvSpPr/>
          <p:nvPr/>
        </p:nvSpPr>
        <p:spPr>
          <a:xfrm rot="0" flipH="0" flipV="0">
            <a:off x="6275063" y="459895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3" name="Freeform 3863"/>
          <p:cNvSpPr/>
          <p:nvPr/>
        </p:nvSpPr>
        <p:spPr>
          <a:xfrm rot="0" flipH="0" flipV="0">
            <a:off x="6411309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4" name="Freeform 3864"/>
          <p:cNvSpPr/>
          <p:nvPr/>
        </p:nvSpPr>
        <p:spPr>
          <a:xfrm rot="0" flipH="0" flipV="0">
            <a:off x="6495281" y="45989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5" name="Freeform 3865"/>
          <p:cNvSpPr/>
          <p:nvPr/>
        </p:nvSpPr>
        <p:spPr>
          <a:xfrm rot="0" flipH="0" flipV="0">
            <a:off x="6575291" y="45989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6" name="Freeform 3866"/>
          <p:cNvSpPr/>
          <p:nvPr/>
        </p:nvSpPr>
        <p:spPr>
          <a:xfrm rot="0" flipH="0" flipV="0">
            <a:off x="6655149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7" name="Freeform 3867"/>
          <p:cNvSpPr/>
          <p:nvPr/>
        </p:nvSpPr>
        <p:spPr>
          <a:xfrm rot="0" flipH="0" flipV="0">
            <a:off x="6735007" y="45805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8" name="Freeform 3868"/>
          <p:cNvSpPr/>
          <p:nvPr/>
        </p:nvSpPr>
        <p:spPr>
          <a:xfrm rot="0" flipH="0" flipV="0">
            <a:off x="6794900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9" name="Freeform 3869"/>
          <p:cNvSpPr/>
          <p:nvPr/>
        </p:nvSpPr>
        <p:spPr>
          <a:xfrm rot="0" flipH="0" flipV="0">
            <a:off x="6885731" y="45989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0" name="Freeform 3870"/>
          <p:cNvSpPr/>
          <p:nvPr/>
        </p:nvSpPr>
        <p:spPr>
          <a:xfrm rot="0" flipH="0" flipV="0">
            <a:off x="6985247" y="4568625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1" name="Freeform 3871"/>
          <p:cNvSpPr/>
          <p:nvPr/>
        </p:nvSpPr>
        <p:spPr>
          <a:xfrm rot="0" flipH="0" flipV="0">
            <a:off x="7055199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2" name="Freeform 3872"/>
          <p:cNvSpPr/>
          <p:nvPr/>
        </p:nvSpPr>
        <p:spPr>
          <a:xfrm rot="0" flipH="0" flipV="0">
            <a:off x="7168737" y="460078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3" name="Freeform 3873"/>
          <p:cNvSpPr/>
          <p:nvPr/>
        </p:nvSpPr>
        <p:spPr>
          <a:xfrm rot="0" flipH="0" flipV="0">
            <a:off x="7251643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4" name="Freeform 3874"/>
          <p:cNvSpPr/>
          <p:nvPr/>
        </p:nvSpPr>
        <p:spPr>
          <a:xfrm rot="0" flipH="0" flipV="0">
            <a:off x="7341711" y="459940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5" name="Freeform 3875"/>
          <p:cNvSpPr/>
          <p:nvPr/>
        </p:nvSpPr>
        <p:spPr>
          <a:xfrm rot="0" flipH="0" flipV="0">
            <a:off x="7390479" y="45989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6" name="Freeform 3876"/>
          <p:cNvSpPr/>
          <p:nvPr/>
        </p:nvSpPr>
        <p:spPr>
          <a:xfrm rot="0" flipH="0" flipV="0">
            <a:off x="7478413" y="4600629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7" name="Freeform 3877"/>
          <p:cNvSpPr/>
          <p:nvPr/>
        </p:nvSpPr>
        <p:spPr>
          <a:xfrm rot="0" flipH="0" flipV="0">
            <a:off x="7572749" y="456969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8" name="Freeform 3878"/>
          <p:cNvSpPr/>
          <p:nvPr/>
        </p:nvSpPr>
        <p:spPr>
          <a:xfrm rot="0" flipH="0" flipV="0">
            <a:off x="7652454" y="45989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9" name="Freeform 3879"/>
          <p:cNvSpPr/>
          <p:nvPr/>
        </p:nvSpPr>
        <p:spPr>
          <a:xfrm rot="0" flipH="0" flipV="0">
            <a:off x="7730941" y="45989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0" name="Freeform 3880"/>
          <p:cNvSpPr/>
          <p:nvPr/>
        </p:nvSpPr>
        <p:spPr>
          <a:xfrm rot="0" flipH="0" flipV="0">
            <a:off x="7806531" y="458051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1" name="Freeform 3881"/>
          <p:cNvSpPr/>
          <p:nvPr/>
        </p:nvSpPr>
        <p:spPr>
          <a:xfrm rot="0" flipH="0" flipV="0">
            <a:off x="7866424" y="45989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2" name="Freeform 3882"/>
          <p:cNvSpPr/>
          <p:nvPr/>
        </p:nvSpPr>
        <p:spPr>
          <a:xfrm rot="0" flipH="0" flipV="0">
            <a:off x="7957254" y="45989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3" name="Freeform 3883"/>
          <p:cNvSpPr/>
          <p:nvPr/>
        </p:nvSpPr>
        <p:spPr>
          <a:xfrm rot="0" flipH="0" flipV="0">
            <a:off x="4861096" y="47799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4" name="Freeform 3884"/>
          <p:cNvSpPr/>
          <p:nvPr/>
        </p:nvSpPr>
        <p:spPr>
          <a:xfrm rot="0" flipH="0" flipV="0">
            <a:off x="4947202" y="4779927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5" name="Freeform 3885"/>
          <p:cNvSpPr/>
          <p:nvPr/>
        </p:nvSpPr>
        <p:spPr>
          <a:xfrm rot="0" flipH="0" flipV="0">
            <a:off x="5034985" y="47496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6" name="Freeform 3886"/>
          <p:cNvSpPr/>
          <p:nvPr/>
        </p:nvSpPr>
        <p:spPr>
          <a:xfrm rot="0" flipH="0" flipV="0">
            <a:off x="5081619" y="47799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7" name="Freeform 3887"/>
          <p:cNvSpPr/>
          <p:nvPr/>
        </p:nvSpPr>
        <p:spPr>
          <a:xfrm rot="0" flipH="0" flipV="0">
            <a:off x="5163915" y="4805073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8" name="Freeform 3888"/>
          <p:cNvSpPr/>
          <p:nvPr/>
        </p:nvSpPr>
        <p:spPr>
          <a:xfrm rot="0" flipH="0" flipV="0">
            <a:off x="5218474" y="4758591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9" name="Freeform 3889"/>
          <p:cNvSpPr/>
          <p:nvPr/>
        </p:nvSpPr>
        <p:spPr>
          <a:xfrm rot="0" flipH="0" flipV="0">
            <a:off x="5312962" y="4750667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0" name="Freeform 3890"/>
          <p:cNvSpPr/>
          <p:nvPr/>
        </p:nvSpPr>
        <p:spPr>
          <a:xfrm rot="0" flipH="0" flipV="0">
            <a:off x="5403640" y="474960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1" name="Freeform 3891"/>
          <p:cNvSpPr/>
          <p:nvPr/>
        </p:nvSpPr>
        <p:spPr>
          <a:xfrm rot="0" flipH="0" flipV="0">
            <a:off x="5448141" y="4781604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2" name="Freeform 3892"/>
          <p:cNvSpPr/>
          <p:nvPr/>
        </p:nvSpPr>
        <p:spPr>
          <a:xfrm rot="0" flipH="0" flipV="0">
            <a:off x="5542477" y="47506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3" name="Freeform 3893"/>
          <p:cNvSpPr/>
          <p:nvPr/>
        </p:nvSpPr>
        <p:spPr>
          <a:xfrm rot="0" flipH="0" flipV="0">
            <a:off x="5628278" y="47506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4" name="Freeform 3894"/>
          <p:cNvSpPr/>
          <p:nvPr/>
        </p:nvSpPr>
        <p:spPr>
          <a:xfrm rot="0" flipH="0" flipV="0">
            <a:off x="5707831" y="47799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5" name="Freeform 3895"/>
          <p:cNvSpPr/>
          <p:nvPr/>
        </p:nvSpPr>
        <p:spPr>
          <a:xfrm rot="0" flipH="0" flipV="0">
            <a:off x="5797899" y="47799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6" name="Freeform 3896"/>
          <p:cNvSpPr/>
          <p:nvPr/>
        </p:nvSpPr>
        <p:spPr>
          <a:xfrm rot="0" flipH="0" flipV="0">
            <a:off x="5882176" y="47799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7" name="Freeform 3897"/>
          <p:cNvSpPr/>
          <p:nvPr/>
        </p:nvSpPr>
        <p:spPr>
          <a:xfrm rot="0" flipH="0" flipV="0">
            <a:off x="5967977" y="47799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8" name="Rectangle 3898"/>
          <p:cNvSpPr/>
          <p:nvPr/>
        </p:nvSpPr>
        <p:spPr>
          <a:xfrm rot="0" flipH="0" flipV="0">
            <a:off x="1810560" y="1405371"/>
            <a:ext cx="1001877" cy="499627"/>
          </a:xfrm>
          <a:prstGeom prst="rect">
            <a:avLst/>
          </a:prstGeom>
        </p:spPr>
      </p:sp>
      <p:sp>
        <p:nvSpPr>
          <p:cNvPr id="3899" name="Freeform 3899"/>
          <p:cNvSpPr/>
          <p:nvPr/>
        </p:nvSpPr>
        <p:spPr>
          <a:xfrm rot="0" flipH="0" flipV="0">
            <a:off x="1816656" y="1594103"/>
            <a:ext cx="192176" cy="219456"/>
          </a:xfrm>
          <a:custGeom>
            <a:pathLst>
              <a:path w="8007350" h="9144000">
                <a:moveTo>
                  <a:pt x="0" y="9144000"/>
                </a:moveTo>
                <a:lnTo>
                  <a:pt x="2882900" y="0"/>
                </a:lnTo>
                <a:lnTo>
                  <a:pt x="5124450" y="0"/>
                </a:lnTo>
                <a:lnTo>
                  <a:pt x="8007350" y="9144000"/>
                </a:lnTo>
                <a:lnTo>
                  <a:pt x="6432550" y="9144000"/>
                </a:lnTo>
                <a:lnTo>
                  <a:pt x="3816350" y="939800"/>
                </a:lnTo>
                <a:lnTo>
                  <a:pt x="4159250" y="939800"/>
                </a:lnTo>
                <a:lnTo>
                  <a:pt x="1574800" y="9144000"/>
                </a:lnTo>
                <a:close/>
                <a:moveTo>
                  <a:pt x="-254000" y="9144000"/>
                </a:moveTo>
                <a:moveTo>
                  <a:pt x="1606550" y="7162800"/>
                </a:moveTo>
                <a:lnTo>
                  <a:pt x="1606550" y="5734050"/>
                </a:lnTo>
                <a:lnTo>
                  <a:pt x="6407150" y="5734050"/>
                </a:lnTo>
                <a:lnTo>
                  <a:pt x="6407150" y="7162800"/>
                </a:lnTo>
                <a:close/>
                <a:moveTo>
                  <a:pt x="17272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0" name="Freeform 3900"/>
          <p:cNvSpPr/>
          <p:nvPr/>
        </p:nvSpPr>
        <p:spPr>
          <a:xfrm rot="0" flipH="0" flipV="0">
            <a:off x="2012033" y="1603247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1" name="Freeform 3901"/>
          <p:cNvSpPr/>
          <p:nvPr/>
        </p:nvSpPr>
        <p:spPr>
          <a:xfrm rot="0" flipH="0" flipV="0">
            <a:off x="2144926" y="1644395"/>
            <a:ext cx="163982" cy="173736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2" name="Freeform 3902"/>
          <p:cNvSpPr/>
          <p:nvPr/>
        </p:nvSpPr>
        <p:spPr>
          <a:xfrm rot="0" flipH="0" flipV="0">
            <a:off x="2342131" y="1644852"/>
            <a:ext cx="234696" cy="16870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3" name="Freeform 3903"/>
          <p:cNvSpPr/>
          <p:nvPr/>
        </p:nvSpPr>
        <p:spPr>
          <a:xfrm rot="0" flipH="0" flipV="0">
            <a:off x="2619500" y="1590293"/>
            <a:ext cx="36728" cy="223266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4" name="Freeform 3904"/>
          <p:cNvSpPr/>
          <p:nvPr/>
        </p:nvSpPr>
        <p:spPr>
          <a:xfrm rot="0" flipH="0" flipV="0">
            <a:off x="2683508" y="1603247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5" name="Rectangle 3905"/>
          <p:cNvSpPr/>
          <p:nvPr/>
        </p:nvSpPr>
        <p:spPr>
          <a:xfrm rot="0" flipH="0" flipV="0">
            <a:off x="1779699" y="3836846"/>
            <a:ext cx="1063447" cy="499627"/>
          </a:xfrm>
          <a:prstGeom prst="rect">
            <a:avLst/>
          </a:prstGeom>
        </p:spPr>
      </p:sp>
      <p:sp>
        <p:nvSpPr>
          <p:cNvPr id="3906" name="Freeform 3906"/>
          <p:cNvSpPr/>
          <p:nvPr/>
        </p:nvSpPr>
        <p:spPr>
          <a:xfrm rot="0" flipH="0" flipV="0">
            <a:off x="1801035" y="4025578"/>
            <a:ext cx="132130" cy="219456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7" name="Freeform 3907"/>
          <p:cNvSpPr/>
          <p:nvPr/>
        </p:nvSpPr>
        <p:spPr>
          <a:xfrm rot="0" flipH="0" flipV="0">
            <a:off x="1947034" y="4075870"/>
            <a:ext cx="163982" cy="173736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8" name="Freeform 3908"/>
          <p:cNvSpPr/>
          <p:nvPr/>
        </p:nvSpPr>
        <p:spPr>
          <a:xfrm rot="0" flipH="0" flipV="0">
            <a:off x="2126257" y="4034722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9" name="Freeform 3909"/>
          <p:cNvSpPr/>
          <p:nvPr/>
        </p:nvSpPr>
        <p:spPr>
          <a:xfrm rot="0" flipH="0" flipV="0">
            <a:off x="2259150" y="4075870"/>
            <a:ext cx="163982" cy="173736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0" name="Freeform 3910"/>
          <p:cNvSpPr/>
          <p:nvPr/>
        </p:nvSpPr>
        <p:spPr>
          <a:xfrm rot="0" flipH="0" flipV="0">
            <a:off x="2456355" y="4075718"/>
            <a:ext cx="151333" cy="169316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1" name="Freeform 3911"/>
          <p:cNvSpPr/>
          <p:nvPr/>
        </p:nvSpPr>
        <p:spPr>
          <a:xfrm rot="0" flipH="0" flipV="0">
            <a:off x="2650208" y="4021768"/>
            <a:ext cx="36728" cy="223266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2" name="Freeform 3912"/>
          <p:cNvSpPr/>
          <p:nvPr/>
        </p:nvSpPr>
        <p:spPr>
          <a:xfrm rot="0" flipH="0" flipV="0">
            <a:off x="2714216" y="4034722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3" name="Rectangle 3913"/>
          <p:cNvSpPr/>
          <p:nvPr/>
        </p:nvSpPr>
        <p:spPr>
          <a:xfrm rot="0" flipH="0" flipV="0">
            <a:off x="1582265" y="2621108"/>
            <a:ext cx="1457858" cy="499627"/>
          </a:xfrm>
          <a:prstGeom prst="rect">
            <a:avLst/>
          </a:prstGeom>
        </p:spPr>
      </p:sp>
      <p:sp>
        <p:nvSpPr>
          <p:cNvPr id="3914" name="Freeform 3914"/>
          <p:cNvSpPr/>
          <p:nvPr/>
        </p:nvSpPr>
        <p:spPr>
          <a:xfrm rot="0" flipH="0" flipV="0">
            <a:off x="1603601" y="2809841"/>
            <a:ext cx="141732" cy="219456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5" name="Freeform 3915"/>
          <p:cNvSpPr/>
          <p:nvPr/>
        </p:nvSpPr>
        <p:spPr>
          <a:xfrm rot="0" flipH="0" flipV="0">
            <a:off x="1784957" y="2805269"/>
            <a:ext cx="36728" cy="224028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6" name="Freeform 3916"/>
          <p:cNvSpPr/>
          <p:nvPr/>
        </p:nvSpPr>
        <p:spPr>
          <a:xfrm rot="0" flipH="0" flipV="0">
            <a:off x="1858109" y="2860133"/>
            <a:ext cx="159918" cy="173736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7" name="Freeform 3917"/>
          <p:cNvSpPr/>
          <p:nvPr/>
        </p:nvSpPr>
        <p:spPr>
          <a:xfrm rot="0" flipH="0" flipV="0">
            <a:off x="2050437" y="2809841"/>
            <a:ext cx="149047" cy="219456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8" name="Freeform 3918"/>
          <p:cNvSpPr/>
          <p:nvPr/>
        </p:nvSpPr>
        <p:spPr>
          <a:xfrm rot="0" flipH="0" flipV="0">
            <a:off x="2196437" y="2818985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9" name="Freeform 3919"/>
          <p:cNvSpPr/>
          <p:nvPr/>
        </p:nvSpPr>
        <p:spPr>
          <a:xfrm rot="0" flipH="0" flipV="0">
            <a:off x="2346703" y="2863663"/>
            <a:ext cx="92659" cy="165633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0" name="Freeform 3920"/>
          <p:cNvSpPr/>
          <p:nvPr/>
        </p:nvSpPr>
        <p:spPr>
          <a:xfrm rot="0" flipH="0" flipV="0">
            <a:off x="2456126" y="2860133"/>
            <a:ext cx="163982" cy="173736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1" name="Freeform 3921"/>
          <p:cNvSpPr/>
          <p:nvPr/>
        </p:nvSpPr>
        <p:spPr>
          <a:xfrm rot="0" flipH="0" flipV="0">
            <a:off x="2653332" y="2859980"/>
            <a:ext cx="151333" cy="169316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2" name="Freeform 3922"/>
          <p:cNvSpPr/>
          <p:nvPr/>
        </p:nvSpPr>
        <p:spPr>
          <a:xfrm rot="0" flipH="0" flipV="0">
            <a:off x="2847185" y="2806031"/>
            <a:ext cx="36728" cy="223266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3" name="Freeform 3923"/>
          <p:cNvSpPr/>
          <p:nvPr/>
        </p:nvSpPr>
        <p:spPr>
          <a:xfrm rot="0" flipH="0" flipV="0">
            <a:off x="2911193" y="2818985"/>
            <a:ext cx="114757" cy="213232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4" name="Rectangle 3924"/>
          <p:cNvSpPr/>
          <p:nvPr/>
        </p:nvSpPr>
        <p:spPr>
          <a:xfrm rot="0" flipH="0" flipV="0">
            <a:off x="6904550" y="3282150"/>
            <a:ext cx="1729892" cy="213785"/>
          </a:xfrm>
          <a:prstGeom prst="rect">
            <a:avLst/>
          </a:prstGeom>
        </p:spPr>
      </p:sp>
      <p:sp>
        <p:nvSpPr>
          <p:cNvPr id="3925" name="Freeform 3925"/>
          <p:cNvSpPr/>
          <p:nvPr/>
        </p:nvSpPr>
        <p:spPr>
          <a:xfrm rot="0" flipH="0" flipV="0">
            <a:off x="6914456" y="3356643"/>
            <a:ext cx="77266" cy="103022"/>
          </a:xfrm>
          <a:custGeom>
            <a:pathLst>
              <a:path w="6438900" h="8585200">
                <a:moveTo>
                  <a:pt x="3225800" y="8585200"/>
                </a:moveTo>
                <a:cubicBezTo>
                  <a:pt x="2654300" y="8585200"/>
                  <a:pt x="2128308" y="8485716"/>
                  <a:pt x="1647825" y="8286750"/>
                </a:cubicBezTo>
                <a:cubicBezTo>
                  <a:pt x="1167341" y="8087784"/>
                  <a:pt x="777875" y="7785100"/>
                  <a:pt x="479425" y="7378700"/>
                </a:cubicBezTo>
                <a:cubicBezTo>
                  <a:pt x="180975" y="6972300"/>
                  <a:pt x="21166" y="6455834"/>
                  <a:pt x="0" y="5829300"/>
                </a:cubicBezTo>
                <a:lnTo>
                  <a:pt x="1473200" y="5829300"/>
                </a:lnTo>
                <a:cubicBezTo>
                  <a:pt x="1473200" y="6146800"/>
                  <a:pt x="1551516" y="6407150"/>
                  <a:pt x="1708150" y="6610350"/>
                </a:cubicBezTo>
                <a:cubicBezTo>
                  <a:pt x="1864783" y="6813550"/>
                  <a:pt x="2075391" y="6964892"/>
                  <a:pt x="2339975" y="7064375"/>
                </a:cubicBezTo>
                <a:cubicBezTo>
                  <a:pt x="2604558" y="7163859"/>
                  <a:pt x="2895600" y="7213600"/>
                  <a:pt x="3213100" y="7213600"/>
                </a:cubicBezTo>
                <a:cubicBezTo>
                  <a:pt x="3517900" y="7213600"/>
                  <a:pt x="3789891" y="7173384"/>
                  <a:pt x="4029075" y="7092950"/>
                </a:cubicBezTo>
                <a:cubicBezTo>
                  <a:pt x="4268258" y="7012517"/>
                  <a:pt x="4456641" y="6897159"/>
                  <a:pt x="4594225" y="6746875"/>
                </a:cubicBezTo>
                <a:cubicBezTo>
                  <a:pt x="4731808" y="6596592"/>
                  <a:pt x="4800600" y="6417734"/>
                  <a:pt x="4800600" y="6210300"/>
                </a:cubicBezTo>
                <a:cubicBezTo>
                  <a:pt x="4800600" y="5935134"/>
                  <a:pt x="4716991" y="5719234"/>
                  <a:pt x="4549775" y="5562600"/>
                </a:cubicBezTo>
                <a:cubicBezTo>
                  <a:pt x="4382558" y="5405967"/>
                  <a:pt x="4114800" y="5262034"/>
                  <a:pt x="3746500" y="5130800"/>
                </a:cubicBezTo>
                <a:lnTo>
                  <a:pt x="2120900" y="4483100"/>
                </a:lnTo>
                <a:cubicBezTo>
                  <a:pt x="1485900" y="4233334"/>
                  <a:pt x="999066" y="3943350"/>
                  <a:pt x="660400" y="3613150"/>
                </a:cubicBezTo>
                <a:cubicBezTo>
                  <a:pt x="321733" y="3282950"/>
                  <a:pt x="152400" y="2827867"/>
                  <a:pt x="152400" y="2247900"/>
                </a:cubicBezTo>
                <a:cubicBezTo>
                  <a:pt x="152400" y="1579034"/>
                  <a:pt x="416983" y="1037167"/>
                  <a:pt x="946150" y="622300"/>
                </a:cubicBezTo>
                <a:cubicBezTo>
                  <a:pt x="1475316" y="207434"/>
                  <a:pt x="2214033" y="0"/>
                  <a:pt x="3162300" y="0"/>
                </a:cubicBezTo>
                <a:cubicBezTo>
                  <a:pt x="4085166" y="0"/>
                  <a:pt x="4798483" y="214842"/>
                  <a:pt x="5302250" y="644525"/>
                </a:cubicBezTo>
                <a:cubicBezTo>
                  <a:pt x="5806016" y="1074209"/>
                  <a:pt x="6091766" y="1672167"/>
                  <a:pt x="6159500" y="2438400"/>
                </a:cubicBezTo>
                <a:lnTo>
                  <a:pt x="4686300" y="2438400"/>
                </a:lnTo>
                <a:cubicBezTo>
                  <a:pt x="4631266" y="2112434"/>
                  <a:pt x="4483100" y="1851025"/>
                  <a:pt x="4241800" y="1654175"/>
                </a:cubicBezTo>
                <a:cubicBezTo>
                  <a:pt x="4000500" y="1457325"/>
                  <a:pt x="3640666" y="1358900"/>
                  <a:pt x="3162300" y="1358900"/>
                </a:cubicBezTo>
                <a:cubicBezTo>
                  <a:pt x="2738966" y="1358900"/>
                  <a:pt x="2404533" y="1446742"/>
                  <a:pt x="2159000" y="1622425"/>
                </a:cubicBezTo>
                <a:cubicBezTo>
                  <a:pt x="1913466" y="1798109"/>
                  <a:pt x="1790700" y="2019300"/>
                  <a:pt x="1790700" y="2286000"/>
                </a:cubicBezTo>
                <a:cubicBezTo>
                  <a:pt x="1790700" y="2514600"/>
                  <a:pt x="1867958" y="2695575"/>
                  <a:pt x="2022475" y="2828925"/>
                </a:cubicBezTo>
                <a:cubicBezTo>
                  <a:pt x="2176991" y="2962275"/>
                  <a:pt x="2417233" y="3090334"/>
                  <a:pt x="2743200" y="3213100"/>
                </a:cubicBezTo>
                <a:lnTo>
                  <a:pt x="4546600" y="3911600"/>
                </a:lnTo>
                <a:cubicBezTo>
                  <a:pt x="5156200" y="4148667"/>
                  <a:pt x="5623983" y="4447117"/>
                  <a:pt x="5949950" y="4806950"/>
                </a:cubicBezTo>
                <a:cubicBezTo>
                  <a:pt x="6275916" y="5166784"/>
                  <a:pt x="6438900" y="5617634"/>
                  <a:pt x="6438900" y="6159500"/>
                </a:cubicBezTo>
                <a:cubicBezTo>
                  <a:pt x="6438900" y="6654800"/>
                  <a:pt x="6314016" y="7083425"/>
                  <a:pt x="6064250" y="7445375"/>
                </a:cubicBezTo>
                <a:cubicBezTo>
                  <a:pt x="5814483" y="7807325"/>
                  <a:pt x="5450416" y="8087784"/>
                  <a:pt x="4972050" y="8286750"/>
                </a:cubicBezTo>
                <a:cubicBezTo>
                  <a:pt x="4493683" y="8485716"/>
                  <a:pt x="3911600" y="8585200"/>
                  <a:pt x="3225800" y="8585200"/>
                </a:cubicBezTo>
                <a:close/>
                <a:moveTo>
                  <a:pt x="-10033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6" name="Freeform 3926"/>
          <p:cNvSpPr/>
          <p:nvPr/>
        </p:nvSpPr>
        <p:spPr>
          <a:xfrm rot="0" flipH="0" flipV="0">
            <a:off x="7004982" y="3325325"/>
            <a:ext cx="88544" cy="132207"/>
          </a:xfrm>
          <a:custGeom>
            <a:pathLst>
              <a:path w="7378700" h="11017250">
                <a:moveTo>
                  <a:pt x="0" y="11017250"/>
                </a:moveTo>
                <a:lnTo>
                  <a:pt x="2806700" y="2774950"/>
                </a:lnTo>
                <a:lnTo>
                  <a:pt x="4686300" y="2774950"/>
                </a:lnTo>
                <a:lnTo>
                  <a:pt x="7378700" y="11017250"/>
                </a:lnTo>
                <a:lnTo>
                  <a:pt x="5803900" y="11017250"/>
                </a:lnTo>
                <a:lnTo>
                  <a:pt x="5232400" y="9239250"/>
                </a:lnTo>
                <a:lnTo>
                  <a:pt x="2171700" y="9239250"/>
                </a:lnTo>
                <a:lnTo>
                  <a:pt x="1587500" y="11017250"/>
                </a:lnTo>
                <a:close/>
                <a:moveTo>
                  <a:pt x="-279400" y="11017250"/>
                </a:moveTo>
                <a:moveTo>
                  <a:pt x="2552700" y="8108950"/>
                </a:moveTo>
                <a:lnTo>
                  <a:pt x="4876800" y="8108950"/>
                </a:lnTo>
                <a:lnTo>
                  <a:pt x="3721100" y="4565650"/>
                </a:lnTo>
                <a:close/>
                <a:moveTo>
                  <a:pt x="2628900" y="11017250"/>
                </a:moveTo>
                <a:moveTo>
                  <a:pt x="4984750" y="1695450"/>
                </a:moveTo>
                <a:cubicBezTo>
                  <a:pt x="4739216" y="1695450"/>
                  <a:pt x="4529666" y="1615017"/>
                  <a:pt x="4356100" y="1454150"/>
                </a:cubicBezTo>
                <a:cubicBezTo>
                  <a:pt x="4182533" y="1293284"/>
                  <a:pt x="4095750" y="1092200"/>
                  <a:pt x="4095750" y="850900"/>
                </a:cubicBezTo>
                <a:cubicBezTo>
                  <a:pt x="4095750" y="609600"/>
                  <a:pt x="4182533" y="407459"/>
                  <a:pt x="4356100" y="244475"/>
                </a:cubicBezTo>
                <a:cubicBezTo>
                  <a:pt x="4529666" y="81492"/>
                  <a:pt x="4739216" y="0"/>
                  <a:pt x="4984750" y="0"/>
                </a:cubicBezTo>
                <a:cubicBezTo>
                  <a:pt x="5247216" y="0"/>
                  <a:pt x="5463116" y="81492"/>
                  <a:pt x="5632450" y="244475"/>
                </a:cubicBezTo>
                <a:cubicBezTo>
                  <a:pt x="5801783" y="407459"/>
                  <a:pt x="5886450" y="609600"/>
                  <a:pt x="5886450" y="850900"/>
                </a:cubicBezTo>
                <a:cubicBezTo>
                  <a:pt x="5886450" y="1092200"/>
                  <a:pt x="5801783" y="1293284"/>
                  <a:pt x="5632450" y="1454150"/>
                </a:cubicBezTo>
                <a:cubicBezTo>
                  <a:pt x="5463116" y="1615017"/>
                  <a:pt x="5247216" y="1695450"/>
                  <a:pt x="4984750" y="1695450"/>
                </a:cubicBezTo>
                <a:close/>
                <a:moveTo>
                  <a:pt x="9042400" y="11017250"/>
                </a:moveTo>
                <a:moveTo>
                  <a:pt x="2546350" y="1695450"/>
                </a:moveTo>
                <a:cubicBezTo>
                  <a:pt x="2288116" y="1695450"/>
                  <a:pt x="2075391" y="1615017"/>
                  <a:pt x="1908175" y="1454150"/>
                </a:cubicBezTo>
                <a:cubicBezTo>
                  <a:pt x="1740958" y="1293284"/>
                  <a:pt x="1657350" y="1096434"/>
                  <a:pt x="1657350" y="863600"/>
                </a:cubicBezTo>
                <a:cubicBezTo>
                  <a:pt x="1657350" y="613834"/>
                  <a:pt x="1740958" y="409575"/>
                  <a:pt x="1908175" y="250825"/>
                </a:cubicBezTo>
                <a:cubicBezTo>
                  <a:pt x="2075391" y="92075"/>
                  <a:pt x="2288116" y="12700"/>
                  <a:pt x="2546350" y="12700"/>
                </a:cubicBezTo>
                <a:cubicBezTo>
                  <a:pt x="2808816" y="12700"/>
                  <a:pt x="3024716" y="92075"/>
                  <a:pt x="3194050" y="250825"/>
                </a:cubicBezTo>
                <a:cubicBezTo>
                  <a:pt x="3363383" y="409575"/>
                  <a:pt x="3448050" y="613834"/>
                  <a:pt x="3448050" y="863600"/>
                </a:cubicBezTo>
                <a:cubicBezTo>
                  <a:pt x="3448050" y="1096434"/>
                  <a:pt x="3363383" y="1293284"/>
                  <a:pt x="3194050" y="1454150"/>
                </a:cubicBezTo>
                <a:cubicBezTo>
                  <a:pt x="3024716" y="1615017"/>
                  <a:pt x="2808816" y="1695450"/>
                  <a:pt x="2546350" y="1695450"/>
                </a:cubicBezTo>
                <a:close/>
                <a:moveTo>
                  <a:pt x="9042400" y="110172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7" name="Freeform 3927"/>
          <p:cNvSpPr/>
          <p:nvPr/>
        </p:nvSpPr>
        <p:spPr>
          <a:xfrm rot="0" flipH="0" flipV="0">
            <a:off x="7111052" y="3358624"/>
            <a:ext cx="79095" cy="98907"/>
          </a:xfrm>
          <a:custGeom>
            <a:pathLst>
              <a:path w="6591300" h="8242300">
                <a:moveTo>
                  <a:pt x="0" y="0"/>
                </a:moveTo>
                <a:lnTo>
                  <a:pt x="1498600" y="0"/>
                </a:lnTo>
                <a:lnTo>
                  <a:pt x="1498600" y="3441700"/>
                </a:lnTo>
                <a:lnTo>
                  <a:pt x="5092700" y="3441700"/>
                </a:lnTo>
                <a:lnTo>
                  <a:pt x="5092700" y="0"/>
                </a:lnTo>
                <a:lnTo>
                  <a:pt x="6591300" y="0"/>
                </a:lnTo>
                <a:lnTo>
                  <a:pt x="6591300" y="8242300"/>
                </a:lnTo>
                <a:lnTo>
                  <a:pt x="5092700" y="8242300"/>
                </a:lnTo>
                <a:lnTo>
                  <a:pt x="5092700" y="4749800"/>
                </a:lnTo>
                <a:lnTo>
                  <a:pt x="1498600" y="4749800"/>
                </a:lnTo>
                <a:lnTo>
                  <a:pt x="14986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8" name="Freeform 3928"/>
          <p:cNvSpPr/>
          <p:nvPr/>
        </p:nvSpPr>
        <p:spPr>
          <a:xfrm rot="0" flipH="0" flipV="0">
            <a:off x="7218494" y="3358624"/>
            <a:ext cx="84582" cy="98907"/>
          </a:xfrm>
          <a:custGeom>
            <a:pathLst>
              <a:path w="7048500" h="8242300">
                <a:moveTo>
                  <a:pt x="4762500" y="0"/>
                </a:moveTo>
                <a:lnTo>
                  <a:pt x="6819900" y="0"/>
                </a:lnTo>
                <a:lnTo>
                  <a:pt x="1384300" y="5562600"/>
                </a:lnTo>
                <a:lnTo>
                  <a:pt x="1384300" y="3517900"/>
                </a:lnTo>
                <a:close/>
                <a:moveTo>
                  <a:pt x="7061200" y="8242300"/>
                </a:moveTo>
                <a:moveTo>
                  <a:pt x="2933700" y="3403600"/>
                </a:moveTo>
                <a:lnTo>
                  <a:pt x="7048500" y="8242300"/>
                </a:lnTo>
                <a:lnTo>
                  <a:pt x="5118100" y="8242300"/>
                </a:lnTo>
                <a:lnTo>
                  <a:pt x="1892300" y="4381500"/>
                </a:lnTo>
                <a:close/>
                <a:moveTo>
                  <a:pt x="3657600" y="8242300"/>
                </a:moveTo>
                <a:moveTo>
                  <a:pt x="0" y="0"/>
                </a:moveTo>
                <a:lnTo>
                  <a:pt x="1511300" y="0"/>
                </a:lnTo>
                <a:lnTo>
                  <a:pt x="15113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9" name="Freeform 3929"/>
          <p:cNvSpPr/>
          <p:nvPr/>
        </p:nvSpPr>
        <p:spPr>
          <a:xfrm rot="0" flipH="0" flipV="0">
            <a:off x="7311154" y="3325325"/>
            <a:ext cx="89763" cy="134340"/>
          </a:xfrm>
          <a:custGeom>
            <a:pathLst>
              <a:path w="7480300" h="11195050">
                <a:moveTo>
                  <a:pt x="3733800" y="11195050"/>
                </a:moveTo>
                <a:cubicBezTo>
                  <a:pt x="3001433" y="11195050"/>
                  <a:pt x="2354791" y="11034183"/>
                  <a:pt x="1793875" y="10712450"/>
                </a:cubicBezTo>
                <a:cubicBezTo>
                  <a:pt x="1232958" y="10390717"/>
                  <a:pt x="793750" y="9910234"/>
                  <a:pt x="476250" y="9271000"/>
                </a:cubicBezTo>
                <a:cubicBezTo>
                  <a:pt x="158750" y="8631767"/>
                  <a:pt x="0" y="7838017"/>
                  <a:pt x="0" y="6889750"/>
                </a:cubicBezTo>
                <a:cubicBezTo>
                  <a:pt x="0" y="5924550"/>
                  <a:pt x="158750" y="5125509"/>
                  <a:pt x="476250" y="4492625"/>
                </a:cubicBezTo>
                <a:cubicBezTo>
                  <a:pt x="793750" y="3859742"/>
                  <a:pt x="1232958" y="3387725"/>
                  <a:pt x="1793875" y="3076575"/>
                </a:cubicBezTo>
                <a:cubicBezTo>
                  <a:pt x="2354791" y="2765425"/>
                  <a:pt x="3001433" y="2609850"/>
                  <a:pt x="3733800" y="2609850"/>
                </a:cubicBezTo>
                <a:cubicBezTo>
                  <a:pt x="4470400" y="2609850"/>
                  <a:pt x="5120216" y="2769659"/>
                  <a:pt x="5683250" y="3089275"/>
                </a:cubicBezTo>
                <a:cubicBezTo>
                  <a:pt x="6246283" y="3408892"/>
                  <a:pt x="6686550" y="3886200"/>
                  <a:pt x="7004050" y="4521200"/>
                </a:cubicBezTo>
                <a:cubicBezTo>
                  <a:pt x="7321550" y="5156200"/>
                  <a:pt x="7480300" y="5945717"/>
                  <a:pt x="7480300" y="6889750"/>
                </a:cubicBezTo>
                <a:cubicBezTo>
                  <a:pt x="7480300" y="7850717"/>
                  <a:pt x="7321550" y="8650817"/>
                  <a:pt x="7004050" y="9290050"/>
                </a:cubicBezTo>
                <a:cubicBezTo>
                  <a:pt x="6686550" y="9929284"/>
                  <a:pt x="6246283" y="10406592"/>
                  <a:pt x="5683250" y="10721975"/>
                </a:cubicBezTo>
                <a:cubicBezTo>
                  <a:pt x="5120216" y="11037358"/>
                  <a:pt x="4470400" y="11195050"/>
                  <a:pt x="3733800" y="11195050"/>
                </a:cubicBezTo>
                <a:close/>
                <a:moveTo>
                  <a:pt x="-774700" y="11017250"/>
                </a:moveTo>
                <a:moveTo>
                  <a:pt x="3733800" y="9836150"/>
                </a:moveTo>
                <a:cubicBezTo>
                  <a:pt x="4406900" y="9836150"/>
                  <a:pt x="4941358" y="9582150"/>
                  <a:pt x="5337175" y="9074150"/>
                </a:cubicBezTo>
                <a:cubicBezTo>
                  <a:pt x="5732991" y="8566150"/>
                  <a:pt x="5930900" y="7833784"/>
                  <a:pt x="5930900" y="6877050"/>
                </a:cubicBezTo>
                <a:cubicBezTo>
                  <a:pt x="5930900" y="5954184"/>
                  <a:pt x="5732991" y="5236634"/>
                  <a:pt x="5337175" y="4724400"/>
                </a:cubicBezTo>
                <a:cubicBezTo>
                  <a:pt x="4941358" y="4212167"/>
                  <a:pt x="4406900" y="3956050"/>
                  <a:pt x="3733800" y="3956050"/>
                </a:cubicBezTo>
                <a:cubicBezTo>
                  <a:pt x="3073400" y="3956050"/>
                  <a:pt x="2544233" y="4213225"/>
                  <a:pt x="2146300" y="4727575"/>
                </a:cubicBezTo>
                <a:cubicBezTo>
                  <a:pt x="1748366" y="5241925"/>
                  <a:pt x="1549400" y="5962650"/>
                  <a:pt x="1549400" y="6889750"/>
                </a:cubicBezTo>
                <a:cubicBezTo>
                  <a:pt x="1549400" y="7842250"/>
                  <a:pt x="1748366" y="8571442"/>
                  <a:pt x="2146300" y="9077325"/>
                </a:cubicBezTo>
                <a:cubicBezTo>
                  <a:pt x="2544233" y="9583209"/>
                  <a:pt x="3073400" y="9836150"/>
                  <a:pt x="3733800" y="9836150"/>
                </a:cubicBezTo>
                <a:close/>
                <a:moveTo>
                  <a:pt x="584200" y="11017250"/>
                </a:moveTo>
                <a:moveTo>
                  <a:pt x="4972050" y="1695450"/>
                </a:moveTo>
                <a:cubicBezTo>
                  <a:pt x="4726516" y="1695450"/>
                  <a:pt x="4516966" y="1615017"/>
                  <a:pt x="4343400" y="1454150"/>
                </a:cubicBezTo>
                <a:cubicBezTo>
                  <a:pt x="4169833" y="1293284"/>
                  <a:pt x="4083050" y="1092200"/>
                  <a:pt x="4083050" y="850900"/>
                </a:cubicBezTo>
                <a:cubicBezTo>
                  <a:pt x="4083050" y="609600"/>
                  <a:pt x="4169833" y="407459"/>
                  <a:pt x="4343400" y="244475"/>
                </a:cubicBezTo>
                <a:cubicBezTo>
                  <a:pt x="4516966" y="81492"/>
                  <a:pt x="4726516" y="0"/>
                  <a:pt x="4972050" y="0"/>
                </a:cubicBezTo>
                <a:cubicBezTo>
                  <a:pt x="5234516" y="0"/>
                  <a:pt x="5450416" y="81492"/>
                  <a:pt x="5619750" y="244475"/>
                </a:cubicBezTo>
                <a:cubicBezTo>
                  <a:pt x="5789083" y="407459"/>
                  <a:pt x="5873750" y="609600"/>
                  <a:pt x="5873750" y="850900"/>
                </a:cubicBezTo>
                <a:cubicBezTo>
                  <a:pt x="5873750" y="1092200"/>
                  <a:pt x="5789083" y="1293284"/>
                  <a:pt x="5619750" y="1454150"/>
                </a:cubicBezTo>
                <a:cubicBezTo>
                  <a:pt x="5450416" y="1615017"/>
                  <a:pt x="5234516" y="1695450"/>
                  <a:pt x="4972050" y="1695450"/>
                </a:cubicBezTo>
                <a:close/>
                <a:moveTo>
                  <a:pt x="8724900" y="11017250"/>
                </a:moveTo>
                <a:moveTo>
                  <a:pt x="2533650" y="1695450"/>
                </a:moveTo>
                <a:cubicBezTo>
                  <a:pt x="2275416" y="1695450"/>
                  <a:pt x="2062691" y="1615017"/>
                  <a:pt x="1895475" y="1454150"/>
                </a:cubicBezTo>
                <a:cubicBezTo>
                  <a:pt x="1728258" y="1293284"/>
                  <a:pt x="1644650" y="1096434"/>
                  <a:pt x="1644650" y="863600"/>
                </a:cubicBezTo>
                <a:cubicBezTo>
                  <a:pt x="1644650" y="613834"/>
                  <a:pt x="1728258" y="409575"/>
                  <a:pt x="1895475" y="250825"/>
                </a:cubicBezTo>
                <a:cubicBezTo>
                  <a:pt x="2062691" y="92075"/>
                  <a:pt x="2275416" y="12700"/>
                  <a:pt x="2533650" y="12700"/>
                </a:cubicBezTo>
                <a:cubicBezTo>
                  <a:pt x="2796116" y="12700"/>
                  <a:pt x="3012016" y="92075"/>
                  <a:pt x="3181350" y="250825"/>
                </a:cubicBezTo>
                <a:cubicBezTo>
                  <a:pt x="3350683" y="409575"/>
                  <a:pt x="3435350" y="613834"/>
                  <a:pt x="3435350" y="863600"/>
                </a:cubicBezTo>
                <a:cubicBezTo>
                  <a:pt x="3435350" y="1096434"/>
                  <a:pt x="3350683" y="1293284"/>
                  <a:pt x="3181350" y="1454150"/>
                </a:cubicBezTo>
                <a:cubicBezTo>
                  <a:pt x="3012016" y="1615017"/>
                  <a:pt x="2796116" y="1695450"/>
                  <a:pt x="2533650" y="1695450"/>
                </a:cubicBezTo>
                <a:close/>
                <a:moveTo>
                  <a:pt x="8724900" y="110172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0" name="Freeform 3930"/>
          <p:cNvSpPr/>
          <p:nvPr/>
        </p:nvSpPr>
        <p:spPr>
          <a:xfrm rot="0" flipH="0" flipV="0">
            <a:off x="7408384" y="3358624"/>
            <a:ext cx="86410" cy="98907"/>
          </a:xfrm>
          <a:custGeom>
            <a:pathLst>
              <a:path w="7200900" h="8242300">
                <a:moveTo>
                  <a:pt x="3517900" y="6604000"/>
                </a:moveTo>
                <a:lnTo>
                  <a:pt x="5626100" y="0"/>
                </a:lnTo>
                <a:lnTo>
                  <a:pt x="7200900" y="0"/>
                </a:lnTo>
                <a:lnTo>
                  <a:pt x="4368800" y="8242300"/>
                </a:lnTo>
                <a:lnTo>
                  <a:pt x="2794000" y="8242300"/>
                </a:lnTo>
                <a:lnTo>
                  <a:pt x="0" y="0"/>
                </a:lnTo>
                <a:lnTo>
                  <a:pt x="1587500" y="0"/>
                </a:lnTo>
                <a:lnTo>
                  <a:pt x="3670300" y="6604000"/>
                </a:lnTo>
                <a:close/>
                <a:moveTo>
                  <a:pt x="14097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1" name="Freeform 3931"/>
          <p:cNvSpPr/>
          <p:nvPr/>
        </p:nvSpPr>
        <p:spPr>
          <a:xfrm rot="0" flipH="0" flipV="0">
            <a:off x="7494795" y="3358624"/>
            <a:ext cx="88544" cy="98907"/>
          </a:xfrm>
          <a:custGeom>
            <a:pathLst>
              <a:path w="7378700" h="8242300">
                <a:moveTo>
                  <a:pt x="0" y="8242300"/>
                </a:moveTo>
                <a:lnTo>
                  <a:pt x="2806700" y="0"/>
                </a:lnTo>
                <a:lnTo>
                  <a:pt x="4686300" y="0"/>
                </a:lnTo>
                <a:lnTo>
                  <a:pt x="7378700" y="8242300"/>
                </a:lnTo>
                <a:lnTo>
                  <a:pt x="5803900" y="8242300"/>
                </a:lnTo>
                <a:lnTo>
                  <a:pt x="5232400" y="6464300"/>
                </a:lnTo>
                <a:lnTo>
                  <a:pt x="2171700" y="6464300"/>
                </a:lnTo>
                <a:lnTo>
                  <a:pt x="1587500" y="8242300"/>
                </a:lnTo>
                <a:close/>
                <a:moveTo>
                  <a:pt x="-279400" y="8242300"/>
                </a:moveTo>
                <a:moveTo>
                  <a:pt x="2552700" y="5334000"/>
                </a:moveTo>
                <a:lnTo>
                  <a:pt x="4876800" y="5334000"/>
                </a:lnTo>
                <a:lnTo>
                  <a:pt x="3721100" y="1790700"/>
                </a:lnTo>
                <a:close/>
                <a:moveTo>
                  <a:pt x="26289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2" name="Freeform 3932"/>
          <p:cNvSpPr/>
          <p:nvPr/>
        </p:nvSpPr>
        <p:spPr>
          <a:xfrm rot="0" flipH="0" flipV="0">
            <a:off x="7600865" y="3358624"/>
            <a:ext cx="76962" cy="98907"/>
          </a:xfrm>
          <a:custGeom>
            <a:pathLst>
              <a:path w="6413500" h="8242300">
                <a:moveTo>
                  <a:pt x="0" y="8242300"/>
                </a:moveTo>
                <a:lnTo>
                  <a:pt x="0" y="0"/>
                </a:lnTo>
                <a:lnTo>
                  <a:pt x="3048000" y="0"/>
                </a:lnTo>
                <a:cubicBezTo>
                  <a:pt x="4034366" y="0"/>
                  <a:pt x="4791075" y="230717"/>
                  <a:pt x="5318125" y="692150"/>
                </a:cubicBezTo>
                <a:cubicBezTo>
                  <a:pt x="5845175" y="1153584"/>
                  <a:pt x="6108700" y="1765300"/>
                  <a:pt x="6108700" y="2527300"/>
                </a:cubicBezTo>
                <a:cubicBezTo>
                  <a:pt x="6108700" y="3276600"/>
                  <a:pt x="5845175" y="3880909"/>
                  <a:pt x="5318125" y="4340225"/>
                </a:cubicBezTo>
                <a:cubicBezTo>
                  <a:pt x="4791075" y="4799542"/>
                  <a:pt x="4034366" y="5029200"/>
                  <a:pt x="3048000" y="5029200"/>
                </a:cubicBezTo>
                <a:lnTo>
                  <a:pt x="1498600" y="5029200"/>
                </a:lnTo>
                <a:lnTo>
                  <a:pt x="1498600" y="8242300"/>
                </a:lnTo>
                <a:close/>
                <a:moveTo>
                  <a:pt x="-1181100" y="8242300"/>
                </a:moveTo>
                <a:moveTo>
                  <a:pt x="4457700" y="8242300"/>
                </a:moveTo>
                <a:lnTo>
                  <a:pt x="2273300" y="4381500"/>
                </a:lnTo>
                <a:lnTo>
                  <a:pt x="3873500" y="4381500"/>
                </a:lnTo>
                <a:lnTo>
                  <a:pt x="6413500" y="8242300"/>
                </a:lnTo>
                <a:close/>
                <a:moveTo>
                  <a:pt x="-1181100" y="8242300"/>
                </a:moveTo>
                <a:moveTo>
                  <a:pt x="1498600" y="4025900"/>
                </a:moveTo>
                <a:lnTo>
                  <a:pt x="2895600" y="4025900"/>
                </a:lnTo>
                <a:cubicBezTo>
                  <a:pt x="3445933" y="4025900"/>
                  <a:pt x="3862916" y="3899959"/>
                  <a:pt x="4146550" y="3648075"/>
                </a:cubicBezTo>
                <a:cubicBezTo>
                  <a:pt x="4430183" y="3396192"/>
                  <a:pt x="4572000" y="3069167"/>
                  <a:pt x="4572000" y="2667000"/>
                </a:cubicBezTo>
                <a:cubicBezTo>
                  <a:pt x="4572000" y="2256367"/>
                  <a:pt x="4442883" y="1925109"/>
                  <a:pt x="4184650" y="1673225"/>
                </a:cubicBezTo>
                <a:cubicBezTo>
                  <a:pt x="3926416" y="1421342"/>
                  <a:pt x="3547533" y="1295400"/>
                  <a:pt x="3048000" y="1295400"/>
                </a:cubicBezTo>
                <a:lnTo>
                  <a:pt x="1498600" y="1295400"/>
                </a:lnTo>
                <a:close/>
                <a:moveTo>
                  <a:pt x="3035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3" name="Freeform 3933"/>
          <p:cNvSpPr/>
          <p:nvPr/>
        </p:nvSpPr>
        <p:spPr>
          <a:xfrm rot="0" flipH="0" flipV="0">
            <a:off x="7688038" y="3358624"/>
            <a:ext cx="88544" cy="98907"/>
          </a:xfrm>
          <a:custGeom>
            <a:pathLst>
              <a:path w="7378700" h="8242300">
                <a:moveTo>
                  <a:pt x="0" y="8242300"/>
                </a:moveTo>
                <a:lnTo>
                  <a:pt x="2806700" y="0"/>
                </a:lnTo>
                <a:lnTo>
                  <a:pt x="4686300" y="0"/>
                </a:lnTo>
                <a:lnTo>
                  <a:pt x="7378700" y="8242300"/>
                </a:lnTo>
                <a:lnTo>
                  <a:pt x="5803900" y="8242300"/>
                </a:lnTo>
                <a:lnTo>
                  <a:pt x="5232400" y="6464300"/>
                </a:lnTo>
                <a:lnTo>
                  <a:pt x="2171700" y="6464300"/>
                </a:lnTo>
                <a:lnTo>
                  <a:pt x="1587500" y="8242300"/>
                </a:lnTo>
                <a:close/>
                <a:moveTo>
                  <a:pt x="-279400" y="8242300"/>
                </a:moveTo>
                <a:moveTo>
                  <a:pt x="2552700" y="5334000"/>
                </a:moveTo>
                <a:lnTo>
                  <a:pt x="4876800" y="5334000"/>
                </a:lnTo>
                <a:lnTo>
                  <a:pt x="3721100" y="1790700"/>
                </a:lnTo>
                <a:close/>
                <a:moveTo>
                  <a:pt x="26289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4" name="Freeform 3934"/>
          <p:cNvSpPr/>
          <p:nvPr/>
        </p:nvSpPr>
        <p:spPr>
          <a:xfrm rot="0" flipH="0" flipV="0">
            <a:off x="7792585" y="3358624"/>
            <a:ext cx="80162" cy="101041"/>
          </a:xfrm>
          <a:custGeom>
            <a:pathLst>
              <a:path w="6680200" h="8420100">
                <a:moveTo>
                  <a:pt x="0" y="0"/>
                </a:moveTo>
                <a:lnTo>
                  <a:pt x="1498600" y="0"/>
                </a:lnTo>
                <a:lnTo>
                  <a:pt x="1498600" y="5130800"/>
                </a:lnTo>
                <a:cubicBezTo>
                  <a:pt x="1498600" y="5808134"/>
                  <a:pt x="1671108" y="6297084"/>
                  <a:pt x="2016125" y="6597650"/>
                </a:cubicBezTo>
                <a:cubicBezTo>
                  <a:pt x="2361141" y="6898217"/>
                  <a:pt x="2802466" y="7048500"/>
                  <a:pt x="3340100" y="7048500"/>
                </a:cubicBezTo>
                <a:cubicBezTo>
                  <a:pt x="3881966" y="7048500"/>
                  <a:pt x="4324350" y="6898217"/>
                  <a:pt x="4667250" y="6597650"/>
                </a:cubicBezTo>
                <a:cubicBezTo>
                  <a:pt x="5010150" y="6297084"/>
                  <a:pt x="5181600" y="5808134"/>
                  <a:pt x="5181600" y="5130800"/>
                </a:cubicBezTo>
                <a:lnTo>
                  <a:pt x="5181600" y="0"/>
                </a:lnTo>
                <a:lnTo>
                  <a:pt x="6680200" y="0"/>
                </a:lnTo>
                <a:lnTo>
                  <a:pt x="6680200" y="5130800"/>
                </a:lnTo>
                <a:cubicBezTo>
                  <a:pt x="6680200" y="5825067"/>
                  <a:pt x="6546850" y="6417734"/>
                  <a:pt x="6280150" y="6908800"/>
                </a:cubicBezTo>
                <a:cubicBezTo>
                  <a:pt x="6013450" y="7399867"/>
                  <a:pt x="5631391" y="7774517"/>
                  <a:pt x="5133975" y="8032750"/>
                </a:cubicBezTo>
                <a:cubicBezTo>
                  <a:pt x="4636558" y="8290983"/>
                  <a:pt x="4038600" y="8420100"/>
                  <a:pt x="3340100" y="8420100"/>
                </a:cubicBezTo>
                <a:cubicBezTo>
                  <a:pt x="2641600" y="8420100"/>
                  <a:pt x="2043641" y="8290983"/>
                  <a:pt x="1546225" y="8032750"/>
                </a:cubicBezTo>
                <a:cubicBezTo>
                  <a:pt x="1048808" y="7774517"/>
                  <a:pt x="666750" y="7399867"/>
                  <a:pt x="400050" y="6908800"/>
                </a:cubicBezTo>
                <a:cubicBezTo>
                  <a:pt x="133350" y="6417734"/>
                  <a:pt x="0" y="5825067"/>
                  <a:pt x="0" y="5130800"/>
                </a:cubicBezTo>
                <a:close/>
                <a:moveTo>
                  <a:pt x="7188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5" name="Freeform 3935"/>
          <p:cNvSpPr/>
          <p:nvPr/>
        </p:nvSpPr>
        <p:spPr>
          <a:xfrm rot="0" flipH="0" flipV="0">
            <a:off x="7899265" y="3358624"/>
            <a:ext cx="84582" cy="98907"/>
          </a:xfrm>
          <a:custGeom>
            <a:pathLst>
              <a:path w="7048500" h="8242300">
                <a:moveTo>
                  <a:pt x="4762500" y="0"/>
                </a:moveTo>
                <a:lnTo>
                  <a:pt x="6819900" y="0"/>
                </a:lnTo>
                <a:lnTo>
                  <a:pt x="1384300" y="5562600"/>
                </a:lnTo>
                <a:lnTo>
                  <a:pt x="1384300" y="3517900"/>
                </a:lnTo>
                <a:close/>
                <a:moveTo>
                  <a:pt x="7061200" y="8242300"/>
                </a:moveTo>
                <a:moveTo>
                  <a:pt x="2933700" y="3403600"/>
                </a:moveTo>
                <a:lnTo>
                  <a:pt x="7048500" y="8242300"/>
                </a:lnTo>
                <a:lnTo>
                  <a:pt x="5118100" y="8242300"/>
                </a:lnTo>
                <a:lnTo>
                  <a:pt x="1892300" y="4381500"/>
                </a:lnTo>
                <a:close/>
                <a:moveTo>
                  <a:pt x="3657600" y="8242300"/>
                </a:moveTo>
                <a:moveTo>
                  <a:pt x="0" y="0"/>
                </a:moveTo>
                <a:lnTo>
                  <a:pt x="1511300" y="0"/>
                </a:lnTo>
                <a:lnTo>
                  <a:pt x="15113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6" name="Freeform 3936"/>
          <p:cNvSpPr/>
          <p:nvPr/>
        </p:nvSpPr>
        <p:spPr>
          <a:xfrm rot="0" flipH="0" flipV="0">
            <a:off x="7994668" y="3356643"/>
            <a:ext cx="77266" cy="103022"/>
          </a:xfrm>
          <a:custGeom>
            <a:pathLst>
              <a:path w="6438900" h="8585200">
                <a:moveTo>
                  <a:pt x="3225800" y="8585200"/>
                </a:moveTo>
                <a:cubicBezTo>
                  <a:pt x="2654300" y="8585200"/>
                  <a:pt x="2128308" y="8485716"/>
                  <a:pt x="1647825" y="8286750"/>
                </a:cubicBezTo>
                <a:cubicBezTo>
                  <a:pt x="1167341" y="8087784"/>
                  <a:pt x="777875" y="7785100"/>
                  <a:pt x="479425" y="7378700"/>
                </a:cubicBezTo>
                <a:cubicBezTo>
                  <a:pt x="180975" y="6972300"/>
                  <a:pt x="21166" y="6455834"/>
                  <a:pt x="0" y="5829300"/>
                </a:cubicBezTo>
                <a:lnTo>
                  <a:pt x="1473200" y="5829300"/>
                </a:lnTo>
                <a:cubicBezTo>
                  <a:pt x="1473200" y="6146800"/>
                  <a:pt x="1551516" y="6407150"/>
                  <a:pt x="1708150" y="6610350"/>
                </a:cubicBezTo>
                <a:cubicBezTo>
                  <a:pt x="1864783" y="6813550"/>
                  <a:pt x="2075391" y="6964892"/>
                  <a:pt x="2339975" y="7064375"/>
                </a:cubicBezTo>
                <a:cubicBezTo>
                  <a:pt x="2604558" y="7163859"/>
                  <a:pt x="2895600" y="7213600"/>
                  <a:pt x="3213100" y="7213600"/>
                </a:cubicBezTo>
                <a:cubicBezTo>
                  <a:pt x="3517900" y="7213600"/>
                  <a:pt x="3789891" y="7173384"/>
                  <a:pt x="4029075" y="7092950"/>
                </a:cubicBezTo>
                <a:cubicBezTo>
                  <a:pt x="4268258" y="7012517"/>
                  <a:pt x="4456641" y="6897159"/>
                  <a:pt x="4594225" y="6746875"/>
                </a:cubicBezTo>
                <a:cubicBezTo>
                  <a:pt x="4731808" y="6596592"/>
                  <a:pt x="4800600" y="6417734"/>
                  <a:pt x="4800600" y="6210300"/>
                </a:cubicBezTo>
                <a:cubicBezTo>
                  <a:pt x="4800600" y="5935134"/>
                  <a:pt x="4716991" y="5719234"/>
                  <a:pt x="4549775" y="5562600"/>
                </a:cubicBezTo>
                <a:cubicBezTo>
                  <a:pt x="4382558" y="5405967"/>
                  <a:pt x="4114800" y="5262034"/>
                  <a:pt x="3746500" y="5130800"/>
                </a:cubicBezTo>
                <a:lnTo>
                  <a:pt x="2120900" y="4483100"/>
                </a:lnTo>
                <a:cubicBezTo>
                  <a:pt x="1485900" y="4233334"/>
                  <a:pt x="999066" y="3943350"/>
                  <a:pt x="660400" y="3613150"/>
                </a:cubicBezTo>
                <a:cubicBezTo>
                  <a:pt x="321733" y="3282950"/>
                  <a:pt x="152400" y="2827867"/>
                  <a:pt x="152400" y="2247900"/>
                </a:cubicBezTo>
                <a:cubicBezTo>
                  <a:pt x="152400" y="1579034"/>
                  <a:pt x="416983" y="1037167"/>
                  <a:pt x="946150" y="622300"/>
                </a:cubicBezTo>
                <a:cubicBezTo>
                  <a:pt x="1475316" y="207434"/>
                  <a:pt x="2214033" y="0"/>
                  <a:pt x="3162300" y="0"/>
                </a:cubicBezTo>
                <a:cubicBezTo>
                  <a:pt x="4085166" y="0"/>
                  <a:pt x="4798483" y="214842"/>
                  <a:pt x="5302250" y="644525"/>
                </a:cubicBezTo>
                <a:cubicBezTo>
                  <a:pt x="5806016" y="1074209"/>
                  <a:pt x="6091766" y="1672167"/>
                  <a:pt x="6159500" y="2438400"/>
                </a:cubicBezTo>
                <a:lnTo>
                  <a:pt x="4686300" y="2438400"/>
                </a:lnTo>
                <a:cubicBezTo>
                  <a:pt x="4631266" y="2112434"/>
                  <a:pt x="4483100" y="1851025"/>
                  <a:pt x="4241800" y="1654175"/>
                </a:cubicBezTo>
                <a:cubicBezTo>
                  <a:pt x="4000500" y="1457325"/>
                  <a:pt x="3640666" y="1358900"/>
                  <a:pt x="3162300" y="1358900"/>
                </a:cubicBezTo>
                <a:cubicBezTo>
                  <a:pt x="2738966" y="1358900"/>
                  <a:pt x="2404533" y="1446742"/>
                  <a:pt x="2159000" y="1622425"/>
                </a:cubicBezTo>
                <a:cubicBezTo>
                  <a:pt x="1913466" y="1798109"/>
                  <a:pt x="1790700" y="2019300"/>
                  <a:pt x="1790700" y="2286000"/>
                </a:cubicBezTo>
                <a:cubicBezTo>
                  <a:pt x="1790700" y="2514600"/>
                  <a:pt x="1867958" y="2695575"/>
                  <a:pt x="2022475" y="2828925"/>
                </a:cubicBezTo>
                <a:cubicBezTo>
                  <a:pt x="2176991" y="2962275"/>
                  <a:pt x="2417233" y="3090334"/>
                  <a:pt x="2743200" y="3213100"/>
                </a:cubicBezTo>
                <a:lnTo>
                  <a:pt x="4546600" y="3911600"/>
                </a:lnTo>
                <a:cubicBezTo>
                  <a:pt x="5156200" y="4148667"/>
                  <a:pt x="5623983" y="4447117"/>
                  <a:pt x="5949950" y="4806950"/>
                </a:cubicBezTo>
                <a:cubicBezTo>
                  <a:pt x="6275916" y="5166784"/>
                  <a:pt x="6438900" y="5617634"/>
                  <a:pt x="6438900" y="6159500"/>
                </a:cubicBezTo>
                <a:cubicBezTo>
                  <a:pt x="6438900" y="6654800"/>
                  <a:pt x="6314016" y="7083425"/>
                  <a:pt x="6064250" y="7445375"/>
                </a:cubicBezTo>
                <a:cubicBezTo>
                  <a:pt x="5814483" y="7807325"/>
                  <a:pt x="5450416" y="8087784"/>
                  <a:pt x="4972050" y="8286750"/>
                </a:cubicBezTo>
                <a:cubicBezTo>
                  <a:pt x="4493683" y="8485716"/>
                  <a:pt x="3911600" y="8585200"/>
                  <a:pt x="3225800" y="8585200"/>
                </a:cubicBezTo>
                <a:close/>
                <a:moveTo>
                  <a:pt x="-10033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7" name="Freeform 3937"/>
          <p:cNvSpPr/>
          <p:nvPr/>
        </p:nvSpPr>
        <p:spPr>
          <a:xfrm rot="0" flipH="0" flipV="0">
            <a:off x="8095861" y="3358624"/>
            <a:ext cx="63550" cy="98907"/>
          </a:xfrm>
          <a:custGeom>
            <a:pathLst>
              <a:path w="5295900" h="8242300">
                <a:moveTo>
                  <a:pt x="0" y="8242300"/>
                </a:moveTo>
                <a:lnTo>
                  <a:pt x="0" y="0"/>
                </a:lnTo>
                <a:lnTo>
                  <a:pt x="5295900" y="0"/>
                </a:lnTo>
                <a:lnTo>
                  <a:pt x="5295900" y="1295400"/>
                </a:lnTo>
                <a:lnTo>
                  <a:pt x="1498600" y="1295400"/>
                </a:lnTo>
                <a:lnTo>
                  <a:pt x="1498600" y="3467100"/>
                </a:lnTo>
                <a:lnTo>
                  <a:pt x="5067300" y="3467100"/>
                </a:lnTo>
                <a:lnTo>
                  <a:pt x="5067300" y="4762500"/>
                </a:lnTo>
                <a:lnTo>
                  <a:pt x="1498600" y="4762500"/>
                </a:lnTo>
                <a:lnTo>
                  <a:pt x="1498600" y="6934200"/>
                </a:lnTo>
                <a:lnTo>
                  <a:pt x="5295900" y="6934200"/>
                </a:lnTo>
                <a:lnTo>
                  <a:pt x="5295900" y="8242300"/>
                </a:lnTo>
                <a:close/>
                <a:moveTo>
                  <a:pt x="-11684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8" name="Freeform 3938"/>
          <p:cNvSpPr/>
          <p:nvPr/>
        </p:nvSpPr>
        <p:spPr>
          <a:xfrm rot="0" flipH="0" flipV="0">
            <a:off x="8185320" y="3358624"/>
            <a:ext cx="58674" cy="98907"/>
          </a:xfrm>
          <a:custGeom>
            <a:pathLst>
              <a:path w="4889500" h="8242300">
                <a:moveTo>
                  <a:pt x="1498600" y="0"/>
                </a:moveTo>
                <a:lnTo>
                  <a:pt x="1498600" y="6934200"/>
                </a:lnTo>
                <a:lnTo>
                  <a:pt x="4889500" y="6934200"/>
                </a:lnTo>
                <a:lnTo>
                  <a:pt x="4889500" y="8242300"/>
                </a:lnTo>
                <a:lnTo>
                  <a:pt x="0" y="8242300"/>
                </a:lnTo>
                <a:lnTo>
                  <a:pt x="0" y="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9" name="Freeform 3939"/>
          <p:cNvSpPr/>
          <p:nvPr/>
        </p:nvSpPr>
        <p:spPr>
          <a:xfrm rot="0" flipH="0" flipV="0">
            <a:off x="8260606" y="3358624"/>
            <a:ext cx="58674" cy="98907"/>
          </a:xfrm>
          <a:custGeom>
            <a:pathLst>
              <a:path w="4889500" h="8242300">
                <a:moveTo>
                  <a:pt x="1498600" y="0"/>
                </a:moveTo>
                <a:lnTo>
                  <a:pt x="1498600" y="6934200"/>
                </a:lnTo>
                <a:lnTo>
                  <a:pt x="4889500" y="6934200"/>
                </a:lnTo>
                <a:lnTo>
                  <a:pt x="4889500" y="8242300"/>
                </a:lnTo>
                <a:lnTo>
                  <a:pt x="0" y="8242300"/>
                </a:lnTo>
                <a:lnTo>
                  <a:pt x="0" y="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0" name="Freeform 3940"/>
          <p:cNvSpPr/>
          <p:nvPr/>
        </p:nvSpPr>
        <p:spPr>
          <a:xfrm rot="0" flipH="0" flipV="0">
            <a:off x="8335891" y="3358624"/>
            <a:ext cx="17983" cy="98907"/>
          </a:xfrm>
          <a:custGeom>
            <a:pathLst>
              <a:path w="1498600" h="8242300">
                <a:moveTo>
                  <a:pt x="0" y="82423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242300"/>
                </a:lnTo>
                <a:close/>
                <a:moveTo>
                  <a:pt x="-11811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1" name="Freeform 3941"/>
          <p:cNvSpPr/>
          <p:nvPr/>
        </p:nvSpPr>
        <p:spPr>
          <a:xfrm rot="0" flipH="0" flipV="0">
            <a:off x="8377953" y="3356643"/>
            <a:ext cx="77266" cy="103022"/>
          </a:xfrm>
          <a:custGeom>
            <a:pathLst>
              <a:path w="6438900" h="8585200">
                <a:moveTo>
                  <a:pt x="3225800" y="8585200"/>
                </a:moveTo>
                <a:cubicBezTo>
                  <a:pt x="2654300" y="8585200"/>
                  <a:pt x="2128308" y="8485716"/>
                  <a:pt x="1647825" y="8286750"/>
                </a:cubicBezTo>
                <a:cubicBezTo>
                  <a:pt x="1167341" y="8087784"/>
                  <a:pt x="777875" y="7785100"/>
                  <a:pt x="479425" y="7378700"/>
                </a:cubicBezTo>
                <a:cubicBezTo>
                  <a:pt x="180975" y="6972300"/>
                  <a:pt x="21166" y="6455834"/>
                  <a:pt x="0" y="5829300"/>
                </a:cubicBezTo>
                <a:lnTo>
                  <a:pt x="1473200" y="5829300"/>
                </a:lnTo>
                <a:cubicBezTo>
                  <a:pt x="1473200" y="6146800"/>
                  <a:pt x="1551516" y="6407150"/>
                  <a:pt x="1708150" y="6610350"/>
                </a:cubicBezTo>
                <a:cubicBezTo>
                  <a:pt x="1864783" y="6813550"/>
                  <a:pt x="2075391" y="6964892"/>
                  <a:pt x="2339975" y="7064375"/>
                </a:cubicBezTo>
                <a:cubicBezTo>
                  <a:pt x="2604558" y="7163859"/>
                  <a:pt x="2895600" y="7213600"/>
                  <a:pt x="3213100" y="7213600"/>
                </a:cubicBezTo>
                <a:cubicBezTo>
                  <a:pt x="3517900" y="7213600"/>
                  <a:pt x="3789891" y="7173384"/>
                  <a:pt x="4029075" y="7092950"/>
                </a:cubicBezTo>
                <a:cubicBezTo>
                  <a:pt x="4268258" y="7012517"/>
                  <a:pt x="4456641" y="6897159"/>
                  <a:pt x="4594225" y="6746875"/>
                </a:cubicBezTo>
                <a:cubicBezTo>
                  <a:pt x="4731808" y="6596592"/>
                  <a:pt x="4800600" y="6417734"/>
                  <a:pt x="4800600" y="6210300"/>
                </a:cubicBezTo>
                <a:cubicBezTo>
                  <a:pt x="4800600" y="5935134"/>
                  <a:pt x="4716991" y="5719234"/>
                  <a:pt x="4549775" y="5562600"/>
                </a:cubicBezTo>
                <a:cubicBezTo>
                  <a:pt x="4382558" y="5405967"/>
                  <a:pt x="4114800" y="5262034"/>
                  <a:pt x="3746500" y="5130800"/>
                </a:cubicBezTo>
                <a:lnTo>
                  <a:pt x="2120900" y="4483100"/>
                </a:lnTo>
                <a:cubicBezTo>
                  <a:pt x="1485900" y="4233334"/>
                  <a:pt x="999066" y="3943350"/>
                  <a:pt x="660400" y="3613150"/>
                </a:cubicBezTo>
                <a:cubicBezTo>
                  <a:pt x="321733" y="3282950"/>
                  <a:pt x="152400" y="2827867"/>
                  <a:pt x="152400" y="2247900"/>
                </a:cubicBezTo>
                <a:cubicBezTo>
                  <a:pt x="152400" y="1579034"/>
                  <a:pt x="416983" y="1037167"/>
                  <a:pt x="946150" y="622300"/>
                </a:cubicBezTo>
                <a:cubicBezTo>
                  <a:pt x="1475316" y="207434"/>
                  <a:pt x="2214033" y="0"/>
                  <a:pt x="3162300" y="0"/>
                </a:cubicBezTo>
                <a:cubicBezTo>
                  <a:pt x="4085166" y="0"/>
                  <a:pt x="4798483" y="214842"/>
                  <a:pt x="5302250" y="644525"/>
                </a:cubicBezTo>
                <a:cubicBezTo>
                  <a:pt x="5806016" y="1074209"/>
                  <a:pt x="6091766" y="1672167"/>
                  <a:pt x="6159500" y="2438400"/>
                </a:cubicBezTo>
                <a:lnTo>
                  <a:pt x="4686300" y="2438400"/>
                </a:lnTo>
                <a:cubicBezTo>
                  <a:pt x="4631266" y="2112434"/>
                  <a:pt x="4483100" y="1851025"/>
                  <a:pt x="4241800" y="1654175"/>
                </a:cubicBezTo>
                <a:cubicBezTo>
                  <a:pt x="4000500" y="1457325"/>
                  <a:pt x="3640666" y="1358900"/>
                  <a:pt x="3162300" y="1358900"/>
                </a:cubicBezTo>
                <a:cubicBezTo>
                  <a:pt x="2738966" y="1358900"/>
                  <a:pt x="2404533" y="1446742"/>
                  <a:pt x="2159000" y="1622425"/>
                </a:cubicBezTo>
                <a:cubicBezTo>
                  <a:pt x="1913466" y="1798109"/>
                  <a:pt x="1790700" y="2019300"/>
                  <a:pt x="1790700" y="2286000"/>
                </a:cubicBezTo>
                <a:cubicBezTo>
                  <a:pt x="1790700" y="2514600"/>
                  <a:pt x="1867958" y="2695575"/>
                  <a:pt x="2022475" y="2828925"/>
                </a:cubicBezTo>
                <a:cubicBezTo>
                  <a:pt x="2176991" y="2962275"/>
                  <a:pt x="2417233" y="3090334"/>
                  <a:pt x="2743200" y="3213100"/>
                </a:cubicBezTo>
                <a:lnTo>
                  <a:pt x="4546600" y="3911600"/>
                </a:lnTo>
                <a:cubicBezTo>
                  <a:pt x="5156200" y="4148667"/>
                  <a:pt x="5623983" y="4447117"/>
                  <a:pt x="5949950" y="4806950"/>
                </a:cubicBezTo>
                <a:cubicBezTo>
                  <a:pt x="6275916" y="5166784"/>
                  <a:pt x="6438900" y="5617634"/>
                  <a:pt x="6438900" y="6159500"/>
                </a:cubicBezTo>
                <a:cubicBezTo>
                  <a:pt x="6438900" y="6654800"/>
                  <a:pt x="6314016" y="7083425"/>
                  <a:pt x="6064250" y="7445375"/>
                </a:cubicBezTo>
                <a:cubicBezTo>
                  <a:pt x="5814483" y="7807325"/>
                  <a:pt x="5450416" y="8087784"/>
                  <a:pt x="4972050" y="8286750"/>
                </a:cubicBezTo>
                <a:cubicBezTo>
                  <a:pt x="4493683" y="8485716"/>
                  <a:pt x="3911600" y="8585200"/>
                  <a:pt x="3225800" y="8585200"/>
                </a:cubicBezTo>
                <a:close/>
                <a:moveTo>
                  <a:pt x="-10033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2" name="Freeform 3942"/>
          <p:cNvSpPr/>
          <p:nvPr/>
        </p:nvSpPr>
        <p:spPr>
          <a:xfrm rot="0" flipH="0" flipV="0">
            <a:off x="8466041" y="3358624"/>
            <a:ext cx="79248" cy="98907"/>
          </a:xfrm>
          <a:custGeom>
            <a:pathLst>
              <a:path w="6604000" h="8242300">
                <a:moveTo>
                  <a:pt x="0" y="1295400"/>
                </a:moveTo>
                <a:lnTo>
                  <a:pt x="0" y="0"/>
                </a:lnTo>
                <a:lnTo>
                  <a:pt x="6604000" y="0"/>
                </a:lnTo>
                <a:lnTo>
                  <a:pt x="6604000" y="1295400"/>
                </a:lnTo>
                <a:lnTo>
                  <a:pt x="3714750" y="1295400"/>
                </a:lnTo>
                <a:lnTo>
                  <a:pt x="4051300" y="952500"/>
                </a:lnTo>
                <a:lnTo>
                  <a:pt x="4051300" y="8242300"/>
                </a:lnTo>
                <a:lnTo>
                  <a:pt x="2552700" y="8242300"/>
                </a:lnTo>
                <a:lnTo>
                  <a:pt x="2552700" y="952500"/>
                </a:lnTo>
                <a:lnTo>
                  <a:pt x="2889250" y="1295400"/>
                </a:lnTo>
                <a:close/>
                <a:moveTo>
                  <a:pt x="68707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3" name="Freeform 3943"/>
          <p:cNvSpPr/>
          <p:nvPr/>
        </p:nvSpPr>
        <p:spPr>
          <a:xfrm rot="0" flipH="0" flipV="0">
            <a:off x="8542546" y="3358624"/>
            <a:ext cx="88544" cy="98907"/>
          </a:xfrm>
          <a:custGeom>
            <a:pathLst>
              <a:path w="7378700" h="8242300">
                <a:moveTo>
                  <a:pt x="0" y="8242300"/>
                </a:moveTo>
                <a:lnTo>
                  <a:pt x="2806700" y="0"/>
                </a:lnTo>
                <a:lnTo>
                  <a:pt x="4686300" y="0"/>
                </a:lnTo>
                <a:lnTo>
                  <a:pt x="7378700" y="8242300"/>
                </a:lnTo>
                <a:lnTo>
                  <a:pt x="5803900" y="8242300"/>
                </a:lnTo>
                <a:lnTo>
                  <a:pt x="5232400" y="6464300"/>
                </a:lnTo>
                <a:lnTo>
                  <a:pt x="2171700" y="6464300"/>
                </a:lnTo>
                <a:lnTo>
                  <a:pt x="1587500" y="8242300"/>
                </a:lnTo>
                <a:close/>
                <a:moveTo>
                  <a:pt x="-279400" y="8242300"/>
                </a:moveTo>
                <a:moveTo>
                  <a:pt x="2552700" y="5334000"/>
                </a:moveTo>
                <a:lnTo>
                  <a:pt x="4876800" y="5334000"/>
                </a:lnTo>
                <a:lnTo>
                  <a:pt x="3721100" y="1790700"/>
                </a:lnTo>
                <a:close/>
                <a:moveTo>
                  <a:pt x="26289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944" name="Freeform 394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5" name="Freeform 3945"/>
          <p:cNvSpPr/>
          <p:nvPr/>
        </p:nvSpPr>
        <p:spPr>
          <a:xfrm rot="0" flipH="0" flipV="1">
            <a:off x="73751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46" name="Picture 3946"/>
          <p:cNvPicPr>
            <a:picLocks noChangeAspect="0" noChangeArrowheads="1"/>
          </p:cNvPicPr>
          <p:nvPr/>
        </p:nvPicPr>
        <p:blipFill>
          <a:blip r:embed="rId39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86051"/>
            <a:ext cx="725924" cy="380900"/>
          </a:xfrm>
          <a:prstGeom prst="rect">
            <a:avLst/>
          </a:prstGeom>
          <a:noFill/>
          <a:extLst/>
        </p:spPr>
      </p:pic>
      <p:sp>
        <p:nvSpPr>
          <p:cNvPr id="3947" name="Freeform 3947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8" name="Freeform 3948"/>
          <p:cNvSpPr/>
          <p:nvPr/>
        </p:nvSpPr>
        <p:spPr>
          <a:xfrm rot="0" flipH="0" flipV="1">
            <a:off x="153249" y="1148104"/>
            <a:ext cx="3773099" cy="638999"/>
          </a:xfrm>
          <a:custGeom>
            <a:pathLst>
              <a:path w="1916734800" h="324611950">
                <a:moveTo>
                  <a:pt x="0" y="324611950"/>
                </a:moveTo>
                <a:lnTo>
                  <a:pt x="1916734800" y="324611950"/>
                </a:lnTo>
                <a:lnTo>
                  <a:pt x="1916734800" y="0"/>
                </a:lnTo>
                <a:lnTo>
                  <a:pt x="0" y="0"/>
                </a:lnTo>
                <a:close/>
                <a:moveTo>
                  <a:pt x="505385437" y="9078483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9" name="Freeform 3949"/>
          <p:cNvSpPr/>
          <p:nvPr/>
        </p:nvSpPr>
        <p:spPr>
          <a:xfrm rot="0" flipH="0" flipV="1">
            <a:off x="153249" y="1816513"/>
            <a:ext cx="2946299" cy="1246199"/>
          </a:xfrm>
          <a:custGeom>
            <a:pathLst>
              <a:path w="1496720400" h="633069600">
                <a:moveTo>
                  <a:pt x="0" y="633069600"/>
                </a:moveTo>
                <a:lnTo>
                  <a:pt x="1496720400" y="633069600"/>
                </a:lnTo>
                <a:lnTo>
                  <a:pt x="1496720400" y="0"/>
                </a:lnTo>
                <a:lnTo>
                  <a:pt x="0" y="0"/>
                </a:lnTo>
                <a:close/>
                <a:moveTo>
                  <a:pt x="844937350" y="15558579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0" name="Freeform 3950"/>
          <p:cNvSpPr/>
          <p:nvPr/>
        </p:nvSpPr>
        <p:spPr>
          <a:xfrm rot="0" flipH="0" flipV="1">
            <a:off x="1250924" y="3788499"/>
            <a:ext cx="3007199" cy="1246199"/>
          </a:xfrm>
          <a:custGeom>
            <a:pathLst>
              <a:path w="1527657600" h="633069600">
                <a:moveTo>
                  <a:pt x="0" y="633069600"/>
                </a:moveTo>
                <a:lnTo>
                  <a:pt x="1527657600" y="633069600"/>
                </a:lnTo>
                <a:lnTo>
                  <a:pt x="1527657600" y="0"/>
                </a:lnTo>
                <a:lnTo>
                  <a:pt x="0" y="0"/>
                </a:lnTo>
                <a:close/>
                <a:moveTo>
                  <a:pt x="1289087107" y="255762660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1" name="Freeform 3951"/>
          <p:cNvSpPr/>
          <p:nvPr/>
        </p:nvSpPr>
        <p:spPr>
          <a:xfrm rot="0" flipH="0" flipV="1">
            <a:off x="1250924" y="3456225"/>
            <a:ext cx="2159999" cy="638999"/>
          </a:xfrm>
          <a:custGeom>
            <a:pathLst>
              <a:path w="1097280000" h="324612000">
                <a:moveTo>
                  <a:pt x="0" y="324612000"/>
                </a:moveTo>
                <a:lnTo>
                  <a:pt x="1097280000" y="324612000"/>
                </a:lnTo>
                <a:lnTo>
                  <a:pt x="1097280000" y="0"/>
                </a:lnTo>
                <a:lnTo>
                  <a:pt x="0" y="0"/>
                </a:lnTo>
                <a:close/>
                <a:moveTo>
                  <a:pt x="1120292400" y="2080374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2" name="Freeform 3952"/>
          <p:cNvSpPr/>
          <p:nvPr/>
        </p:nvSpPr>
        <p:spPr>
          <a:xfrm rot="0" flipH="0" flipV="1">
            <a:off x="3217712" y="1917475"/>
            <a:ext cx="2840024" cy="638999"/>
          </a:xfrm>
          <a:custGeom>
            <a:pathLst>
              <a:path w="1442732700" h="324612000">
                <a:moveTo>
                  <a:pt x="0" y="324612000"/>
                </a:moveTo>
                <a:lnTo>
                  <a:pt x="1442732700" y="324612000"/>
                </a:lnTo>
                <a:lnTo>
                  <a:pt x="1442732700" y="0"/>
                </a:lnTo>
                <a:lnTo>
                  <a:pt x="0" y="0"/>
                </a:lnTo>
                <a:close/>
                <a:moveTo>
                  <a:pt x="-660520650" y="1298689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53" name="Picture 3953"/>
          <p:cNvPicPr>
            <a:picLocks noChangeAspect="0" noChangeArrowheads="1"/>
          </p:cNvPicPr>
          <p:nvPr/>
        </p:nvPicPr>
        <p:blipFill>
          <a:blip r:embed="rId39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17712" y="1917476"/>
            <a:ext cx="2840025" cy="638999"/>
          </a:xfrm>
          <a:prstGeom prst="rect">
            <a:avLst/>
          </a:prstGeom>
          <a:noFill/>
          <a:extLst/>
        </p:spPr>
      </p:pic>
      <p:sp>
        <p:nvSpPr>
          <p:cNvPr id="3954" name="Freeform 3954"/>
          <p:cNvSpPr/>
          <p:nvPr/>
        </p:nvSpPr>
        <p:spPr>
          <a:xfrm rot="0" flipH="0" flipV="1">
            <a:off x="6541424" y="2076400"/>
            <a:ext cx="2339449" cy="368949"/>
          </a:xfrm>
          <a:custGeom>
            <a:pathLst>
              <a:path w="1188440600" h="187426600">
                <a:moveTo>
                  <a:pt x="0" y="187426600"/>
                </a:moveTo>
                <a:lnTo>
                  <a:pt x="1188440600" y="187426600"/>
                </a:lnTo>
                <a:lnTo>
                  <a:pt x="1188440600" y="0"/>
                </a:lnTo>
                <a:lnTo>
                  <a:pt x="0" y="0"/>
                </a:lnTo>
                <a:close/>
                <a:moveTo>
                  <a:pt x="-2268232700" y="1242237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55" name="Picture 3955"/>
          <p:cNvPicPr>
            <a:picLocks noChangeAspect="0" noChangeArrowheads="1"/>
          </p:cNvPicPr>
          <p:nvPr/>
        </p:nvPicPr>
        <p:blipFill>
          <a:blip r:embed="rId39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41425" y="2076401"/>
            <a:ext cx="2339449" cy="368950"/>
          </a:xfrm>
          <a:prstGeom prst="rect">
            <a:avLst/>
          </a:prstGeom>
          <a:noFill/>
          <a:extLst/>
        </p:spPr>
      </p:pic>
      <p:sp>
        <p:nvSpPr>
          <p:cNvPr id="3956" name="Freeform 3956"/>
          <p:cNvSpPr/>
          <p:nvPr/>
        </p:nvSpPr>
        <p:spPr>
          <a:xfrm rot="0" flipH="0" flipV="1">
            <a:off x="4876332" y="3740982"/>
            <a:ext cx="3094899" cy="415899"/>
          </a:xfrm>
          <a:custGeom>
            <a:pathLst>
              <a:path w="1572209200" h="211277200">
                <a:moveTo>
                  <a:pt x="0" y="211277200"/>
                </a:moveTo>
                <a:lnTo>
                  <a:pt x="1572209200" y="211277200"/>
                </a:lnTo>
                <a:lnTo>
                  <a:pt x="1572209200" y="0"/>
                </a:lnTo>
                <a:lnTo>
                  <a:pt x="0" y="0"/>
                </a:lnTo>
                <a:close/>
                <a:moveTo>
                  <a:pt x="-576758196" y="211169567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57" name="Picture 3957"/>
          <p:cNvPicPr>
            <a:picLocks noChangeAspect="0" noChangeArrowheads="1"/>
          </p:cNvPicPr>
          <p:nvPr/>
        </p:nvPicPr>
        <p:blipFill>
          <a:blip r:embed="rId39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76332" y="3740982"/>
            <a:ext cx="3094900" cy="415900"/>
          </a:xfrm>
          <a:prstGeom prst="rect">
            <a:avLst/>
          </a:prstGeom>
          <a:noFill/>
          <a:extLst/>
        </p:spPr>
      </p:pic>
      <p:sp>
        <p:nvSpPr>
          <p:cNvPr id="3958" name="Freeform 3958"/>
          <p:cNvSpPr/>
          <p:nvPr/>
        </p:nvSpPr>
        <p:spPr>
          <a:xfrm rot="0" flipH="0" flipV="1">
            <a:off x="4856749" y="2706150"/>
            <a:ext cx="1206599" cy="955799"/>
          </a:xfrm>
          <a:custGeom>
            <a:pathLst>
              <a:path w="612952800" h="485546400">
                <a:moveTo>
                  <a:pt x="0" y="485546400"/>
                </a:moveTo>
                <a:lnTo>
                  <a:pt x="6129528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9" name="Freeform 3959"/>
          <p:cNvSpPr/>
          <p:nvPr/>
        </p:nvSpPr>
        <p:spPr>
          <a:xfrm rot="0" flipH="0" flipV="1">
            <a:off x="4856749" y="2706150"/>
            <a:ext cx="1161802" cy="920313"/>
          </a:xfrm>
          <a:custGeom>
            <a:pathLst>
              <a:path w="590195590" h="467519345">
                <a:moveTo>
                  <a:pt x="0" y="467519345"/>
                </a:moveTo>
                <a:lnTo>
                  <a:pt x="590195590" y="0"/>
                </a:lnTo>
              </a:path>
            </a:pathLst>
          </a:custGeom>
          <a:noFill/>
          <a:ln w="9524" cap="flat" cmpd="sng">
            <a:solidFill>
              <a:srgbClr val="D5D4D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0" name="Freeform 3960"/>
          <p:cNvSpPr/>
          <p:nvPr/>
        </p:nvSpPr>
        <p:spPr>
          <a:xfrm rot="0" flipH="0" flipV="1">
            <a:off x="6008783" y="3614132"/>
            <a:ext cx="43651" cy="39172"/>
          </a:xfrm>
          <a:custGeom>
            <a:pathLst>
              <a:path w="22175192" h="19899709">
                <a:moveTo>
                  <a:pt x="0" y="7369969"/>
                </a:moveTo>
                <a:lnTo>
                  <a:pt x="22175192" y="0"/>
                </a:lnTo>
                <a:lnTo>
                  <a:pt x="9925248" y="19899709"/>
                </a:lnTo>
                <a:close/>
                <a:moveTo>
                  <a:pt x="-1203953452" y="1855878384"/>
                </a:moveTo>
              </a:path>
            </a:pathLst>
          </a:custGeom>
          <a:solidFill>
            <a:srgbClr val="D5D4D2">
              <a:alpha val="100000"/>
            </a:srgbClr>
          </a:solidFill>
          <a:ln w="9524" cap="flat" cmpd="sng">
            <a:solidFill>
              <a:srgbClr val="D5D4D2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1" name="Freeform 3961"/>
          <p:cNvSpPr/>
          <p:nvPr/>
        </p:nvSpPr>
        <p:spPr>
          <a:xfrm rot="0" flipH="0" flipV="1">
            <a:off x="4874674" y="2753950"/>
            <a:ext cx="573599" cy="573599"/>
          </a:xfrm>
          <a:custGeom>
            <a:pathLst>
              <a:path w="291388800" h="291388800">
                <a:moveTo>
                  <a:pt x="0" y="291388800"/>
                </a:moveTo>
                <a:lnTo>
                  <a:pt x="2913888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2" name="Freeform 3962"/>
          <p:cNvSpPr/>
          <p:nvPr/>
        </p:nvSpPr>
        <p:spPr>
          <a:xfrm rot="0" flipH="0" flipV="1">
            <a:off x="4874674" y="2753950"/>
            <a:ext cx="533188" cy="533188"/>
          </a:xfrm>
          <a:custGeom>
            <a:pathLst>
              <a:path w="270859845" h="270859845">
                <a:moveTo>
                  <a:pt x="0" y="270859845"/>
                </a:moveTo>
                <a:lnTo>
                  <a:pt x="270859845" y="0"/>
                </a:lnTo>
              </a:path>
            </a:pathLst>
          </a:custGeom>
          <a:noFill/>
          <a:ln w="9524" cap="flat" cmpd="sng">
            <a:solidFill>
              <a:srgbClr val="D5D4D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3" name="Freeform 3963"/>
          <p:cNvSpPr/>
          <p:nvPr/>
        </p:nvSpPr>
        <p:spPr>
          <a:xfrm rot="0" flipH="0" flipV="1">
            <a:off x="5396739" y="3276015"/>
            <a:ext cx="41689" cy="41689"/>
          </a:xfrm>
          <a:custGeom>
            <a:pathLst>
              <a:path w="21178441" h="21178441">
                <a:moveTo>
                  <a:pt x="0" y="9875639"/>
                </a:moveTo>
                <a:lnTo>
                  <a:pt x="21178441" y="0"/>
                </a:lnTo>
                <a:lnTo>
                  <a:pt x="11302802" y="21178441"/>
                </a:lnTo>
                <a:close/>
                <a:moveTo>
                  <a:pt x="-1066025498" y="1685393584"/>
                </a:moveTo>
              </a:path>
            </a:pathLst>
          </a:custGeom>
          <a:solidFill>
            <a:srgbClr val="D5D4D2">
              <a:alpha val="100000"/>
            </a:srgbClr>
          </a:solidFill>
          <a:ln w="9524" cap="flat" cmpd="sng">
            <a:solidFill>
              <a:srgbClr val="D5D4D2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4" name="Freeform 3964"/>
          <p:cNvSpPr/>
          <p:nvPr/>
        </p:nvSpPr>
        <p:spPr>
          <a:xfrm rot="0" flipH="0" flipV="1">
            <a:off x="4934424" y="2801750"/>
            <a:ext cx="967799" cy="812399"/>
          </a:xfrm>
          <a:custGeom>
            <a:pathLst>
              <a:path w="491642400" h="412699200">
                <a:moveTo>
                  <a:pt x="0" y="412699200"/>
                </a:moveTo>
                <a:lnTo>
                  <a:pt x="4916424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5" name="Freeform 3965"/>
          <p:cNvSpPr/>
          <p:nvPr/>
        </p:nvSpPr>
        <p:spPr>
          <a:xfrm rot="0" flipH="0" flipV="1">
            <a:off x="4934424" y="2801750"/>
            <a:ext cx="924027" cy="775656"/>
          </a:xfrm>
          <a:custGeom>
            <a:pathLst>
              <a:path w="469406089" h="394033375">
                <a:moveTo>
                  <a:pt x="0" y="394033375"/>
                </a:moveTo>
                <a:lnTo>
                  <a:pt x="469406089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6" name="Freeform 3966"/>
          <p:cNvSpPr/>
          <p:nvPr/>
        </p:nvSpPr>
        <p:spPr>
          <a:xfrm rot="0" flipH="0" flipV="1">
            <a:off x="5848337" y="3565357"/>
            <a:ext cx="43222" cy="39841"/>
          </a:xfrm>
          <a:custGeom>
            <a:pathLst>
              <a:path w="21956910" h="20239235">
                <a:moveTo>
                  <a:pt x="0" y="7996435"/>
                </a:moveTo>
                <a:lnTo>
                  <a:pt x="21956910" y="0"/>
                </a:lnTo>
                <a:lnTo>
                  <a:pt x="10277078" y="20239235"/>
                </a:lnTo>
                <a:close/>
                <a:moveTo>
                  <a:pt x="-1147511675" y="1831440210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7" name="Freeform 3967"/>
          <p:cNvSpPr/>
          <p:nvPr/>
        </p:nvSpPr>
        <p:spPr>
          <a:xfrm rot="0" flipH="0" flipV="1">
            <a:off x="6750224" y="2724075"/>
            <a:ext cx="950099" cy="926099"/>
          </a:xfrm>
          <a:custGeom>
            <a:pathLst>
              <a:path w="482650800" h="470458800">
                <a:moveTo>
                  <a:pt x="482650800" y="470458800"/>
                </a:moveTo>
                <a:lnTo>
                  <a:pt x="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8" name="Freeform 3968"/>
          <p:cNvSpPr/>
          <p:nvPr/>
        </p:nvSpPr>
        <p:spPr>
          <a:xfrm rot="0" flipH="0" flipV="1">
            <a:off x="6791149" y="2724075"/>
            <a:ext cx="909174" cy="886208"/>
          </a:xfrm>
          <a:custGeom>
            <a:pathLst>
              <a:path w="461860900" h="450194164">
                <a:moveTo>
                  <a:pt x="461860900" y="450194164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9" name="Freeform 3969"/>
          <p:cNvSpPr/>
          <p:nvPr/>
        </p:nvSpPr>
        <p:spPr>
          <a:xfrm rot="0" flipH="0" flipV="1">
            <a:off x="6760196" y="3599018"/>
            <a:ext cx="41935" cy="41437"/>
          </a:xfrm>
          <a:custGeom>
            <a:pathLst>
              <a:path w="21303060" h="21050250">
                <a:moveTo>
                  <a:pt x="10145713" y="21050250"/>
                </a:moveTo>
                <a:lnTo>
                  <a:pt x="0" y="0"/>
                </a:lnTo>
                <a:lnTo>
                  <a:pt x="21303060" y="9603978"/>
                </a:lnTo>
                <a:close/>
                <a:moveTo>
                  <a:pt x="-1605878487" y="1849351378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0" name="Freeform 3970"/>
          <p:cNvSpPr/>
          <p:nvPr/>
        </p:nvSpPr>
        <p:spPr>
          <a:xfrm rot="0" flipH="0" flipV="1">
            <a:off x="3627274" y="1590175"/>
            <a:ext cx="1820999" cy="327299"/>
          </a:xfrm>
          <a:custGeom>
            <a:pathLst>
              <a:path w="925068000" h="166268400">
                <a:moveTo>
                  <a:pt x="0" y="166268400"/>
                </a:moveTo>
                <a:lnTo>
                  <a:pt x="925068000" y="166268400"/>
                </a:lnTo>
                <a:lnTo>
                  <a:pt x="925068000" y="0"/>
                </a:lnTo>
                <a:lnTo>
                  <a:pt x="0" y="0"/>
                </a:lnTo>
                <a:close/>
                <a:moveTo>
                  <a:pt x="-1034846800" y="974077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1" name="Freeform 3971"/>
          <p:cNvSpPr/>
          <p:nvPr/>
        </p:nvSpPr>
        <p:spPr>
          <a:xfrm rot="0" flipH="0" flipV="1">
            <a:off x="6812599" y="1590175"/>
            <a:ext cx="1974899" cy="327299"/>
          </a:xfrm>
          <a:custGeom>
            <a:pathLst>
              <a:path w="1003249200" h="166268400">
                <a:moveTo>
                  <a:pt x="0" y="166268400"/>
                </a:moveTo>
                <a:lnTo>
                  <a:pt x="1003249200" y="166268400"/>
                </a:lnTo>
                <a:lnTo>
                  <a:pt x="1003249200" y="0"/>
                </a:lnTo>
                <a:lnTo>
                  <a:pt x="0" y="0"/>
                </a:lnTo>
                <a:close/>
                <a:moveTo>
                  <a:pt x="-2652991900" y="974077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2" name="Freeform 3972"/>
          <p:cNvSpPr/>
          <p:nvPr/>
        </p:nvSpPr>
        <p:spPr>
          <a:xfrm rot="0" flipH="0" flipV="1">
            <a:off x="5517337" y="4224775"/>
            <a:ext cx="1820999" cy="327299"/>
          </a:xfrm>
          <a:custGeom>
            <a:pathLst>
              <a:path w="925068000" h="166268400">
                <a:moveTo>
                  <a:pt x="0" y="166268400"/>
                </a:moveTo>
                <a:lnTo>
                  <a:pt x="925068000" y="166268400"/>
                </a:lnTo>
                <a:lnTo>
                  <a:pt x="925068000" y="0"/>
                </a:lnTo>
                <a:lnTo>
                  <a:pt x="0" y="0"/>
                </a:lnTo>
                <a:close/>
                <a:moveTo>
                  <a:pt x="-656621750" y="2312454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3" name="Rectangle 3973"/>
          <p:cNvSpPr/>
          <p:nvPr/>
        </p:nvSpPr>
        <p:spPr>
          <a:xfrm rot="0" flipH="0" flipV="0">
            <a:off x="805724" y="386275"/>
            <a:ext cx="5231129" cy="624535"/>
          </a:xfrm>
          <a:prstGeom prst="rect">
            <a:avLst/>
          </a:prstGeom>
        </p:spPr>
      </p:sp>
      <p:sp>
        <p:nvSpPr>
          <p:cNvPr id="3974" name="Freeform 3974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5" name="Freeform 3975"/>
          <p:cNvSpPr/>
          <p:nvPr/>
        </p:nvSpPr>
        <p:spPr>
          <a:xfrm rot="0" flipH="0" flipV="0">
            <a:off x="105985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6" name="Freeform 3976"/>
          <p:cNvSpPr/>
          <p:nvPr/>
        </p:nvSpPr>
        <p:spPr>
          <a:xfrm rot="0" flipH="0" flipV="0">
            <a:off x="126711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7" name="Freeform 3977"/>
          <p:cNvSpPr/>
          <p:nvPr/>
        </p:nvSpPr>
        <p:spPr>
          <a:xfrm rot="0" flipH="0" flipV="0">
            <a:off x="149762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8" name="Freeform 3978"/>
          <p:cNvSpPr/>
          <p:nvPr/>
        </p:nvSpPr>
        <p:spPr>
          <a:xfrm rot="0" flipH="0" flipV="0">
            <a:off x="1713266" y="633620"/>
            <a:ext cx="285559" cy="266541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9" name="Freeform 3979"/>
          <p:cNvSpPr/>
          <p:nvPr/>
        </p:nvSpPr>
        <p:spPr>
          <a:xfrm rot="0" flipH="0" flipV="0">
            <a:off x="204702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0" name="Freeform 3980"/>
          <p:cNvSpPr/>
          <p:nvPr/>
        </p:nvSpPr>
        <p:spPr>
          <a:xfrm rot="0" flipH="0" flipV="0">
            <a:off x="2138463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1" name="Freeform 3981"/>
          <p:cNvSpPr/>
          <p:nvPr/>
        </p:nvSpPr>
        <p:spPr>
          <a:xfrm rot="0" flipH="0" flipV="0">
            <a:off x="2344584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2" name="Freeform 3982"/>
          <p:cNvSpPr/>
          <p:nvPr/>
        </p:nvSpPr>
        <p:spPr>
          <a:xfrm rot="0" flipH="0" flipV="0">
            <a:off x="2575089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3" name="Freeform 3983"/>
          <p:cNvSpPr/>
          <p:nvPr/>
        </p:nvSpPr>
        <p:spPr>
          <a:xfrm rot="0" flipH="0" flipV="0">
            <a:off x="2813214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4" name="Freeform 3984"/>
          <p:cNvSpPr/>
          <p:nvPr/>
        </p:nvSpPr>
        <p:spPr>
          <a:xfrm rot="0" flipH="0" flipV="0">
            <a:off x="3003713" y="617047"/>
            <a:ext cx="204978" cy="28517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5" name="Freeform 3985"/>
          <p:cNvSpPr/>
          <p:nvPr/>
        </p:nvSpPr>
        <p:spPr>
          <a:xfrm rot="0" flipH="0" flipV="0">
            <a:off x="3239172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6" name="Freeform 3986"/>
          <p:cNvSpPr/>
          <p:nvPr/>
        </p:nvSpPr>
        <p:spPr>
          <a:xfrm rot="0" flipH="0" flipV="0">
            <a:off x="3485679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7" name="Freeform 3987"/>
          <p:cNvSpPr/>
          <p:nvPr/>
        </p:nvSpPr>
        <p:spPr>
          <a:xfrm rot="0" flipH="0" flipV="0">
            <a:off x="3720374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8" name="Freeform 3988"/>
          <p:cNvSpPr/>
          <p:nvPr/>
        </p:nvSpPr>
        <p:spPr>
          <a:xfrm rot="0" flipH="0" flipV="0">
            <a:off x="3959261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9" name="Freeform 3989"/>
          <p:cNvSpPr/>
          <p:nvPr/>
        </p:nvSpPr>
        <p:spPr>
          <a:xfrm rot="0" flipH="0" flipV="0">
            <a:off x="4107851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0" name="Freeform 3990"/>
          <p:cNvSpPr/>
          <p:nvPr/>
        </p:nvSpPr>
        <p:spPr>
          <a:xfrm rot="0" flipH="0" flipV="0">
            <a:off x="4236630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1" name="Freeform 3991"/>
          <p:cNvSpPr/>
          <p:nvPr/>
        </p:nvSpPr>
        <p:spPr>
          <a:xfrm rot="0" flipH="0" flipV="0">
            <a:off x="453228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2" name="Freeform 3992"/>
          <p:cNvSpPr/>
          <p:nvPr/>
        </p:nvSpPr>
        <p:spPr>
          <a:xfrm rot="0" flipH="0" flipV="0">
            <a:off x="476279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3" name="Freeform 3993"/>
          <p:cNvSpPr/>
          <p:nvPr/>
        </p:nvSpPr>
        <p:spPr>
          <a:xfrm rot="0" flipH="0" flipV="0">
            <a:off x="4978436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4" name="Freeform 3994"/>
          <p:cNvSpPr/>
          <p:nvPr/>
        </p:nvSpPr>
        <p:spPr>
          <a:xfrm rot="0" flipH="0" flipV="0">
            <a:off x="517007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5" name="Freeform 3995"/>
          <p:cNvSpPr/>
          <p:nvPr/>
        </p:nvSpPr>
        <p:spPr>
          <a:xfrm rot="0" flipH="0" flipV="0">
            <a:off x="5261520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6" name="Freeform 3996"/>
          <p:cNvSpPr/>
          <p:nvPr/>
        </p:nvSpPr>
        <p:spPr>
          <a:xfrm rot="0" flipH="0" flipV="0">
            <a:off x="549621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7" name="Freeform 3997"/>
          <p:cNvSpPr/>
          <p:nvPr/>
        </p:nvSpPr>
        <p:spPr>
          <a:xfrm rot="0" flipH="0" flipV="0">
            <a:off x="5598705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8" name="Freeform 3998"/>
          <p:cNvSpPr/>
          <p:nvPr/>
        </p:nvSpPr>
        <p:spPr>
          <a:xfrm rot="0" flipH="0" flipV="0">
            <a:off x="5822732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9" name="Rectangle 3999"/>
          <p:cNvSpPr/>
          <p:nvPr/>
        </p:nvSpPr>
        <p:spPr>
          <a:xfrm rot="0" flipH="0" flipV="0">
            <a:off x="238975" y="1147144"/>
            <a:ext cx="2506370" cy="650945"/>
          </a:xfrm>
          <a:prstGeom prst="rect">
            <a:avLst/>
          </a:prstGeom>
        </p:spPr>
      </p:sp>
      <p:sp>
        <p:nvSpPr>
          <p:cNvPr id="4000" name="Freeform 4000"/>
          <p:cNvSpPr/>
          <p:nvPr/>
        </p:nvSpPr>
        <p:spPr>
          <a:xfrm rot="0" flipH="0" flipV="0">
            <a:off x="240118" y="1288693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1" name="Freeform 4001"/>
          <p:cNvSpPr/>
          <p:nvPr/>
        </p:nvSpPr>
        <p:spPr>
          <a:xfrm rot="0" flipH="0" flipV="0">
            <a:off x="384136" y="13264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2" name="Freeform 4002"/>
          <p:cNvSpPr/>
          <p:nvPr/>
        </p:nvSpPr>
        <p:spPr>
          <a:xfrm rot="0" flipH="0" flipV="0">
            <a:off x="524953" y="1285264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3" name="Freeform 4003"/>
          <p:cNvSpPr/>
          <p:nvPr/>
        </p:nvSpPr>
        <p:spPr>
          <a:xfrm rot="0" flipH="0" flipV="0">
            <a:off x="579817" y="132641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4" name="Freeform 4004"/>
          <p:cNvSpPr/>
          <p:nvPr/>
        </p:nvSpPr>
        <p:spPr>
          <a:xfrm rot="0" flipH="0" flipV="0">
            <a:off x="727721" y="132629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5" name="Freeform 4005"/>
          <p:cNvSpPr/>
          <p:nvPr/>
        </p:nvSpPr>
        <p:spPr>
          <a:xfrm rot="0" flipH="0" flipV="0">
            <a:off x="898257" y="1285835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6" name="Freeform 4006"/>
          <p:cNvSpPr/>
          <p:nvPr/>
        </p:nvSpPr>
        <p:spPr>
          <a:xfrm rot="0" flipH="0" flipV="0">
            <a:off x="975524" y="13264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7" name="Freeform 4007"/>
          <p:cNvSpPr/>
          <p:nvPr/>
        </p:nvSpPr>
        <p:spPr>
          <a:xfrm rot="0" flipH="0" flipV="0">
            <a:off x="1159775" y="1329060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8" name="Freeform 4008"/>
          <p:cNvSpPr/>
          <p:nvPr/>
        </p:nvSpPr>
        <p:spPr>
          <a:xfrm rot="0" flipH="0" flipV="0">
            <a:off x="1241843" y="132641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9" name="Freeform 4009"/>
          <p:cNvSpPr/>
          <p:nvPr/>
        </p:nvSpPr>
        <p:spPr>
          <a:xfrm rot="0" flipH="0" flipV="0">
            <a:off x="1388604" y="1285264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0" name="Freeform 4010"/>
          <p:cNvSpPr/>
          <p:nvPr/>
        </p:nvSpPr>
        <p:spPr>
          <a:xfrm rot="0" flipH="0" flipV="0">
            <a:off x="1443468" y="13264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1" name="Freeform 4011"/>
          <p:cNvSpPr/>
          <p:nvPr/>
        </p:nvSpPr>
        <p:spPr>
          <a:xfrm rot="0" flipH="0" flipV="0">
            <a:off x="1568284" y="1295551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2" name="Freeform 4012"/>
          <p:cNvSpPr/>
          <p:nvPr/>
        </p:nvSpPr>
        <p:spPr>
          <a:xfrm rot="0" flipH="0" flipV="0">
            <a:off x="1683269" y="128583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3" name="Freeform 4013"/>
          <p:cNvSpPr/>
          <p:nvPr/>
        </p:nvSpPr>
        <p:spPr>
          <a:xfrm rot="0" flipH="0" flipV="0">
            <a:off x="1733561" y="1329841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4" name="Freeform 4014"/>
          <p:cNvSpPr/>
          <p:nvPr/>
        </p:nvSpPr>
        <p:spPr>
          <a:xfrm rot="0" flipH="0" flipV="0">
            <a:off x="1873693" y="128583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5" name="Freeform 4015"/>
          <p:cNvSpPr/>
          <p:nvPr/>
        </p:nvSpPr>
        <p:spPr>
          <a:xfrm rot="0" flipH="0" flipV="0">
            <a:off x="1928557" y="1326412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6" name="Freeform 4016"/>
          <p:cNvSpPr/>
          <p:nvPr/>
        </p:nvSpPr>
        <p:spPr>
          <a:xfrm rot="0" flipH="0" flipV="0">
            <a:off x="2045372" y="1295551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7" name="Freeform 4017"/>
          <p:cNvSpPr/>
          <p:nvPr/>
        </p:nvSpPr>
        <p:spPr>
          <a:xfrm rot="0" flipH="0" flipV="0">
            <a:off x="2160358" y="128583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8" name="Freeform 4018"/>
          <p:cNvSpPr/>
          <p:nvPr/>
        </p:nvSpPr>
        <p:spPr>
          <a:xfrm rot="0" flipH="0" flipV="0">
            <a:off x="2215221" y="1326412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9" name="Freeform 4019"/>
          <p:cNvSpPr/>
          <p:nvPr/>
        </p:nvSpPr>
        <p:spPr>
          <a:xfrm rot="0" flipH="0" flipV="0">
            <a:off x="2332036" y="1295551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0" name="Freeform 4020"/>
          <p:cNvSpPr/>
          <p:nvPr/>
        </p:nvSpPr>
        <p:spPr>
          <a:xfrm rot="0" flipH="0" flipV="0">
            <a:off x="2431706" y="132641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1" name="Freeform 4021"/>
          <p:cNvSpPr/>
          <p:nvPr/>
        </p:nvSpPr>
        <p:spPr>
          <a:xfrm rot="0" flipH="0" flipV="0">
            <a:off x="2572523" y="132629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2" name="Freeform 4022"/>
          <p:cNvSpPr/>
          <p:nvPr/>
        </p:nvSpPr>
        <p:spPr>
          <a:xfrm rot="0" flipH="0" flipV="0">
            <a:off x="254748" y="1564918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3" name="Freeform 4023"/>
          <p:cNvSpPr/>
          <p:nvPr/>
        </p:nvSpPr>
        <p:spPr>
          <a:xfrm rot="0" flipH="0" flipV="0">
            <a:off x="400138" y="156206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4" name="Freeform 4024"/>
          <p:cNvSpPr/>
          <p:nvPr/>
        </p:nvSpPr>
        <p:spPr>
          <a:xfrm rot="0" flipH="0" flipV="0">
            <a:off x="459574" y="1606066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5" name="Freeform 4025"/>
          <p:cNvSpPr/>
          <p:nvPr/>
        </p:nvSpPr>
        <p:spPr>
          <a:xfrm rot="0" flipH="0" flipV="0">
            <a:off x="604506" y="156491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6" name="Freeform 4026"/>
          <p:cNvSpPr/>
          <p:nvPr/>
        </p:nvSpPr>
        <p:spPr>
          <a:xfrm rot="0" flipH="0" flipV="0">
            <a:off x="727493" y="156491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7" name="Freeform 4027"/>
          <p:cNvSpPr/>
          <p:nvPr/>
        </p:nvSpPr>
        <p:spPr>
          <a:xfrm rot="0" flipH="0" flipV="0">
            <a:off x="843850" y="160263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8" name="Freeform 4028"/>
          <p:cNvSpPr/>
          <p:nvPr/>
        </p:nvSpPr>
        <p:spPr>
          <a:xfrm rot="0" flipH="0" flipV="0">
            <a:off x="975524" y="160263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9" name="Freeform 4029"/>
          <p:cNvSpPr/>
          <p:nvPr/>
        </p:nvSpPr>
        <p:spPr>
          <a:xfrm rot="0" flipH="0" flipV="0">
            <a:off x="1092338" y="1571776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0" name="Freeform 4030"/>
          <p:cNvSpPr/>
          <p:nvPr/>
        </p:nvSpPr>
        <p:spPr>
          <a:xfrm rot="0" flipH="0" flipV="0">
            <a:off x="1192008" y="160263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1" name="Freeform 4031"/>
          <p:cNvSpPr/>
          <p:nvPr/>
        </p:nvSpPr>
        <p:spPr>
          <a:xfrm rot="0" flipH="0" flipV="0">
            <a:off x="1332826" y="160252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2" name="Freeform 4032"/>
          <p:cNvSpPr/>
          <p:nvPr/>
        </p:nvSpPr>
        <p:spPr>
          <a:xfrm rot="0" flipH="0" flipV="0">
            <a:off x="1523935" y="1561489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3" name="Freeform 4033"/>
          <p:cNvSpPr/>
          <p:nvPr/>
        </p:nvSpPr>
        <p:spPr>
          <a:xfrm rot="0" flipH="0" flipV="0">
            <a:off x="1587943" y="156206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4" name="Freeform 4034"/>
          <p:cNvSpPr/>
          <p:nvPr/>
        </p:nvSpPr>
        <p:spPr>
          <a:xfrm rot="0" flipH="0" flipV="0">
            <a:off x="1651951" y="156206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5" name="Freeform 4035"/>
          <p:cNvSpPr/>
          <p:nvPr/>
        </p:nvSpPr>
        <p:spPr>
          <a:xfrm rot="0" flipH="0" flipV="0">
            <a:off x="1713444" y="156491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6" name="Freeform 4036"/>
          <p:cNvSpPr/>
          <p:nvPr/>
        </p:nvSpPr>
        <p:spPr>
          <a:xfrm rot="0" flipH="0" flipV="0">
            <a:off x="1827516" y="160263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7" name="Rectangle 4037"/>
          <p:cNvSpPr/>
          <p:nvPr/>
        </p:nvSpPr>
        <p:spPr>
          <a:xfrm rot="0" flipH="0" flipV="0">
            <a:off x="238975" y="1873160"/>
            <a:ext cx="2786176" cy="1299635"/>
          </a:xfrm>
          <a:prstGeom prst="rect">
            <a:avLst/>
          </a:prstGeom>
        </p:spPr>
      </p:sp>
      <p:sp>
        <p:nvSpPr>
          <p:cNvPr id="4038" name="Freeform 4038"/>
          <p:cNvSpPr/>
          <p:nvPr/>
        </p:nvSpPr>
        <p:spPr>
          <a:xfrm rot="0" flipH="0" flipV="0">
            <a:off x="254062" y="1952835"/>
            <a:ext cx="63246" cy="95707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9" name="Freeform 4039"/>
          <p:cNvSpPr/>
          <p:nvPr/>
        </p:nvSpPr>
        <p:spPr>
          <a:xfrm rot="0" flipH="0" flipV="0">
            <a:off x="332396" y="19738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0" name="Freeform 4040"/>
          <p:cNvSpPr/>
          <p:nvPr/>
        </p:nvSpPr>
        <p:spPr>
          <a:xfrm rot="0" flipH="0" flipV="0">
            <a:off x="420331" y="197554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1" name="Freeform 4041"/>
          <p:cNvSpPr/>
          <p:nvPr/>
        </p:nvSpPr>
        <p:spPr>
          <a:xfrm rot="0" flipH="0" flipV="0">
            <a:off x="514666" y="194460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2" name="Freeform 4042"/>
          <p:cNvSpPr/>
          <p:nvPr/>
        </p:nvSpPr>
        <p:spPr>
          <a:xfrm rot="0" flipH="0" flipV="0">
            <a:off x="593457" y="1952835"/>
            <a:ext cx="75590" cy="95707"/>
          </a:xfrm>
          <a:custGeom>
            <a:pathLst>
              <a:path w="6299200" h="7975600">
                <a:moveTo>
                  <a:pt x="0" y="0"/>
                </a:moveTo>
                <a:lnTo>
                  <a:pt x="2336800" y="0"/>
                </a:lnTo>
                <a:cubicBezTo>
                  <a:pt x="3141133" y="0"/>
                  <a:pt x="3839633" y="164042"/>
                  <a:pt x="4432300" y="492125"/>
                </a:cubicBezTo>
                <a:cubicBezTo>
                  <a:pt x="5024966" y="820209"/>
                  <a:pt x="5484283" y="1282700"/>
                  <a:pt x="5810250" y="1879600"/>
                </a:cubicBezTo>
                <a:cubicBezTo>
                  <a:pt x="6136216" y="2476500"/>
                  <a:pt x="6299200" y="3179234"/>
                  <a:pt x="6299200" y="3987800"/>
                </a:cubicBezTo>
                <a:cubicBezTo>
                  <a:pt x="6299200" y="4787900"/>
                  <a:pt x="6136216" y="5486400"/>
                  <a:pt x="5810250" y="6083300"/>
                </a:cubicBezTo>
                <a:cubicBezTo>
                  <a:pt x="5484283" y="6680200"/>
                  <a:pt x="5024966" y="7144809"/>
                  <a:pt x="4432300" y="7477125"/>
                </a:cubicBezTo>
                <a:cubicBezTo>
                  <a:pt x="3839633" y="7809442"/>
                  <a:pt x="3141133" y="7975600"/>
                  <a:pt x="2336800" y="7975600"/>
                </a:cubicBezTo>
                <a:lnTo>
                  <a:pt x="0" y="7975600"/>
                </a:lnTo>
                <a:close/>
                <a:moveTo>
                  <a:pt x="6692900" y="7975600"/>
                </a:moveTo>
                <a:moveTo>
                  <a:pt x="990600" y="876300"/>
                </a:moveTo>
                <a:lnTo>
                  <a:pt x="990600" y="7112000"/>
                </a:lnTo>
                <a:lnTo>
                  <a:pt x="2336800" y="7112000"/>
                </a:lnTo>
                <a:cubicBezTo>
                  <a:pt x="2937933" y="7112000"/>
                  <a:pt x="3455458" y="6976534"/>
                  <a:pt x="3889375" y="6705600"/>
                </a:cubicBezTo>
                <a:cubicBezTo>
                  <a:pt x="4323291" y="6434667"/>
                  <a:pt x="4657725" y="6063192"/>
                  <a:pt x="4892675" y="5591175"/>
                </a:cubicBezTo>
                <a:cubicBezTo>
                  <a:pt x="5127625" y="5119159"/>
                  <a:pt x="5245100" y="4584700"/>
                  <a:pt x="5245100" y="3987800"/>
                </a:cubicBezTo>
                <a:cubicBezTo>
                  <a:pt x="5245100" y="3386667"/>
                  <a:pt x="5127625" y="2852209"/>
                  <a:pt x="4892675" y="2384425"/>
                </a:cubicBezTo>
                <a:cubicBezTo>
                  <a:pt x="4657725" y="1916642"/>
                  <a:pt x="4323291" y="1548342"/>
                  <a:pt x="3889375" y="1279525"/>
                </a:cubicBezTo>
                <a:cubicBezTo>
                  <a:pt x="3455458" y="1010709"/>
                  <a:pt x="2937933" y="876300"/>
                  <a:pt x="2336800" y="876300"/>
                </a:cubicBezTo>
                <a:close/>
                <a:moveTo>
                  <a:pt x="5816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3" name="Freeform 4043"/>
          <p:cNvSpPr/>
          <p:nvPr/>
        </p:nvSpPr>
        <p:spPr>
          <a:xfrm rot="0" flipH="0" flipV="0">
            <a:off x="692822" y="19435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4" name="Freeform 4044"/>
          <p:cNvSpPr/>
          <p:nvPr/>
        </p:nvSpPr>
        <p:spPr>
          <a:xfrm rot="0" flipH="0" flipV="0">
            <a:off x="739456" y="19743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5" name="Freeform 4045"/>
          <p:cNvSpPr/>
          <p:nvPr/>
        </p:nvSpPr>
        <p:spPr>
          <a:xfrm rot="0" flipH="0" flipV="0">
            <a:off x="788224" y="19738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6" name="Freeform 4046"/>
          <p:cNvSpPr/>
          <p:nvPr/>
        </p:nvSpPr>
        <p:spPr>
          <a:xfrm rot="0" flipH="0" flipV="0">
            <a:off x="870673" y="1973866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7" name="Freeform 4047"/>
          <p:cNvSpPr/>
          <p:nvPr/>
        </p:nvSpPr>
        <p:spPr>
          <a:xfrm rot="0" flipH="0" flipV="0">
            <a:off x="976743" y="197569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8" name="Freeform 4048"/>
          <p:cNvSpPr/>
          <p:nvPr/>
        </p:nvSpPr>
        <p:spPr>
          <a:xfrm rot="0" flipH="0" flipV="0">
            <a:off x="1063916" y="194460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9" name="Freeform 4049"/>
          <p:cNvSpPr/>
          <p:nvPr/>
        </p:nvSpPr>
        <p:spPr>
          <a:xfrm rot="0" flipH="0" flipV="0">
            <a:off x="1149412" y="1944606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0" name="Freeform 4050"/>
          <p:cNvSpPr/>
          <p:nvPr/>
        </p:nvSpPr>
        <p:spPr>
          <a:xfrm rot="0" flipH="0" flipV="0">
            <a:off x="1244815" y="19435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1" name="Freeform 4051"/>
          <p:cNvSpPr/>
          <p:nvPr/>
        </p:nvSpPr>
        <p:spPr>
          <a:xfrm rot="0" flipH="0" flipV="0">
            <a:off x="1285353" y="19738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2" name="Freeform 4052"/>
          <p:cNvSpPr/>
          <p:nvPr/>
        </p:nvSpPr>
        <p:spPr>
          <a:xfrm rot="0" flipH="0" flipV="0">
            <a:off x="1361248" y="19554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3" name="Freeform 4053"/>
          <p:cNvSpPr/>
          <p:nvPr/>
        </p:nvSpPr>
        <p:spPr>
          <a:xfrm rot="0" flipH="0" flipV="0">
            <a:off x="1427542" y="19435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4" name="Freeform 4054"/>
          <p:cNvSpPr/>
          <p:nvPr/>
        </p:nvSpPr>
        <p:spPr>
          <a:xfrm rot="0" flipH="0" flipV="0">
            <a:off x="1505419" y="1951159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5" name="Freeform 4055"/>
          <p:cNvSpPr/>
          <p:nvPr/>
        </p:nvSpPr>
        <p:spPr>
          <a:xfrm rot="0" flipH="0" flipV="0">
            <a:off x="1594725" y="1973866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6" name="Freeform 4056"/>
          <p:cNvSpPr/>
          <p:nvPr/>
        </p:nvSpPr>
        <p:spPr>
          <a:xfrm rot="0" flipH="0" flipV="0">
            <a:off x="1680983" y="194460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7" name="Freeform 4057"/>
          <p:cNvSpPr/>
          <p:nvPr/>
        </p:nvSpPr>
        <p:spPr>
          <a:xfrm rot="0" flipH="0" flipV="0">
            <a:off x="1772880" y="19743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8" name="Freeform 4058"/>
          <p:cNvSpPr/>
          <p:nvPr/>
        </p:nvSpPr>
        <p:spPr>
          <a:xfrm rot="0" flipH="0" flipV="0">
            <a:off x="1820277" y="1946434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9" name="Freeform 4059"/>
          <p:cNvSpPr/>
          <p:nvPr/>
        </p:nvSpPr>
        <p:spPr>
          <a:xfrm rot="0" flipH="0" flipV="0">
            <a:off x="1904706" y="1944606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0" name="Freeform 4060"/>
          <p:cNvSpPr/>
          <p:nvPr/>
        </p:nvSpPr>
        <p:spPr>
          <a:xfrm rot="0" flipH="0" flipV="0">
            <a:off x="2000109" y="19435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1" name="Freeform 4061"/>
          <p:cNvSpPr/>
          <p:nvPr/>
        </p:nvSpPr>
        <p:spPr>
          <a:xfrm rot="0" flipH="0" flipV="0">
            <a:off x="2046743" y="19738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2" name="Freeform 4062"/>
          <p:cNvSpPr/>
          <p:nvPr/>
        </p:nvSpPr>
        <p:spPr>
          <a:xfrm rot="0" flipH="0" flipV="0">
            <a:off x="2127668" y="1961674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3" name="Freeform 4063"/>
          <p:cNvSpPr/>
          <p:nvPr/>
        </p:nvSpPr>
        <p:spPr>
          <a:xfrm rot="0" flipH="0" flipV="0">
            <a:off x="2216974" y="19738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4" name="Freeform 4064"/>
          <p:cNvSpPr/>
          <p:nvPr/>
        </p:nvSpPr>
        <p:spPr>
          <a:xfrm rot="0" flipH="0" flipV="0">
            <a:off x="2302775" y="19743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5" name="Freeform 4065"/>
          <p:cNvSpPr/>
          <p:nvPr/>
        </p:nvSpPr>
        <p:spPr>
          <a:xfrm rot="0" flipH="0" flipV="0">
            <a:off x="2356572" y="19435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6" name="Freeform 4066"/>
          <p:cNvSpPr/>
          <p:nvPr/>
        </p:nvSpPr>
        <p:spPr>
          <a:xfrm rot="0" flipH="0" flipV="0">
            <a:off x="2403207" y="19738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7" name="Freeform 4067"/>
          <p:cNvSpPr/>
          <p:nvPr/>
        </p:nvSpPr>
        <p:spPr>
          <a:xfrm rot="0" flipH="0" flipV="0">
            <a:off x="248119" y="21548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8" name="Freeform 4068"/>
          <p:cNvSpPr/>
          <p:nvPr/>
        </p:nvSpPr>
        <p:spPr>
          <a:xfrm rot="0" flipH="0" flipV="0">
            <a:off x="331939" y="21548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9" name="Freeform 4069"/>
          <p:cNvSpPr/>
          <p:nvPr/>
        </p:nvSpPr>
        <p:spPr>
          <a:xfrm rot="0" flipH="0" flipV="0">
            <a:off x="422007" y="212558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0" name="Freeform 4070"/>
          <p:cNvSpPr/>
          <p:nvPr/>
        </p:nvSpPr>
        <p:spPr>
          <a:xfrm rot="0" flipH="0" flipV="0">
            <a:off x="454468" y="21364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1" name="Freeform 4071"/>
          <p:cNvSpPr/>
          <p:nvPr/>
        </p:nvSpPr>
        <p:spPr>
          <a:xfrm rot="0" flipH="0" flipV="0">
            <a:off x="514361" y="21548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2" name="Freeform 4072"/>
          <p:cNvSpPr/>
          <p:nvPr/>
        </p:nvSpPr>
        <p:spPr>
          <a:xfrm rot="0" flipH="0" flipV="0">
            <a:off x="588885" y="215667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3" name="Freeform 4073"/>
          <p:cNvSpPr/>
          <p:nvPr/>
        </p:nvSpPr>
        <p:spPr>
          <a:xfrm rot="0" flipH="0" flipV="0">
            <a:off x="676058" y="212558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4" name="Freeform 4074"/>
          <p:cNvSpPr/>
          <p:nvPr/>
        </p:nvSpPr>
        <p:spPr>
          <a:xfrm rot="0" flipH="0" flipV="0">
            <a:off x="757744" y="21364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5" name="Freeform 4075"/>
          <p:cNvSpPr/>
          <p:nvPr/>
        </p:nvSpPr>
        <p:spPr>
          <a:xfrm rot="0" flipH="0" flipV="0">
            <a:off x="819009" y="21274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6" name="Freeform 4076"/>
          <p:cNvSpPr/>
          <p:nvPr/>
        </p:nvSpPr>
        <p:spPr>
          <a:xfrm rot="0" flipH="0" flipV="0">
            <a:off x="909077" y="212558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7" name="Freeform 4077"/>
          <p:cNvSpPr/>
          <p:nvPr/>
        </p:nvSpPr>
        <p:spPr>
          <a:xfrm rot="0" flipH="0" flipV="0">
            <a:off x="944129" y="212740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8" name="Freeform 4078"/>
          <p:cNvSpPr/>
          <p:nvPr/>
        </p:nvSpPr>
        <p:spPr>
          <a:xfrm rot="0" flipH="0" flipV="0">
            <a:off x="1034960" y="21548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9" name="Freeform 4079"/>
          <p:cNvSpPr/>
          <p:nvPr/>
        </p:nvSpPr>
        <p:spPr>
          <a:xfrm rot="0" flipH="0" flipV="0">
            <a:off x="1162823" y="2133810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0" name="Freeform 4080"/>
          <p:cNvSpPr/>
          <p:nvPr/>
        </p:nvSpPr>
        <p:spPr>
          <a:xfrm rot="0" flipH="0" flipV="0">
            <a:off x="1247405" y="21245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1" name="Freeform 4081"/>
          <p:cNvSpPr/>
          <p:nvPr/>
        </p:nvSpPr>
        <p:spPr>
          <a:xfrm rot="0" flipH="0" flipV="0">
            <a:off x="1294040" y="21548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2" name="Freeform 4082"/>
          <p:cNvSpPr/>
          <p:nvPr/>
        </p:nvSpPr>
        <p:spPr>
          <a:xfrm rot="0" flipH="0" flipV="0">
            <a:off x="1379841" y="21548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3" name="Freeform 4083"/>
          <p:cNvSpPr/>
          <p:nvPr/>
        </p:nvSpPr>
        <p:spPr>
          <a:xfrm rot="0" flipH="0" flipV="0">
            <a:off x="1455736" y="21364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4" name="Freeform 4084"/>
          <p:cNvSpPr/>
          <p:nvPr/>
        </p:nvSpPr>
        <p:spPr>
          <a:xfrm rot="0" flipH="0" flipV="0">
            <a:off x="1515629" y="21548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5" name="Freeform 4085"/>
          <p:cNvSpPr/>
          <p:nvPr/>
        </p:nvSpPr>
        <p:spPr>
          <a:xfrm rot="0" flipH="0" flipV="0">
            <a:off x="1600211" y="21245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6" name="Freeform 4086"/>
          <p:cNvSpPr/>
          <p:nvPr/>
        </p:nvSpPr>
        <p:spPr>
          <a:xfrm rot="0" flipH="0" flipV="0">
            <a:off x="1646846" y="21548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7" name="Freeform 4087"/>
          <p:cNvSpPr/>
          <p:nvPr/>
        </p:nvSpPr>
        <p:spPr>
          <a:xfrm rot="0" flipH="0" flipV="0">
            <a:off x="1737524" y="21245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8" name="Freeform 4088"/>
          <p:cNvSpPr/>
          <p:nvPr/>
        </p:nvSpPr>
        <p:spPr>
          <a:xfrm rot="0" flipH="0" flipV="0">
            <a:off x="1784158" y="21548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9" name="Freeform 4089"/>
          <p:cNvSpPr/>
          <p:nvPr/>
        </p:nvSpPr>
        <p:spPr>
          <a:xfrm rot="0" flipH="0" flipV="0">
            <a:off x="1906078" y="21548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0" name="Freeform 4090"/>
          <p:cNvSpPr/>
          <p:nvPr/>
        </p:nvSpPr>
        <p:spPr>
          <a:xfrm rot="0" flipH="0" flipV="0">
            <a:off x="1990050" y="215651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1" name="Freeform 4091"/>
          <p:cNvSpPr/>
          <p:nvPr/>
        </p:nvSpPr>
        <p:spPr>
          <a:xfrm rot="0" flipH="0" flipV="0">
            <a:off x="2084386" y="215484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2" name="Freeform 4092"/>
          <p:cNvSpPr/>
          <p:nvPr/>
        </p:nvSpPr>
        <p:spPr>
          <a:xfrm rot="0" flipH="0" flipV="0">
            <a:off x="2173388" y="215484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3" name="Freeform 4093"/>
          <p:cNvSpPr/>
          <p:nvPr/>
        </p:nvSpPr>
        <p:spPr>
          <a:xfrm rot="0" flipH="0" flipV="0">
            <a:off x="2254769" y="21548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4" name="Freeform 4094"/>
          <p:cNvSpPr/>
          <p:nvPr/>
        </p:nvSpPr>
        <p:spPr>
          <a:xfrm rot="0" flipH="0" flipV="0">
            <a:off x="2334322" y="21548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5" name="Freeform 4095"/>
          <p:cNvSpPr/>
          <p:nvPr/>
        </p:nvSpPr>
        <p:spPr>
          <a:xfrm rot="0" flipH="0" flipV="0">
            <a:off x="2418142" y="21548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6" name="Freeform 4096"/>
          <p:cNvSpPr/>
          <p:nvPr/>
        </p:nvSpPr>
        <p:spPr>
          <a:xfrm rot="0" flipH="0" flipV="0">
            <a:off x="2508210" y="21548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7" name="Freeform 4097"/>
          <p:cNvSpPr/>
          <p:nvPr/>
        </p:nvSpPr>
        <p:spPr>
          <a:xfrm rot="0" flipH="0" flipV="0">
            <a:off x="248271" y="23358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8" name="Freeform 4098"/>
          <p:cNvSpPr/>
          <p:nvPr/>
        </p:nvSpPr>
        <p:spPr>
          <a:xfrm rot="0" flipH="0" flipV="0">
            <a:off x="332243" y="23374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9" name="Freeform 4099"/>
          <p:cNvSpPr/>
          <p:nvPr/>
        </p:nvSpPr>
        <p:spPr>
          <a:xfrm rot="0" flipH="0" flipV="0">
            <a:off x="426579" y="230655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0" name="Freeform 4100"/>
          <p:cNvSpPr/>
          <p:nvPr/>
        </p:nvSpPr>
        <p:spPr>
          <a:xfrm rot="0" flipH="0" flipV="0">
            <a:off x="508265" y="23173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1" name="Freeform 4101"/>
          <p:cNvSpPr/>
          <p:nvPr/>
        </p:nvSpPr>
        <p:spPr>
          <a:xfrm rot="0" flipH="0" flipV="0">
            <a:off x="568159" y="23358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2" name="Freeform 4102"/>
          <p:cNvSpPr/>
          <p:nvPr/>
        </p:nvSpPr>
        <p:spPr>
          <a:xfrm rot="0" flipH="0" flipV="0">
            <a:off x="646340" y="23358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3" name="Freeform 4103"/>
          <p:cNvSpPr/>
          <p:nvPr/>
        </p:nvSpPr>
        <p:spPr>
          <a:xfrm rot="0" flipH="0" flipV="0">
            <a:off x="732141" y="230655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4" name="Freeform 4104"/>
          <p:cNvSpPr/>
          <p:nvPr/>
        </p:nvSpPr>
        <p:spPr>
          <a:xfrm rot="0" flipH="0" flipV="0">
            <a:off x="774813" y="230655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5" name="Freeform 4105"/>
          <p:cNvSpPr/>
          <p:nvPr/>
        </p:nvSpPr>
        <p:spPr>
          <a:xfrm rot="0" flipH="0" flipV="0">
            <a:off x="816266" y="23054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6" name="Freeform 4106"/>
          <p:cNvSpPr/>
          <p:nvPr/>
        </p:nvSpPr>
        <p:spPr>
          <a:xfrm rot="0" flipH="0" flipV="0">
            <a:off x="856804" y="23358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7" name="Freeform 4107"/>
          <p:cNvSpPr/>
          <p:nvPr/>
        </p:nvSpPr>
        <p:spPr>
          <a:xfrm rot="0" flipH="0" flipV="0">
            <a:off x="940777" y="23374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8" name="Freeform 4108"/>
          <p:cNvSpPr/>
          <p:nvPr/>
        </p:nvSpPr>
        <p:spPr>
          <a:xfrm rot="0" flipH="0" flipV="0">
            <a:off x="1032979" y="23374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9" name="Freeform 4109"/>
          <p:cNvSpPr/>
          <p:nvPr/>
        </p:nvSpPr>
        <p:spPr>
          <a:xfrm rot="0" flipH="0" flipV="0">
            <a:off x="1121218" y="23358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0" name="Freeform 4110"/>
          <p:cNvSpPr/>
          <p:nvPr/>
        </p:nvSpPr>
        <p:spPr>
          <a:xfrm rot="0" flipH="0" flipV="0">
            <a:off x="1197113" y="23173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1" name="Freeform 4111"/>
          <p:cNvSpPr/>
          <p:nvPr/>
        </p:nvSpPr>
        <p:spPr>
          <a:xfrm rot="0" flipH="0" flipV="0">
            <a:off x="1257007" y="23358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2" name="Freeform 4112"/>
          <p:cNvSpPr/>
          <p:nvPr/>
        </p:nvSpPr>
        <p:spPr>
          <a:xfrm rot="0" flipH="0" flipV="0">
            <a:off x="1335188" y="23358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3" name="Freeform 4113"/>
          <p:cNvSpPr/>
          <p:nvPr/>
        </p:nvSpPr>
        <p:spPr>
          <a:xfrm rot="0" flipH="0" flipV="0">
            <a:off x="1426018" y="233627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4" name="Freeform 4114"/>
          <p:cNvSpPr/>
          <p:nvPr/>
        </p:nvSpPr>
        <p:spPr>
          <a:xfrm rot="0" flipH="0" flipV="0">
            <a:off x="1479815" y="23054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5" name="Freeform 4115"/>
          <p:cNvSpPr/>
          <p:nvPr/>
        </p:nvSpPr>
        <p:spPr>
          <a:xfrm rot="0" flipH="0" flipV="0">
            <a:off x="1520201" y="23358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6" name="Freeform 4116"/>
          <p:cNvSpPr/>
          <p:nvPr/>
        </p:nvSpPr>
        <p:spPr>
          <a:xfrm rot="0" flipH="0" flipV="0">
            <a:off x="1604021" y="23358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7" name="Freeform 4117"/>
          <p:cNvSpPr/>
          <p:nvPr/>
        </p:nvSpPr>
        <p:spPr>
          <a:xfrm rot="0" flipH="0" flipV="0">
            <a:off x="1694090" y="23358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8" name="Freeform 4118"/>
          <p:cNvSpPr/>
          <p:nvPr/>
        </p:nvSpPr>
        <p:spPr>
          <a:xfrm rot="0" flipH="0" flipV="0">
            <a:off x="1817838" y="2299698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9" name="Freeform 4119"/>
          <p:cNvSpPr/>
          <p:nvPr/>
        </p:nvSpPr>
        <p:spPr>
          <a:xfrm rot="0" flipH="0" flipV="0">
            <a:off x="1868131" y="2314480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0" name="Freeform 4120"/>
          <p:cNvSpPr/>
          <p:nvPr/>
        </p:nvSpPr>
        <p:spPr>
          <a:xfrm rot="0" flipH="0" flipV="0">
            <a:off x="1921166" y="2313109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1" name="Freeform 4121"/>
          <p:cNvSpPr/>
          <p:nvPr/>
        </p:nvSpPr>
        <p:spPr>
          <a:xfrm rot="0" flipH="0" flipV="0">
            <a:off x="2009253" y="2313109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2" name="Freeform 4122"/>
          <p:cNvSpPr/>
          <p:nvPr/>
        </p:nvSpPr>
        <p:spPr>
          <a:xfrm rot="0" flipH="0" flipV="0">
            <a:off x="2096121" y="2313109"/>
            <a:ext cx="76962" cy="99212"/>
          </a:xfrm>
          <a:custGeom>
            <a:pathLst>
              <a:path w="6413500" h="8267700">
                <a:moveTo>
                  <a:pt x="3200400" y="8267700"/>
                </a:moveTo>
                <a:cubicBezTo>
                  <a:pt x="2573866" y="8267700"/>
                  <a:pt x="2020358" y="8168216"/>
                  <a:pt x="1539875" y="7969250"/>
                </a:cubicBezTo>
                <a:cubicBezTo>
                  <a:pt x="1059391" y="7770284"/>
                  <a:pt x="682625" y="7497234"/>
                  <a:pt x="409575" y="7150100"/>
                </a:cubicBezTo>
                <a:cubicBezTo>
                  <a:pt x="136525" y="6802967"/>
                  <a:pt x="0" y="6409267"/>
                  <a:pt x="0" y="5969000"/>
                </a:cubicBezTo>
                <a:cubicBezTo>
                  <a:pt x="0" y="5566834"/>
                  <a:pt x="104775" y="5221817"/>
                  <a:pt x="314325" y="4933950"/>
                </a:cubicBezTo>
                <a:cubicBezTo>
                  <a:pt x="523875" y="4646084"/>
                  <a:pt x="811741" y="4424892"/>
                  <a:pt x="1177925" y="4270375"/>
                </a:cubicBezTo>
                <a:cubicBezTo>
                  <a:pt x="1544108" y="4115859"/>
                  <a:pt x="1960033" y="4038600"/>
                  <a:pt x="2425700" y="4038600"/>
                </a:cubicBezTo>
                <a:cubicBezTo>
                  <a:pt x="2548466" y="4038600"/>
                  <a:pt x="2667000" y="4044950"/>
                  <a:pt x="2781300" y="4057650"/>
                </a:cubicBezTo>
                <a:cubicBezTo>
                  <a:pt x="2895600" y="4070350"/>
                  <a:pt x="3018366" y="4093634"/>
                  <a:pt x="3149600" y="4127500"/>
                </a:cubicBezTo>
                <a:lnTo>
                  <a:pt x="3149600" y="4419600"/>
                </a:lnTo>
                <a:cubicBezTo>
                  <a:pt x="2726266" y="4419600"/>
                  <a:pt x="2355850" y="4488392"/>
                  <a:pt x="2038350" y="4625975"/>
                </a:cubicBezTo>
                <a:cubicBezTo>
                  <a:pt x="1720850" y="4763559"/>
                  <a:pt x="1473200" y="4944534"/>
                  <a:pt x="1295400" y="5168900"/>
                </a:cubicBezTo>
                <a:cubicBezTo>
                  <a:pt x="1117600" y="5393267"/>
                  <a:pt x="1028700" y="5634567"/>
                  <a:pt x="1028700" y="5892800"/>
                </a:cubicBezTo>
                <a:cubicBezTo>
                  <a:pt x="1028700" y="6206067"/>
                  <a:pt x="1123950" y="6471709"/>
                  <a:pt x="1314450" y="6689725"/>
                </a:cubicBezTo>
                <a:cubicBezTo>
                  <a:pt x="1504950" y="6907742"/>
                  <a:pt x="1764241" y="7072842"/>
                  <a:pt x="2092325" y="7185025"/>
                </a:cubicBezTo>
                <a:cubicBezTo>
                  <a:pt x="2420408" y="7297209"/>
                  <a:pt x="2789766" y="7353300"/>
                  <a:pt x="3200400" y="7353300"/>
                </a:cubicBezTo>
                <a:cubicBezTo>
                  <a:pt x="3886200" y="7353300"/>
                  <a:pt x="4419600" y="7243234"/>
                  <a:pt x="4800600" y="7023100"/>
                </a:cubicBezTo>
                <a:cubicBezTo>
                  <a:pt x="5181600" y="6802967"/>
                  <a:pt x="5372100" y="6515100"/>
                  <a:pt x="5372100" y="6159500"/>
                </a:cubicBezTo>
                <a:cubicBezTo>
                  <a:pt x="5372100" y="5871634"/>
                  <a:pt x="5271558" y="5634567"/>
                  <a:pt x="5070475" y="5448300"/>
                </a:cubicBezTo>
                <a:cubicBezTo>
                  <a:pt x="4869391" y="5262034"/>
                  <a:pt x="4593166" y="5105400"/>
                  <a:pt x="4241800" y="4978400"/>
                </a:cubicBezTo>
                <a:lnTo>
                  <a:pt x="2044700" y="4140200"/>
                </a:lnTo>
                <a:cubicBezTo>
                  <a:pt x="1778000" y="4038600"/>
                  <a:pt x="1508125" y="3898900"/>
                  <a:pt x="1235075" y="3721100"/>
                </a:cubicBezTo>
                <a:cubicBezTo>
                  <a:pt x="962025" y="3543300"/>
                  <a:pt x="732366" y="3321050"/>
                  <a:pt x="546100" y="3054350"/>
                </a:cubicBezTo>
                <a:cubicBezTo>
                  <a:pt x="359833" y="2787650"/>
                  <a:pt x="266700" y="2472267"/>
                  <a:pt x="266700" y="2108200"/>
                </a:cubicBezTo>
                <a:cubicBezTo>
                  <a:pt x="266700" y="1697567"/>
                  <a:pt x="383116" y="1333500"/>
                  <a:pt x="615950" y="1016000"/>
                </a:cubicBezTo>
                <a:cubicBezTo>
                  <a:pt x="848783" y="698500"/>
                  <a:pt x="1184275" y="449792"/>
                  <a:pt x="1622425" y="269875"/>
                </a:cubicBezTo>
                <a:cubicBezTo>
                  <a:pt x="2060575" y="89959"/>
                  <a:pt x="2586566" y="0"/>
                  <a:pt x="3200400" y="0"/>
                </a:cubicBezTo>
                <a:cubicBezTo>
                  <a:pt x="3763433" y="0"/>
                  <a:pt x="4264025" y="96309"/>
                  <a:pt x="4702175" y="288925"/>
                </a:cubicBezTo>
                <a:cubicBezTo>
                  <a:pt x="5140325" y="481542"/>
                  <a:pt x="5484283" y="744009"/>
                  <a:pt x="5734050" y="1076325"/>
                </a:cubicBezTo>
                <a:cubicBezTo>
                  <a:pt x="5983816" y="1408642"/>
                  <a:pt x="6108700" y="1786467"/>
                  <a:pt x="6108700" y="2209800"/>
                </a:cubicBezTo>
                <a:cubicBezTo>
                  <a:pt x="6108700" y="2540000"/>
                  <a:pt x="6025091" y="2845859"/>
                  <a:pt x="5857875" y="3127375"/>
                </a:cubicBezTo>
                <a:cubicBezTo>
                  <a:pt x="5690658" y="3408892"/>
                  <a:pt x="5445125" y="3635375"/>
                  <a:pt x="5121275" y="3806825"/>
                </a:cubicBezTo>
                <a:cubicBezTo>
                  <a:pt x="4797425" y="3978275"/>
                  <a:pt x="4398433" y="4064000"/>
                  <a:pt x="3924300" y="4064000"/>
                </a:cubicBezTo>
                <a:cubicBezTo>
                  <a:pt x="3810000" y="4064000"/>
                  <a:pt x="3700991" y="4056592"/>
                  <a:pt x="3597275" y="4041775"/>
                </a:cubicBezTo>
                <a:cubicBezTo>
                  <a:pt x="3493558" y="4026959"/>
                  <a:pt x="3378200" y="4000500"/>
                  <a:pt x="3251200" y="3962400"/>
                </a:cubicBezTo>
                <a:lnTo>
                  <a:pt x="3251200" y="3644900"/>
                </a:lnTo>
                <a:cubicBezTo>
                  <a:pt x="3594100" y="3644900"/>
                  <a:pt x="3903133" y="3586692"/>
                  <a:pt x="4178300" y="3470275"/>
                </a:cubicBezTo>
                <a:cubicBezTo>
                  <a:pt x="4453466" y="3353859"/>
                  <a:pt x="4672541" y="3191934"/>
                  <a:pt x="4835525" y="2984500"/>
                </a:cubicBezTo>
                <a:cubicBezTo>
                  <a:pt x="4998508" y="2777067"/>
                  <a:pt x="5080000" y="2535767"/>
                  <a:pt x="5080000" y="2260600"/>
                </a:cubicBezTo>
                <a:cubicBezTo>
                  <a:pt x="5080000" y="1998134"/>
                  <a:pt x="5000625" y="1764242"/>
                  <a:pt x="4841875" y="1558925"/>
                </a:cubicBezTo>
                <a:cubicBezTo>
                  <a:pt x="4683125" y="1353609"/>
                  <a:pt x="4462991" y="1192742"/>
                  <a:pt x="4181475" y="1076325"/>
                </a:cubicBezTo>
                <a:cubicBezTo>
                  <a:pt x="3899958" y="959909"/>
                  <a:pt x="3572933" y="901700"/>
                  <a:pt x="3200400" y="901700"/>
                </a:cubicBezTo>
                <a:cubicBezTo>
                  <a:pt x="2840566" y="901700"/>
                  <a:pt x="2517775" y="957792"/>
                  <a:pt x="2232025" y="1069975"/>
                </a:cubicBezTo>
                <a:cubicBezTo>
                  <a:pt x="1946275" y="1182159"/>
                  <a:pt x="1720850" y="1332442"/>
                  <a:pt x="1555750" y="1520825"/>
                </a:cubicBezTo>
                <a:cubicBezTo>
                  <a:pt x="1390650" y="1709209"/>
                  <a:pt x="1308100" y="1917700"/>
                  <a:pt x="1308100" y="2146300"/>
                </a:cubicBezTo>
                <a:cubicBezTo>
                  <a:pt x="1308100" y="2429934"/>
                  <a:pt x="1404408" y="2657475"/>
                  <a:pt x="1597025" y="2828925"/>
                </a:cubicBezTo>
                <a:cubicBezTo>
                  <a:pt x="1789641" y="3000375"/>
                  <a:pt x="2057400" y="3149600"/>
                  <a:pt x="2400300" y="3276600"/>
                </a:cubicBezTo>
                <a:lnTo>
                  <a:pt x="4597400" y="4114800"/>
                </a:lnTo>
                <a:cubicBezTo>
                  <a:pt x="5181600" y="4334934"/>
                  <a:pt x="5630333" y="4595284"/>
                  <a:pt x="5943600" y="4895850"/>
                </a:cubicBezTo>
                <a:cubicBezTo>
                  <a:pt x="6256866" y="5196417"/>
                  <a:pt x="6413500" y="5604934"/>
                  <a:pt x="6413500" y="6121400"/>
                </a:cubicBezTo>
                <a:cubicBezTo>
                  <a:pt x="6413500" y="6540500"/>
                  <a:pt x="6286500" y="6911975"/>
                  <a:pt x="6032500" y="7235825"/>
                </a:cubicBezTo>
                <a:cubicBezTo>
                  <a:pt x="5778500" y="7559675"/>
                  <a:pt x="5412316" y="7812617"/>
                  <a:pt x="4933950" y="7994650"/>
                </a:cubicBezTo>
                <a:cubicBezTo>
                  <a:pt x="4455583" y="8176683"/>
                  <a:pt x="3877733" y="8267700"/>
                  <a:pt x="3200400" y="8267700"/>
                </a:cubicBezTo>
                <a:close/>
                <a:moveTo>
                  <a:pt x="-8509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3" name="Freeform 4123"/>
          <p:cNvSpPr/>
          <p:nvPr/>
        </p:nvSpPr>
        <p:spPr>
          <a:xfrm rot="0" flipH="0" flipV="0">
            <a:off x="2185580" y="2299698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4" name="Freeform 4124"/>
          <p:cNvSpPr/>
          <p:nvPr/>
        </p:nvSpPr>
        <p:spPr>
          <a:xfrm rot="0" flipH="0" flipV="0">
            <a:off x="2239987" y="2394643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5" name="Freeform 4125"/>
          <p:cNvSpPr/>
          <p:nvPr/>
        </p:nvSpPr>
        <p:spPr>
          <a:xfrm rot="0" flipH="0" flipV="0">
            <a:off x="2311919" y="2314785"/>
            <a:ext cx="72694" cy="97536"/>
          </a:xfrm>
          <a:custGeom>
            <a:pathLst>
              <a:path w="6057900" h="8128000">
                <a:moveTo>
                  <a:pt x="0" y="0"/>
                </a:moveTo>
                <a:lnTo>
                  <a:pt x="990600" y="0"/>
                </a:lnTo>
                <a:lnTo>
                  <a:pt x="990600" y="5092700"/>
                </a:lnTo>
                <a:cubicBezTo>
                  <a:pt x="990600" y="5842000"/>
                  <a:pt x="1178983" y="6382809"/>
                  <a:pt x="1555750" y="6715125"/>
                </a:cubicBezTo>
                <a:cubicBezTo>
                  <a:pt x="1932516" y="7047442"/>
                  <a:pt x="2425700" y="7213600"/>
                  <a:pt x="3035300" y="7213600"/>
                </a:cubicBezTo>
                <a:cubicBezTo>
                  <a:pt x="3640666" y="7213600"/>
                  <a:pt x="4130675" y="7047442"/>
                  <a:pt x="4505325" y="6715125"/>
                </a:cubicBezTo>
                <a:cubicBezTo>
                  <a:pt x="4879975" y="6382809"/>
                  <a:pt x="5067300" y="5842000"/>
                  <a:pt x="5067300" y="5092700"/>
                </a:cubicBezTo>
                <a:lnTo>
                  <a:pt x="5067300" y="0"/>
                </a:lnTo>
                <a:lnTo>
                  <a:pt x="6057900" y="0"/>
                </a:lnTo>
                <a:lnTo>
                  <a:pt x="6057900" y="5092700"/>
                </a:lnTo>
                <a:cubicBezTo>
                  <a:pt x="6057900" y="5761567"/>
                  <a:pt x="5934075" y="6321425"/>
                  <a:pt x="5686425" y="6772275"/>
                </a:cubicBezTo>
                <a:cubicBezTo>
                  <a:pt x="5438775" y="7223125"/>
                  <a:pt x="5088466" y="7561792"/>
                  <a:pt x="4635500" y="7788275"/>
                </a:cubicBezTo>
                <a:cubicBezTo>
                  <a:pt x="4182533" y="8014758"/>
                  <a:pt x="3649133" y="8128000"/>
                  <a:pt x="3035300" y="8128000"/>
                </a:cubicBezTo>
                <a:cubicBezTo>
                  <a:pt x="2421466" y="8128000"/>
                  <a:pt x="1887008" y="8014758"/>
                  <a:pt x="1431925" y="7788275"/>
                </a:cubicBezTo>
                <a:cubicBezTo>
                  <a:pt x="976841" y="7561792"/>
                  <a:pt x="624416" y="7223125"/>
                  <a:pt x="374650" y="6772275"/>
                </a:cubicBezTo>
                <a:cubicBezTo>
                  <a:pt x="124883" y="6321425"/>
                  <a:pt x="0" y="5761567"/>
                  <a:pt x="0" y="5092700"/>
                </a:cubicBezTo>
                <a:close/>
                <a:moveTo>
                  <a:pt x="6870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6" name="Freeform 4126"/>
          <p:cNvSpPr/>
          <p:nvPr/>
        </p:nvSpPr>
        <p:spPr>
          <a:xfrm rot="0" flipH="0" flipV="0">
            <a:off x="2411437" y="23374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7" name="Freeform 4127"/>
          <p:cNvSpPr/>
          <p:nvPr/>
        </p:nvSpPr>
        <p:spPr>
          <a:xfrm rot="0" flipH="0" flipV="0">
            <a:off x="2499676" y="23358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8" name="Freeform 4128"/>
          <p:cNvSpPr/>
          <p:nvPr/>
        </p:nvSpPr>
        <p:spPr>
          <a:xfrm rot="0" flipH="0" flipV="0">
            <a:off x="2584563" y="23054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9" name="Freeform 4129"/>
          <p:cNvSpPr/>
          <p:nvPr/>
        </p:nvSpPr>
        <p:spPr>
          <a:xfrm rot="0" flipH="0" flipV="0">
            <a:off x="244156" y="24983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0" name="Freeform 4130"/>
          <p:cNvSpPr/>
          <p:nvPr/>
        </p:nvSpPr>
        <p:spPr>
          <a:xfrm rot="0" flipH="0" flipV="0">
            <a:off x="304049" y="25167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1" name="Freeform 4131"/>
          <p:cNvSpPr/>
          <p:nvPr/>
        </p:nvSpPr>
        <p:spPr>
          <a:xfrm rot="0" flipH="0" flipV="0">
            <a:off x="382231" y="25167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2" name="Freeform 4132"/>
          <p:cNvSpPr/>
          <p:nvPr/>
        </p:nvSpPr>
        <p:spPr>
          <a:xfrm rot="0" flipH="0" flipV="0">
            <a:off x="473061" y="251724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3" name="Freeform 4133"/>
          <p:cNvSpPr/>
          <p:nvPr/>
        </p:nvSpPr>
        <p:spPr>
          <a:xfrm rot="0" flipH="0" flipV="0">
            <a:off x="526858" y="24864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4" name="Freeform 4134"/>
          <p:cNvSpPr/>
          <p:nvPr/>
        </p:nvSpPr>
        <p:spPr>
          <a:xfrm rot="0" flipH="0" flipV="0">
            <a:off x="567244" y="25167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5" name="Freeform 4135"/>
          <p:cNvSpPr/>
          <p:nvPr/>
        </p:nvSpPr>
        <p:spPr>
          <a:xfrm rot="0" flipH="0" flipV="0">
            <a:off x="646492" y="2576837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6" name="Freeform 4136"/>
          <p:cNvSpPr/>
          <p:nvPr/>
        </p:nvSpPr>
        <p:spPr>
          <a:xfrm rot="0" flipH="0" flipV="0">
            <a:off x="725283" y="24875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7" name="Freeform 4137"/>
          <p:cNvSpPr/>
          <p:nvPr/>
        </p:nvSpPr>
        <p:spPr>
          <a:xfrm rot="0" flipH="0" flipV="0">
            <a:off x="798435" y="25186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8" name="Freeform 4138"/>
          <p:cNvSpPr/>
          <p:nvPr/>
        </p:nvSpPr>
        <p:spPr>
          <a:xfrm rot="0" flipH="0" flipV="0">
            <a:off x="881341" y="25167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9" name="Freeform 4139"/>
          <p:cNvSpPr/>
          <p:nvPr/>
        </p:nvSpPr>
        <p:spPr>
          <a:xfrm rot="0" flipH="0" flipV="0">
            <a:off x="971409" y="25167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0" name="Freeform 4140"/>
          <p:cNvSpPr/>
          <p:nvPr/>
        </p:nvSpPr>
        <p:spPr>
          <a:xfrm rot="0" flipH="0" flipV="0">
            <a:off x="1053095" y="24983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1" name="Freeform 4141"/>
          <p:cNvSpPr/>
          <p:nvPr/>
        </p:nvSpPr>
        <p:spPr>
          <a:xfrm rot="0" flipH="0" flipV="0">
            <a:off x="1110398" y="24983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2" name="Freeform 4142"/>
          <p:cNvSpPr/>
          <p:nvPr/>
        </p:nvSpPr>
        <p:spPr>
          <a:xfrm rot="0" flipH="0" flipV="0">
            <a:off x="1176692" y="24864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3" name="Freeform 4143"/>
          <p:cNvSpPr/>
          <p:nvPr/>
        </p:nvSpPr>
        <p:spPr>
          <a:xfrm rot="0" flipH="0" flipV="0">
            <a:off x="1217230" y="25167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4" name="Freeform 4144"/>
          <p:cNvSpPr/>
          <p:nvPr/>
        </p:nvSpPr>
        <p:spPr>
          <a:xfrm rot="0" flipH="0" flipV="0">
            <a:off x="1297088" y="24893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5" name="Freeform 4145"/>
          <p:cNvSpPr/>
          <p:nvPr/>
        </p:nvSpPr>
        <p:spPr>
          <a:xfrm rot="0" flipH="0" flipV="0">
            <a:off x="1387156" y="248753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6" name="Freeform 4146"/>
          <p:cNvSpPr/>
          <p:nvPr/>
        </p:nvSpPr>
        <p:spPr>
          <a:xfrm rot="0" flipH="0" flipV="0">
            <a:off x="1479053" y="24875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7" name="Freeform 4147"/>
          <p:cNvSpPr/>
          <p:nvPr/>
        </p:nvSpPr>
        <p:spPr>
          <a:xfrm rot="0" flipH="0" flipV="0">
            <a:off x="1557235" y="248935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8" name="Freeform 4148"/>
          <p:cNvSpPr/>
          <p:nvPr/>
        </p:nvSpPr>
        <p:spPr>
          <a:xfrm rot="0" flipH="0" flipV="0">
            <a:off x="1640445" y="25167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9" name="Freeform 4149"/>
          <p:cNvSpPr/>
          <p:nvPr/>
        </p:nvSpPr>
        <p:spPr>
          <a:xfrm rot="0" flipH="0" flipV="0">
            <a:off x="1731275" y="251679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0" name="Freeform 4150"/>
          <p:cNvSpPr/>
          <p:nvPr/>
        </p:nvSpPr>
        <p:spPr>
          <a:xfrm rot="0" flipH="0" flipV="0">
            <a:off x="1820277" y="251679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1" name="Freeform 4151"/>
          <p:cNvSpPr/>
          <p:nvPr/>
        </p:nvSpPr>
        <p:spPr>
          <a:xfrm rot="0" flipH="0" flipV="0">
            <a:off x="1908059" y="24864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2" name="Freeform 4152"/>
          <p:cNvSpPr/>
          <p:nvPr/>
        </p:nvSpPr>
        <p:spPr>
          <a:xfrm rot="0" flipH="0" flipV="0">
            <a:off x="1943873" y="2576837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3" name="Freeform 4153"/>
          <p:cNvSpPr/>
          <p:nvPr/>
        </p:nvSpPr>
        <p:spPr>
          <a:xfrm rot="0" flipH="0" flipV="0">
            <a:off x="2022664" y="24875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4" name="Freeform 4154"/>
          <p:cNvSpPr/>
          <p:nvPr/>
        </p:nvSpPr>
        <p:spPr>
          <a:xfrm rot="0" flipH="0" flipV="0">
            <a:off x="2106332" y="25184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5" name="Freeform 4155"/>
          <p:cNvSpPr/>
          <p:nvPr/>
        </p:nvSpPr>
        <p:spPr>
          <a:xfrm rot="0" flipH="0" flipV="0">
            <a:off x="2188018" y="25186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6" name="Freeform 4156"/>
          <p:cNvSpPr/>
          <p:nvPr/>
        </p:nvSpPr>
        <p:spPr>
          <a:xfrm rot="0" flipH="0" flipV="0">
            <a:off x="2270924" y="25167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7" name="Freeform 4157"/>
          <p:cNvSpPr/>
          <p:nvPr/>
        </p:nvSpPr>
        <p:spPr>
          <a:xfrm rot="0" flipH="0" flipV="0">
            <a:off x="2354896" y="25167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8" name="Freeform 4158"/>
          <p:cNvSpPr/>
          <p:nvPr/>
        </p:nvSpPr>
        <p:spPr>
          <a:xfrm rot="0" flipH="0" flipV="0">
            <a:off x="2439783" y="24864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9" name="Freeform 4159"/>
          <p:cNvSpPr/>
          <p:nvPr/>
        </p:nvSpPr>
        <p:spPr>
          <a:xfrm rot="0" flipH="0" flipV="0">
            <a:off x="254367" y="26982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0" name="Freeform 4160"/>
          <p:cNvSpPr/>
          <p:nvPr/>
        </p:nvSpPr>
        <p:spPr>
          <a:xfrm rot="0" flipH="0" flipV="0">
            <a:off x="301763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1" name="Freeform 4161"/>
          <p:cNvSpPr/>
          <p:nvPr/>
        </p:nvSpPr>
        <p:spPr>
          <a:xfrm rot="0" flipH="0" flipV="0">
            <a:off x="387565" y="266850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2" name="Freeform 4162"/>
          <p:cNvSpPr/>
          <p:nvPr/>
        </p:nvSpPr>
        <p:spPr>
          <a:xfrm rot="0" flipH="0" flipV="0">
            <a:off x="423988" y="26977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3" name="Freeform 4163"/>
          <p:cNvSpPr/>
          <p:nvPr/>
        </p:nvSpPr>
        <p:spPr>
          <a:xfrm rot="0" flipH="0" flipV="0">
            <a:off x="503846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4" name="Freeform 4164"/>
          <p:cNvSpPr/>
          <p:nvPr/>
        </p:nvSpPr>
        <p:spPr>
          <a:xfrm rot="0" flipH="0" flipV="0">
            <a:off x="570140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5" name="Freeform 4165"/>
          <p:cNvSpPr/>
          <p:nvPr/>
        </p:nvSpPr>
        <p:spPr>
          <a:xfrm rot="0" flipH="0" flipV="0">
            <a:off x="604125" y="269959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6" name="Freeform 4166"/>
          <p:cNvSpPr/>
          <p:nvPr/>
        </p:nvSpPr>
        <p:spPr>
          <a:xfrm rot="0" flipH="0" flipV="0">
            <a:off x="692060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7" name="Freeform 4167"/>
          <p:cNvSpPr/>
          <p:nvPr/>
        </p:nvSpPr>
        <p:spPr>
          <a:xfrm rot="0" flipH="0" flipV="0">
            <a:off x="732598" y="26977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8" name="Freeform 4168"/>
          <p:cNvSpPr/>
          <p:nvPr/>
        </p:nvSpPr>
        <p:spPr>
          <a:xfrm rot="0" flipH="0" flipV="0">
            <a:off x="808493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9" name="Freeform 4169"/>
          <p:cNvSpPr/>
          <p:nvPr/>
        </p:nvSpPr>
        <p:spPr>
          <a:xfrm rot="0" flipH="0" flipV="0">
            <a:off x="874787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0" name="Freeform 4170"/>
          <p:cNvSpPr/>
          <p:nvPr/>
        </p:nvSpPr>
        <p:spPr>
          <a:xfrm rot="0" flipH="0" flipV="0">
            <a:off x="915326" y="26977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1" name="Freeform 4171"/>
          <p:cNvSpPr/>
          <p:nvPr/>
        </p:nvSpPr>
        <p:spPr>
          <a:xfrm rot="0" flipH="0" flipV="0">
            <a:off x="991221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2" name="Freeform 4172"/>
          <p:cNvSpPr/>
          <p:nvPr/>
        </p:nvSpPr>
        <p:spPr>
          <a:xfrm rot="0" flipH="0" flipV="0">
            <a:off x="1051114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3" name="Freeform 4173"/>
          <p:cNvSpPr/>
          <p:nvPr/>
        </p:nvSpPr>
        <p:spPr>
          <a:xfrm rot="0" flipH="0" flipV="0">
            <a:off x="1136915" y="26977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4" name="Freeform 4174"/>
          <p:cNvSpPr/>
          <p:nvPr/>
        </p:nvSpPr>
        <p:spPr>
          <a:xfrm rot="0" flipH="0" flipV="0">
            <a:off x="1257311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5" name="Freeform 4175"/>
          <p:cNvSpPr/>
          <p:nvPr/>
        </p:nvSpPr>
        <p:spPr>
          <a:xfrm rot="0" flipH="0" flipV="0">
            <a:off x="1343113" y="266850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6" name="Freeform 4176"/>
          <p:cNvSpPr/>
          <p:nvPr/>
        </p:nvSpPr>
        <p:spPr>
          <a:xfrm rot="0" flipH="0" flipV="0">
            <a:off x="1378165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7" name="Freeform 4177"/>
          <p:cNvSpPr/>
          <p:nvPr/>
        </p:nvSpPr>
        <p:spPr>
          <a:xfrm rot="0" flipH="0" flipV="0">
            <a:off x="1463966" y="26685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8" name="Freeform 4178"/>
          <p:cNvSpPr/>
          <p:nvPr/>
        </p:nvSpPr>
        <p:spPr>
          <a:xfrm rot="0" flipH="0" flipV="0">
            <a:off x="1539556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9" name="Freeform 4179"/>
          <p:cNvSpPr/>
          <p:nvPr/>
        </p:nvSpPr>
        <p:spPr>
          <a:xfrm rot="0" flipH="0" flipV="0">
            <a:off x="1607069" y="26982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0" name="Freeform 4180"/>
          <p:cNvSpPr/>
          <p:nvPr/>
        </p:nvSpPr>
        <p:spPr>
          <a:xfrm rot="0" flipH="0" flipV="0">
            <a:off x="1654466" y="269776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1" name="Freeform 4181"/>
          <p:cNvSpPr/>
          <p:nvPr/>
        </p:nvSpPr>
        <p:spPr>
          <a:xfrm rot="0" flipH="0" flipV="0">
            <a:off x="1745296" y="26977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2" name="Freeform 4182"/>
          <p:cNvSpPr/>
          <p:nvPr/>
        </p:nvSpPr>
        <p:spPr>
          <a:xfrm rot="0" flipH="0" flipV="0">
            <a:off x="1835974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3" name="Freeform 4183"/>
          <p:cNvSpPr/>
          <p:nvPr/>
        </p:nvSpPr>
        <p:spPr>
          <a:xfrm rot="0" flipH="0" flipV="0">
            <a:off x="1874989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4" name="Freeform 4184"/>
          <p:cNvSpPr/>
          <p:nvPr/>
        </p:nvSpPr>
        <p:spPr>
          <a:xfrm rot="0" flipH="0" flipV="0">
            <a:off x="1960790" y="26977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5" name="Freeform 4185"/>
          <p:cNvSpPr/>
          <p:nvPr/>
        </p:nvSpPr>
        <p:spPr>
          <a:xfrm rot="0" flipH="0" flipV="0">
            <a:off x="2088806" y="266850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6" name="Freeform 4186"/>
          <p:cNvSpPr/>
          <p:nvPr/>
        </p:nvSpPr>
        <p:spPr>
          <a:xfrm rot="0" flipH="0" flipV="0">
            <a:off x="2130258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7" name="Freeform 4187"/>
          <p:cNvSpPr/>
          <p:nvPr/>
        </p:nvSpPr>
        <p:spPr>
          <a:xfrm rot="0" flipH="0" flipV="0">
            <a:off x="2175674" y="26674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8" name="Freeform 4188"/>
          <p:cNvSpPr/>
          <p:nvPr/>
        </p:nvSpPr>
        <p:spPr>
          <a:xfrm rot="0" flipH="0" flipV="0">
            <a:off x="2222308" y="26685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9" name="Freeform 4189"/>
          <p:cNvSpPr/>
          <p:nvPr/>
        </p:nvSpPr>
        <p:spPr>
          <a:xfrm rot="0" flipH="0" flipV="0">
            <a:off x="2300489" y="26977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0" name="Freeform 4190"/>
          <p:cNvSpPr/>
          <p:nvPr/>
        </p:nvSpPr>
        <p:spPr>
          <a:xfrm rot="0" flipH="0" flipV="0">
            <a:off x="2376080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1" name="Freeform 4191"/>
          <p:cNvSpPr/>
          <p:nvPr/>
        </p:nvSpPr>
        <p:spPr>
          <a:xfrm rot="0" flipH="0" flipV="0">
            <a:off x="2433382" y="26793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2" name="Freeform 4192"/>
          <p:cNvSpPr/>
          <p:nvPr/>
        </p:nvSpPr>
        <p:spPr>
          <a:xfrm rot="0" flipH="0" flipV="0">
            <a:off x="2494647" y="26703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3" name="Freeform 4193"/>
          <p:cNvSpPr/>
          <p:nvPr/>
        </p:nvSpPr>
        <p:spPr>
          <a:xfrm rot="0" flipH="0" flipV="0">
            <a:off x="2592335" y="266743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4" name="Freeform 4194"/>
          <p:cNvSpPr/>
          <p:nvPr/>
        </p:nvSpPr>
        <p:spPr>
          <a:xfrm rot="0" flipH="0" flipV="0">
            <a:off x="2662287" y="26977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5" name="Freeform 4195"/>
          <p:cNvSpPr/>
          <p:nvPr/>
        </p:nvSpPr>
        <p:spPr>
          <a:xfrm rot="0" flipH="0" flipV="0">
            <a:off x="254367" y="287874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6" name="Freeform 4196"/>
          <p:cNvSpPr/>
          <p:nvPr/>
        </p:nvSpPr>
        <p:spPr>
          <a:xfrm rot="0" flipH="0" flipV="0">
            <a:off x="327062" y="288057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7" name="Freeform 4197"/>
          <p:cNvSpPr/>
          <p:nvPr/>
        </p:nvSpPr>
        <p:spPr>
          <a:xfrm rot="0" flipH="0" flipV="0">
            <a:off x="408139" y="28787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8" name="Freeform 4198"/>
          <p:cNvSpPr/>
          <p:nvPr/>
        </p:nvSpPr>
        <p:spPr>
          <a:xfrm rot="0" flipH="0" flipV="0">
            <a:off x="484034" y="2860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9" name="Freeform 4199"/>
          <p:cNvSpPr/>
          <p:nvPr/>
        </p:nvSpPr>
        <p:spPr>
          <a:xfrm rot="0" flipH="0" flipV="0">
            <a:off x="535240" y="288057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0" name="Freeform 4200"/>
          <p:cNvSpPr/>
          <p:nvPr/>
        </p:nvSpPr>
        <p:spPr>
          <a:xfrm rot="0" flipH="0" flipV="0">
            <a:off x="621194" y="28484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1" name="Freeform 4201"/>
          <p:cNvSpPr/>
          <p:nvPr/>
        </p:nvSpPr>
        <p:spPr>
          <a:xfrm rot="0" flipH="0" flipV="0">
            <a:off x="697851" y="28787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2" name="Freeform 4202"/>
          <p:cNvSpPr/>
          <p:nvPr/>
        </p:nvSpPr>
        <p:spPr>
          <a:xfrm rot="0" flipH="0" flipV="0">
            <a:off x="776337" y="28787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3" name="Freeform 4203"/>
          <p:cNvSpPr/>
          <p:nvPr/>
        </p:nvSpPr>
        <p:spPr>
          <a:xfrm rot="0" flipH="0" flipV="0">
            <a:off x="862138" y="284948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4" name="Freeform 4204"/>
          <p:cNvSpPr/>
          <p:nvPr/>
        </p:nvSpPr>
        <p:spPr>
          <a:xfrm rot="0" flipH="0" flipV="0">
            <a:off x="903591" y="28484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5" name="Freeform 4205"/>
          <p:cNvSpPr/>
          <p:nvPr/>
        </p:nvSpPr>
        <p:spPr>
          <a:xfrm rot="0" flipH="0" flipV="0">
            <a:off x="940015" y="2860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6" name="Freeform 4206"/>
          <p:cNvSpPr/>
          <p:nvPr/>
        </p:nvSpPr>
        <p:spPr>
          <a:xfrm rot="0" flipH="0" flipV="0">
            <a:off x="997317" y="2860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7" name="Freeform 4207"/>
          <p:cNvSpPr/>
          <p:nvPr/>
        </p:nvSpPr>
        <p:spPr>
          <a:xfrm rot="0" flipH="0" flipV="0">
            <a:off x="1058582" y="28513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8" name="Freeform 4208"/>
          <p:cNvSpPr/>
          <p:nvPr/>
        </p:nvSpPr>
        <p:spPr>
          <a:xfrm rot="0" flipH="0" flipV="0">
            <a:off x="1148650" y="28787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9" name="Freeform 4209"/>
          <p:cNvSpPr/>
          <p:nvPr/>
        </p:nvSpPr>
        <p:spPr>
          <a:xfrm rot="0" flipH="0" flipV="0">
            <a:off x="1284896" y="28513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0" name="Freeform 4210"/>
          <p:cNvSpPr/>
          <p:nvPr/>
        </p:nvSpPr>
        <p:spPr>
          <a:xfrm rot="0" flipH="0" flipV="0">
            <a:off x="1368716" y="28513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1" name="Freeform 4211"/>
          <p:cNvSpPr/>
          <p:nvPr/>
        </p:nvSpPr>
        <p:spPr>
          <a:xfrm rot="0" flipH="0" flipV="0">
            <a:off x="1458784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2" name="Freeform 4212"/>
          <p:cNvSpPr/>
          <p:nvPr/>
        </p:nvSpPr>
        <p:spPr>
          <a:xfrm rot="0" flipH="0" flipV="0">
            <a:off x="1578875" y="2848414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3" name="Freeform 4213"/>
          <p:cNvSpPr/>
          <p:nvPr/>
        </p:nvSpPr>
        <p:spPr>
          <a:xfrm rot="0" flipH="0" flipV="0">
            <a:off x="1631301" y="28787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4" name="Freeform 4214"/>
          <p:cNvSpPr/>
          <p:nvPr/>
        </p:nvSpPr>
        <p:spPr>
          <a:xfrm rot="0" flipH="0" flipV="0">
            <a:off x="1711920" y="2860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5" name="Freeform 4215"/>
          <p:cNvSpPr/>
          <p:nvPr/>
        </p:nvSpPr>
        <p:spPr>
          <a:xfrm rot="0" flipH="0" flipV="0">
            <a:off x="1771814" y="28787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6" name="Freeform 4216"/>
          <p:cNvSpPr/>
          <p:nvPr/>
        </p:nvSpPr>
        <p:spPr>
          <a:xfrm rot="0" flipH="0" flipV="0">
            <a:off x="1862644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7" name="Freeform 4217"/>
          <p:cNvSpPr/>
          <p:nvPr/>
        </p:nvSpPr>
        <p:spPr>
          <a:xfrm rot="0" flipH="0" flipV="0">
            <a:off x="1953322" y="28484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8" name="Freeform 4218"/>
          <p:cNvSpPr/>
          <p:nvPr/>
        </p:nvSpPr>
        <p:spPr>
          <a:xfrm rot="0" flipH="0" flipV="0">
            <a:off x="1992336" y="28787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9" name="Freeform 4219"/>
          <p:cNvSpPr/>
          <p:nvPr/>
        </p:nvSpPr>
        <p:spPr>
          <a:xfrm rot="0" flipH="0" flipV="0">
            <a:off x="2078138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0" name="Freeform 4220"/>
          <p:cNvSpPr/>
          <p:nvPr/>
        </p:nvSpPr>
        <p:spPr>
          <a:xfrm rot="0" flipH="0" flipV="0">
            <a:off x="2200058" y="28787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1" name="Freeform 4221"/>
          <p:cNvSpPr/>
          <p:nvPr/>
        </p:nvSpPr>
        <p:spPr>
          <a:xfrm rot="0" flipH="0" flipV="0">
            <a:off x="2286164" y="287874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2" name="Freeform 4222"/>
          <p:cNvSpPr/>
          <p:nvPr/>
        </p:nvSpPr>
        <p:spPr>
          <a:xfrm rot="0" flipH="0" flipV="0">
            <a:off x="2367545" y="28787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3" name="Freeform 4223"/>
          <p:cNvSpPr/>
          <p:nvPr/>
        </p:nvSpPr>
        <p:spPr>
          <a:xfrm rot="0" flipH="0" flipV="0">
            <a:off x="2458376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4" name="Freeform 4224"/>
          <p:cNvSpPr/>
          <p:nvPr/>
        </p:nvSpPr>
        <p:spPr>
          <a:xfrm rot="0" flipH="0" flipV="0">
            <a:off x="2540062" y="2860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5" name="Freeform 4225"/>
          <p:cNvSpPr/>
          <p:nvPr/>
        </p:nvSpPr>
        <p:spPr>
          <a:xfrm rot="0" flipH="0" flipV="0">
            <a:off x="2601327" y="2878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6" name="Freeform 4226"/>
          <p:cNvSpPr/>
          <p:nvPr/>
        </p:nvSpPr>
        <p:spPr>
          <a:xfrm rot="0" flipH="0" flipV="0">
            <a:off x="2685147" y="2878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7" name="Freeform 4227"/>
          <p:cNvSpPr/>
          <p:nvPr/>
        </p:nvSpPr>
        <p:spPr>
          <a:xfrm rot="0" flipH="0" flipV="0">
            <a:off x="2775215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8" name="Freeform 4228"/>
          <p:cNvSpPr/>
          <p:nvPr/>
        </p:nvSpPr>
        <p:spPr>
          <a:xfrm rot="0" flipH="0" flipV="0">
            <a:off x="2865893" y="28484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9" name="Freeform 4229"/>
          <p:cNvSpPr/>
          <p:nvPr/>
        </p:nvSpPr>
        <p:spPr>
          <a:xfrm rot="0" flipH="0" flipV="0">
            <a:off x="2912527" y="2878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0" name="Freeform 4230"/>
          <p:cNvSpPr/>
          <p:nvPr/>
        </p:nvSpPr>
        <p:spPr>
          <a:xfrm rot="0" flipH="0" flipV="0">
            <a:off x="246747" y="30597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1" name="Freeform 4231"/>
          <p:cNvSpPr/>
          <p:nvPr/>
        </p:nvSpPr>
        <p:spPr>
          <a:xfrm rot="0" flipH="0" flipV="0">
            <a:off x="332548" y="30597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2" name="Freeform 4232"/>
          <p:cNvSpPr/>
          <p:nvPr/>
        </p:nvSpPr>
        <p:spPr>
          <a:xfrm rot="0" flipH="0" flipV="0">
            <a:off x="473823" y="30293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3" name="Freeform 4233"/>
          <p:cNvSpPr/>
          <p:nvPr/>
        </p:nvSpPr>
        <p:spPr>
          <a:xfrm rot="0" flipH="0" flipV="0">
            <a:off x="514361" y="3059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4" name="Freeform 4234"/>
          <p:cNvSpPr/>
          <p:nvPr/>
        </p:nvSpPr>
        <p:spPr>
          <a:xfrm rot="0" flipH="0" flipV="0">
            <a:off x="594371" y="3059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5" name="Freeform 4235"/>
          <p:cNvSpPr/>
          <p:nvPr/>
        </p:nvSpPr>
        <p:spPr>
          <a:xfrm rot="0" flipH="0" flipV="0">
            <a:off x="679258" y="30293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6" name="Freeform 4236"/>
          <p:cNvSpPr/>
          <p:nvPr/>
        </p:nvSpPr>
        <p:spPr>
          <a:xfrm rot="0" flipH="0" flipV="0">
            <a:off x="718273" y="3059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7" name="Freeform 4237"/>
          <p:cNvSpPr/>
          <p:nvPr/>
        </p:nvSpPr>
        <p:spPr>
          <a:xfrm rot="0" flipH="0" flipV="0">
            <a:off x="809103" y="3059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8" name="Freeform 4238"/>
          <p:cNvSpPr/>
          <p:nvPr/>
        </p:nvSpPr>
        <p:spPr>
          <a:xfrm rot="0" flipH="0" flipV="0">
            <a:off x="930871" y="3059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9" name="Freeform 4239"/>
          <p:cNvSpPr/>
          <p:nvPr/>
        </p:nvSpPr>
        <p:spPr>
          <a:xfrm rot="0" flipH="0" flipV="0">
            <a:off x="1010728" y="30412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0" name="Freeform 4240"/>
          <p:cNvSpPr/>
          <p:nvPr/>
        </p:nvSpPr>
        <p:spPr>
          <a:xfrm rot="0" flipH="0" flipV="0">
            <a:off x="1070621" y="3059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1" name="Freeform 4241"/>
          <p:cNvSpPr/>
          <p:nvPr/>
        </p:nvSpPr>
        <p:spPr>
          <a:xfrm rot="0" flipH="0" flipV="0">
            <a:off x="1161452" y="30597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2" name="Freeform 4242"/>
          <p:cNvSpPr/>
          <p:nvPr/>
        </p:nvSpPr>
        <p:spPr>
          <a:xfrm rot="0" flipH="0" flipV="0">
            <a:off x="1296326" y="30597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3" name="Freeform 4243"/>
          <p:cNvSpPr/>
          <p:nvPr/>
        </p:nvSpPr>
        <p:spPr>
          <a:xfrm rot="0" flipH="0" flipV="0">
            <a:off x="1380908" y="30293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4" name="Freeform 4244"/>
          <p:cNvSpPr/>
          <p:nvPr/>
        </p:nvSpPr>
        <p:spPr>
          <a:xfrm rot="0" flipH="0" flipV="0">
            <a:off x="1421446" y="3059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5" name="Freeform 4245"/>
          <p:cNvSpPr/>
          <p:nvPr/>
        </p:nvSpPr>
        <p:spPr>
          <a:xfrm rot="0" flipH="0" flipV="0">
            <a:off x="1497341" y="30412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6" name="Freeform 4246"/>
          <p:cNvSpPr/>
          <p:nvPr/>
        </p:nvSpPr>
        <p:spPr>
          <a:xfrm rot="0" flipH="0" flipV="0">
            <a:off x="1558606" y="3059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7" name="Rectangle 4247"/>
          <p:cNvSpPr/>
          <p:nvPr/>
        </p:nvSpPr>
        <p:spPr>
          <a:xfrm rot="0" flipH="0" flipV="0">
            <a:off x="1336650" y="3845146"/>
            <a:ext cx="2815590" cy="575735"/>
          </a:xfrm>
          <a:prstGeom prst="rect">
            <a:avLst/>
          </a:prstGeom>
        </p:spPr>
      </p:sp>
      <p:sp>
        <p:nvSpPr>
          <p:cNvPr id="4248" name="Freeform 4248"/>
          <p:cNvSpPr/>
          <p:nvPr/>
        </p:nvSpPr>
        <p:spPr>
          <a:xfrm rot="0" flipH="0" flipV="0">
            <a:off x="1352042" y="3924821"/>
            <a:ext cx="75590" cy="95707"/>
          </a:xfrm>
          <a:custGeom>
            <a:pathLst>
              <a:path w="6299200" h="7975600">
                <a:moveTo>
                  <a:pt x="0" y="0"/>
                </a:moveTo>
                <a:lnTo>
                  <a:pt x="2336800" y="0"/>
                </a:lnTo>
                <a:cubicBezTo>
                  <a:pt x="3141133" y="0"/>
                  <a:pt x="3839633" y="164042"/>
                  <a:pt x="4432300" y="492125"/>
                </a:cubicBezTo>
                <a:cubicBezTo>
                  <a:pt x="5024966" y="820209"/>
                  <a:pt x="5484283" y="1282700"/>
                  <a:pt x="5810250" y="1879600"/>
                </a:cubicBezTo>
                <a:cubicBezTo>
                  <a:pt x="6136216" y="2476500"/>
                  <a:pt x="6299200" y="3179234"/>
                  <a:pt x="6299200" y="3987800"/>
                </a:cubicBezTo>
                <a:cubicBezTo>
                  <a:pt x="6299200" y="4787900"/>
                  <a:pt x="6136216" y="5486400"/>
                  <a:pt x="5810250" y="6083300"/>
                </a:cubicBezTo>
                <a:cubicBezTo>
                  <a:pt x="5484283" y="6680200"/>
                  <a:pt x="5024966" y="7144809"/>
                  <a:pt x="4432300" y="7477125"/>
                </a:cubicBezTo>
                <a:cubicBezTo>
                  <a:pt x="3839633" y="7809442"/>
                  <a:pt x="3141133" y="7975600"/>
                  <a:pt x="2336800" y="7975600"/>
                </a:cubicBezTo>
                <a:lnTo>
                  <a:pt x="0" y="7975600"/>
                </a:lnTo>
                <a:close/>
                <a:moveTo>
                  <a:pt x="6692900" y="7975600"/>
                </a:moveTo>
                <a:moveTo>
                  <a:pt x="990600" y="876300"/>
                </a:moveTo>
                <a:lnTo>
                  <a:pt x="990600" y="7112000"/>
                </a:lnTo>
                <a:lnTo>
                  <a:pt x="2336800" y="7112000"/>
                </a:lnTo>
                <a:cubicBezTo>
                  <a:pt x="2937933" y="7112000"/>
                  <a:pt x="3455458" y="6976534"/>
                  <a:pt x="3889375" y="6705600"/>
                </a:cubicBezTo>
                <a:cubicBezTo>
                  <a:pt x="4323291" y="6434667"/>
                  <a:pt x="4657725" y="6063192"/>
                  <a:pt x="4892675" y="5591175"/>
                </a:cubicBezTo>
                <a:cubicBezTo>
                  <a:pt x="5127625" y="5119159"/>
                  <a:pt x="5245100" y="4584700"/>
                  <a:pt x="5245100" y="3987800"/>
                </a:cubicBezTo>
                <a:cubicBezTo>
                  <a:pt x="5245100" y="3386667"/>
                  <a:pt x="5127625" y="2852209"/>
                  <a:pt x="4892675" y="2384425"/>
                </a:cubicBezTo>
                <a:cubicBezTo>
                  <a:pt x="4657725" y="1916642"/>
                  <a:pt x="4323291" y="1548342"/>
                  <a:pt x="3889375" y="1279525"/>
                </a:cubicBezTo>
                <a:cubicBezTo>
                  <a:pt x="3455458" y="1010709"/>
                  <a:pt x="2937933" y="876300"/>
                  <a:pt x="2336800" y="876300"/>
                </a:cubicBezTo>
                <a:close/>
                <a:moveTo>
                  <a:pt x="5816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9" name="Freeform 4249"/>
          <p:cNvSpPr/>
          <p:nvPr/>
        </p:nvSpPr>
        <p:spPr>
          <a:xfrm rot="0" flipH="0" flipV="0">
            <a:off x="1451407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0" name="Freeform 4250"/>
          <p:cNvSpPr/>
          <p:nvPr/>
        </p:nvSpPr>
        <p:spPr>
          <a:xfrm rot="0" flipH="0" flipV="0">
            <a:off x="1498041" y="394630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1" name="Freeform 4251"/>
          <p:cNvSpPr/>
          <p:nvPr/>
        </p:nvSpPr>
        <p:spPr>
          <a:xfrm rot="0" flipH="0" flipV="0">
            <a:off x="1546809" y="39458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2" name="Freeform 4252"/>
          <p:cNvSpPr/>
          <p:nvPr/>
        </p:nvSpPr>
        <p:spPr>
          <a:xfrm rot="0" flipH="0" flipV="0">
            <a:off x="1629258" y="3945852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3" name="Freeform 4253"/>
          <p:cNvSpPr/>
          <p:nvPr/>
        </p:nvSpPr>
        <p:spPr>
          <a:xfrm rot="0" flipH="0" flipV="0">
            <a:off x="1714297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4" name="Freeform 4254"/>
          <p:cNvSpPr/>
          <p:nvPr/>
        </p:nvSpPr>
        <p:spPr>
          <a:xfrm rot="0" flipH="0" flipV="0">
            <a:off x="1760931" y="39458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5" name="Freeform 4255"/>
          <p:cNvSpPr/>
          <p:nvPr/>
        </p:nvSpPr>
        <p:spPr>
          <a:xfrm rot="0" flipH="0" flipV="0">
            <a:off x="1878736" y="39274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6" name="Freeform 4256"/>
          <p:cNvSpPr/>
          <p:nvPr/>
        </p:nvSpPr>
        <p:spPr>
          <a:xfrm rot="0" flipH="0" flipV="0">
            <a:off x="1938629" y="39458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7" name="Freeform 4257"/>
          <p:cNvSpPr/>
          <p:nvPr/>
        </p:nvSpPr>
        <p:spPr>
          <a:xfrm rot="0" flipH="0" flipV="0">
            <a:off x="2016811" y="39458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8" name="Freeform 4258"/>
          <p:cNvSpPr/>
          <p:nvPr/>
        </p:nvSpPr>
        <p:spPr>
          <a:xfrm rot="0" flipH="0" flipV="0">
            <a:off x="2107641" y="394630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9" name="Freeform 4259"/>
          <p:cNvSpPr/>
          <p:nvPr/>
        </p:nvSpPr>
        <p:spPr>
          <a:xfrm rot="0" flipH="0" flipV="0">
            <a:off x="2161438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0" name="Freeform 4260"/>
          <p:cNvSpPr/>
          <p:nvPr/>
        </p:nvSpPr>
        <p:spPr>
          <a:xfrm rot="0" flipH="0" flipV="0">
            <a:off x="2201824" y="39458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1" name="Freeform 4261"/>
          <p:cNvSpPr/>
          <p:nvPr/>
        </p:nvSpPr>
        <p:spPr>
          <a:xfrm rot="0" flipH="0" flipV="0">
            <a:off x="2328012" y="3945852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2" name="Freeform 4262"/>
          <p:cNvSpPr/>
          <p:nvPr/>
        </p:nvSpPr>
        <p:spPr>
          <a:xfrm rot="0" flipH="0" flipV="0">
            <a:off x="2415794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3" name="Freeform 4263"/>
          <p:cNvSpPr/>
          <p:nvPr/>
        </p:nvSpPr>
        <p:spPr>
          <a:xfrm rot="0" flipH="0" flipV="0">
            <a:off x="2452217" y="39274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4" name="Freeform 4264"/>
          <p:cNvSpPr/>
          <p:nvPr/>
        </p:nvSpPr>
        <p:spPr>
          <a:xfrm rot="0" flipH="0" flipV="0">
            <a:off x="2518512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5" name="Freeform 4265"/>
          <p:cNvSpPr/>
          <p:nvPr/>
        </p:nvSpPr>
        <p:spPr>
          <a:xfrm rot="0" flipH="0" flipV="0">
            <a:off x="2595169" y="39458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6" name="Freeform 4266"/>
          <p:cNvSpPr/>
          <p:nvPr/>
        </p:nvSpPr>
        <p:spPr>
          <a:xfrm rot="0" flipH="0" flipV="0">
            <a:off x="2680056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7" name="Freeform 4267"/>
          <p:cNvSpPr/>
          <p:nvPr/>
        </p:nvSpPr>
        <p:spPr>
          <a:xfrm rot="0" flipH="0" flipV="0">
            <a:off x="2720594" y="39458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8" name="Freeform 4268"/>
          <p:cNvSpPr/>
          <p:nvPr/>
        </p:nvSpPr>
        <p:spPr>
          <a:xfrm rot="0" flipH="0" flipV="0">
            <a:off x="2800451" y="391842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9" name="Freeform 4269"/>
          <p:cNvSpPr/>
          <p:nvPr/>
        </p:nvSpPr>
        <p:spPr>
          <a:xfrm rot="0" flipH="0" flipV="0">
            <a:off x="2890520" y="391659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0" name="Freeform 4270"/>
          <p:cNvSpPr/>
          <p:nvPr/>
        </p:nvSpPr>
        <p:spPr>
          <a:xfrm rot="0" flipH="0" flipV="0">
            <a:off x="2933192" y="391659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1" name="Freeform 4271"/>
          <p:cNvSpPr/>
          <p:nvPr/>
        </p:nvSpPr>
        <p:spPr>
          <a:xfrm rot="0" flipH="0" flipV="0">
            <a:off x="2969616" y="391842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2" name="Freeform 4272"/>
          <p:cNvSpPr/>
          <p:nvPr/>
        </p:nvSpPr>
        <p:spPr>
          <a:xfrm rot="0" flipH="0" flipV="0">
            <a:off x="3053435" y="391842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3" name="Freeform 4273"/>
          <p:cNvSpPr/>
          <p:nvPr/>
        </p:nvSpPr>
        <p:spPr>
          <a:xfrm rot="0" flipH="0" flipV="0">
            <a:off x="3143504" y="39458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4" name="Freeform 4274"/>
          <p:cNvSpPr/>
          <p:nvPr/>
        </p:nvSpPr>
        <p:spPr>
          <a:xfrm rot="0" flipH="0" flipV="0">
            <a:off x="3271520" y="39458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5" name="Freeform 4275"/>
          <p:cNvSpPr/>
          <p:nvPr/>
        </p:nvSpPr>
        <p:spPr>
          <a:xfrm rot="0" flipH="0" flipV="0">
            <a:off x="3355797" y="39458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6" name="Freeform 4276"/>
          <p:cNvSpPr/>
          <p:nvPr/>
        </p:nvSpPr>
        <p:spPr>
          <a:xfrm rot="0" flipH="0" flipV="0">
            <a:off x="3430625" y="3933660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7" name="Freeform 4277"/>
          <p:cNvSpPr/>
          <p:nvPr/>
        </p:nvSpPr>
        <p:spPr>
          <a:xfrm rot="0" flipH="0" flipV="0">
            <a:off x="3521304" y="39458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8" name="Freeform 4278"/>
          <p:cNvSpPr/>
          <p:nvPr/>
        </p:nvSpPr>
        <p:spPr>
          <a:xfrm rot="0" flipH="0" flipV="0">
            <a:off x="3601161" y="39274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9" name="Freeform 4279"/>
          <p:cNvSpPr/>
          <p:nvPr/>
        </p:nvSpPr>
        <p:spPr>
          <a:xfrm rot="0" flipH="0" flipV="0">
            <a:off x="3667455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0" name="Freeform 4280"/>
          <p:cNvSpPr/>
          <p:nvPr/>
        </p:nvSpPr>
        <p:spPr>
          <a:xfrm rot="0" flipH="0" flipV="0">
            <a:off x="3712870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1" name="Freeform 4281"/>
          <p:cNvSpPr/>
          <p:nvPr/>
        </p:nvSpPr>
        <p:spPr>
          <a:xfrm rot="0" flipH="0" flipV="0">
            <a:off x="3746855" y="394768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2" name="Freeform 4282"/>
          <p:cNvSpPr/>
          <p:nvPr/>
        </p:nvSpPr>
        <p:spPr>
          <a:xfrm rot="0" flipH="0" flipV="0">
            <a:off x="3834790" y="39155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3" name="Freeform 4283"/>
          <p:cNvSpPr/>
          <p:nvPr/>
        </p:nvSpPr>
        <p:spPr>
          <a:xfrm rot="0" flipH="0" flipV="0">
            <a:off x="3875329" y="39458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4" name="Freeform 4284"/>
          <p:cNvSpPr/>
          <p:nvPr/>
        </p:nvSpPr>
        <p:spPr>
          <a:xfrm rot="0" flipH="0" flipV="0">
            <a:off x="3953815" y="39458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5" name="Freeform 4285"/>
          <p:cNvSpPr/>
          <p:nvPr/>
        </p:nvSpPr>
        <p:spPr>
          <a:xfrm rot="0" flipH="0" flipV="0">
            <a:off x="4039616" y="39458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6" name="Freeform 4286"/>
          <p:cNvSpPr/>
          <p:nvPr/>
        </p:nvSpPr>
        <p:spPr>
          <a:xfrm rot="0" flipH="0" flipV="0">
            <a:off x="1344422" y="41268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7" name="Freeform 4287"/>
          <p:cNvSpPr/>
          <p:nvPr/>
        </p:nvSpPr>
        <p:spPr>
          <a:xfrm rot="0" flipH="0" flipV="0">
            <a:off x="1430223" y="41268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8" name="Freeform 4288"/>
          <p:cNvSpPr/>
          <p:nvPr/>
        </p:nvSpPr>
        <p:spPr>
          <a:xfrm rot="0" flipH="0" flipV="0">
            <a:off x="1514500" y="412682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9" name="Freeform 4289"/>
          <p:cNvSpPr/>
          <p:nvPr/>
        </p:nvSpPr>
        <p:spPr>
          <a:xfrm rot="0" flipH="0" flipV="0">
            <a:off x="1600302" y="412728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0" name="Freeform 4290"/>
          <p:cNvSpPr/>
          <p:nvPr/>
        </p:nvSpPr>
        <p:spPr>
          <a:xfrm rot="0" flipH="0" flipV="0">
            <a:off x="1642059" y="4114635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1" name="Freeform 4291"/>
          <p:cNvSpPr/>
          <p:nvPr/>
        </p:nvSpPr>
        <p:spPr>
          <a:xfrm rot="0" flipH="0" flipV="0">
            <a:off x="1737766" y="409649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2" name="Freeform 4292"/>
          <p:cNvSpPr/>
          <p:nvPr/>
        </p:nvSpPr>
        <p:spPr>
          <a:xfrm rot="0" flipH="0" flipV="0">
            <a:off x="1778152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3" name="Freeform 4293"/>
          <p:cNvSpPr/>
          <p:nvPr/>
        </p:nvSpPr>
        <p:spPr>
          <a:xfrm rot="0" flipH="0" flipV="0">
            <a:off x="1868221" y="412682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4" name="Freeform 4294"/>
          <p:cNvSpPr/>
          <p:nvPr/>
        </p:nvSpPr>
        <p:spPr>
          <a:xfrm rot="0" flipH="0" flipV="0">
            <a:off x="1996237" y="412728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5" name="Freeform 4295"/>
          <p:cNvSpPr/>
          <p:nvPr/>
        </p:nvSpPr>
        <p:spPr>
          <a:xfrm rot="0" flipH="0" flipV="0">
            <a:off x="2045005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6" name="Freeform 4296"/>
          <p:cNvSpPr/>
          <p:nvPr/>
        </p:nvSpPr>
        <p:spPr>
          <a:xfrm rot="0" flipH="0" flipV="0">
            <a:off x="2124862" y="410838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7" name="Freeform 4297"/>
          <p:cNvSpPr/>
          <p:nvPr/>
        </p:nvSpPr>
        <p:spPr>
          <a:xfrm rot="0" flipH="0" flipV="0">
            <a:off x="2192375" y="40975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8" name="Freeform 4298"/>
          <p:cNvSpPr/>
          <p:nvPr/>
        </p:nvSpPr>
        <p:spPr>
          <a:xfrm rot="0" flipH="0" flipV="0">
            <a:off x="2271928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9" name="Freeform 4299"/>
          <p:cNvSpPr/>
          <p:nvPr/>
        </p:nvSpPr>
        <p:spPr>
          <a:xfrm rot="0" flipH="0" flipV="0">
            <a:off x="2360778" y="409649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0" name="Freeform 4300"/>
          <p:cNvSpPr/>
          <p:nvPr/>
        </p:nvSpPr>
        <p:spPr>
          <a:xfrm rot="0" flipH="0" flipV="0">
            <a:off x="2401316" y="41268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1" name="Freeform 4301"/>
          <p:cNvSpPr/>
          <p:nvPr/>
        </p:nvSpPr>
        <p:spPr>
          <a:xfrm rot="0" flipH="0" flipV="0">
            <a:off x="2485288" y="412850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2" name="Freeform 4302"/>
          <p:cNvSpPr/>
          <p:nvPr/>
        </p:nvSpPr>
        <p:spPr>
          <a:xfrm rot="0" flipH="0" flipV="0">
            <a:off x="2551125" y="409649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3" name="Freeform 4303"/>
          <p:cNvSpPr/>
          <p:nvPr/>
        </p:nvSpPr>
        <p:spPr>
          <a:xfrm rot="0" flipH="0" flipV="0">
            <a:off x="2621077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4" name="Freeform 4304"/>
          <p:cNvSpPr/>
          <p:nvPr/>
        </p:nvSpPr>
        <p:spPr>
          <a:xfrm rot="0" flipH="0" flipV="0">
            <a:off x="2700325" y="4186872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5" name="Freeform 4305"/>
          <p:cNvSpPr/>
          <p:nvPr/>
        </p:nvSpPr>
        <p:spPr>
          <a:xfrm rot="0" flipH="0" flipV="0">
            <a:off x="2779115" y="412682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6" name="Freeform 4306"/>
          <p:cNvSpPr/>
          <p:nvPr/>
        </p:nvSpPr>
        <p:spPr>
          <a:xfrm rot="0" flipH="0" flipV="0">
            <a:off x="2920390" y="409649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7" name="Freeform 4307"/>
          <p:cNvSpPr/>
          <p:nvPr/>
        </p:nvSpPr>
        <p:spPr>
          <a:xfrm rot="0" flipH="0" flipV="0">
            <a:off x="2967025" y="40975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8" name="Freeform 4308"/>
          <p:cNvSpPr/>
          <p:nvPr/>
        </p:nvSpPr>
        <p:spPr>
          <a:xfrm rot="0" flipH="0" flipV="0">
            <a:off x="3046577" y="409939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9" name="Freeform 4309"/>
          <p:cNvSpPr/>
          <p:nvPr/>
        </p:nvSpPr>
        <p:spPr>
          <a:xfrm rot="0" flipH="0" flipV="0">
            <a:off x="3160115" y="412865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0" name="Freeform 4310"/>
          <p:cNvSpPr/>
          <p:nvPr/>
        </p:nvSpPr>
        <p:spPr>
          <a:xfrm rot="0" flipH="0" flipV="0">
            <a:off x="3241650" y="412682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1" name="Freeform 4311"/>
          <p:cNvSpPr/>
          <p:nvPr/>
        </p:nvSpPr>
        <p:spPr>
          <a:xfrm rot="0" flipH="0" flipV="0">
            <a:off x="3331261" y="409649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2" name="Freeform 4312"/>
          <p:cNvSpPr/>
          <p:nvPr/>
        </p:nvSpPr>
        <p:spPr>
          <a:xfrm rot="0" flipH="0" flipV="0">
            <a:off x="3414014" y="409756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3" name="Freeform 4313"/>
          <p:cNvSpPr/>
          <p:nvPr/>
        </p:nvSpPr>
        <p:spPr>
          <a:xfrm rot="0" flipH="0" flipV="0">
            <a:off x="3497681" y="412850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4" name="Freeform 4314"/>
          <p:cNvSpPr/>
          <p:nvPr/>
        </p:nvSpPr>
        <p:spPr>
          <a:xfrm rot="0" flipH="0" flipV="0">
            <a:off x="3589883" y="412850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5" name="Freeform 4315"/>
          <p:cNvSpPr/>
          <p:nvPr/>
        </p:nvSpPr>
        <p:spPr>
          <a:xfrm rot="0" flipH="0" flipV="0">
            <a:off x="3684219" y="409756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6" name="Freeform 4316"/>
          <p:cNvSpPr/>
          <p:nvPr/>
        </p:nvSpPr>
        <p:spPr>
          <a:xfrm rot="0" flipH="0" flipV="0">
            <a:off x="3719271" y="412682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7" name="Freeform 4317"/>
          <p:cNvSpPr/>
          <p:nvPr/>
        </p:nvSpPr>
        <p:spPr>
          <a:xfrm rot="0" flipH="0" flipV="0">
            <a:off x="3804005" y="412682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8" name="Freeform 4318"/>
          <p:cNvSpPr/>
          <p:nvPr/>
        </p:nvSpPr>
        <p:spPr>
          <a:xfrm rot="0" flipH="0" flipV="0">
            <a:off x="3879900" y="410838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9" name="Freeform 4319"/>
          <p:cNvSpPr/>
          <p:nvPr/>
        </p:nvSpPr>
        <p:spPr>
          <a:xfrm rot="0" flipH="0" flipV="0">
            <a:off x="3941166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0" name="Freeform 4320"/>
          <p:cNvSpPr/>
          <p:nvPr/>
        </p:nvSpPr>
        <p:spPr>
          <a:xfrm rot="0" flipH="0" flipV="0">
            <a:off x="4024985" y="412682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1" name="Freeform 4321"/>
          <p:cNvSpPr/>
          <p:nvPr/>
        </p:nvSpPr>
        <p:spPr>
          <a:xfrm rot="0" flipH="0" flipV="0">
            <a:off x="1344422" y="430780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2" name="Freeform 4322"/>
          <p:cNvSpPr/>
          <p:nvPr/>
        </p:nvSpPr>
        <p:spPr>
          <a:xfrm rot="0" flipH="0" flipV="0">
            <a:off x="1435252" y="430780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3" name="Freeform 4323"/>
          <p:cNvSpPr/>
          <p:nvPr/>
        </p:nvSpPr>
        <p:spPr>
          <a:xfrm rot="0" flipH="0" flipV="0">
            <a:off x="1516177" y="4295610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4" name="Freeform 4324"/>
          <p:cNvSpPr/>
          <p:nvPr/>
        </p:nvSpPr>
        <p:spPr>
          <a:xfrm rot="0" flipH="0" flipV="0">
            <a:off x="1605483" y="430780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5" name="Freeform 4325"/>
          <p:cNvSpPr/>
          <p:nvPr/>
        </p:nvSpPr>
        <p:spPr>
          <a:xfrm rot="0" flipH="0" flipV="0">
            <a:off x="1691284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6" name="Freeform 4326"/>
          <p:cNvSpPr/>
          <p:nvPr/>
        </p:nvSpPr>
        <p:spPr>
          <a:xfrm rot="0" flipH="0" flipV="0">
            <a:off x="1733956" y="430780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7" name="Freeform 4327"/>
          <p:cNvSpPr/>
          <p:nvPr/>
        </p:nvSpPr>
        <p:spPr>
          <a:xfrm rot="0" flipH="0" flipV="0">
            <a:off x="1870202" y="43078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8" name="Freeform 4328"/>
          <p:cNvSpPr/>
          <p:nvPr/>
        </p:nvSpPr>
        <p:spPr>
          <a:xfrm rot="0" flipH="0" flipV="0">
            <a:off x="1960270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9" name="Freeform 4329"/>
          <p:cNvSpPr/>
          <p:nvPr/>
        </p:nvSpPr>
        <p:spPr>
          <a:xfrm rot="0" flipH="0" flipV="0">
            <a:off x="2002942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0" name="Freeform 4330"/>
          <p:cNvSpPr/>
          <p:nvPr/>
        </p:nvSpPr>
        <p:spPr>
          <a:xfrm rot="0" flipH="0" flipV="0">
            <a:off x="2044395" y="427747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1" name="Freeform 4331"/>
          <p:cNvSpPr/>
          <p:nvPr/>
        </p:nvSpPr>
        <p:spPr>
          <a:xfrm rot="0" flipH="0" flipV="0">
            <a:off x="2084934" y="430780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2" name="Freeform 4332"/>
          <p:cNvSpPr/>
          <p:nvPr/>
        </p:nvSpPr>
        <p:spPr>
          <a:xfrm rot="0" flipH="0" flipV="0">
            <a:off x="2163419" y="430780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3" name="Freeform 4333"/>
          <p:cNvSpPr/>
          <p:nvPr/>
        </p:nvSpPr>
        <p:spPr>
          <a:xfrm rot="0" flipH="0" flipV="0">
            <a:off x="2249221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4" name="Freeform 4334"/>
          <p:cNvSpPr/>
          <p:nvPr/>
        </p:nvSpPr>
        <p:spPr>
          <a:xfrm rot="0" flipH="0" flipV="0">
            <a:off x="2281682" y="428936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5" name="Freeform 4335"/>
          <p:cNvSpPr/>
          <p:nvPr/>
        </p:nvSpPr>
        <p:spPr>
          <a:xfrm rot="0" flipH="0" flipV="0">
            <a:off x="2342947" y="430780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6" name="Freeform 4336"/>
          <p:cNvSpPr/>
          <p:nvPr/>
        </p:nvSpPr>
        <p:spPr>
          <a:xfrm rot="0" flipH="0" flipV="0">
            <a:off x="2422195" y="4366628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7" name="Freeform 4337"/>
          <p:cNvSpPr/>
          <p:nvPr/>
        </p:nvSpPr>
        <p:spPr>
          <a:xfrm rot="0" flipH="0" flipV="0">
            <a:off x="2491384" y="4285094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8" name="Freeform 4338"/>
          <p:cNvSpPr/>
          <p:nvPr/>
        </p:nvSpPr>
        <p:spPr>
          <a:xfrm rot="0" flipH="0" flipV="0">
            <a:off x="2580691" y="430780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9" name="Freeform 4339"/>
          <p:cNvSpPr/>
          <p:nvPr/>
        </p:nvSpPr>
        <p:spPr>
          <a:xfrm rot="0" flipH="0" flipV="0">
            <a:off x="2666492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0" name="Freeform 4340"/>
          <p:cNvSpPr/>
          <p:nvPr/>
        </p:nvSpPr>
        <p:spPr>
          <a:xfrm rot="0" flipH="0" flipV="0">
            <a:off x="2707945" y="427747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1" name="Freeform 4341"/>
          <p:cNvSpPr/>
          <p:nvPr/>
        </p:nvSpPr>
        <p:spPr>
          <a:xfrm rot="0" flipH="0" flipV="0">
            <a:off x="2744368" y="428936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2" name="Freeform 4342"/>
          <p:cNvSpPr/>
          <p:nvPr/>
        </p:nvSpPr>
        <p:spPr>
          <a:xfrm rot="0" flipH="0" flipV="0">
            <a:off x="2795575" y="430963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3" name="Freeform 4343"/>
          <p:cNvSpPr/>
          <p:nvPr/>
        </p:nvSpPr>
        <p:spPr>
          <a:xfrm rot="0" flipH="0" flipV="0">
            <a:off x="2876652" y="430780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4" name="Freeform 4344"/>
          <p:cNvSpPr/>
          <p:nvPr/>
        </p:nvSpPr>
        <p:spPr>
          <a:xfrm rot="0" flipH="0" flipV="0">
            <a:off x="2998876" y="427854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5" name="Freeform 4345"/>
          <p:cNvSpPr/>
          <p:nvPr/>
        </p:nvSpPr>
        <p:spPr>
          <a:xfrm rot="0" flipH="0" flipV="0">
            <a:off x="3033928" y="4280370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6" name="Freeform 4346"/>
          <p:cNvSpPr/>
          <p:nvPr/>
        </p:nvSpPr>
        <p:spPr>
          <a:xfrm rot="0" flipH="0" flipV="0">
            <a:off x="3108452" y="430963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7" name="Freeform 4347"/>
          <p:cNvSpPr/>
          <p:nvPr/>
        </p:nvSpPr>
        <p:spPr>
          <a:xfrm rot="0" flipH="0" flipV="0">
            <a:off x="3189224" y="4278541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8" name="Freeform 4348"/>
          <p:cNvSpPr/>
          <p:nvPr/>
        </p:nvSpPr>
        <p:spPr>
          <a:xfrm rot="0" flipH="0" flipV="0">
            <a:off x="3278226" y="430780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9" name="Freeform 4349"/>
          <p:cNvSpPr/>
          <p:nvPr/>
        </p:nvSpPr>
        <p:spPr>
          <a:xfrm rot="0" flipH="0" flipV="0">
            <a:off x="3353816" y="428936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0" name="Freeform 4350"/>
          <p:cNvSpPr/>
          <p:nvPr/>
        </p:nvSpPr>
        <p:spPr>
          <a:xfrm rot="0" flipH="0" flipV="0">
            <a:off x="3411118" y="428936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1" name="Freeform 4351"/>
          <p:cNvSpPr/>
          <p:nvPr/>
        </p:nvSpPr>
        <p:spPr>
          <a:xfrm rot="0" flipH="0" flipV="0">
            <a:off x="3477412" y="427747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2" name="Freeform 4352"/>
          <p:cNvSpPr/>
          <p:nvPr/>
        </p:nvSpPr>
        <p:spPr>
          <a:xfrm rot="0" flipH="0" flipV="0">
            <a:off x="3522828" y="427747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3" name="Freeform 4353"/>
          <p:cNvSpPr/>
          <p:nvPr/>
        </p:nvSpPr>
        <p:spPr>
          <a:xfrm rot="0" flipH="0" flipV="0">
            <a:off x="3569462" y="430780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4" name="Rectangle 4354"/>
          <p:cNvSpPr/>
          <p:nvPr/>
        </p:nvSpPr>
        <p:spPr>
          <a:xfrm rot="0" flipH="0" flipV="0">
            <a:off x="1336650" y="4388071"/>
            <a:ext cx="2466136" cy="394760"/>
          </a:xfrm>
          <a:prstGeom prst="rect">
            <a:avLst/>
          </a:prstGeom>
        </p:spPr>
      </p:sp>
      <p:sp>
        <p:nvSpPr>
          <p:cNvPr id="4355" name="Freeform 4355"/>
          <p:cNvSpPr/>
          <p:nvPr/>
        </p:nvSpPr>
        <p:spPr>
          <a:xfrm rot="0" flipH="0" flipV="0">
            <a:off x="1352042" y="448877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6" name="Freeform 4356"/>
          <p:cNvSpPr/>
          <p:nvPr/>
        </p:nvSpPr>
        <p:spPr>
          <a:xfrm rot="0" flipH="0" flipV="0">
            <a:off x="1478229" y="4490606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7" name="Freeform 4357"/>
          <p:cNvSpPr/>
          <p:nvPr/>
        </p:nvSpPr>
        <p:spPr>
          <a:xfrm rot="0" flipH="0" flipV="0">
            <a:off x="1557782" y="4461345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8" name="Freeform 4358"/>
          <p:cNvSpPr/>
          <p:nvPr/>
        </p:nvSpPr>
        <p:spPr>
          <a:xfrm rot="0" flipH="0" flipV="0">
            <a:off x="1648612" y="445951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9" name="Freeform 4359"/>
          <p:cNvSpPr/>
          <p:nvPr/>
        </p:nvSpPr>
        <p:spPr>
          <a:xfrm rot="0" flipH="0" flipV="0">
            <a:off x="1732889" y="44887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0" name="Freeform 4360"/>
          <p:cNvSpPr/>
          <p:nvPr/>
        </p:nvSpPr>
        <p:spPr>
          <a:xfrm rot="0" flipH="0" flipV="0">
            <a:off x="1818691" y="448877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1" name="Freeform 4361"/>
          <p:cNvSpPr/>
          <p:nvPr/>
        </p:nvSpPr>
        <p:spPr>
          <a:xfrm rot="0" flipH="0" flipV="0">
            <a:off x="1961185" y="448877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2" name="Freeform 4362"/>
          <p:cNvSpPr/>
          <p:nvPr/>
        </p:nvSpPr>
        <p:spPr>
          <a:xfrm rot="0" flipH="0" flipV="0">
            <a:off x="2102460" y="445844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3" name="Freeform 4363"/>
          <p:cNvSpPr/>
          <p:nvPr/>
        </p:nvSpPr>
        <p:spPr>
          <a:xfrm rot="0" flipH="0" flipV="0">
            <a:off x="2149094" y="448877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4" name="Freeform 4364"/>
          <p:cNvSpPr/>
          <p:nvPr/>
        </p:nvSpPr>
        <p:spPr>
          <a:xfrm rot="0" flipH="0" flipV="0">
            <a:off x="2272843" y="4452658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5" name="Freeform 4365"/>
          <p:cNvSpPr/>
          <p:nvPr/>
        </p:nvSpPr>
        <p:spPr>
          <a:xfrm rot="0" flipH="0" flipV="0">
            <a:off x="2324735" y="4508741"/>
            <a:ext cx="62179" cy="20726"/>
          </a:xfrm>
          <a:custGeom>
            <a:pathLst>
              <a:path w="5181600" h="1727200">
                <a:moveTo>
                  <a:pt x="546100" y="1727200"/>
                </a:moveTo>
                <a:lnTo>
                  <a:pt x="0" y="1435100"/>
                </a:lnTo>
                <a:cubicBezTo>
                  <a:pt x="139700" y="977900"/>
                  <a:pt x="323850" y="628650"/>
                  <a:pt x="552450" y="387350"/>
                </a:cubicBezTo>
                <a:cubicBezTo>
                  <a:pt x="781050" y="146050"/>
                  <a:pt x="1049866" y="25400"/>
                  <a:pt x="1358900" y="25400"/>
                </a:cubicBezTo>
                <a:cubicBezTo>
                  <a:pt x="1511300" y="25400"/>
                  <a:pt x="1680633" y="52917"/>
                  <a:pt x="1866900" y="107950"/>
                </a:cubicBezTo>
                <a:cubicBezTo>
                  <a:pt x="2053166" y="162984"/>
                  <a:pt x="2307166" y="254000"/>
                  <a:pt x="2628900" y="381000"/>
                </a:cubicBezTo>
                <a:cubicBezTo>
                  <a:pt x="2980266" y="520700"/>
                  <a:pt x="3235325" y="612775"/>
                  <a:pt x="3394075" y="657225"/>
                </a:cubicBezTo>
                <a:cubicBezTo>
                  <a:pt x="3552825" y="701675"/>
                  <a:pt x="3691466" y="723900"/>
                  <a:pt x="3810000" y="723900"/>
                </a:cubicBezTo>
                <a:cubicBezTo>
                  <a:pt x="3970866" y="723900"/>
                  <a:pt x="4124325" y="663575"/>
                  <a:pt x="4270375" y="542925"/>
                </a:cubicBezTo>
                <a:cubicBezTo>
                  <a:pt x="4416425" y="422275"/>
                  <a:pt x="4542366" y="241300"/>
                  <a:pt x="4648200" y="0"/>
                </a:cubicBezTo>
                <a:lnTo>
                  <a:pt x="5181600" y="342900"/>
                </a:lnTo>
                <a:cubicBezTo>
                  <a:pt x="5029200" y="804334"/>
                  <a:pt x="4830233" y="1141942"/>
                  <a:pt x="4584700" y="1355725"/>
                </a:cubicBezTo>
                <a:cubicBezTo>
                  <a:pt x="4339166" y="1569509"/>
                  <a:pt x="4059766" y="1676400"/>
                  <a:pt x="3746500" y="1676400"/>
                </a:cubicBezTo>
                <a:cubicBezTo>
                  <a:pt x="3619500" y="1676400"/>
                  <a:pt x="3457575" y="1648884"/>
                  <a:pt x="3260725" y="1593850"/>
                </a:cubicBezTo>
                <a:cubicBezTo>
                  <a:pt x="3063875" y="1538817"/>
                  <a:pt x="2806700" y="1447800"/>
                  <a:pt x="2489200" y="1320800"/>
                </a:cubicBezTo>
                <a:cubicBezTo>
                  <a:pt x="2146300" y="1193800"/>
                  <a:pt x="1898650" y="1104900"/>
                  <a:pt x="1746250" y="1054100"/>
                </a:cubicBezTo>
                <a:cubicBezTo>
                  <a:pt x="1593850" y="1003300"/>
                  <a:pt x="1456266" y="977900"/>
                  <a:pt x="1333500" y="977900"/>
                </a:cubicBezTo>
                <a:cubicBezTo>
                  <a:pt x="1189566" y="977900"/>
                  <a:pt x="1050925" y="1032934"/>
                  <a:pt x="917575" y="1143000"/>
                </a:cubicBezTo>
                <a:cubicBezTo>
                  <a:pt x="784225" y="1253067"/>
                  <a:pt x="660400" y="1447800"/>
                  <a:pt x="546100" y="1727200"/>
                </a:cubicBezTo>
                <a:close/>
                <a:moveTo>
                  <a:pt x="2089150" y="4559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6" name="Freeform 4366"/>
          <p:cNvSpPr/>
          <p:nvPr/>
        </p:nvSpPr>
        <p:spPr>
          <a:xfrm rot="0" flipH="0" flipV="0">
            <a:off x="2403145" y="4467441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7" name="Freeform 4367"/>
          <p:cNvSpPr/>
          <p:nvPr/>
        </p:nvSpPr>
        <p:spPr>
          <a:xfrm rot="0" flipH="0" flipV="0">
            <a:off x="2456180" y="4466069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8" name="Freeform 4368"/>
          <p:cNvSpPr/>
          <p:nvPr/>
        </p:nvSpPr>
        <p:spPr>
          <a:xfrm rot="0" flipH="0" flipV="0">
            <a:off x="2542591" y="4466069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9" name="Freeform 4369"/>
          <p:cNvSpPr/>
          <p:nvPr/>
        </p:nvSpPr>
        <p:spPr>
          <a:xfrm rot="0" flipH="0" flipV="0">
            <a:off x="2632202" y="4466069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0" name="Freeform 4370"/>
          <p:cNvSpPr/>
          <p:nvPr/>
        </p:nvSpPr>
        <p:spPr>
          <a:xfrm rot="0" flipH="0" flipV="0">
            <a:off x="2719070" y="4452658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1" name="Freeform 4371"/>
          <p:cNvSpPr/>
          <p:nvPr/>
        </p:nvSpPr>
        <p:spPr>
          <a:xfrm rot="0" flipH="0" flipV="0">
            <a:off x="2820416" y="4488777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2" name="Freeform 4372"/>
          <p:cNvSpPr/>
          <p:nvPr/>
        </p:nvSpPr>
        <p:spPr>
          <a:xfrm rot="0" flipH="0" flipV="0">
            <a:off x="2901798" y="448877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3" name="Freeform 4373"/>
          <p:cNvSpPr/>
          <p:nvPr/>
        </p:nvSpPr>
        <p:spPr>
          <a:xfrm rot="0" flipH="0" flipV="0">
            <a:off x="2986532" y="448877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4" name="Freeform 4374"/>
          <p:cNvSpPr/>
          <p:nvPr/>
        </p:nvSpPr>
        <p:spPr>
          <a:xfrm rot="0" flipH="0" flipV="0">
            <a:off x="3071419" y="445844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5" name="Freeform 4375"/>
          <p:cNvSpPr/>
          <p:nvPr/>
        </p:nvSpPr>
        <p:spPr>
          <a:xfrm rot="0" flipH="0" flipV="0">
            <a:off x="3107842" y="447033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6" name="Freeform 4376"/>
          <p:cNvSpPr/>
          <p:nvPr/>
        </p:nvSpPr>
        <p:spPr>
          <a:xfrm rot="0" flipH="0" flipV="0">
            <a:off x="3175355" y="448923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7" name="Freeform 4377"/>
          <p:cNvSpPr/>
          <p:nvPr/>
        </p:nvSpPr>
        <p:spPr>
          <a:xfrm rot="0" flipH="0" flipV="0">
            <a:off x="3222752" y="448877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8" name="Freeform 4378"/>
          <p:cNvSpPr/>
          <p:nvPr/>
        </p:nvSpPr>
        <p:spPr>
          <a:xfrm rot="0" flipH="0" flipV="0">
            <a:off x="3313582" y="448877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9" name="Freeform 4379"/>
          <p:cNvSpPr/>
          <p:nvPr/>
        </p:nvSpPr>
        <p:spPr>
          <a:xfrm rot="0" flipH="0" flipV="0">
            <a:off x="3397860" y="448877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0" name="Freeform 4380"/>
          <p:cNvSpPr/>
          <p:nvPr/>
        </p:nvSpPr>
        <p:spPr>
          <a:xfrm rot="0" flipH="0" flipV="0">
            <a:off x="3482442" y="445844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1" name="Freeform 4381"/>
          <p:cNvSpPr/>
          <p:nvPr/>
        </p:nvSpPr>
        <p:spPr>
          <a:xfrm rot="0" flipH="0" flipV="0">
            <a:off x="3522980" y="448877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2" name="Freeform 4382"/>
          <p:cNvSpPr/>
          <p:nvPr/>
        </p:nvSpPr>
        <p:spPr>
          <a:xfrm rot="0" flipH="0" flipV="0">
            <a:off x="3598875" y="447033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3" name="Freeform 4383"/>
          <p:cNvSpPr/>
          <p:nvPr/>
        </p:nvSpPr>
        <p:spPr>
          <a:xfrm rot="0" flipH="0" flipV="0">
            <a:off x="3660140" y="448877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4" name="Freeform 4384"/>
          <p:cNvSpPr/>
          <p:nvPr/>
        </p:nvSpPr>
        <p:spPr>
          <a:xfrm rot="0" flipH="0" flipV="0">
            <a:off x="3739388" y="4548822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5" name="Freeform 4385"/>
          <p:cNvSpPr/>
          <p:nvPr/>
        </p:nvSpPr>
        <p:spPr>
          <a:xfrm rot="0" flipH="0" flipV="0">
            <a:off x="1344422" y="46697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6" name="Freeform 4386"/>
          <p:cNvSpPr/>
          <p:nvPr/>
        </p:nvSpPr>
        <p:spPr>
          <a:xfrm rot="0" flipH="0" flipV="0">
            <a:off x="1430223" y="464049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7" name="Freeform 4387"/>
          <p:cNvSpPr/>
          <p:nvPr/>
        </p:nvSpPr>
        <p:spPr>
          <a:xfrm rot="0" flipH="0" flipV="0">
            <a:off x="1465275" y="46697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8" name="Freeform 4388"/>
          <p:cNvSpPr/>
          <p:nvPr/>
        </p:nvSpPr>
        <p:spPr>
          <a:xfrm rot="0" flipH="0" flipV="0">
            <a:off x="1551076" y="464049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9" name="Freeform 4389"/>
          <p:cNvSpPr/>
          <p:nvPr/>
        </p:nvSpPr>
        <p:spPr>
          <a:xfrm rot="0" flipH="0" flipV="0">
            <a:off x="1626667" y="46513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0" name="Freeform 4390"/>
          <p:cNvSpPr/>
          <p:nvPr/>
        </p:nvSpPr>
        <p:spPr>
          <a:xfrm rot="0" flipH="0" flipV="0">
            <a:off x="1694180" y="467020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1" name="Freeform 4391"/>
          <p:cNvSpPr/>
          <p:nvPr/>
        </p:nvSpPr>
        <p:spPr>
          <a:xfrm rot="0" flipH="0" flipV="0">
            <a:off x="1741576" y="466975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2" name="Freeform 4392"/>
          <p:cNvSpPr/>
          <p:nvPr/>
        </p:nvSpPr>
        <p:spPr>
          <a:xfrm rot="0" flipH="0" flipV="0">
            <a:off x="1832407" y="46697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3" name="Freeform 4393"/>
          <p:cNvSpPr/>
          <p:nvPr/>
        </p:nvSpPr>
        <p:spPr>
          <a:xfrm rot="0" flipH="0" flipV="0">
            <a:off x="1923085" y="46394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4" name="Freeform 4394"/>
          <p:cNvSpPr/>
          <p:nvPr/>
        </p:nvSpPr>
        <p:spPr>
          <a:xfrm rot="0" flipH="0" flipV="0">
            <a:off x="1962099" y="466975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5" name="Freeform 4395"/>
          <p:cNvSpPr/>
          <p:nvPr/>
        </p:nvSpPr>
        <p:spPr>
          <a:xfrm rot="0" flipH="0" flipV="0">
            <a:off x="2047900" y="46697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6" name="Freeform 4396"/>
          <p:cNvSpPr/>
          <p:nvPr/>
        </p:nvSpPr>
        <p:spPr>
          <a:xfrm rot="0" flipH="0" flipV="0">
            <a:off x="2169668" y="46697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7" name="Freeform 4397"/>
          <p:cNvSpPr/>
          <p:nvPr/>
        </p:nvSpPr>
        <p:spPr>
          <a:xfrm rot="0" flipH="0" flipV="0">
            <a:off x="2259736" y="466975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8" name="Freeform 4398"/>
          <p:cNvSpPr/>
          <p:nvPr/>
        </p:nvSpPr>
        <p:spPr>
          <a:xfrm rot="0" flipH="0" flipV="0">
            <a:off x="2341423" y="46513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9" name="Freeform 4399"/>
          <p:cNvSpPr/>
          <p:nvPr/>
        </p:nvSpPr>
        <p:spPr>
          <a:xfrm rot="0" flipH="0" flipV="0">
            <a:off x="2407717" y="46394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0" name="Freeform 4400"/>
          <p:cNvSpPr/>
          <p:nvPr/>
        </p:nvSpPr>
        <p:spPr>
          <a:xfrm rot="0" flipH="0" flipV="0">
            <a:off x="2454351" y="464049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1" name="Freeform 4401"/>
          <p:cNvSpPr/>
          <p:nvPr/>
        </p:nvSpPr>
        <p:spPr>
          <a:xfrm rot="0" flipH="0" flipV="0">
            <a:off x="2545029" y="46394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2" name="Freeform 4402"/>
          <p:cNvSpPr/>
          <p:nvPr/>
        </p:nvSpPr>
        <p:spPr>
          <a:xfrm rot="0" flipH="0" flipV="0">
            <a:off x="2589530" y="467142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3" name="Freeform 4403"/>
          <p:cNvSpPr/>
          <p:nvPr/>
        </p:nvSpPr>
        <p:spPr>
          <a:xfrm rot="0" flipH="0" flipV="0">
            <a:off x="2683865" y="464049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4" name="Freeform 4404"/>
          <p:cNvSpPr/>
          <p:nvPr/>
        </p:nvSpPr>
        <p:spPr>
          <a:xfrm rot="0" flipH="0" flipV="0">
            <a:off x="2769667" y="464049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5" name="Freeform 4405"/>
          <p:cNvSpPr/>
          <p:nvPr/>
        </p:nvSpPr>
        <p:spPr>
          <a:xfrm rot="0" flipH="0" flipV="0">
            <a:off x="2849219" y="46697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6" name="Freeform 4406"/>
          <p:cNvSpPr/>
          <p:nvPr/>
        </p:nvSpPr>
        <p:spPr>
          <a:xfrm rot="0" flipH="0" flipV="0">
            <a:off x="2933192" y="46697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7" name="Freeform 4407"/>
          <p:cNvSpPr/>
          <p:nvPr/>
        </p:nvSpPr>
        <p:spPr>
          <a:xfrm rot="0" flipH="0" flipV="0">
            <a:off x="3018079" y="463942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8" name="Freeform 4408"/>
          <p:cNvSpPr/>
          <p:nvPr/>
        </p:nvSpPr>
        <p:spPr>
          <a:xfrm rot="0" flipH="0" flipV="0">
            <a:off x="3058617" y="466975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9" name="Freeform 4409"/>
          <p:cNvSpPr/>
          <p:nvPr/>
        </p:nvSpPr>
        <p:spPr>
          <a:xfrm rot="0" flipH="0" flipV="0">
            <a:off x="3134512" y="465131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0" name="Freeform 4410"/>
          <p:cNvSpPr/>
          <p:nvPr/>
        </p:nvSpPr>
        <p:spPr>
          <a:xfrm rot="0" flipH="0" flipV="0">
            <a:off x="3195777" y="466975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1" name="Freeform 4411"/>
          <p:cNvSpPr/>
          <p:nvPr/>
        </p:nvSpPr>
        <p:spPr>
          <a:xfrm rot="0" flipH="0" flipV="0">
            <a:off x="3275025" y="4728578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2" name="Rectangle 4412"/>
          <p:cNvSpPr/>
          <p:nvPr/>
        </p:nvSpPr>
        <p:spPr>
          <a:xfrm rot="0" flipH="0" flipV="0">
            <a:off x="1336650" y="3455266"/>
            <a:ext cx="1546707" cy="374721"/>
          </a:xfrm>
          <a:prstGeom prst="rect">
            <a:avLst/>
          </a:prstGeom>
        </p:spPr>
      </p:sp>
      <p:sp>
        <p:nvSpPr>
          <p:cNvPr id="4413" name="Freeform 4413"/>
          <p:cNvSpPr/>
          <p:nvPr/>
        </p:nvSpPr>
        <p:spPr>
          <a:xfrm rot="0" flipH="0" flipV="0">
            <a:off x="1341222" y="3596815"/>
            <a:ext cx="144132" cy="164591"/>
          </a:xfrm>
          <a:custGeom>
            <a:pathLst>
              <a:path w="8007350" h="9144000">
                <a:moveTo>
                  <a:pt x="0" y="9144000"/>
                </a:moveTo>
                <a:lnTo>
                  <a:pt x="2882900" y="0"/>
                </a:lnTo>
                <a:lnTo>
                  <a:pt x="5124450" y="0"/>
                </a:lnTo>
                <a:lnTo>
                  <a:pt x="8007350" y="9144000"/>
                </a:lnTo>
                <a:lnTo>
                  <a:pt x="6432550" y="9144000"/>
                </a:lnTo>
                <a:lnTo>
                  <a:pt x="3816350" y="939800"/>
                </a:lnTo>
                <a:lnTo>
                  <a:pt x="4159250" y="939800"/>
                </a:lnTo>
                <a:lnTo>
                  <a:pt x="1574800" y="9144000"/>
                </a:lnTo>
                <a:close/>
                <a:moveTo>
                  <a:pt x="-254000" y="9144000"/>
                </a:moveTo>
                <a:moveTo>
                  <a:pt x="1606550" y="7162800"/>
                </a:moveTo>
                <a:lnTo>
                  <a:pt x="1606550" y="5734050"/>
                </a:lnTo>
                <a:lnTo>
                  <a:pt x="6407150" y="5734050"/>
                </a:lnTo>
                <a:lnTo>
                  <a:pt x="6407150" y="7162800"/>
                </a:lnTo>
                <a:close/>
                <a:moveTo>
                  <a:pt x="17272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4" name="Freeform 4414"/>
          <p:cNvSpPr/>
          <p:nvPr/>
        </p:nvSpPr>
        <p:spPr>
          <a:xfrm rot="0" flipH="0" flipV="0">
            <a:off x="1505585" y="36344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5" name="Freeform 4415"/>
          <p:cNvSpPr/>
          <p:nvPr/>
        </p:nvSpPr>
        <p:spPr>
          <a:xfrm rot="0" flipH="0" flipV="0">
            <a:off x="1634972" y="36036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6" name="Freeform 4416"/>
          <p:cNvSpPr/>
          <p:nvPr/>
        </p:nvSpPr>
        <p:spPr>
          <a:xfrm rot="0" flipH="0" flipV="0">
            <a:off x="1749958" y="35939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7" name="Freeform 4417"/>
          <p:cNvSpPr/>
          <p:nvPr/>
        </p:nvSpPr>
        <p:spPr>
          <a:xfrm rot="0" flipH="0" flipV="0">
            <a:off x="1811452" y="359681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8" name="Freeform 4418"/>
          <p:cNvSpPr/>
          <p:nvPr/>
        </p:nvSpPr>
        <p:spPr>
          <a:xfrm rot="0" flipH="0" flipV="0">
            <a:off x="1956841" y="35939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9" name="Freeform 4419"/>
          <p:cNvSpPr/>
          <p:nvPr/>
        </p:nvSpPr>
        <p:spPr>
          <a:xfrm rot="0" flipH="0" flipV="0">
            <a:off x="2016277" y="363796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0" name="Freeform 4420"/>
          <p:cNvSpPr/>
          <p:nvPr/>
        </p:nvSpPr>
        <p:spPr>
          <a:xfrm rot="0" flipH="0" flipV="0">
            <a:off x="2161210" y="35968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1" name="Freeform 4421"/>
          <p:cNvSpPr/>
          <p:nvPr/>
        </p:nvSpPr>
        <p:spPr>
          <a:xfrm rot="0" flipH="0" flipV="0">
            <a:off x="2284196" y="35968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2" name="Freeform 4422"/>
          <p:cNvSpPr/>
          <p:nvPr/>
        </p:nvSpPr>
        <p:spPr>
          <a:xfrm rot="0" flipH="0" flipV="0">
            <a:off x="2400554" y="36345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3" name="Freeform 4423"/>
          <p:cNvSpPr/>
          <p:nvPr/>
        </p:nvSpPr>
        <p:spPr>
          <a:xfrm rot="0" flipH="0" flipV="0">
            <a:off x="2532227" y="363453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4" name="Freeform 4424"/>
          <p:cNvSpPr/>
          <p:nvPr/>
        </p:nvSpPr>
        <p:spPr>
          <a:xfrm rot="0" flipH="0" flipV="0">
            <a:off x="2655900" y="363453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5" name="Freeform 4425"/>
          <p:cNvSpPr/>
          <p:nvPr/>
        </p:nvSpPr>
        <p:spPr>
          <a:xfrm rot="0" flipH="0" flipV="0">
            <a:off x="2786659" y="36036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6" name="Rectangle 4426"/>
          <p:cNvSpPr/>
          <p:nvPr/>
        </p:nvSpPr>
        <p:spPr>
          <a:xfrm rot="0" flipH="0" flipV="0">
            <a:off x="3713000" y="1618110"/>
            <a:ext cx="4822406" cy="249813"/>
          </a:xfrm>
          <a:prstGeom prst="rect">
            <a:avLst/>
          </a:prstGeom>
        </p:spPr>
      </p:sp>
      <p:sp>
        <p:nvSpPr>
          <p:cNvPr id="4427" name="Freeform 4427"/>
          <p:cNvSpPr/>
          <p:nvPr/>
        </p:nvSpPr>
        <p:spPr>
          <a:xfrm rot="0" flipH="0" flipV="0">
            <a:off x="3718562" y="1710267"/>
            <a:ext cx="86944" cy="114223"/>
          </a:xfrm>
          <a:custGeom>
            <a:pathLst>
              <a:path w="7245350" h="9518650">
                <a:moveTo>
                  <a:pt x="3740150" y="9518650"/>
                </a:moveTo>
                <a:cubicBezTo>
                  <a:pt x="3083983" y="9518650"/>
                  <a:pt x="2492375" y="9405408"/>
                  <a:pt x="1965325" y="9178925"/>
                </a:cubicBezTo>
                <a:cubicBezTo>
                  <a:pt x="1438275" y="8952442"/>
                  <a:pt x="1004358" y="8628592"/>
                  <a:pt x="663575" y="8207375"/>
                </a:cubicBezTo>
                <a:cubicBezTo>
                  <a:pt x="322791" y="7786159"/>
                  <a:pt x="101600" y="7285567"/>
                  <a:pt x="0" y="6705600"/>
                </a:cubicBezTo>
                <a:lnTo>
                  <a:pt x="1384300" y="6496050"/>
                </a:lnTo>
                <a:cubicBezTo>
                  <a:pt x="1524000" y="7054850"/>
                  <a:pt x="1816100" y="7489825"/>
                  <a:pt x="2260600" y="7800975"/>
                </a:cubicBezTo>
                <a:cubicBezTo>
                  <a:pt x="2705100" y="8112125"/>
                  <a:pt x="3223683" y="8267700"/>
                  <a:pt x="3816350" y="8267700"/>
                </a:cubicBezTo>
                <a:cubicBezTo>
                  <a:pt x="4184650" y="8267700"/>
                  <a:pt x="4523316" y="8209492"/>
                  <a:pt x="4832350" y="8093075"/>
                </a:cubicBezTo>
                <a:cubicBezTo>
                  <a:pt x="5141383" y="7976659"/>
                  <a:pt x="5390091" y="7809442"/>
                  <a:pt x="5578475" y="7591425"/>
                </a:cubicBezTo>
                <a:cubicBezTo>
                  <a:pt x="5766858" y="7373409"/>
                  <a:pt x="5861050" y="7112000"/>
                  <a:pt x="5861050" y="6807200"/>
                </a:cubicBezTo>
                <a:cubicBezTo>
                  <a:pt x="5861050" y="6642100"/>
                  <a:pt x="5832475" y="6496050"/>
                  <a:pt x="5775325" y="6369050"/>
                </a:cubicBezTo>
                <a:cubicBezTo>
                  <a:pt x="5718175" y="6242050"/>
                  <a:pt x="5639858" y="6130925"/>
                  <a:pt x="5540375" y="6035675"/>
                </a:cubicBezTo>
                <a:cubicBezTo>
                  <a:pt x="5440891" y="5940425"/>
                  <a:pt x="5320241" y="5857875"/>
                  <a:pt x="5178425" y="5788025"/>
                </a:cubicBezTo>
                <a:cubicBezTo>
                  <a:pt x="5036608" y="5718175"/>
                  <a:pt x="4881033" y="5657850"/>
                  <a:pt x="4711700" y="5607050"/>
                </a:cubicBezTo>
                <a:lnTo>
                  <a:pt x="2368550" y="4914900"/>
                </a:lnTo>
                <a:cubicBezTo>
                  <a:pt x="2139950" y="4847167"/>
                  <a:pt x="1907116" y="4759325"/>
                  <a:pt x="1670050" y="4651375"/>
                </a:cubicBezTo>
                <a:cubicBezTo>
                  <a:pt x="1432983" y="4543425"/>
                  <a:pt x="1216025" y="4401609"/>
                  <a:pt x="1019175" y="4225925"/>
                </a:cubicBezTo>
                <a:cubicBezTo>
                  <a:pt x="822325" y="4050242"/>
                  <a:pt x="662516" y="3832225"/>
                  <a:pt x="539750" y="3571875"/>
                </a:cubicBezTo>
                <a:cubicBezTo>
                  <a:pt x="416983" y="3311525"/>
                  <a:pt x="355600" y="2995084"/>
                  <a:pt x="355600" y="2622550"/>
                </a:cubicBezTo>
                <a:cubicBezTo>
                  <a:pt x="355600" y="2059517"/>
                  <a:pt x="500591" y="1582209"/>
                  <a:pt x="790575" y="1190625"/>
                </a:cubicBezTo>
                <a:cubicBezTo>
                  <a:pt x="1080558" y="799042"/>
                  <a:pt x="1473200" y="502709"/>
                  <a:pt x="1968500" y="301625"/>
                </a:cubicBezTo>
                <a:cubicBezTo>
                  <a:pt x="2463800" y="100542"/>
                  <a:pt x="3018366" y="0"/>
                  <a:pt x="3632200" y="0"/>
                </a:cubicBezTo>
                <a:cubicBezTo>
                  <a:pt x="4250266" y="8467"/>
                  <a:pt x="4803775" y="118534"/>
                  <a:pt x="5292725" y="330200"/>
                </a:cubicBezTo>
                <a:cubicBezTo>
                  <a:pt x="5781675" y="541867"/>
                  <a:pt x="6188075" y="845609"/>
                  <a:pt x="6511925" y="1241425"/>
                </a:cubicBezTo>
                <a:cubicBezTo>
                  <a:pt x="6835775" y="1637242"/>
                  <a:pt x="7059083" y="2116667"/>
                  <a:pt x="7181850" y="2679700"/>
                </a:cubicBezTo>
                <a:lnTo>
                  <a:pt x="5759450" y="2921000"/>
                </a:lnTo>
                <a:cubicBezTo>
                  <a:pt x="5695950" y="2578100"/>
                  <a:pt x="5560483" y="2282825"/>
                  <a:pt x="5353050" y="2035175"/>
                </a:cubicBezTo>
                <a:cubicBezTo>
                  <a:pt x="5145616" y="1787525"/>
                  <a:pt x="4891616" y="1597025"/>
                  <a:pt x="4591050" y="1463675"/>
                </a:cubicBezTo>
                <a:cubicBezTo>
                  <a:pt x="4290483" y="1330325"/>
                  <a:pt x="3964516" y="1261534"/>
                  <a:pt x="3613150" y="1257300"/>
                </a:cubicBezTo>
                <a:cubicBezTo>
                  <a:pt x="3274483" y="1248834"/>
                  <a:pt x="2964391" y="1299634"/>
                  <a:pt x="2682875" y="1409700"/>
                </a:cubicBezTo>
                <a:cubicBezTo>
                  <a:pt x="2401358" y="1519767"/>
                  <a:pt x="2176991" y="1674284"/>
                  <a:pt x="2009775" y="1873250"/>
                </a:cubicBezTo>
                <a:cubicBezTo>
                  <a:pt x="1842558" y="2072217"/>
                  <a:pt x="1758950" y="2300817"/>
                  <a:pt x="1758950" y="2559050"/>
                </a:cubicBezTo>
                <a:cubicBezTo>
                  <a:pt x="1758950" y="2813050"/>
                  <a:pt x="1833033" y="3018367"/>
                  <a:pt x="1981200" y="3175000"/>
                </a:cubicBezTo>
                <a:cubicBezTo>
                  <a:pt x="2129366" y="3331634"/>
                  <a:pt x="2312458" y="3455459"/>
                  <a:pt x="2530475" y="3546475"/>
                </a:cubicBezTo>
                <a:cubicBezTo>
                  <a:pt x="2748491" y="3637492"/>
                  <a:pt x="2965450" y="3712634"/>
                  <a:pt x="3181350" y="3771900"/>
                </a:cubicBezTo>
                <a:lnTo>
                  <a:pt x="4870450" y="4248150"/>
                </a:lnTo>
                <a:cubicBezTo>
                  <a:pt x="5082116" y="4307417"/>
                  <a:pt x="5322358" y="4386792"/>
                  <a:pt x="5591175" y="4486275"/>
                </a:cubicBezTo>
                <a:cubicBezTo>
                  <a:pt x="5859991" y="4585759"/>
                  <a:pt x="6120341" y="4724400"/>
                  <a:pt x="6372225" y="4902200"/>
                </a:cubicBezTo>
                <a:cubicBezTo>
                  <a:pt x="6624108" y="5080000"/>
                  <a:pt x="6832600" y="5316009"/>
                  <a:pt x="6997700" y="5610225"/>
                </a:cubicBezTo>
                <a:cubicBezTo>
                  <a:pt x="7162800" y="5904442"/>
                  <a:pt x="7245350" y="6273800"/>
                  <a:pt x="7245350" y="6718300"/>
                </a:cubicBezTo>
                <a:cubicBezTo>
                  <a:pt x="7245350" y="7179734"/>
                  <a:pt x="7152216" y="7585075"/>
                  <a:pt x="6965950" y="7934325"/>
                </a:cubicBezTo>
                <a:cubicBezTo>
                  <a:pt x="6779683" y="8283575"/>
                  <a:pt x="6524625" y="8575675"/>
                  <a:pt x="6200775" y="8810625"/>
                </a:cubicBezTo>
                <a:cubicBezTo>
                  <a:pt x="5876925" y="9045575"/>
                  <a:pt x="5503333" y="9222317"/>
                  <a:pt x="5080000" y="9340850"/>
                </a:cubicBezTo>
                <a:cubicBezTo>
                  <a:pt x="4656666" y="9459383"/>
                  <a:pt x="4210050" y="9518650"/>
                  <a:pt x="3740150" y="9518650"/>
                </a:cubicBezTo>
                <a:close/>
                <a:moveTo>
                  <a:pt x="-654050" y="9328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8" name="Freeform 4428"/>
          <p:cNvSpPr/>
          <p:nvPr/>
        </p:nvSpPr>
        <p:spPr>
          <a:xfrm rot="0" flipH="0" flipV="0">
            <a:off x="3817089" y="1737622"/>
            <a:ext cx="75666" cy="86868"/>
          </a:xfrm>
          <a:custGeom>
            <a:pathLst>
              <a:path w="6305550" h="7239000">
                <a:moveTo>
                  <a:pt x="3314700" y="7239000"/>
                </a:moveTo>
                <a:cubicBezTo>
                  <a:pt x="2611966" y="7239000"/>
                  <a:pt x="2015066" y="7082366"/>
                  <a:pt x="1524000" y="6769100"/>
                </a:cubicBezTo>
                <a:cubicBezTo>
                  <a:pt x="1032933" y="6455834"/>
                  <a:pt x="657225" y="6026150"/>
                  <a:pt x="396875" y="5480050"/>
                </a:cubicBezTo>
                <a:cubicBezTo>
                  <a:pt x="136525" y="4933950"/>
                  <a:pt x="4233" y="4313767"/>
                  <a:pt x="0" y="3619500"/>
                </a:cubicBezTo>
                <a:cubicBezTo>
                  <a:pt x="4233" y="2912534"/>
                  <a:pt x="139700" y="2287059"/>
                  <a:pt x="406400" y="1743075"/>
                </a:cubicBezTo>
                <a:cubicBezTo>
                  <a:pt x="673100" y="1199092"/>
                  <a:pt x="1054100" y="772584"/>
                  <a:pt x="1549400" y="463550"/>
                </a:cubicBezTo>
                <a:cubicBezTo>
                  <a:pt x="2044700" y="154517"/>
                  <a:pt x="2639483" y="0"/>
                  <a:pt x="3333750" y="0"/>
                </a:cubicBezTo>
                <a:cubicBezTo>
                  <a:pt x="4083050" y="0"/>
                  <a:pt x="4723341" y="186267"/>
                  <a:pt x="5254625" y="558800"/>
                </a:cubicBezTo>
                <a:cubicBezTo>
                  <a:pt x="5785908" y="931334"/>
                  <a:pt x="6136216" y="1441450"/>
                  <a:pt x="6305550" y="2089150"/>
                </a:cubicBezTo>
                <a:lnTo>
                  <a:pt x="4984750" y="2470150"/>
                </a:lnTo>
                <a:cubicBezTo>
                  <a:pt x="4853516" y="2084917"/>
                  <a:pt x="4638675" y="1785409"/>
                  <a:pt x="4340225" y="1571625"/>
                </a:cubicBezTo>
                <a:cubicBezTo>
                  <a:pt x="4041775" y="1357842"/>
                  <a:pt x="3699933" y="1250950"/>
                  <a:pt x="3314700" y="1250950"/>
                </a:cubicBezTo>
                <a:cubicBezTo>
                  <a:pt x="2878666" y="1250950"/>
                  <a:pt x="2520950" y="1353609"/>
                  <a:pt x="2241550" y="1558925"/>
                </a:cubicBezTo>
                <a:cubicBezTo>
                  <a:pt x="1962150" y="1764242"/>
                  <a:pt x="1754716" y="2044700"/>
                  <a:pt x="1619250" y="2400300"/>
                </a:cubicBezTo>
                <a:cubicBezTo>
                  <a:pt x="1483783" y="2755900"/>
                  <a:pt x="1413933" y="3162300"/>
                  <a:pt x="1409700" y="3619500"/>
                </a:cubicBezTo>
                <a:cubicBezTo>
                  <a:pt x="1413933" y="4326467"/>
                  <a:pt x="1575858" y="4897967"/>
                  <a:pt x="1895475" y="5334000"/>
                </a:cubicBezTo>
                <a:cubicBezTo>
                  <a:pt x="2215091" y="5770034"/>
                  <a:pt x="2688166" y="5988050"/>
                  <a:pt x="3314700" y="5988050"/>
                </a:cubicBezTo>
                <a:cubicBezTo>
                  <a:pt x="3742266" y="5988050"/>
                  <a:pt x="4088341" y="5889625"/>
                  <a:pt x="4352925" y="5692775"/>
                </a:cubicBezTo>
                <a:cubicBezTo>
                  <a:pt x="4617508" y="5495925"/>
                  <a:pt x="4819650" y="5213350"/>
                  <a:pt x="4959350" y="4845050"/>
                </a:cubicBezTo>
                <a:lnTo>
                  <a:pt x="6305550" y="5162550"/>
                </a:lnTo>
                <a:cubicBezTo>
                  <a:pt x="6081183" y="5831417"/>
                  <a:pt x="5710766" y="6344709"/>
                  <a:pt x="5194300" y="6702425"/>
                </a:cubicBezTo>
                <a:cubicBezTo>
                  <a:pt x="4677833" y="7060141"/>
                  <a:pt x="4051300" y="7239000"/>
                  <a:pt x="331470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9" name="Freeform 4429"/>
          <p:cNvSpPr/>
          <p:nvPr/>
        </p:nvSpPr>
        <p:spPr>
          <a:xfrm rot="0" flipH="0" flipV="0">
            <a:off x="3908148" y="1712476"/>
            <a:ext cx="73990" cy="109728"/>
          </a:xfrm>
          <a:custGeom>
            <a:pathLst>
              <a:path w="6165850" h="9144000">
                <a:moveTo>
                  <a:pt x="4819650" y="9144000"/>
                </a:moveTo>
                <a:lnTo>
                  <a:pt x="4819650" y="5772150"/>
                </a:lnTo>
                <a:cubicBezTo>
                  <a:pt x="4819650" y="5505450"/>
                  <a:pt x="4797425" y="5231342"/>
                  <a:pt x="4752975" y="4949825"/>
                </a:cubicBezTo>
                <a:cubicBezTo>
                  <a:pt x="4708525" y="4668309"/>
                  <a:pt x="4623858" y="4406900"/>
                  <a:pt x="4498975" y="4165600"/>
                </a:cubicBezTo>
                <a:cubicBezTo>
                  <a:pt x="4374091" y="3924300"/>
                  <a:pt x="4198408" y="3729567"/>
                  <a:pt x="3971925" y="3581400"/>
                </a:cubicBezTo>
                <a:cubicBezTo>
                  <a:pt x="3745441" y="3433234"/>
                  <a:pt x="3450166" y="3359150"/>
                  <a:pt x="3086100" y="3359150"/>
                </a:cubicBezTo>
                <a:cubicBezTo>
                  <a:pt x="2849033" y="3359150"/>
                  <a:pt x="2624666" y="3398309"/>
                  <a:pt x="2413000" y="3476625"/>
                </a:cubicBezTo>
                <a:cubicBezTo>
                  <a:pt x="2201333" y="3554942"/>
                  <a:pt x="2016125" y="3680884"/>
                  <a:pt x="1857375" y="3854450"/>
                </a:cubicBezTo>
                <a:cubicBezTo>
                  <a:pt x="1698625" y="4028017"/>
                  <a:pt x="1573741" y="4256617"/>
                  <a:pt x="1482725" y="4540250"/>
                </a:cubicBezTo>
                <a:cubicBezTo>
                  <a:pt x="1391708" y="4823884"/>
                  <a:pt x="1346200" y="5168900"/>
                  <a:pt x="1346200" y="5575300"/>
                </a:cubicBezTo>
                <a:lnTo>
                  <a:pt x="520700" y="5264150"/>
                </a:lnTo>
                <a:cubicBezTo>
                  <a:pt x="520700" y="4641850"/>
                  <a:pt x="637116" y="4092575"/>
                  <a:pt x="869950" y="3616325"/>
                </a:cubicBezTo>
                <a:cubicBezTo>
                  <a:pt x="1102783" y="3140075"/>
                  <a:pt x="1437216" y="2768600"/>
                  <a:pt x="1873250" y="2501900"/>
                </a:cubicBezTo>
                <a:cubicBezTo>
                  <a:pt x="2309283" y="2235200"/>
                  <a:pt x="2836333" y="2101850"/>
                  <a:pt x="3454400" y="2101850"/>
                </a:cubicBezTo>
                <a:cubicBezTo>
                  <a:pt x="3928533" y="2101850"/>
                  <a:pt x="4326466" y="2178050"/>
                  <a:pt x="4648200" y="2330450"/>
                </a:cubicBezTo>
                <a:cubicBezTo>
                  <a:pt x="4969933" y="2482850"/>
                  <a:pt x="5231341" y="2682875"/>
                  <a:pt x="5432425" y="2930525"/>
                </a:cubicBezTo>
                <a:cubicBezTo>
                  <a:pt x="5633508" y="3178175"/>
                  <a:pt x="5786966" y="3448050"/>
                  <a:pt x="5892800" y="3740150"/>
                </a:cubicBezTo>
                <a:cubicBezTo>
                  <a:pt x="5998633" y="4032250"/>
                  <a:pt x="6070600" y="4318000"/>
                  <a:pt x="6108700" y="4597400"/>
                </a:cubicBezTo>
                <a:cubicBezTo>
                  <a:pt x="6146800" y="4876800"/>
                  <a:pt x="6165850" y="5122334"/>
                  <a:pt x="6165850" y="5334000"/>
                </a:cubicBezTo>
                <a:lnTo>
                  <a:pt x="6165850" y="9144000"/>
                </a:lnTo>
                <a:close/>
                <a:moveTo>
                  <a:pt x="-88265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187450" y="0"/>
                </a:lnTo>
                <a:lnTo>
                  <a:pt x="1187450" y="4933950"/>
                </a:lnTo>
                <a:lnTo>
                  <a:pt x="1346200" y="4933950"/>
                </a:lnTo>
                <a:lnTo>
                  <a:pt x="1346200" y="9144000"/>
                </a:lnTo>
                <a:close/>
                <a:moveTo>
                  <a:pt x="-8826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0" name="Freeform 4430"/>
          <p:cNvSpPr/>
          <p:nvPr/>
        </p:nvSpPr>
        <p:spPr>
          <a:xfrm rot="0" flipH="0" flipV="0">
            <a:off x="4001950" y="1739311"/>
            <a:ext cx="44424" cy="82892"/>
          </a:xfrm>
          <a:custGeom>
            <a:pathLst>
              <a:path w="3702050" h="6907741">
                <a:moveTo>
                  <a:pt x="0" y="6907741"/>
                </a:moveTo>
                <a:lnTo>
                  <a:pt x="0" y="49741"/>
                </a:lnTo>
                <a:lnTo>
                  <a:pt x="1181100" y="49741"/>
                </a:lnTo>
                <a:lnTo>
                  <a:pt x="1181100" y="1713441"/>
                </a:lnTo>
                <a:lnTo>
                  <a:pt x="1016000" y="1497541"/>
                </a:lnTo>
                <a:cubicBezTo>
                  <a:pt x="1100666" y="1277408"/>
                  <a:pt x="1210733" y="1075266"/>
                  <a:pt x="1346200" y="891116"/>
                </a:cubicBezTo>
                <a:cubicBezTo>
                  <a:pt x="1481666" y="706966"/>
                  <a:pt x="1638300" y="555625"/>
                  <a:pt x="1816100" y="437091"/>
                </a:cubicBezTo>
                <a:cubicBezTo>
                  <a:pt x="1989666" y="310091"/>
                  <a:pt x="2183341" y="211666"/>
                  <a:pt x="2397125" y="141816"/>
                </a:cubicBezTo>
                <a:cubicBezTo>
                  <a:pt x="2610908" y="71966"/>
                  <a:pt x="2829983" y="29633"/>
                  <a:pt x="3054350" y="14816"/>
                </a:cubicBezTo>
                <a:cubicBezTo>
                  <a:pt x="3278716" y="0"/>
                  <a:pt x="3494616" y="11641"/>
                  <a:pt x="3702050" y="49741"/>
                </a:cubicBezTo>
                <a:lnTo>
                  <a:pt x="3702050" y="1294341"/>
                </a:lnTo>
                <a:cubicBezTo>
                  <a:pt x="3477683" y="1235075"/>
                  <a:pt x="3228975" y="1218141"/>
                  <a:pt x="2955925" y="1243541"/>
                </a:cubicBezTo>
                <a:cubicBezTo>
                  <a:pt x="2682875" y="1268941"/>
                  <a:pt x="2432050" y="1355725"/>
                  <a:pt x="2203450" y="1503891"/>
                </a:cubicBezTo>
                <a:cubicBezTo>
                  <a:pt x="1987550" y="1643591"/>
                  <a:pt x="1817158" y="1812925"/>
                  <a:pt x="1692275" y="2011891"/>
                </a:cubicBezTo>
                <a:cubicBezTo>
                  <a:pt x="1567391" y="2210858"/>
                  <a:pt x="1477433" y="2432050"/>
                  <a:pt x="1422400" y="2675466"/>
                </a:cubicBezTo>
                <a:cubicBezTo>
                  <a:pt x="1367366" y="2918883"/>
                  <a:pt x="1339850" y="3176058"/>
                  <a:pt x="1339850" y="3446991"/>
                </a:cubicBezTo>
                <a:lnTo>
                  <a:pt x="1339850" y="6907741"/>
                </a:lnTo>
                <a:close/>
                <a:moveTo>
                  <a:pt x="-889000" y="6907741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1" name="Freeform 4431"/>
          <p:cNvSpPr/>
          <p:nvPr/>
        </p:nvSpPr>
        <p:spPr>
          <a:xfrm rot="0" flipH="0" flipV="0">
            <a:off x="4054681" y="1710876"/>
            <a:ext cx="80695" cy="113614"/>
          </a:xfrm>
          <a:custGeom>
            <a:pathLst>
              <a:path w="6724650" h="9467850">
                <a:moveTo>
                  <a:pt x="4006850" y="1270000"/>
                </a:moveTo>
                <a:lnTo>
                  <a:pt x="4006850" y="0"/>
                </a:lnTo>
                <a:lnTo>
                  <a:pt x="5276850" y="0"/>
                </a:lnTo>
                <a:lnTo>
                  <a:pt x="5276850" y="1270000"/>
                </a:lnTo>
                <a:close/>
                <a:moveTo>
                  <a:pt x="7499350" y="9277350"/>
                </a:moveTo>
                <a:moveTo>
                  <a:pt x="1454150" y="1270000"/>
                </a:moveTo>
                <a:lnTo>
                  <a:pt x="1454150" y="0"/>
                </a:lnTo>
                <a:lnTo>
                  <a:pt x="2724150" y="0"/>
                </a:lnTo>
                <a:lnTo>
                  <a:pt x="2724150" y="1270000"/>
                </a:lnTo>
                <a:close/>
                <a:moveTo>
                  <a:pt x="7499350" y="9277350"/>
                </a:moveTo>
                <a:moveTo>
                  <a:pt x="3359150" y="9467850"/>
                </a:moveTo>
                <a:cubicBezTo>
                  <a:pt x="2673350" y="9467850"/>
                  <a:pt x="2078566" y="9313333"/>
                  <a:pt x="1574800" y="9004300"/>
                </a:cubicBezTo>
                <a:cubicBezTo>
                  <a:pt x="1071033" y="8695267"/>
                  <a:pt x="682625" y="8268759"/>
                  <a:pt x="409575" y="7724775"/>
                </a:cubicBezTo>
                <a:cubicBezTo>
                  <a:pt x="136525" y="7180792"/>
                  <a:pt x="0" y="6553200"/>
                  <a:pt x="0" y="5842000"/>
                </a:cubicBezTo>
                <a:cubicBezTo>
                  <a:pt x="0" y="5126567"/>
                  <a:pt x="139700" y="4496859"/>
                  <a:pt x="419100" y="3952875"/>
                </a:cubicBezTo>
                <a:cubicBezTo>
                  <a:pt x="698500" y="3408892"/>
                  <a:pt x="1090083" y="2985559"/>
                  <a:pt x="1593850" y="2682875"/>
                </a:cubicBezTo>
                <a:cubicBezTo>
                  <a:pt x="2097616" y="2380192"/>
                  <a:pt x="2686050" y="2228850"/>
                  <a:pt x="3359150" y="2228850"/>
                </a:cubicBezTo>
                <a:cubicBezTo>
                  <a:pt x="4044950" y="2228850"/>
                  <a:pt x="4639733" y="2383367"/>
                  <a:pt x="5143500" y="2692400"/>
                </a:cubicBezTo>
                <a:cubicBezTo>
                  <a:pt x="5647266" y="3001434"/>
                  <a:pt x="6036733" y="3426884"/>
                  <a:pt x="6311900" y="3968750"/>
                </a:cubicBezTo>
                <a:cubicBezTo>
                  <a:pt x="6587066" y="4510617"/>
                  <a:pt x="6724650" y="5135034"/>
                  <a:pt x="6724650" y="5842000"/>
                </a:cubicBezTo>
                <a:cubicBezTo>
                  <a:pt x="6724650" y="6557434"/>
                  <a:pt x="6586008" y="7187142"/>
                  <a:pt x="6308725" y="7731125"/>
                </a:cubicBezTo>
                <a:cubicBezTo>
                  <a:pt x="6031441" y="8275109"/>
                  <a:pt x="5640916" y="8700559"/>
                  <a:pt x="5137150" y="9007475"/>
                </a:cubicBezTo>
                <a:cubicBezTo>
                  <a:pt x="4633383" y="9314391"/>
                  <a:pt x="4040716" y="9467850"/>
                  <a:pt x="3359150" y="9467850"/>
                </a:cubicBezTo>
                <a:close/>
                <a:moveTo>
                  <a:pt x="-698500" y="9277350"/>
                </a:moveTo>
                <a:moveTo>
                  <a:pt x="3359150" y="8216900"/>
                </a:moveTo>
                <a:cubicBezTo>
                  <a:pt x="4015316" y="8216900"/>
                  <a:pt x="4505325" y="7995709"/>
                  <a:pt x="4829175" y="7553325"/>
                </a:cubicBezTo>
                <a:cubicBezTo>
                  <a:pt x="5153025" y="7110942"/>
                  <a:pt x="5314950" y="6540500"/>
                  <a:pt x="5314950" y="5842000"/>
                </a:cubicBezTo>
                <a:cubicBezTo>
                  <a:pt x="5314950" y="5122334"/>
                  <a:pt x="5150908" y="4548717"/>
                  <a:pt x="4822825" y="4121150"/>
                </a:cubicBezTo>
                <a:cubicBezTo>
                  <a:pt x="4494741" y="3693584"/>
                  <a:pt x="4006850" y="3479800"/>
                  <a:pt x="3359150" y="3479800"/>
                </a:cubicBezTo>
                <a:cubicBezTo>
                  <a:pt x="2914650" y="3479800"/>
                  <a:pt x="2548466" y="3580342"/>
                  <a:pt x="2260600" y="3781425"/>
                </a:cubicBezTo>
                <a:cubicBezTo>
                  <a:pt x="1972733" y="3982509"/>
                  <a:pt x="1758950" y="4259792"/>
                  <a:pt x="1619250" y="4613275"/>
                </a:cubicBezTo>
                <a:cubicBezTo>
                  <a:pt x="1479550" y="4966759"/>
                  <a:pt x="1409700" y="5376334"/>
                  <a:pt x="1409700" y="5842000"/>
                </a:cubicBezTo>
                <a:cubicBezTo>
                  <a:pt x="1409700" y="6561667"/>
                  <a:pt x="1574800" y="7137400"/>
                  <a:pt x="1905000" y="7569200"/>
                </a:cubicBezTo>
                <a:cubicBezTo>
                  <a:pt x="2235200" y="8001000"/>
                  <a:pt x="2719916" y="8216900"/>
                  <a:pt x="3359150" y="8216900"/>
                </a:cubicBezTo>
                <a:close/>
                <a:moveTo>
                  <a:pt x="552450" y="92773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2" name="Freeform 4432"/>
          <p:cNvSpPr/>
          <p:nvPr/>
        </p:nvSpPr>
        <p:spPr>
          <a:xfrm rot="0" flipH="0" flipV="0">
            <a:off x="4147492" y="1712476"/>
            <a:ext cx="75971" cy="112014"/>
          </a:xfrm>
          <a:custGeom>
            <a:pathLst>
              <a:path w="6330950" h="9334500">
                <a:moveTo>
                  <a:pt x="3105150" y="9334500"/>
                </a:moveTo>
                <a:cubicBezTo>
                  <a:pt x="2465916" y="9334500"/>
                  <a:pt x="1914525" y="9175750"/>
                  <a:pt x="1450975" y="8858250"/>
                </a:cubicBezTo>
                <a:cubicBezTo>
                  <a:pt x="987425" y="8540750"/>
                  <a:pt x="629708" y="8107892"/>
                  <a:pt x="377825" y="7559675"/>
                </a:cubicBezTo>
                <a:cubicBezTo>
                  <a:pt x="125941" y="7011459"/>
                  <a:pt x="0" y="6394450"/>
                  <a:pt x="0" y="5708650"/>
                </a:cubicBezTo>
                <a:cubicBezTo>
                  <a:pt x="0" y="5018617"/>
                  <a:pt x="127000" y="4401609"/>
                  <a:pt x="381000" y="3857625"/>
                </a:cubicBezTo>
                <a:cubicBezTo>
                  <a:pt x="635000" y="3313642"/>
                  <a:pt x="995891" y="2883959"/>
                  <a:pt x="1463675" y="2568575"/>
                </a:cubicBezTo>
                <a:cubicBezTo>
                  <a:pt x="1931458" y="2253192"/>
                  <a:pt x="2487083" y="2095500"/>
                  <a:pt x="3130550" y="2095500"/>
                </a:cubicBezTo>
                <a:cubicBezTo>
                  <a:pt x="3778250" y="2095500"/>
                  <a:pt x="4323291" y="2253192"/>
                  <a:pt x="4765675" y="2568575"/>
                </a:cubicBezTo>
                <a:cubicBezTo>
                  <a:pt x="5208058" y="2883959"/>
                  <a:pt x="5542491" y="3314700"/>
                  <a:pt x="5768975" y="3860800"/>
                </a:cubicBezTo>
                <a:cubicBezTo>
                  <a:pt x="5995458" y="4406900"/>
                  <a:pt x="6108700" y="5022850"/>
                  <a:pt x="6108700" y="5708650"/>
                </a:cubicBezTo>
                <a:cubicBezTo>
                  <a:pt x="6108700" y="6394450"/>
                  <a:pt x="5994400" y="7010400"/>
                  <a:pt x="5765800" y="7556500"/>
                </a:cubicBezTo>
                <a:cubicBezTo>
                  <a:pt x="5537200" y="8102600"/>
                  <a:pt x="5200650" y="8535459"/>
                  <a:pt x="4756150" y="8855075"/>
                </a:cubicBezTo>
                <a:cubicBezTo>
                  <a:pt x="4311650" y="9174691"/>
                  <a:pt x="3761316" y="9334500"/>
                  <a:pt x="3105150" y="9334500"/>
                </a:cubicBezTo>
                <a:close/>
                <a:moveTo>
                  <a:pt x="-698500" y="9144000"/>
                </a:moveTo>
                <a:moveTo>
                  <a:pt x="3289300" y="8134350"/>
                </a:moveTo>
                <a:cubicBezTo>
                  <a:pt x="3725333" y="8134350"/>
                  <a:pt x="4080933" y="8030634"/>
                  <a:pt x="4356100" y="7823200"/>
                </a:cubicBezTo>
                <a:cubicBezTo>
                  <a:pt x="4631266" y="7615767"/>
                  <a:pt x="4832350" y="7330017"/>
                  <a:pt x="4959350" y="6965950"/>
                </a:cubicBezTo>
                <a:cubicBezTo>
                  <a:pt x="5086350" y="6601884"/>
                  <a:pt x="5149850" y="6182784"/>
                  <a:pt x="5149850" y="5708650"/>
                </a:cubicBezTo>
                <a:cubicBezTo>
                  <a:pt x="5149850" y="5234517"/>
                  <a:pt x="5085291" y="4815417"/>
                  <a:pt x="4956175" y="4451350"/>
                </a:cubicBezTo>
                <a:cubicBezTo>
                  <a:pt x="4827058" y="4087284"/>
                  <a:pt x="4628091" y="3803650"/>
                  <a:pt x="4359275" y="3600450"/>
                </a:cubicBezTo>
                <a:cubicBezTo>
                  <a:pt x="4090458" y="3397250"/>
                  <a:pt x="3748616" y="3295650"/>
                  <a:pt x="3333750" y="3295650"/>
                </a:cubicBezTo>
                <a:cubicBezTo>
                  <a:pt x="2893483" y="3295650"/>
                  <a:pt x="2531533" y="3403600"/>
                  <a:pt x="2247900" y="3619500"/>
                </a:cubicBezTo>
                <a:cubicBezTo>
                  <a:pt x="1964266" y="3835400"/>
                  <a:pt x="1753658" y="4125384"/>
                  <a:pt x="1616075" y="4489450"/>
                </a:cubicBezTo>
                <a:cubicBezTo>
                  <a:pt x="1478491" y="4853517"/>
                  <a:pt x="1409700" y="5259917"/>
                  <a:pt x="1409700" y="5708650"/>
                </a:cubicBezTo>
                <a:cubicBezTo>
                  <a:pt x="1409700" y="6161617"/>
                  <a:pt x="1478491" y="6571192"/>
                  <a:pt x="1616075" y="6937375"/>
                </a:cubicBezTo>
                <a:cubicBezTo>
                  <a:pt x="1753658" y="7303559"/>
                  <a:pt x="1961091" y="7594600"/>
                  <a:pt x="2238375" y="7810500"/>
                </a:cubicBezTo>
                <a:cubicBezTo>
                  <a:pt x="2515658" y="8026400"/>
                  <a:pt x="2865966" y="8134350"/>
                  <a:pt x="3289300" y="8134350"/>
                </a:cubicBezTo>
                <a:close/>
                <a:moveTo>
                  <a:pt x="501650" y="9144000"/>
                </a:moveTo>
                <a:moveTo>
                  <a:pt x="5149850" y="9144000"/>
                </a:moveTo>
                <a:lnTo>
                  <a:pt x="5149850" y="4210050"/>
                </a:lnTo>
                <a:lnTo>
                  <a:pt x="4997450" y="4210050"/>
                </a:lnTo>
                <a:lnTo>
                  <a:pt x="4997450" y="0"/>
                </a:lnTo>
                <a:lnTo>
                  <a:pt x="6330950" y="0"/>
                </a:lnTo>
                <a:lnTo>
                  <a:pt x="63309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3" name="Freeform 4433"/>
          <p:cNvSpPr/>
          <p:nvPr/>
        </p:nvSpPr>
        <p:spPr>
          <a:xfrm rot="0" flipH="0" flipV="0">
            <a:off x="4246247" y="1710952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4" name="Freeform 4434"/>
          <p:cNvSpPr/>
          <p:nvPr/>
        </p:nvSpPr>
        <p:spPr>
          <a:xfrm rot="0" flipH="0" flipV="0">
            <a:off x="4284881" y="1737699"/>
            <a:ext cx="73990" cy="84505"/>
          </a:xfrm>
          <a:custGeom>
            <a:pathLst>
              <a:path w="6165850" h="7042150">
                <a:moveTo>
                  <a:pt x="4819650" y="7042150"/>
                </a:moveTo>
                <a:lnTo>
                  <a:pt x="4819650" y="3670300"/>
                </a:lnTo>
                <a:cubicBezTo>
                  <a:pt x="4819650" y="3403600"/>
                  <a:pt x="4797425" y="3129492"/>
                  <a:pt x="4752975" y="2847975"/>
                </a:cubicBezTo>
                <a:cubicBezTo>
                  <a:pt x="4708525" y="2566459"/>
                  <a:pt x="4623858" y="2305050"/>
                  <a:pt x="4498975" y="2063750"/>
                </a:cubicBezTo>
                <a:cubicBezTo>
                  <a:pt x="4374091" y="1822450"/>
                  <a:pt x="4198408" y="1627717"/>
                  <a:pt x="3971925" y="1479550"/>
                </a:cubicBezTo>
                <a:cubicBezTo>
                  <a:pt x="3745441" y="1331384"/>
                  <a:pt x="3450166" y="1257300"/>
                  <a:pt x="3086100" y="1257300"/>
                </a:cubicBezTo>
                <a:cubicBezTo>
                  <a:pt x="2849033" y="1257300"/>
                  <a:pt x="2624666" y="1296459"/>
                  <a:pt x="2413000" y="1374775"/>
                </a:cubicBezTo>
                <a:cubicBezTo>
                  <a:pt x="2201333" y="1453092"/>
                  <a:pt x="2016125" y="1579034"/>
                  <a:pt x="1857375" y="1752600"/>
                </a:cubicBezTo>
                <a:cubicBezTo>
                  <a:pt x="1698625" y="1926167"/>
                  <a:pt x="1573741" y="2154767"/>
                  <a:pt x="1482725" y="2438400"/>
                </a:cubicBezTo>
                <a:cubicBezTo>
                  <a:pt x="1391708" y="2722034"/>
                  <a:pt x="1346200" y="3067050"/>
                  <a:pt x="1346200" y="3473450"/>
                </a:cubicBezTo>
                <a:lnTo>
                  <a:pt x="520700" y="3162300"/>
                </a:lnTo>
                <a:cubicBezTo>
                  <a:pt x="520700" y="2540000"/>
                  <a:pt x="637116" y="1990725"/>
                  <a:pt x="869950" y="1514475"/>
                </a:cubicBezTo>
                <a:cubicBezTo>
                  <a:pt x="1102783" y="1038225"/>
                  <a:pt x="1437216" y="666750"/>
                  <a:pt x="1873250" y="400050"/>
                </a:cubicBezTo>
                <a:cubicBezTo>
                  <a:pt x="2309283" y="133350"/>
                  <a:pt x="2836333" y="0"/>
                  <a:pt x="3454400" y="0"/>
                </a:cubicBezTo>
                <a:cubicBezTo>
                  <a:pt x="3928533" y="0"/>
                  <a:pt x="4326466" y="76200"/>
                  <a:pt x="4648200" y="228600"/>
                </a:cubicBezTo>
                <a:cubicBezTo>
                  <a:pt x="4969933" y="381000"/>
                  <a:pt x="5231341" y="581025"/>
                  <a:pt x="5432425" y="828675"/>
                </a:cubicBezTo>
                <a:cubicBezTo>
                  <a:pt x="5633508" y="1076325"/>
                  <a:pt x="5786966" y="1346200"/>
                  <a:pt x="5892800" y="1638300"/>
                </a:cubicBezTo>
                <a:cubicBezTo>
                  <a:pt x="5998633" y="1930400"/>
                  <a:pt x="6070600" y="2216150"/>
                  <a:pt x="6108700" y="2495550"/>
                </a:cubicBezTo>
                <a:cubicBezTo>
                  <a:pt x="6146800" y="2774950"/>
                  <a:pt x="6165850" y="3020484"/>
                  <a:pt x="6165850" y="3232150"/>
                </a:cubicBezTo>
                <a:lnTo>
                  <a:pt x="6165850" y="7042150"/>
                </a:lnTo>
                <a:close/>
                <a:moveTo>
                  <a:pt x="-882650" y="7042150"/>
                </a:moveTo>
                <a:moveTo>
                  <a:pt x="0" y="7042150"/>
                </a:moveTo>
                <a:lnTo>
                  <a:pt x="0" y="184150"/>
                </a:lnTo>
                <a:lnTo>
                  <a:pt x="1187450" y="184150"/>
                </a:lnTo>
                <a:lnTo>
                  <a:pt x="1187450" y="2165350"/>
                </a:lnTo>
                <a:lnTo>
                  <a:pt x="1346200" y="2165350"/>
                </a:lnTo>
                <a:lnTo>
                  <a:pt x="1346200" y="7042150"/>
                </a:lnTo>
                <a:close/>
                <a:moveTo>
                  <a:pt x="-882650" y="7042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5" name="Freeform 4435"/>
          <p:cNvSpPr/>
          <p:nvPr/>
        </p:nvSpPr>
        <p:spPr>
          <a:xfrm rot="0" flipH="0" flipV="0">
            <a:off x="4374111" y="1737622"/>
            <a:ext cx="75895" cy="123444"/>
          </a:xfrm>
          <a:custGeom>
            <a:pathLst>
              <a:path w="6324600" h="10287000">
                <a:moveTo>
                  <a:pt x="3206750" y="10287000"/>
                </a:moveTo>
                <a:cubicBezTo>
                  <a:pt x="2838450" y="10287000"/>
                  <a:pt x="2481791" y="10229850"/>
                  <a:pt x="2136775" y="10115550"/>
                </a:cubicBezTo>
                <a:cubicBezTo>
                  <a:pt x="1791758" y="10001250"/>
                  <a:pt x="1477433" y="9832975"/>
                  <a:pt x="1193800" y="9610725"/>
                </a:cubicBezTo>
                <a:cubicBezTo>
                  <a:pt x="910166" y="9388475"/>
                  <a:pt x="675216" y="9114366"/>
                  <a:pt x="488950" y="8788400"/>
                </a:cubicBezTo>
                <a:lnTo>
                  <a:pt x="1714500" y="8166100"/>
                </a:lnTo>
                <a:cubicBezTo>
                  <a:pt x="1862666" y="8458200"/>
                  <a:pt x="2074333" y="8671983"/>
                  <a:pt x="2349500" y="8807450"/>
                </a:cubicBezTo>
                <a:cubicBezTo>
                  <a:pt x="2624666" y="8942916"/>
                  <a:pt x="2914650" y="9010650"/>
                  <a:pt x="3219450" y="9010650"/>
                </a:cubicBezTo>
                <a:cubicBezTo>
                  <a:pt x="3596216" y="9010650"/>
                  <a:pt x="3917950" y="8943975"/>
                  <a:pt x="4184650" y="8810625"/>
                </a:cubicBezTo>
                <a:cubicBezTo>
                  <a:pt x="4451350" y="8677275"/>
                  <a:pt x="4653491" y="8477250"/>
                  <a:pt x="4791075" y="8210550"/>
                </a:cubicBezTo>
                <a:cubicBezTo>
                  <a:pt x="4928658" y="7943850"/>
                  <a:pt x="4995333" y="7613650"/>
                  <a:pt x="4991100" y="7219950"/>
                </a:cubicBezTo>
                <a:lnTo>
                  <a:pt x="4991100" y="5302250"/>
                </a:lnTo>
                <a:lnTo>
                  <a:pt x="5149850" y="5302250"/>
                </a:lnTo>
                <a:lnTo>
                  <a:pt x="5149850" y="190500"/>
                </a:lnTo>
                <a:lnTo>
                  <a:pt x="6324600" y="190500"/>
                </a:lnTo>
                <a:lnTo>
                  <a:pt x="6324600" y="7232650"/>
                </a:lnTo>
                <a:cubicBezTo>
                  <a:pt x="6324600" y="7414683"/>
                  <a:pt x="6318250" y="7588250"/>
                  <a:pt x="6305550" y="7753350"/>
                </a:cubicBezTo>
                <a:cubicBezTo>
                  <a:pt x="6292850" y="7918450"/>
                  <a:pt x="6269566" y="8083550"/>
                  <a:pt x="6235700" y="8248650"/>
                </a:cubicBezTo>
                <a:cubicBezTo>
                  <a:pt x="6138333" y="8710083"/>
                  <a:pt x="5953125" y="9091083"/>
                  <a:pt x="5680075" y="9391650"/>
                </a:cubicBezTo>
                <a:cubicBezTo>
                  <a:pt x="5407025" y="9692216"/>
                  <a:pt x="5059891" y="9916583"/>
                  <a:pt x="4638675" y="10064750"/>
                </a:cubicBezTo>
                <a:cubicBezTo>
                  <a:pt x="4217458" y="10212916"/>
                  <a:pt x="3740150" y="10287000"/>
                  <a:pt x="3206750" y="10287000"/>
                </a:cubicBezTo>
                <a:close/>
                <a:moveTo>
                  <a:pt x="-3746500" y="7048500"/>
                </a:moveTo>
                <a:moveTo>
                  <a:pt x="3105150" y="7239000"/>
                </a:moveTo>
                <a:cubicBezTo>
                  <a:pt x="2465916" y="7239000"/>
                  <a:pt x="1914525" y="7080250"/>
                  <a:pt x="1450975" y="6762750"/>
                </a:cubicBezTo>
                <a:cubicBezTo>
                  <a:pt x="987425" y="6445250"/>
                  <a:pt x="629708" y="6012392"/>
                  <a:pt x="377825" y="5464175"/>
                </a:cubicBezTo>
                <a:cubicBezTo>
                  <a:pt x="125941" y="4915959"/>
                  <a:pt x="0" y="4298950"/>
                  <a:pt x="0" y="3613150"/>
                </a:cubicBezTo>
                <a:cubicBezTo>
                  <a:pt x="0" y="2923117"/>
                  <a:pt x="127000" y="2306109"/>
                  <a:pt x="381000" y="1762125"/>
                </a:cubicBezTo>
                <a:cubicBezTo>
                  <a:pt x="635000" y="1218142"/>
                  <a:pt x="995891" y="788459"/>
                  <a:pt x="1463675" y="473075"/>
                </a:cubicBezTo>
                <a:cubicBezTo>
                  <a:pt x="1931458" y="157692"/>
                  <a:pt x="2487083" y="0"/>
                  <a:pt x="3130550" y="0"/>
                </a:cubicBezTo>
                <a:cubicBezTo>
                  <a:pt x="3778250" y="0"/>
                  <a:pt x="4323291" y="157692"/>
                  <a:pt x="4765675" y="473075"/>
                </a:cubicBezTo>
                <a:cubicBezTo>
                  <a:pt x="5208058" y="788459"/>
                  <a:pt x="5542491" y="1219200"/>
                  <a:pt x="5768975" y="1765300"/>
                </a:cubicBezTo>
                <a:cubicBezTo>
                  <a:pt x="5995458" y="2311400"/>
                  <a:pt x="6108700" y="2927350"/>
                  <a:pt x="6108700" y="3613150"/>
                </a:cubicBezTo>
                <a:cubicBezTo>
                  <a:pt x="6108700" y="4298950"/>
                  <a:pt x="5994400" y="4914900"/>
                  <a:pt x="5765800" y="5461000"/>
                </a:cubicBezTo>
                <a:cubicBezTo>
                  <a:pt x="5537200" y="6007100"/>
                  <a:pt x="5200650" y="6439959"/>
                  <a:pt x="4756150" y="6759575"/>
                </a:cubicBezTo>
                <a:cubicBezTo>
                  <a:pt x="4311650" y="7079191"/>
                  <a:pt x="3761316" y="7239000"/>
                  <a:pt x="3105150" y="7239000"/>
                </a:cubicBezTo>
                <a:close/>
                <a:moveTo>
                  <a:pt x="-698500" y="7048500"/>
                </a:moveTo>
                <a:moveTo>
                  <a:pt x="3289300" y="6038850"/>
                </a:moveTo>
                <a:cubicBezTo>
                  <a:pt x="3725333" y="6038850"/>
                  <a:pt x="4080933" y="5935134"/>
                  <a:pt x="4356100" y="5727700"/>
                </a:cubicBezTo>
                <a:cubicBezTo>
                  <a:pt x="4631266" y="5520267"/>
                  <a:pt x="4832350" y="5234517"/>
                  <a:pt x="4959350" y="4870450"/>
                </a:cubicBezTo>
                <a:cubicBezTo>
                  <a:pt x="5086350" y="4506384"/>
                  <a:pt x="5149850" y="4087284"/>
                  <a:pt x="5149850" y="3613150"/>
                </a:cubicBezTo>
                <a:cubicBezTo>
                  <a:pt x="5149850" y="3139017"/>
                  <a:pt x="5085291" y="2719917"/>
                  <a:pt x="4956175" y="2355850"/>
                </a:cubicBezTo>
                <a:cubicBezTo>
                  <a:pt x="4827058" y="1991784"/>
                  <a:pt x="4628091" y="1708150"/>
                  <a:pt x="4359275" y="1504950"/>
                </a:cubicBezTo>
                <a:cubicBezTo>
                  <a:pt x="4090458" y="1301750"/>
                  <a:pt x="3748616" y="1200150"/>
                  <a:pt x="3333750" y="1200150"/>
                </a:cubicBezTo>
                <a:cubicBezTo>
                  <a:pt x="2893483" y="1200150"/>
                  <a:pt x="2531533" y="1308100"/>
                  <a:pt x="2247900" y="1524000"/>
                </a:cubicBezTo>
                <a:cubicBezTo>
                  <a:pt x="1964266" y="1739900"/>
                  <a:pt x="1753658" y="2029884"/>
                  <a:pt x="1616075" y="2393950"/>
                </a:cubicBezTo>
                <a:cubicBezTo>
                  <a:pt x="1478491" y="2758017"/>
                  <a:pt x="1409700" y="3164417"/>
                  <a:pt x="1409700" y="3613150"/>
                </a:cubicBezTo>
                <a:cubicBezTo>
                  <a:pt x="1409700" y="4066117"/>
                  <a:pt x="1478491" y="4475692"/>
                  <a:pt x="1616075" y="4841875"/>
                </a:cubicBezTo>
                <a:cubicBezTo>
                  <a:pt x="1753658" y="5208059"/>
                  <a:pt x="1961091" y="5499100"/>
                  <a:pt x="2238375" y="5715000"/>
                </a:cubicBezTo>
                <a:cubicBezTo>
                  <a:pt x="2515658" y="5930900"/>
                  <a:pt x="2865966" y="6038850"/>
                  <a:pt x="3289300" y="6038850"/>
                </a:cubicBezTo>
                <a:close/>
                <a:moveTo>
                  <a:pt x="5016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6" name="Freeform 4436"/>
          <p:cNvSpPr/>
          <p:nvPr/>
        </p:nvSpPr>
        <p:spPr>
          <a:xfrm rot="0" flipH="0" flipV="0">
            <a:off x="4466770" y="1737622"/>
            <a:ext cx="79019" cy="86868"/>
          </a:xfrm>
          <a:custGeom>
            <a:pathLst>
              <a:path w="6584950" h="7239000">
                <a:moveTo>
                  <a:pt x="3422650" y="7239000"/>
                </a:moveTo>
                <a:cubicBezTo>
                  <a:pt x="2741083" y="7239000"/>
                  <a:pt x="2143125" y="7089775"/>
                  <a:pt x="1628775" y="6791325"/>
                </a:cubicBezTo>
                <a:cubicBezTo>
                  <a:pt x="1114425" y="6492875"/>
                  <a:pt x="714375" y="6075892"/>
                  <a:pt x="428625" y="5540375"/>
                </a:cubicBezTo>
                <a:cubicBezTo>
                  <a:pt x="142875" y="5004859"/>
                  <a:pt x="0" y="4383617"/>
                  <a:pt x="0" y="3676650"/>
                </a:cubicBezTo>
                <a:cubicBezTo>
                  <a:pt x="0" y="2927350"/>
                  <a:pt x="140758" y="2277534"/>
                  <a:pt x="422275" y="1727200"/>
                </a:cubicBezTo>
                <a:cubicBezTo>
                  <a:pt x="703791" y="1176867"/>
                  <a:pt x="1096433" y="751417"/>
                  <a:pt x="1600200" y="450850"/>
                </a:cubicBezTo>
                <a:cubicBezTo>
                  <a:pt x="2103966" y="150284"/>
                  <a:pt x="2690283" y="0"/>
                  <a:pt x="3359150" y="0"/>
                </a:cubicBezTo>
                <a:cubicBezTo>
                  <a:pt x="4057650" y="0"/>
                  <a:pt x="4652433" y="161925"/>
                  <a:pt x="5143500" y="485775"/>
                </a:cubicBezTo>
                <a:cubicBezTo>
                  <a:pt x="5634566" y="809625"/>
                  <a:pt x="6001808" y="1270000"/>
                  <a:pt x="6245225" y="1866900"/>
                </a:cubicBezTo>
                <a:cubicBezTo>
                  <a:pt x="6488641" y="2463800"/>
                  <a:pt x="6584950" y="3172884"/>
                  <a:pt x="6534150" y="3994150"/>
                </a:cubicBezTo>
                <a:lnTo>
                  <a:pt x="5207000" y="3994150"/>
                </a:lnTo>
                <a:lnTo>
                  <a:pt x="5207000" y="3511550"/>
                </a:lnTo>
                <a:cubicBezTo>
                  <a:pt x="5198533" y="2715684"/>
                  <a:pt x="5047191" y="2127250"/>
                  <a:pt x="4752975" y="1746250"/>
                </a:cubicBezTo>
                <a:cubicBezTo>
                  <a:pt x="4458758" y="1365250"/>
                  <a:pt x="4011083" y="1174750"/>
                  <a:pt x="3409950" y="1174750"/>
                </a:cubicBezTo>
                <a:cubicBezTo>
                  <a:pt x="2745316" y="1174750"/>
                  <a:pt x="2245783" y="1384300"/>
                  <a:pt x="1911350" y="1803400"/>
                </a:cubicBezTo>
                <a:cubicBezTo>
                  <a:pt x="1576916" y="2222500"/>
                  <a:pt x="1409700" y="2827867"/>
                  <a:pt x="1409700" y="3619500"/>
                </a:cubicBezTo>
                <a:cubicBezTo>
                  <a:pt x="1409700" y="4373034"/>
                  <a:pt x="1576916" y="4956175"/>
                  <a:pt x="1911350" y="5368925"/>
                </a:cubicBezTo>
                <a:cubicBezTo>
                  <a:pt x="2245783" y="5781675"/>
                  <a:pt x="2728383" y="5988050"/>
                  <a:pt x="3359150" y="5988050"/>
                </a:cubicBezTo>
                <a:cubicBezTo>
                  <a:pt x="3774016" y="5988050"/>
                  <a:pt x="4132791" y="5893859"/>
                  <a:pt x="4435475" y="5705475"/>
                </a:cubicBezTo>
                <a:cubicBezTo>
                  <a:pt x="4738158" y="5517092"/>
                  <a:pt x="4974166" y="5247217"/>
                  <a:pt x="5143500" y="4895850"/>
                </a:cubicBezTo>
                <a:lnTo>
                  <a:pt x="6445250" y="5308600"/>
                </a:lnTo>
                <a:cubicBezTo>
                  <a:pt x="6178550" y="5922434"/>
                  <a:pt x="5774266" y="6397625"/>
                  <a:pt x="5232400" y="6734175"/>
                </a:cubicBezTo>
                <a:cubicBezTo>
                  <a:pt x="4690533" y="7070725"/>
                  <a:pt x="4087283" y="7239000"/>
                  <a:pt x="3422650" y="7239000"/>
                </a:cubicBezTo>
                <a:close/>
                <a:moveTo>
                  <a:pt x="-698500" y="7048500"/>
                </a:moveTo>
                <a:moveTo>
                  <a:pt x="977900" y="3994150"/>
                </a:moveTo>
                <a:lnTo>
                  <a:pt x="977900" y="2959100"/>
                </a:lnTo>
                <a:lnTo>
                  <a:pt x="5873750" y="2959100"/>
                </a:lnTo>
                <a:lnTo>
                  <a:pt x="5873750" y="3994150"/>
                </a:lnTo>
                <a:close/>
                <a:moveTo>
                  <a:pt x="2546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7" name="Freeform 4437"/>
          <p:cNvSpPr/>
          <p:nvPr/>
        </p:nvSpPr>
        <p:spPr>
          <a:xfrm rot="0" flipH="0" flipV="0">
            <a:off x="4562173" y="1739311"/>
            <a:ext cx="44424" cy="82892"/>
          </a:xfrm>
          <a:custGeom>
            <a:pathLst>
              <a:path w="3702050" h="6907741">
                <a:moveTo>
                  <a:pt x="0" y="6907741"/>
                </a:moveTo>
                <a:lnTo>
                  <a:pt x="0" y="49741"/>
                </a:lnTo>
                <a:lnTo>
                  <a:pt x="1181100" y="49741"/>
                </a:lnTo>
                <a:lnTo>
                  <a:pt x="1181100" y="1713441"/>
                </a:lnTo>
                <a:lnTo>
                  <a:pt x="1016000" y="1497541"/>
                </a:lnTo>
                <a:cubicBezTo>
                  <a:pt x="1100666" y="1277408"/>
                  <a:pt x="1210733" y="1075266"/>
                  <a:pt x="1346200" y="891116"/>
                </a:cubicBezTo>
                <a:cubicBezTo>
                  <a:pt x="1481666" y="706966"/>
                  <a:pt x="1638300" y="555625"/>
                  <a:pt x="1816100" y="437091"/>
                </a:cubicBezTo>
                <a:cubicBezTo>
                  <a:pt x="1989666" y="310091"/>
                  <a:pt x="2183341" y="211666"/>
                  <a:pt x="2397125" y="141816"/>
                </a:cubicBezTo>
                <a:cubicBezTo>
                  <a:pt x="2610908" y="71966"/>
                  <a:pt x="2829983" y="29633"/>
                  <a:pt x="3054350" y="14816"/>
                </a:cubicBezTo>
                <a:cubicBezTo>
                  <a:pt x="3278716" y="0"/>
                  <a:pt x="3494616" y="11641"/>
                  <a:pt x="3702050" y="49741"/>
                </a:cubicBezTo>
                <a:lnTo>
                  <a:pt x="3702050" y="1294341"/>
                </a:lnTo>
                <a:cubicBezTo>
                  <a:pt x="3477683" y="1235075"/>
                  <a:pt x="3228975" y="1218141"/>
                  <a:pt x="2955925" y="1243541"/>
                </a:cubicBezTo>
                <a:cubicBezTo>
                  <a:pt x="2682875" y="1268941"/>
                  <a:pt x="2432050" y="1355725"/>
                  <a:pt x="2203450" y="1503891"/>
                </a:cubicBezTo>
                <a:cubicBezTo>
                  <a:pt x="1987550" y="1643591"/>
                  <a:pt x="1817158" y="1812925"/>
                  <a:pt x="1692275" y="2011891"/>
                </a:cubicBezTo>
                <a:cubicBezTo>
                  <a:pt x="1567391" y="2210858"/>
                  <a:pt x="1477433" y="2432050"/>
                  <a:pt x="1422400" y="2675466"/>
                </a:cubicBezTo>
                <a:cubicBezTo>
                  <a:pt x="1367366" y="2918883"/>
                  <a:pt x="1339850" y="3176058"/>
                  <a:pt x="1339850" y="3446991"/>
                </a:cubicBezTo>
                <a:lnTo>
                  <a:pt x="1339850" y="6907741"/>
                </a:lnTo>
                <a:close/>
                <a:moveTo>
                  <a:pt x="-889000" y="6907741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8" name="Freeform 4438"/>
          <p:cNvSpPr/>
          <p:nvPr/>
        </p:nvSpPr>
        <p:spPr>
          <a:xfrm rot="0" flipH="0" flipV="0">
            <a:off x="4622523" y="1710952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9" name="Freeform 4439"/>
          <p:cNvSpPr/>
          <p:nvPr/>
        </p:nvSpPr>
        <p:spPr>
          <a:xfrm rot="0" flipH="0" flipV="0">
            <a:off x="4661156" y="1737699"/>
            <a:ext cx="73990" cy="84505"/>
          </a:xfrm>
          <a:custGeom>
            <a:pathLst>
              <a:path w="6165850" h="7042150">
                <a:moveTo>
                  <a:pt x="4819650" y="7042150"/>
                </a:moveTo>
                <a:lnTo>
                  <a:pt x="4819650" y="3670300"/>
                </a:lnTo>
                <a:cubicBezTo>
                  <a:pt x="4819650" y="3403600"/>
                  <a:pt x="4797425" y="3129492"/>
                  <a:pt x="4752975" y="2847975"/>
                </a:cubicBezTo>
                <a:cubicBezTo>
                  <a:pt x="4708525" y="2566459"/>
                  <a:pt x="4623858" y="2305050"/>
                  <a:pt x="4498975" y="2063750"/>
                </a:cubicBezTo>
                <a:cubicBezTo>
                  <a:pt x="4374091" y="1822450"/>
                  <a:pt x="4198408" y="1627717"/>
                  <a:pt x="3971925" y="1479550"/>
                </a:cubicBezTo>
                <a:cubicBezTo>
                  <a:pt x="3745441" y="1331384"/>
                  <a:pt x="3450166" y="1257300"/>
                  <a:pt x="3086100" y="1257300"/>
                </a:cubicBezTo>
                <a:cubicBezTo>
                  <a:pt x="2849033" y="1257300"/>
                  <a:pt x="2624666" y="1296459"/>
                  <a:pt x="2413000" y="1374775"/>
                </a:cubicBezTo>
                <a:cubicBezTo>
                  <a:pt x="2201333" y="1453092"/>
                  <a:pt x="2016125" y="1579034"/>
                  <a:pt x="1857375" y="1752600"/>
                </a:cubicBezTo>
                <a:cubicBezTo>
                  <a:pt x="1698625" y="1926167"/>
                  <a:pt x="1573741" y="2154767"/>
                  <a:pt x="1482725" y="2438400"/>
                </a:cubicBezTo>
                <a:cubicBezTo>
                  <a:pt x="1391708" y="2722034"/>
                  <a:pt x="1346200" y="3067050"/>
                  <a:pt x="1346200" y="3473450"/>
                </a:cubicBezTo>
                <a:lnTo>
                  <a:pt x="520700" y="3162300"/>
                </a:lnTo>
                <a:cubicBezTo>
                  <a:pt x="520700" y="2540000"/>
                  <a:pt x="637116" y="1990725"/>
                  <a:pt x="869950" y="1514475"/>
                </a:cubicBezTo>
                <a:cubicBezTo>
                  <a:pt x="1102783" y="1038225"/>
                  <a:pt x="1437216" y="666750"/>
                  <a:pt x="1873250" y="400050"/>
                </a:cubicBezTo>
                <a:cubicBezTo>
                  <a:pt x="2309283" y="133350"/>
                  <a:pt x="2836333" y="0"/>
                  <a:pt x="3454400" y="0"/>
                </a:cubicBezTo>
                <a:cubicBezTo>
                  <a:pt x="3928533" y="0"/>
                  <a:pt x="4326466" y="76200"/>
                  <a:pt x="4648200" y="228600"/>
                </a:cubicBezTo>
                <a:cubicBezTo>
                  <a:pt x="4969933" y="381000"/>
                  <a:pt x="5231341" y="581025"/>
                  <a:pt x="5432425" y="828675"/>
                </a:cubicBezTo>
                <a:cubicBezTo>
                  <a:pt x="5633508" y="1076325"/>
                  <a:pt x="5786966" y="1346200"/>
                  <a:pt x="5892800" y="1638300"/>
                </a:cubicBezTo>
                <a:cubicBezTo>
                  <a:pt x="5998633" y="1930400"/>
                  <a:pt x="6070600" y="2216150"/>
                  <a:pt x="6108700" y="2495550"/>
                </a:cubicBezTo>
                <a:cubicBezTo>
                  <a:pt x="6146800" y="2774950"/>
                  <a:pt x="6165850" y="3020484"/>
                  <a:pt x="6165850" y="3232150"/>
                </a:cubicBezTo>
                <a:lnTo>
                  <a:pt x="6165850" y="7042150"/>
                </a:lnTo>
                <a:close/>
                <a:moveTo>
                  <a:pt x="-882650" y="7042150"/>
                </a:moveTo>
                <a:moveTo>
                  <a:pt x="0" y="7042150"/>
                </a:moveTo>
                <a:lnTo>
                  <a:pt x="0" y="184150"/>
                </a:lnTo>
                <a:lnTo>
                  <a:pt x="1187450" y="184150"/>
                </a:lnTo>
                <a:lnTo>
                  <a:pt x="1187450" y="2165350"/>
                </a:lnTo>
                <a:lnTo>
                  <a:pt x="1346200" y="2165350"/>
                </a:lnTo>
                <a:lnTo>
                  <a:pt x="1346200" y="7042150"/>
                </a:lnTo>
                <a:close/>
                <a:moveTo>
                  <a:pt x="-882650" y="7042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0" name="Freeform 4440"/>
          <p:cNvSpPr/>
          <p:nvPr/>
        </p:nvSpPr>
        <p:spPr>
          <a:xfrm rot="0" flipH="0" flipV="0">
            <a:off x="4776828" y="1739908"/>
            <a:ext cx="80314" cy="118872"/>
          </a:xfrm>
          <a:custGeom>
            <a:pathLst>
              <a:path w="6692900" h="9906000">
                <a:moveTo>
                  <a:pt x="1644650" y="9906000"/>
                </a:moveTo>
                <a:lnTo>
                  <a:pt x="2971800" y="6292850"/>
                </a:lnTo>
                <a:lnTo>
                  <a:pt x="2990850" y="7359650"/>
                </a:lnTo>
                <a:lnTo>
                  <a:pt x="0" y="0"/>
                </a:lnTo>
                <a:lnTo>
                  <a:pt x="1384300" y="0"/>
                </a:lnTo>
                <a:lnTo>
                  <a:pt x="3619500" y="5683250"/>
                </a:lnTo>
                <a:lnTo>
                  <a:pt x="3213100" y="5683250"/>
                </a:lnTo>
                <a:lnTo>
                  <a:pt x="5346700" y="0"/>
                </a:lnTo>
                <a:lnTo>
                  <a:pt x="6692900" y="0"/>
                </a:lnTo>
                <a:lnTo>
                  <a:pt x="2908300" y="9906000"/>
                </a:lnTo>
                <a:close/>
                <a:moveTo>
                  <a:pt x="-32194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1" name="Freeform 4441"/>
          <p:cNvSpPr/>
          <p:nvPr/>
        </p:nvSpPr>
        <p:spPr>
          <a:xfrm rot="0" flipH="0" flipV="0">
            <a:off x="4868877" y="1712476"/>
            <a:ext cx="73990" cy="109728"/>
          </a:xfrm>
          <a:custGeom>
            <a:pathLst>
              <a:path w="6165850" h="9144000">
                <a:moveTo>
                  <a:pt x="4819650" y="9144000"/>
                </a:moveTo>
                <a:lnTo>
                  <a:pt x="4819650" y="5772150"/>
                </a:lnTo>
                <a:cubicBezTo>
                  <a:pt x="4819650" y="5505450"/>
                  <a:pt x="4797425" y="5231342"/>
                  <a:pt x="4752975" y="4949825"/>
                </a:cubicBezTo>
                <a:cubicBezTo>
                  <a:pt x="4708525" y="4668309"/>
                  <a:pt x="4623858" y="4406900"/>
                  <a:pt x="4498975" y="4165600"/>
                </a:cubicBezTo>
                <a:cubicBezTo>
                  <a:pt x="4374091" y="3924300"/>
                  <a:pt x="4198408" y="3729567"/>
                  <a:pt x="3971925" y="3581400"/>
                </a:cubicBezTo>
                <a:cubicBezTo>
                  <a:pt x="3745441" y="3433234"/>
                  <a:pt x="3450166" y="3359150"/>
                  <a:pt x="3086100" y="3359150"/>
                </a:cubicBezTo>
                <a:cubicBezTo>
                  <a:pt x="2849033" y="3359150"/>
                  <a:pt x="2624666" y="3398309"/>
                  <a:pt x="2413000" y="3476625"/>
                </a:cubicBezTo>
                <a:cubicBezTo>
                  <a:pt x="2201333" y="3554942"/>
                  <a:pt x="2016125" y="3680884"/>
                  <a:pt x="1857375" y="3854450"/>
                </a:cubicBezTo>
                <a:cubicBezTo>
                  <a:pt x="1698625" y="4028017"/>
                  <a:pt x="1573741" y="4256617"/>
                  <a:pt x="1482725" y="4540250"/>
                </a:cubicBezTo>
                <a:cubicBezTo>
                  <a:pt x="1391708" y="4823884"/>
                  <a:pt x="1346200" y="5168900"/>
                  <a:pt x="1346200" y="5575300"/>
                </a:cubicBezTo>
                <a:lnTo>
                  <a:pt x="520700" y="5264150"/>
                </a:lnTo>
                <a:cubicBezTo>
                  <a:pt x="520700" y="4641850"/>
                  <a:pt x="637116" y="4092575"/>
                  <a:pt x="869950" y="3616325"/>
                </a:cubicBezTo>
                <a:cubicBezTo>
                  <a:pt x="1102783" y="3140075"/>
                  <a:pt x="1437216" y="2768600"/>
                  <a:pt x="1873250" y="2501900"/>
                </a:cubicBezTo>
                <a:cubicBezTo>
                  <a:pt x="2309283" y="2235200"/>
                  <a:pt x="2836333" y="2101850"/>
                  <a:pt x="3454400" y="2101850"/>
                </a:cubicBezTo>
                <a:cubicBezTo>
                  <a:pt x="3928533" y="2101850"/>
                  <a:pt x="4326466" y="2178050"/>
                  <a:pt x="4648200" y="2330450"/>
                </a:cubicBezTo>
                <a:cubicBezTo>
                  <a:pt x="4969933" y="2482850"/>
                  <a:pt x="5231341" y="2682875"/>
                  <a:pt x="5432425" y="2930525"/>
                </a:cubicBezTo>
                <a:cubicBezTo>
                  <a:pt x="5633508" y="3178175"/>
                  <a:pt x="5786966" y="3448050"/>
                  <a:pt x="5892800" y="3740150"/>
                </a:cubicBezTo>
                <a:cubicBezTo>
                  <a:pt x="5998633" y="4032250"/>
                  <a:pt x="6070600" y="4318000"/>
                  <a:pt x="6108700" y="4597400"/>
                </a:cubicBezTo>
                <a:cubicBezTo>
                  <a:pt x="6146800" y="4876800"/>
                  <a:pt x="6165850" y="5122334"/>
                  <a:pt x="6165850" y="5334000"/>
                </a:cubicBezTo>
                <a:lnTo>
                  <a:pt x="6165850" y="9144000"/>
                </a:lnTo>
                <a:close/>
                <a:moveTo>
                  <a:pt x="-88265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187450" y="0"/>
                </a:lnTo>
                <a:lnTo>
                  <a:pt x="1187450" y="4933950"/>
                </a:lnTo>
                <a:lnTo>
                  <a:pt x="1346200" y="4933950"/>
                </a:lnTo>
                <a:lnTo>
                  <a:pt x="1346200" y="9144000"/>
                </a:lnTo>
                <a:close/>
                <a:moveTo>
                  <a:pt x="-8826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2" name="Freeform 4442"/>
          <p:cNvSpPr/>
          <p:nvPr/>
        </p:nvSpPr>
        <p:spPr>
          <a:xfrm rot="0" flipH="0" flipV="0">
            <a:off x="4953536" y="1717048"/>
            <a:ext cx="56235" cy="106603"/>
          </a:xfrm>
          <a:custGeom>
            <a:pathLst>
              <a:path w="4686300" h="8883650">
                <a:moveTo>
                  <a:pt x="4686300" y="8763000"/>
                </a:moveTo>
                <a:cubicBezTo>
                  <a:pt x="4254500" y="8847666"/>
                  <a:pt x="3831166" y="8883650"/>
                  <a:pt x="3416300" y="8870950"/>
                </a:cubicBezTo>
                <a:cubicBezTo>
                  <a:pt x="3001433" y="8858250"/>
                  <a:pt x="2631016" y="8777816"/>
                  <a:pt x="2305050" y="8629650"/>
                </a:cubicBezTo>
                <a:cubicBezTo>
                  <a:pt x="1979083" y="8481484"/>
                  <a:pt x="1733550" y="8248650"/>
                  <a:pt x="1568450" y="7931150"/>
                </a:cubicBezTo>
                <a:cubicBezTo>
                  <a:pt x="1420283" y="7647517"/>
                  <a:pt x="1340908" y="7358592"/>
                  <a:pt x="1330325" y="7064375"/>
                </a:cubicBezTo>
                <a:cubicBezTo>
                  <a:pt x="1319741" y="6770159"/>
                  <a:pt x="1314450" y="6436784"/>
                  <a:pt x="1314450" y="6064250"/>
                </a:cubicBezTo>
                <a:lnTo>
                  <a:pt x="1314450" y="0"/>
                </a:lnTo>
                <a:lnTo>
                  <a:pt x="2647950" y="0"/>
                </a:lnTo>
                <a:lnTo>
                  <a:pt x="2647950" y="6000750"/>
                </a:lnTo>
                <a:cubicBezTo>
                  <a:pt x="2647950" y="6275917"/>
                  <a:pt x="2651125" y="6515100"/>
                  <a:pt x="2657475" y="6718300"/>
                </a:cubicBezTo>
                <a:cubicBezTo>
                  <a:pt x="2663825" y="6921500"/>
                  <a:pt x="2707216" y="7092950"/>
                  <a:pt x="2787650" y="7232650"/>
                </a:cubicBezTo>
                <a:cubicBezTo>
                  <a:pt x="2940050" y="7495117"/>
                  <a:pt x="3182408" y="7644342"/>
                  <a:pt x="3514725" y="7680325"/>
                </a:cubicBezTo>
                <a:cubicBezTo>
                  <a:pt x="3847041" y="7716309"/>
                  <a:pt x="4237566" y="7702550"/>
                  <a:pt x="4686300" y="7639050"/>
                </a:cubicBezTo>
                <a:close/>
                <a:moveTo>
                  <a:pt x="-127000" y="8763000"/>
                </a:moveTo>
                <a:moveTo>
                  <a:pt x="0" y="2971800"/>
                </a:moveTo>
                <a:lnTo>
                  <a:pt x="0" y="1905000"/>
                </a:lnTo>
                <a:lnTo>
                  <a:pt x="4686300" y="1905000"/>
                </a:lnTo>
                <a:lnTo>
                  <a:pt x="4686300" y="2971800"/>
                </a:lnTo>
                <a:close/>
                <a:moveTo>
                  <a:pt x="56642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3" name="Freeform 4443"/>
          <p:cNvSpPr/>
          <p:nvPr/>
        </p:nvSpPr>
        <p:spPr>
          <a:xfrm rot="0" flipH="0" flipV="0">
            <a:off x="5022420" y="1710876"/>
            <a:ext cx="71551" cy="113614"/>
          </a:xfrm>
          <a:custGeom>
            <a:pathLst>
              <a:path w="5962650" h="9467850">
                <a:moveTo>
                  <a:pt x="3879850" y="1270000"/>
                </a:moveTo>
                <a:lnTo>
                  <a:pt x="3879850" y="0"/>
                </a:lnTo>
                <a:lnTo>
                  <a:pt x="5149850" y="0"/>
                </a:lnTo>
                <a:lnTo>
                  <a:pt x="5149850" y="1270000"/>
                </a:lnTo>
                <a:close/>
                <a:moveTo>
                  <a:pt x="7499350" y="9277350"/>
                </a:moveTo>
                <a:moveTo>
                  <a:pt x="1320800" y="1270000"/>
                </a:moveTo>
                <a:lnTo>
                  <a:pt x="1320800" y="0"/>
                </a:lnTo>
                <a:lnTo>
                  <a:pt x="2590800" y="0"/>
                </a:lnTo>
                <a:lnTo>
                  <a:pt x="2590800" y="1270000"/>
                </a:lnTo>
                <a:close/>
                <a:moveTo>
                  <a:pt x="7499350" y="9277350"/>
                </a:moveTo>
                <a:moveTo>
                  <a:pt x="2317750" y="9467850"/>
                </a:moveTo>
                <a:cubicBezTo>
                  <a:pt x="1809750" y="9467850"/>
                  <a:pt x="1384300" y="9373658"/>
                  <a:pt x="1041400" y="9185275"/>
                </a:cubicBezTo>
                <a:cubicBezTo>
                  <a:pt x="698500" y="8996892"/>
                  <a:pt x="439208" y="8747125"/>
                  <a:pt x="263525" y="8435975"/>
                </a:cubicBezTo>
                <a:cubicBezTo>
                  <a:pt x="87841" y="8124825"/>
                  <a:pt x="0" y="7782984"/>
                  <a:pt x="0" y="7410450"/>
                </a:cubicBezTo>
                <a:cubicBezTo>
                  <a:pt x="0" y="7063317"/>
                  <a:pt x="61383" y="6758517"/>
                  <a:pt x="184150" y="6496050"/>
                </a:cubicBezTo>
                <a:cubicBezTo>
                  <a:pt x="306916" y="6233584"/>
                  <a:pt x="488950" y="6010275"/>
                  <a:pt x="730250" y="5826125"/>
                </a:cubicBezTo>
                <a:cubicBezTo>
                  <a:pt x="971550" y="5641975"/>
                  <a:pt x="1267883" y="5492750"/>
                  <a:pt x="1619250" y="5378450"/>
                </a:cubicBezTo>
                <a:cubicBezTo>
                  <a:pt x="1924050" y="5289550"/>
                  <a:pt x="2269066" y="5211234"/>
                  <a:pt x="2654300" y="5143500"/>
                </a:cubicBezTo>
                <a:cubicBezTo>
                  <a:pt x="3039533" y="5075767"/>
                  <a:pt x="3444875" y="5012267"/>
                  <a:pt x="3870325" y="4953000"/>
                </a:cubicBezTo>
                <a:cubicBezTo>
                  <a:pt x="4295775" y="4893734"/>
                  <a:pt x="4718050" y="4834467"/>
                  <a:pt x="5137150" y="4775200"/>
                </a:cubicBezTo>
                <a:lnTo>
                  <a:pt x="4654550" y="5041900"/>
                </a:lnTo>
                <a:cubicBezTo>
                  <a:pt x="4663016" y="4504267"/>
                  <a:pt x="4549775" y="4105275"/>
                  <a:pt x="4314825" y="3844925"/>
                </a:cubicBezTo>
                <a:cubicBezTo>
                  <a:pt x="4079875" y="3584575"/>
                  <a:pt x="3676650" y="3454400"/>
                  <a:pt x="3105150" y="3454400"/>
                </a:cubicBezTo>
                <a:cubicBezTo>
                  <a:pt x="2745316" y="3454400"/>
                  <a:pt x="2415116" y="3538009"/>
                  <a:pt x="2114550" y="3705225"/>
                </a:cubicBezTo>
                <a:cubicBezTo>
                  <a:pt x="1813983" y="3872442"/>
                  <a:pt x="1604433" y="4148667"/>
                  <a:pt x="1485900" y="4533900"/>
                </a:cubicBezTo>
                <a:lnTo>
                  <a:pt x="247650" y="4152900"/>
                </a:lnTo>
                <a:cubicBezTo>
                  <a:pt x="416983" y="3564467"/>
                  <a:pt x="739775" y="3096684"/>
                  <a:pt x="1216025" y="2749550"/>
                </a:cubicBezTo>
                <a:cubicBezTo>
                  <a:pt x="1692275" y="2402417"/>
                  <a:pt x="2326216" y="2228850"/>
                  <a:pt x="3117850" y="2228850"/>
                </a:cubicBezTo>
                <a:cubicBezTo>
                  <a:pt x="3731683" y="2228850"/>
                  <a:pt x="4266141" y="2333625"/>
                  <a:pt x="4721225" y="2543175"/>
                </a:cubicBezTo>
                <a:cubicBezTo>
                  <a:pt x="5176308" y="2752725"/>
                  <a:pt x="5509683" y="3083984"/>
                  <a:pt x="5721350" y="3536950"/>
                </a:cubicBezTo>
                <a:cubicBezTo>
                  <a:pt x="5831416" y="3761317"/>
                  <a:pt x="5899150" y="3998384"/>
                  <a:pt x="5924550" y="4248150"/>
                </a:cubicBezTo>
                <a:cubicBezTo>
                  <a:pt x="5949950" y="4497917"/>
                  <a:pt x="5962650" y="4766734"/>
                  <a:pt x="5962650" y="5054600"/>
                </a:cubicBezTo>
                <a:lnTo>
                  <a:pt x="5962650" y="9277350"/>
                </a:lnTo>
                <a:lnTo>
                  <a:pt x="4787900" y="9277350"/>
                </a:lnTo>
                <a:lnTo>
                  <a:pt x="4787900" y="7708900"/>
                </a:lnTo>
                <a:lnTo>
                  <a:pt x="5016500" y="7912100"/>
                </a:lnTo>
                <a:cubicBezTo>
                  <a:pt x="4732866" y="8437034"/>
                  <a:pt x="4371975" y="8827559"/>
                  <a:pt x="3933825" y="9083675"/>
                </a:cubicBezTo>
                <a:cubicBezTo>
                  <a:pt x="3495675" y="9339791"/>
                  <a:pt x="2956983" y="9467850"/>
                  <a:pt x="2317750" y="9467850"/>
                </a:cubicBezTo>
                <a:close/>
                <a:moveTo>
                  <a:pt x="-698500" y="9277350"/>
                </a:moveTo>
                <a:moveTo>
                  <a:pt x="2552700" y="8382000"/>
                </a:moveTo>
                <a:cubicBezTo>
                  <a:pt x="2929466" y="8382000"/>
                  <a:pt x="3253316" y="8315325"/>
                  <a:pt x="3524250" y="8181975"/>
                </a:cubicBezTo>
                <a:cubicBezTo>
                  <a:pt x="3795183" y="8048625"/>
                  <a:pt x="4013200" y="7878234"/>
                  <a:pt x="4178300" y="7670800"/>
                </a:cubicBezTo>
                <a:cubicBezTo>
                  <a:pt x="4343400" y="7463367"/>
                  <a:pt x="4451350" y="7247467"/>
                  <a:pt x="4502150" y="7023100"/>
                </a:cubicBezTo>
                <a:cubicBezTo>
                  <a:pt x="4574116" y="6819900"/>
                  <a:pt x="4615391" y="6591300"/>
                  <a:pt x="4625975" y="6337300"/>
                </a:cubicBezTo>
                <a:cubicBezTo>
                  <a:pt x="4636558" y="6083300"/>
                  <a:pt x="4641850" y="5880100"/>
                  <a:pt x="4641850" y="5727700"/>
                </a:cubicBezTo>
                <a:lnTo>
                  <a:pt x="5073650" y="5886450"/>
                </a:lnTo>
                <a:cubicBezTo>
                  <a:pt x="4654550" y="5949950"/>
                  <a:pt x="4273550" y="6007100"/>
                  <a:pt x="3930650" y="6057900"/>
                </a:cubicBezTo>
                <a:cubicBezTo>
                  <a:pt x="3587750" y="6108700"/>
                  <a:pt x="3277658" y="6158442"/>
                  <a:pt x="3000375" y="6207125"/>
                </a:cubicBezTo>
                <a:cubicBezTo>
                  <a:pt x="2723091" y="6255809"/>
                  <a:pt x="2476500" y="6314017"/>
                  <a:pt x="2260600" y="6381750"/>
                </a:cubicBezTo>
                <a:cubicBezTo>
                  <a:pt x="2078566" y="6445250"/>
                  <a:pt x="1916641" y="6521450"/>
                  <a:pt x="1774825" y="6610350"/>
                </a:cubicBezTo>
                <a:cubicBezTo>
                  <a:pt x="1633008" y="6699250"/>
                  <a:pt x="1520825" y="6807200"/>
                  <a:pt x="1438275" y="6934200"/>
                </a:cubicBezTo>
                <a:cubicBezTo>
                  <a:pt x="1355725" y="7061200"/>
                  <a:pt x="1314450" y="7215717"/>
                  <a:pt x="1314450" y="7397750"/>
                </a:cubicBezTo>
                <a:cubicBezTo>
                  <a:pt x="1314450" y="7575550"/>
                  <a:pt x="1358900" y="7739592"/>
                  <a:pt x="1447800" y="7889875"/>
                </a:cubicBezTo>
                <a:cubicBezTo>
                  <a:pt x="1536700" y="8040159"/>
                  <a:pt x="1672166" y="8159750"/>
                  <a:pt x="1854200" y="8248650"/>
                </a:cubicBezTo>
                <a:cubicBezTo>
                  <a:pt x="2036233" y="8337550"/>
                  <a:pt x="2269066" y="8382000"/>
                  <a:pt x="2552700" y="8382000"/>
                </a:cubicBezTo>
                <a:close/>
                <a:moveTo>
                  <a:pt x="387350" y="92773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4" name="Freeform 4444"/>
          <p:cNvSpPr/>
          <p:nvPr/>
        </p:nvSpPr>
        <p:spPr>
          <a:xfrm rot="0" flipH="0" flipV="0">
            <a:off x="5115232" y="1710190"/>
            <a:ext cx="15925" cy="112014"/>
          </a:xfrm>
          <a:custGeom>
            <a:pathLst>
              <a:path w="1327150" h="9334500">
                <a:moveTo>
                  <a:pt x="0" y="933450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5" name="Freeform 4445"/>
          <p:cNvSpPr/>
          <p:nvPr/>
        </p:nvSpPr>
        <p:spPr>
          <a:xfrm rot="0" flipH="0" flipV="0">
            <a:off x="5149370" y="1710876"/>
            <a:ext cx="80695" cy="113614"/>
          </a:xfrm>
          <a:custGeom>
            <a:pathLst>
              <a:path w="6724650" h="9467850">
                <a:moveTo>
                  <a:pt x="4006850" y="1270000"/>
                </a:moveTo>
                <a:lnTo>
                  <a:pt x="4006850" y="0"/>
                </a:lnTo>
                <a:lnTo>
                  <a:pt x="5276850" y="0"/>
                </a:lnTo>
                <a:lnTo>
                  <a:pt x="5276850" y="1270000"/>
                </a:lnTo>
                <a:close/>
                <a:moveTo>
                  <a:pt x="7499350" y="9277350"/>
                </a:moveTo>
                <a:moveTo>
                  <a:pt x="1454150" y="1270000"/>
                </a:moveTo>
                <a:lnTo>
                  <a:pt x="1454150" y="0"/>
                </a:lnTo>
                <a:lnTo>
                  <a:pt x="2724150" y="0"/>
                </a:lnTo>
                <a:lnTo>
                  <a:pt x="2724150" y="1270000"/>
                </a:lnTo>
                <a:close/>
                <a:moveTo>
                  <a:pt x="7499350" y="9277350"/>
                </a:moveTo>
                <a:moveTo>
                  <a:pt x="3359150" y="9467850"/>
                </a:moveTo>
                <a:cubicBezTo>
                  <a:pt x="2673350" y="9467850"/>
                  <a:pt x="2078566" y="9313333"/>
                  <a:pt x="1574800" y="9004300"/>
                </a:cubicBezTo>
                <a:cubicBezTo>
                  <a:pt x="1071033" y="8695267"/>
                  <a:pt x="682625" y="8268759"/>
                  <a:pt x="409575" y="7724775"/>
                </a:cubicBezTo>
                <a:cubicBezTo>
                  <a:pt x="136525" y="7180792"/>
                  <a:pt x="0" y="6553200"/>
                  <a:pt x="0" y="5842000"/>
                </a:cubicBezTo>
                <a:cubicBezTo>
                  <a:pt x="0" y="5126567"/>
                  <a:pt x="139700" y="4496859"/>
                  <a:pt x="419100" y="3952875"/>
                </a:cubicBezTo>
                <a:cubicBezTo>
                  <a:pt x="698500" y="3408892"/>
                  <a:pt x="1090083" y="2985559"/>
                  <a:pt x="1593850" y="2682875"/>
                </a:cubicBezTo>
                <a:cubicBezTo>
                  <a:pt x="2097616" y="2380192"/>
                  <a:pt x="2686050" y="2228850"/>
                  <a:pt x="3359150" y="2228850"/>
                </a:cubicBezTo>
                <a:cubicBezTo>
                  <a:pt x="4044950" y="2228850"/>
                  <a:pt x="4639733" y="2383367"/>
                  <a:pt x="5143500" y="2692400"/>
                </a:cubicBezTo>
                <a:cubicBezTo>
                  <a:pt x="5647266" y="3001434"/>
                  <a:pt x="6036733" y="3426884"/>
                  <a:pt x="6311900" y="3968750"/>
                </a:cubicBezTo>
                <a:cubicBezTo>
                  <a:pt x="6587066" y="4510617"/>
                  <a:pt x="6724650" y="5135034"/>
                  <a:pt x="6724650" y="5842000"/>
                </a:cubicBezTo>
                <a:cubicBezTo>
                  <a:pt x="6724650" y="6557434"/>
                  <a:pt x="6586008" y="7187142"/>
                  <a:pt x="6308725" y="7731125"/>
                </a:cubicBezTo>
                <a:cubicBezTo>
                  <a:pt x="6031441" y="8275109"/>
                  <a:pt x="5640916" y="8700559"/>
                  <a:pt x="5137150" y="9007475"/>
                </a:cubicBezTo>
                <a:cubicBezTo>
                  <a:pt x="4633383" y="9314391"/>
                  <a:pt x="4040716" y="9467850"/>
                  <a:pt x="3359150" y="9467850"/>
                </a:cubicBezTo>
                <a:close/>
                <a:moveTo>
                  <a:pt x="-698500" y="9277350"/>
                </a:moveTo>
                <a:moveTo>
                  <a:pt x="3359150" y="8216900"/>
                </a:moveTo>
                <a:cubicBezTo>
                  <a:pt x="4015316" y="8216900"/>
                  <a:pt x="4505325" y="7995709"/>
                  <a:pt x="4829175" y="7553325"/>
                </a:cubicBezTo>
                <a:cubicBezTo>
                  <a:pt x="5153025" y="7110942"/>
                  <a:pt x="5314950" y="6540500"/>
                  <a:pt x="5314950" y="5842000"/>
                </a:cubicBezTo>
                <a:cubicBezTo>
                  <a:pt x="5314950" y="5122334"/>
                  <a:pt x="5150908" y="4548717"/>
                  <a:pt x="4822825" y="4121150"/>
                </a:cubicBezTo>
                <a:cubicBezTo>
                  <a:pt x="4494741" y="3693584"/>
                  <a:pt x="4006850" y="3479800"/>
                  <a:pt x="3359150" y="3479800"/>
                </a:cubicBezTo>
                <a:cubicBezTo>
                  <a:pt x="2914650" y="3479800"/>
                  <a:pt x="2548466" y="3580342"/>
                  <a:pt x="2260600" y="3781425"/>
                </a:cubicBezTo>
                <a:cubicBezTo>
                  <a:pt x="1972733" y="3982509"/>
                  <a:pt x="1758950" y="4259792"/>
                  <a:pt x="1619250" y="4613275"/>
                </a:cubicBezTo>
                <a:cubicBezTo>
                  <a:pt x="1479550" y="4966759"/>
                  <a:pt x="1409700" y="5376334"/>
                  <a:pt x="1409700" y="5842000"/>
                </a:cubicBezTo>
                <a:cubicBezTo>
                  <a:pt x="1409700" y="6561667"/>
                  <a:pt x="1574800" y="7137400"/>
                  <a:pt x="1905000" y="7569200"/>
                </a:cubicBezTo>
                <a:cubicBezTo>
                  <a:pt x="2235200" y="8001000"/>
                  <a:pt x="2719916" y="8216900"/>
                  <a:pt x="3359150" y="8216900"/>
                </a:cubicBezTo>
                <a:close/>
                <a:moveTo>
                  <a:pt x="552450" y="92773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6" name="Freeform 4446"/>
          <p:cNvSpPr/>
          <p:nvPr/>
        </p:nvSpPr>
        <p:spPr>
          <a:xfrm rot="0" flipH="0" flipV="0">
            <a:off x="6908993" y="1712476"/>
            <a:ext cx="108280" cy="109728"/>
          </a:xfrm>
          <a:custGeom>
            <a:pathLst>
              <a:path w="9023350" h="9144000">
                <a:moveTo>
                  <a:pt x="0" y="9144000"/>
                </a:moveTo>
                <a:lnTo>
                  <a:pt x="0" y="0"/>
                </a:lnTo>
                <a:lnTo>
                  <a:pt x="1200150" y="0"/>
                </a:lnTo>
                <a:lnTo>
                  <a:pt x="4514850" y="6877050"/>
                </a:lnTo>
                <a:lnTo>
                  <a:pt x="7810500" y="0"/>
                </a:lnTo>
                <a:lnTo>
                  <a:pt x="9023350" y="0"/>
                </a:lnTo>
                <a:lnTo>
                  <a:pt x="9023350" y="9137650"/>
                </a:lnTo>
                <a:lnTo>
                  <a:pt x="7766050" y="9137650"/>
                </a:lnTo>
                <a:lnTo>
                  <a:pt x="7766050" y="2882900"/>
                </a:lnTo>
                <a:lnTo>
                  <a:pt x="4813300" y="9144000"/>
                </a:lnTo>
                <a:lnTo>
                  <a:pt x="4210050" y="9144000"/>
                </a:lnTo>
                <a:lnTo>
                  <a:pt x="1250950" y="2882900"/>
                </a:lnTo>
                <a:lnTo>
                  <a:pt x="12509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7" name="Freeform 4447"/>
          <p:cNvSpPr/>
          <p:nvPr/>
        </p:nvSpPr>
        <p:spPr>
          <a:xfrm rot="0" flipH="0" flipV="0">
            <a:off x="7033961" y="1737622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8" name="Freeform 4448"/>
          <p:cNvSpPr/>
          <p:nvPr/>
        </p:nvSpPr>
        <p:spPr>
          <a:xfrm rot="0" flipH="0" flipV="0">
            <a:off x="7120677" y="1737622"/>
            <a:ext cx="69418" cy="86791"/>
          </a:xfrm>
          <a:custGeom>
            <a:pathLst>
              <a:path w="5784850" h="7232650">
                <a:moveTo>
                  <a:pt x="3003550" y="7232650"/>
                </a:moveTo>
                <a:cubicBezTo>
                  <a:pt x="2169583" y="7232650"/>
                  <a:pt x="1490133" y="7048500"/>
                  <a:pt x="965200" y="6680200"/>
                </a:cubicBezTo>
                <a:cubicBezTo>
                  <a:pt x="440266" y="6311900"/>
                  <a:pt x="118533" y="5793317"/>
                  <a:pt x="0" y="5124450"/>
                </a:cubicBezTo>
                <a:lnTo>
                  <a:pt x="1358900" y="4914900"/>
                </a:lnTo>
                <a:cubicBezTo>
                  <a:pt x="1443566" y="5270500"/>
                  <a:pt x="1639358" y="5550959"/>
                  <a:pt x="1946275" y="5756275"/>
                </a:cubicBezTo>
                <a:cubicBezTo>
                  <a:pt x="2253191" y="5961592"/>
                  <a:pt x="2635250" y="6064250"/>
                  <a:pt x="3092450" y="6064250"/>
                </a:cubicBezTo>
                <a:cubicBezTo>
                  <a:pt x="3507316" y="6064250"/>
                  <a:pt x="3832225" y="5979584"/>
                  <a:pt x="4067175" y="5810250"/>
                </a:cubicBezTo>
                <a:cubicBezTo>
                  <a:pt x="4302125" y="5640917"/>
                  <a:pt x="4419600" y="5408084"/>
                  <a:pt x="4419600" y="5111750"/>
                </a:cubicBezTo>
                <a:cubicBezTo>
                  <a:pt x="4419600" y="4938184"/>
                  <a:pt x="4378325" y="4797425"/>
                  <a:pt x="4295775" y="4689475"/>
                </a:cubicBezTo>
                <a:cubicBezTo>
                  <a:pt x="4213225" y="4581525"/>
                  <a:pt x="4040716" y="4478867"/>
                  <a:pt x="3778250" y="4381500"/>
                </a:cubicBezTo>
                <a:cubicBezTo>
                  <a:pt x="3515783" y="4284134"/>
                  <a:pt x="3115733" y="4163484"/>
                  <a:pt x="2578100" y="4019550"/>
                </a:cubicBezTo>
                <a:cubicBezTo>
                  <a:pt x="1989666" y="3867150"/>
                  <a:pt x="1522941" y="3703109"/>
                  <a:pt x="1177925" y="3527425"/>
                </a:cubicBezTo>
                <a:cubicBezTo>
                  <a:pt x="832908" y="3351742"/>
                  <a:pt x="587375" y="3146425"/>
                  <a:pt x="441325" y="2911475"/>
                </a:cubicBezTo>
                <a:cubicBezTo>
                  <a:pt x="295275" y="2676525"/>
                  <a:pt x="222250" y="2391834"/>
                  <a:pt x="222250" y="2057400"/>
                </a:cubicBezTo>
                <a:cubicBezTo>
                  <a:pt x="222250" y="1642534"/>
                  <a:pt x="332316" y="1280584"/>
                  <a:pt x="552450" y="971550"/>
                </a:cubicBezTo>
                <a:cubicBezTo>
                  <a:pt x="772583" y="662517"/>
                  <a:pt x="1082675" y="423334"/>
                  <a:pt x="1482725" y="254000"/>
                </a:cubicBezTo>
                <a:cubicBezTo>
                  <a:pt x="1882775" y="84667"/>
                  <a:pt x="2351616" y="0"/>
                  <a:pt x="2889250" y="0"/>
                </a:cubicBezTo>
                <a:cubicBezTo>
                  <a:pt x="3414183" y="0"/>
                  <a:pt x="3881966" y="82550"/>
                  <a:pt x="4292600" y="247650"/>
                </a:cubicBezTo>
                <a:cubicBezTo>
                  <a:pt x="4703233" y="412750"/>
                  <a:pt x="5035550" y="646642"/>
                  <a:pt x="5289550" y="949325"/>
                </a:cubicBezTo>
                <a:cubicBezTo>
                  <a:pt x="5543550" y="1252009"/>
                  <a:pt x="5695950" y="1606550"/>
                  <a:pt x="5746750" y="2012950"/>
                </a:cubicBezTo>
                <a:lnTo>
                  <a:pt x="4387850" y="2260600"/>
                </a:lnTo>
                <a:cubicBezTo>
                  <a:pt x="4341283" y="1930400"/>
                  <a:pt x="4186766" y="1670050"/>
                  <a:pt x="3924300" y="1479550"/>
                </a:cubicBezTo>
                <a:cubicBezTo>
                  <a:pt x="3661833" y="1289050"/>
                  <a:pt x="3321050" y="1185334"/>
                  <a:pt x="2901950" y="1168400"/>
                </a:cubicBezTo>
                <a:cubicBezTo>
                  <a:pt x="2499783" y="1151467"/>
                  <a:pt x="2173816" y="1218142"/>
                  <a:pt x="1924050" y="1368425"/>
                </a:cubicBezTo>
                <a:cubicBezTo>
                  <a:pt x="1674283" y="1518709"/>
                  <a:pt x="1549400" y="1725084"/>
                  <a:pt x="1549400" y="1987550"/>
                </a:cubicBezTo>
                <a:cubicBezTo>
                  <a:pt x="1549400" y="2139950"/>
                  <a:pt x="1597025" y="2269067"/>
                  <a:pt x="1692275" y="2374900"/>
                </a:cubicBezTo>
                <a:cubicBezTo>
                  <a:pt x="1787525" y="2480734"/>
                  <a:pt x="1972733" y="2582334"/>
                  <a:pt x="2247900" y="2679700"/>
                </a:cubicBezTo>
                <a:cubicBezTo>
                  <a:pt x="2523066" y="2777067"/>
                  <a:pt x="2929466" y="2893484"/>
                  <a:pt x="3467100" y="3028950"/>
                </a:cubicBezTo>
                <a:cubicBezTo>
                  <a:pt x="4042833" y="3177117"/>
                  <a:pt x="4500033" y="3341159"/>
                  <a:pt x="4838700" y="3521075"/>
                </a:cubicBezTo>
                <a:cubicBezTo>
                  <a:pt x="5177366" y="3700992"/>
                  <a:pt x="5419725" y="3914775"/>
                  <a:pt x="5565775" y="4162425"/>
                </a:cubicBezTo>
                <a:cubicBezTo>
                  <a:pt x="5711825" y="4410075"/>
                  <a:pt x="5784850" y="4709584"/>
                  <a:pt x="5784850" y="5060950"/>
                </a:cubicBezTo>
                <a:cubicBezTo>
                  <a:pt x="5784850" y="5738284"/>
                  <a:pt x="5538258" y="6269567"/>
                  <a:pt x="5045075" y="6654800"/>
                </a:cubicBezTo>
                <a:cubicBezTo>
                  <a:pt x="4551891" y="7040034"/>
                  <a:pt x="3871383" y="7232650"/>
                  <a:pt x="3003550" y="7232650"/>
                </a:cubicBezTo>
                <a:close/>
                <a:moveTo>
                  <a:pt x="-6921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9" name="Freeform 4449"/>
          <p:cNvSpPr/>
          <p:nvPr/>
        </p:nvSpPr>
        <p:spPr>
          <a:xfrm rot="0" flipH="0" flipV="0">
            <a:off x="7202363" y="1737622"/>
            <a:ext cx="69418" cy="86791"/>
          </a:xfrm>
          <a:custGeom>
            <a:pathLst>
              <a:path w="5784850" h="7232650">
                <a:moveTo>
                  <a:pt x="3003550" y="7232650"/>
                </a:moveTo>
                <a:cubicBezTo>
                  <a:pt x="2169583" y="7232650"/>
                  <a:pt x="1490133" y="7048500"/>
                  <a:pt x="965200" y="6680200"/>
                </a:cubicBezTo>
                <a:cubicBezTo>
                  <a:pt x="440266" y="6311900"/>
                  <a:pt x="118533" y="5793317"/>
                  <a:pt x="0" y="5124450"/>
                </a:cubicBezTo>
                <a:lnTo>
                  <a:pt x="1358900" y="4914900"/>
                </a:lnTo>
                <a:cubicBezTo>
                  <a:pt x="1443566" y="5270500"/>
                  <a:pt x="1639358" y="5550959"/>
                  <a:pt x="1946275" y="5756275"/>
                </a:cubicBezTo>
                <a:cubicBezTo>
                  <a:pt x="2253191" y="5961592"/>
                  <a:pt x="2635250" y="6064250"/>
                  <a:pt x="3092450" y="6064250"/>
                </a:cubicBezTo>
                <a:cubicBezTo>
                  <a:pt x="3507316" y="6064250"/>
                  <a:pt x="3832225" y="5979584"/>
                  <a:pt x="4067175" y="5810250"/>
                </a:cubicBezTo>
                <a:cubicBezTo>
                  <a:pt x="4302125" y="5640917"/>
                  <a:pt x="4419600" y="5408084"/>
                  <a:pt x="4419600" y="5111750"/>
                </a:cubicBezTo>
                <a:cubicBezTo>
                  <a:pt x="4419600" y="4938184"/>
                  <a:pt x="4378325" y="4797425"/>
                  <a:pt x="4295775" y="4689475"/>
                </a:cubicBezTo>
                <a:cubicBezTo>
                  <a:pt x="4213225" y="4581525"/>
                  <a:pt x="4040716" y="4478867"/>
                  <a:pt x="3778250" y="4381500"/>
                </a:cubicBezTo>
                <a:cubicBezTo>
                  <a:pt x="3515783" y="4284134"/>
                  <a:pt x="3115733" y="4163484"/>
                  <a:pt x="2578100" y="4019550"/>
                </a:cubicBezTo>
                <a:cubicBezTo>
                  <a:pt x="1989666" y="3867150"/>
                  <a:pt x="1522941" y="3703109"/>
                  <a:pt x="1177925" y="3527425"/>
                </a:cubicBezTo>
                <a:cubicBezTo>
                  <a:pt x="832908" y="3351742"/>
                  <a:pt x="587375" y="3146425"/>
                  <a:pt x="441325" y="2911475"/>
                </a:cubicBezTo>
                <a:cubicBezTo>
                  <a:pt x="295275" y="2676525"/>
                  <a:pt x="222250" y="2391834"/>
                  <a:pt x="222250" y="2057400"/>
                </a:cubicBezTo>
                <a:cubicBezTo>
                  <a:pt x="222250" y="1642534"/>
                  <a:pt x="332316" y="1280584"/>
                  <a:pt x="552450" y="971550"/>
                </a:cubicBezTo>
                <a:cubicBezTo>
                  <a:pt x="772583" y="662517"/>
                  <a:pt x="1082675" y="423334"/>
                  <a:pt x="1482725" y="254000"/>
                </a:cubicBezTo>
                <a:cubicBezTo>
                  <a:pt x="1882775" y="84667"/>
                  <a:pt x="2351616" y="0"/>
                  <a:pt x="2889250" y="0"/>
                </a:cubicBezTo>
                <a:cubicBezTo>
                  <a:pt x="3414183" y="0"/>
                  <a:pt x="3881966" y="82550"/>
                  <a:pt x="4292600" y="247650"/>
                </a:cubicBezTo>
                <a:cubicBezTo>
                  <a:pt x="4703233" y="412750"/>
                  <a:pt x="5035550" y="646642"/>
                  <a:pt x="5289550" y="949325"/>
                </a:cubicBezTo>
                <a:cubicBezTo>
                  <a:pt x="5543550" y="1252009"/>
                  <a:pt x="5695950" y="1606550"/>
                  <a:pt x="5746750" y="2012950"/>
                </a:cubicBezTo>
                <a:lnTo>
                  <a:pt x="4387850" y="2260600"/>
                </a:lnTo>
                <a:cubicBezTo>
                  <a:pt x="4341283" y="1930400"/>
                  <a:pt x="4186766" y="1670050"/>
                  <a:pt x="3924300" y="1479550"/>
                </a:cubicBezTo>
                <a:cubicBezTo>
                  <a:pt x="3661833" y="1289050"/>
                  <a:pt x="3321050" y="1185334"/>
                  <a:pt x="2901950" y="1168400"/>
                </a:cubicBezTo>
                <a:cubicBezTo>
                  <a:pt x="2499783" y="1151467"/>
                  <a:pt x="2173816" y="1218142"/>
                  <a:pt x="1924050" y="1368425"/>
                </a:cubicBezTo>
                <a:cubicBezTo>
                  <a:pt x="1674283" y="1518709"/>
                  <a:pt x="1549400" y="1725084"/>
                  <a:pt x="1549400" y="1987550"/>
                </a:cubicBezTo>
                <a:cubicBezTo>
                  <a:pt x="1549400" y="2139950"/>
                  <a:pt x="1597025" y="2269067"/>
                  <a:pt x="1692275" y="2374900"/>
                </a:cubicBezTo>
                <a:cubicBezTo>
                  <a:pt x="1787525" y="2480734"/>
                  <a:pt x="1972733" y="2582334"/>
                  <a:pt x="2247900" y="2679700"/>
                </a:cubicBezTo>
                <a:cubicBezTo>
                  <a:pt x="2523066" y="2777067"/>
                  <a:pt x="2929466" y="2893484"/>
                  <a:pt x="3467100" y="3028950"/>
                </a:cubicBezTo>
                <a:cubicBezTo>
                  <a:pt x="4042833" y="3177117"/>
                  <a:pt x="4500033" y="3341159"/>
                  <a:pt x="4838700" y="3521075"/>
                </a:cubicBezTo>
                <a:cubicBezTo>
                  <a:pt x="5177366" y="3700992"/>
                  <a:pt x="5419725" y="3914775"/>
                  <a:pt x="5565775" y="4162425"/>
                </a:cubicBezTo>
                <a:cubicBezTo>
                  <a:pt x="5711825" y="4410075"/>
                  <a:pt x="5784850" y="4709584"/>
                  <a:pt x="5784850" y="5060950"/>
                </a:cubicBezTo>
                <a:cubicBezTo>
                  <a:pt x="5784850" y="5738284"/>
                  <a:pt x="5538258" y="6269567"/>
                  <a:pt x="5045075" y="6654800"/>
                </a:cubicBezTo>
                <a:cubicBezTo>
                  <a:pt x="4551891" y="7040034"/>
                  <a:pt x="3871383" y="7232650"/>
                  <a:pt x="3003550" y="7232650"/>
                </a:cubicBezTo>
                <a:close/>
                <a:moveTo>
                  <a:pt x="-6921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0" name="Freeform 4450"/>
          <p:cNvSpPr/>
          <p:nvPr/>
        </p:nvSpPr>
        <p:spPr>
          <a:xfrm rot="0" flipH="0" flipV="0">
            <a:off x="7284050" y="1737622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1" name="Freeform 4451"/>
          <p:cNvSpPr/>
          <p:nvPr/>
        </p:nvSpPr>
        <p:spPr>
          <a:xfrm rot="0" flipH="0" flipV="0">
            <a:off x="7373813" y="1767721"/>
            <a:ext cx="45720" cy="12801"/>
          </a:xfrm>
          <a:custGeom>
            <a:pathLst>
              <a:path w="3810000" h="1066800">
                <a:moveTo>
                  <a:pt x="0" y="106680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066800"/>
                </a:lnTo>
                <a:close/>
                <a:moveTo>
                  <a:pt x="2711450" y="45402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2" name="Freeform 4452"/>
          <p:cNvSpPr/>
          <p:nvPr/>
        </p:nvSpPr>
        <p:spPr>
          <a:xfrm rot="0" flipH="0" flipV="0">
            <a:off x="7434773" y="1737622"/>
            <a:ext cx="79019" cy="86868"/>
          </a:xfrm>
          <a:custGeom>
            <a:pathLst>
              <a:path w="6584950" h="7239000">
                <a:moveTo>
                  <a:pt x="3422650" y="7239000"/>
                </a:moveTo>
                <a:cubicBezTo>
                  <a:pt x="2741083" y="7239000"/>
                  <a:pt x="2143125" y="7089775"/>
                  <a:pt x="1628775" y="6791325"/>
                </a:cubicBezTo>
                <a:cubicBezTo>
                  <a:pt x="1114425" y="6492875"/>
                  <a:pt x="714375" y="6075892"/>
                  <a:pt x="428625" y="5540375"/>
                </a:cubicBezTo>
                <a:cubicBezTo>
                  <a:pt x="142875" y="5004859"/>
                  <a:pt x="0" y="4383617"/>
                  <a:pt x="0" y="3676650"/>
                </a:cubicBezTo>
                <a:cubicBezTo>
                  <a:pt x="0" y="2927350"/>
                  <a:pt x="140758" y="2277534"/>
                  <a:pt x="422275" y="1727200"/>
                </a:cubicBezTo>
                <a:cubicBezTo>
                  <a:pt x="703791" y="1176867"/>
                  <a:pt x="1096433" y="751417"/>
                  <a:pt x="1600200" y="450850"/>
                </a:cubicBezTo>
                <a:cubicBezTo>
                  <a:pt x="2103966" y="150284"/>
                  <a:pt x="2690283" y="0"/>
                  <a:pt x="3359150" y="0"/>
                </a:cubicBezTo>
                <a:cubicBezTo>
                  <a:pt x="4057650" y="0"/>
                  <a:pt x="4652433" y="161925"/>
                  <a:pt x="5143500" y="485775"/>
                </a:cubicBezTo>
                <a:cubicBezTo>
                  <a:pt x="5634566" y="809625"/>
                  <a:pt x="6001808" y="1270000"/>
                  <a:pt x="6245225" y="1866900"/>
                </a:cubicBezTo>
                <a:cubicBezTo>
                  <a:pt x="6488641" y="2463800"/>
                  <a:pt x="6584950" y="3172884"/>
                  <a:pt x="6534150" y="3994150"/>
                </a:cubicBezTo>
                <a:lnTo>
                  <a:pt x="5207000" y="3994150"/>
                </a:lnTo>
                <a:lnTo>
                  <a:pt x="5207000" y="3511550"/>
                </a:lnTo>
                <a:cubicBezTo>
                  <a:pt x="5198533" y="2715684"/>
                  <a:pt x="5047191" y="2127250"/>
                  <a:pt x="4752975" y="1746250"/>
                </a:cubicBezTo>
                <a:cubicBezTo>
                  <a:pt x="4458758" y="1365250"/>
                  <a:pt x="4011083" y="1174750"/>
                  <a:pt x="3409950" y="1174750"/>
                </a:cubicBezTo>
                <a:cubicBezTo>
                  <a:pt x="2745316" y="1174750"/>
                  <a:pt x="2245783" y="1384300"/>
                  <a:pt x="1911350" y="1803400"/>
                </a:cubicBezTo>
                <a:cubicBezTo>
                  <a:pt x="1576916" y="2222500"/>
                  <a:pt x="1409700" y="2827867"/>
                  <a:pt x="1409700" y="3619500"/>
                </a:cubicBezTo>
                <a:cubicBezTo>
                  <a:pt x="1409700" y="4373034"/>
                  <a:pt x="1576916" y="4956175"/>
                  <a:pt x="1911350" y="5368925"/>
                </a:cubicBezTo>
                <a:cubicBezTo>
                  <a:pt x="2245783" y="5781675"/>
                  <a:pt x="2728383" y="5988050"/>
                  <a:pt x="3359150" y="5988050"/>
                </a:cubicBezTo>
                <a:cubicBezTo>
                  <a:pt x="3774016" y="5988050"/>
                  <a:pt x="4132791" y="5893859"/>
                  <a:pt x="4435475" y="5705475"/>
                </a:cubicBezTo>
                <a:cubicBezTo>
                  <a:pt x="4738158" y="5517092"/>
                  <a:pt x="4974166" y="5247217"/>
                  <a:pt x="5143500" y="4895850"/>
                </a:cubicBezTo>
                <a:lnTo>
                  <a:pt x="6445250" y="5308600"/>
                </a:lnTo>
                <a:cubicBezTo>
                  <a:pt x="6178550" y="5922434"/>
                  <a:pt x="5774266" y="6397625"/>
                  <a:pt x="5232400" y="6734175"/>
                </a:cubicBezTo>
                <a:cubicBezTo>
                  <a:pt x="4690533" y="7070725"/>
                  <a:pt x="4087283" y="7239000"/>
                  <a:pt x="3422650" y="7239000"/>
                </a:cubicBezTo>
                <a:close/>
                <a:moveTo>
                  <a:pt x="-698500" y="7048500"/>
                </a:moveTo>
                <a:moveTo>
                  <a:pt x="977900" y="3994150"/>
                </a:moveTo>
                <a:lnTo>
                  <a:pt x="977900" y="2959100"/>
                </a:lnTo>
                <a:lnTo>
                  <a:pt x="5873750" y="2959100"/>
                </a:lnTo>
                <a:lnTo>
                  <a:pt x="5873750" y="3994150"/>
                </a:lnTo>
                <a:close/>
                <a:moveTo>
                  <a:pt x="2546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3" name="Freeform 4453"/>
          <p:cNvSpPr/>
          <p:nvPr/>
        </p:nvSpPr>
        <p:spPr>
          <a:xfrm rot="0" flipH="0" flipV="0">
            <a:off x="7527813" y="1737699"/>
            <a:ext cx="73990" cy="84505"/>
          </a:xfrm>
          <a:custGeom>
            <a:pathLst>
              <a:path w="6165850" h="7042150">
                <a:moveTo>
                  <a:pt x="4819650" y="7042150"/>
                </a:moveTo>
                <a:lnTo>
                  <a:pt x="4819650" y="3670300"/>
                </a:lnTo>
                <a:cubicBezTo>
                  <a:pt x="4819650" y="3403600"/>
                  <a:pt x="4797425" y="3129492"/>
                  <a:pt x="4752975" y="2847975"/>
                </a:cubicBezTo>
                <a:cubicBezTo>
                  <a:pt x="4708525" y="2566459"/>
                  <a:pt x="4623858" y="2305050"/>
                  <a:pt x="4498975" y="2063750"/>
                </a:cubicBezTo>
                <a:cubicBezTo>
                  <a:pt x="4374091" y="1822450"/>
                  <a:pt x="4198408" y="1627717"/>
                  <a:pt x="3971925" y="1479550"/>
                </a:cubicBezTo>
                <a:cubicBezTo>
                  <a:pt x="3745441" y="1331384"/>
                  <a:pt x="3450166" y="1257300"/>
                  <a:pt x="3086100" y="1257300"/>
                </a:cubicBezTo>
                <a:cubicBezTo>
                  <a:pt x="2849033" y="1257300"/>
                  <a:pt x="2624666" y="1296459"/>
                  <a:pt x="2413000" y="1374775"/>
                </a:cubicBezTo>
                <a:cubicBezTo>
                  <a:pt x="2201333" y="1453092"/>
                  <a:pt x="2016125" y="1579034"/>
                  <a:pt x="1857375" y="1752600"/>
                </a:cubicBezTo>
                <a:cubicBezTo>
                  <a:pt x="1698625" y="1926167"/>
                  <a:pt x="1573741" y="2154767"/>
                  <a:pt x="1482725" y="2438400"/>
                </a:cubicBezTo>
                <a:cubicBezTo>
                  <a:pt x="1391708" y="2722034"/>
                  <a:pt x="1346200" y="3067050"/>
                  <a:pt x="1346200" y="3473450"/>
                </a:cubicBezTo>
                <a:lnTo>
                  <a:pt x="520700" y="3162300"/>
                </a:lnTo>
                <a:cubicBezTo>
                  <a:pt x="520700" y="2540000"/>
                  <a:pt x="637116" y="1990725"/>
                  <a:pt x="869950" y="1514475"/>
                </a:cubicBezTo>
                <a:cubicBezTo>
                  <a:pt x="1102783" y="1038225"/>
                  <a:pt x="1437216" y="666750"/>
                  <a:pt x="1873250" y="400050"/>
                </a:cubicBezTo>
                <a:cubicBezTo>
                  <a:pt x="2309283" y="133350"/>
                  <a:pt x="2836333" y="0"/>
                  <a:pt x="3454400" y="0"/>
                </a:cubicBezTo>
                <a:cubicBezTo>
                  <a:pt x="3928533" y="0"/>
                  <a:pt x="4326466" y="76200"/>
                  <a:pt x="4648200" y="228600"/>
                </a:cubicBezTo>
                <a:cubicBezTo>
                  <a:pt x="4969933" y="381000"/>
                  <a:pt x="5231341" y="581025"/>
                  <a:pt x="5432425" y="828675"/>
                </a:cubicBezTo>
                <a:cubicBezTo>
                  <a:pt x="5633508" y="1076325"/>
                  <a:pt x="5786966" y="1346200"/>
                  <a:pt x="5892800" y="1638300"/>
                </a:cubicBezTo>
                <a:cubicBezTo>
                  <a:pt x="5998633" y="1930400"/>
                  <a:pt x="6070600" y="2216150"/>
                  <a:pt x="6108700" y="2495550"/>
                </a:cubicBezTo>
                <a:cubicBezTo>
                  <a:pt x="6146800" y="2774950"/>
                  <a:pt x="6165850" y="3020484"/>
                  <a:pt x="6165850" y="3232150"/>
                </a:cubicBezTo>
                <a:lnTo>
                  <a:pt x="6165850" y="7042150"/>
                </a:lnTo>
                <a:close/>
                <a:moveTo>
                  <a:pt x="-882650" y="7042150"/>
                </a:moveTo>
                <a:moveTo>
                  <a:pt x="0" y="7042150"/>
                </a:moveTo>
                <a:lnTo>
                  <a:pt x="0" y="184150"/>
                </a:lnTo>
                <a:lnTo>
                  <a:pt x="1187450" y="184150"/>
                </a:lnTo>
                <a:lnTo>
                  <a:pt x="1187450" y="2165350"/>
                </a:lnTo>
                <a:lnTo>
                  <a:pt x="1346200" y="2165350"/>
                </a:lnTo>
                <a:lnTo>
                  <a:pt x="1346200" y="7042150"/>
                </a:lnTo>
                <a:close/>
                <a:moveTo>
                  <a:pt x="-882650" y="7042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4" name="Freeform 4454"/>
          <p:cNvSpPr/>
          <p:nvPr/>
        </p:nvSpPr>
        <p:spPr>
          <a:xfrm rot="0" flipH="0" flipV="0">
            <a:off x="7616129" y="1737622"/>
            <a:ext cx="79019" cy="86868"/>
          </a:xfrm>
          <a:custGeom>
            <a:pathLst>
              <a:path w="6584950" h="7239000">
                <a:moveTo>
                  <a:pt x="3422650" y="7239000"/>
                </a:moveTo>
                <a:cubicBezTo>
                  <a:pt x="2741083" y="7239000"/>
                  <a:pt x="2143125" y="7089775"/>
                  <a:pt x="1628775" y="6791325"/>
                </a:cubicBezTo>
                <a:cubicBezTo>
                  <a:pt x="1114425" y="6492875"/>
                  <a:pt x="714375" y="6075892"/>
                  <a:pt x="428625" y="5540375"/>
                </a:cubicBezTo>
                <a:cubicBezTo>
                  <a:pt x="142875" y="5004859"/>
                  <a:pt x="0" y="4383617"/>
                  <a:pt x="0" y="3676650"/>
                </a:cubicBezTo>
                <a:cubicBezTo>
                  <a:pt x="0" y="2927350"/>
                  <a:pt x="140758" y="2277534"/>
                  <a:pt x="422275" y="1727200"/>
                </a:cubicBezTo>
                <a:cubicBezTo>
                  <a:pt x="703791" y="1176867"/>
                  <a:pt x="1096433" y="751417"/>
                  <a:pt x="1600200" y="450850"/>
                </a:cubicBezTo>
                <a:cubicBezTo>
                  <a:pt x="2103966" y="150284"/>
                  <a:pt x="2690283" y="0"/>
                  <a:pt x="3359150" y="0"/>
                </a:cubicBezTo>
                <a:cubicBezTo>
                  <a:pt x="4057650" y="0"/>
                  <a:pt x="4652433" y="161925"/>
                  <a:pt x="5143500" y="485775"/>
                </a:cubicBezTo>
                <a:cubicBezTo>
                  <a:pt x="5634566" y="809625"/>
                  <a:pt x="6001808" y="1270000"/>
                  <a:pt x="6245225" y="1866900"/>
                </a:cubicBezTo>
                <a:cubicBezTo>
                  <a:pt x="6488641" y="2463800"/>
                  <a:pt x="6584950" y="3172884"/>
                  <a:pt x="6534150" y="3994150"/>
                </a:cubicBezTo>
                <a:lnTo>
                  <a:pt x="5207000" y="3994150"/>
                </a:lnTo>
                <a:lnTo>
                  <a:pt x="5207000" y="3511550"/>
                </a:lnTo>
                <a:cubicBezTo>
                  <a:pt x="5198533" y="2715684"/>
                  <a:pt x="5047191" y="2127250"/>
                  <a:pt x="4752975" y="1746250"/>
                </a:cubicBezTo>
                <a:cubicBezTo>
                  <a:pt x="4458758" y="1365250"/>
                  <a:pt x="4011083" y="1174750"/>
                  <a:pt x="3409950" y="1174750"/>
                </a:cubicBezTo>
                <a:cubicBezTo>
                  <a:pt x="2745316" y="1174750"/>
                  <a:pt x="2245783" y="1384300"/>
                  <a:pt x="1911350" y="1803400"/>
                </a:cubicBezTo>
                <a:cubicBezTo>
                  <a:pt x="1576916" y="2222500"/>
                  <a:pt x="1409700" y="2827867"/>
                  <a:pt x="1409700" y="3619500"/>
                </a:cubicBezTo>
                <a:cubicBezTo>
                  <a:pt x="1409700" y="4373034"/>
                  <a:pt x="1576916" y="4956175"/>
                  <a:pt x="1911350" y="5368925"/>
                </a:cubicBezTo>
                <a:cubicBezTo>
                  <a:pt x="2245783" y="5781675"/>
                  <a:pt x="2728383" y="5988050"/>
                  <a:pt x="3359150" y="5988050"/>
                </a:cubicBezTo>
                <a:cubicBezTo>
                  <a:pt x="3774016" y="5988050"/>
                  <a:pt x="4132791" y="5893859"/>
                  <a:pt x="4435475" y="5705475"/>
                </a:cubicBezTo>
                <a:cubicBezTo>
                  <a:pt x="4738158" y="5517092"/>
                  <a:pt x="4974166" y="5247217"/>
                  <a:pt x="5143500" y="4895850"/>
                </a:cubicBezTo>
                <a:lnTo>
                  <a:pt x="6445250" y="5308600"/>
                </a:lnTo>
                <a:cubicBezTo>
                  <a:pt x="6178550" y="5922434"/>
                  <a:pt x="5774266" y="6397625"/>
                  <a:pt x="5232400" y="6734175"/>
                </a:cubicBezTo>
                <a:cubicBezTo>
                  <a:pt x="4690533" y="7070725"/>
                  <a:pt x="4087283" y="7239000"/>
                  <a:pt x="3422650" y="7239000"/>
                </a:cubicBezTo>
                <a:close/>
                <a:moveTo>
                  <a:pt x="-698500" y="7048500"/>
                </a:moveTo>
                <a:moveTo>
                  <a:pt x="977900" y="3994150"/>
                </a:moveTo>
                <a:lnTo>
                  <a:pt x="977900" y="2959100"/>
                </a:lnTo>
                <a:lnTo>
                  <a:pt x="5873750" y="2959100"/>
                </a:lnTo>
                <a:lnTo>
                  <a:pt x="5873750" y="3994150"/>
                </a:lnTo>
                <a:close/>
                <a:moveTo>
                  <a:pt x="2546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5" name="Freeform 4455"/>
          <p:cNvSpPr/>
          <p:nvPr/>
        </p:nvSpPr>
        <p:spPr>
          <a:xfrm rot="0" flipH="0" flipV="0">
            <a:off x="7711532" y="1739311"/>
            <a:ext cx="44424" cy="82892"/>
          </a:xfrm>
          <a:custGeom>
            <a:pathLst>
              <a:path w="3702050" h="6907741">
                <a:moveTo>
                  <a:pt x="0" y="6907741"/>
                </a:moveTo>
                <a:lnTo>
                  <a:pt x="0" y="49741"/>
                </a:lnTo>
                <a:lnTo>
                  <a:pt x="1181100" y="49741"/>
                </a:lnTo>
                <a:lnTo>
                  <a:pt x="1181100" y="1713441"/>
                </a:lnTo>
                <a:lnTo>
                  <a:pt x="1016000" y="1497541"/>
                </a:lnTo>
                <a:cubicBezTo>
                  <a:pt x="1100666" y="1277408"/>
                  <a:pt x="1210733" y="1075266"/>
                  <a:pt x="1346200" y="891116"/>
                </a:cubicBezTo>
                <a:cubicBezTo>
                  <a:pt x="1481666" y="706966"/>
                  <a:pt x="1638300" y="555625"/>
                  <a:pt x="1816100" y="437091"/>
                </a:cubicBezTo>
                <a:cubicBezTo>
                  <a:pt x="1989666" y="310091"/>
                  <a:pt x="2183341" y="211666"/>
                  <a:pt x="2397125" y="141816"/>
                </a:cubicBezTo>
                <a:cubicBezTo>
                  <a:pt x="2610908" y="71966"/>
                  <a:pt x="2829983" y="29633"/>
                  <a:pt x="3054350" y="14816"/>
                </a:cubicBezTo>
                <a:cubicBezTo>
                  <a:pt x="3278716" y="0"/>
                  <a:pt x="3494616" y="11641"/>
                  <a:pt x="3702050" y="49741"/>
                </a:cubicBezTo>
                <a:lnTo>
                  <a:pt x="3702050" y="1294341"/>
                </a:lnTo>
                <a:cubicBezTo>
                  <a:pt x="3477683" y="1235075"/>
                  <a:pt x="3228975" y="1218141"/>
                  <a:pt x="2955925" y="1243541"/>
                </a:cubicBezTo>
                <a:cubicBezTo>
                  <a:pt x="2682875" y="1268941"/>
                  <a:pt x="2432050" y="1355725"/>
                  <a:pt x="2203450" y="1503891"/>
                </a:cubicBezTo>
                <a:cubicBezTo>
                  <a:pt x="1987550" y="1643591"/>
                  <a:pt x="1817158" y="1812925"/>
                  <a:pt x="1692275" y="2011891"/>
                </a:cubicBezTo>
                <a:cubicBezTo>
                  <a:pt x="1567391" y="2210858"/>
                  <a:pt x="1477433" y="2432050"/>
                  <a:pt x="1422400" y="2675466"/>
                </a:cubicBezTo>
                <a:cubicBezTo>
                  <a:pt x="1367366" y="2918883"/>
                  <a:pt x="1339850" y="3176058"/>
                  <a:pt x="1339850" y="3446991"/>
                </a:cubicBezTo>
                <a:lnTo>
                  <a:pt x="1339850" y="6907741"/>
                </a:lnTo>
                <a:close/>
                <a:moveTo>
                  <a:pt x="-889000" y="6907741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6" name="Freeform 4456"/>
          <p:cNvSpPr/>
          <p:nvPr/>
        </p:nvSpPr>
        <p:spPr>
          <a:xfrm rot="0" flipH="0" flipV="0">
            <a:off x="7762738" y="1737622"/>
            <a:ext cx="75895" cy="123444"/>
          </a:xfrm>
          <a:custGeom>
            <a:pathLst>
              <a:path w="6324600" h="10287000">
                <a:moveTo>
                  <a:pt x="3206750" y="10287000"/>
                </a:moveTo>
                <a:cubicBezTo>
                  <a:pt x="2838450" y="10287000"/>
                  <a:pt x="2481791" y="10229850"/>
                  <a:pt x="2136775" y="10115550"/>
                </a:cubicBezTo>
                <a:cubicBezTo>
                  <a:pt x="1791758" y="10001250"/>
                  <a:pt x="1477433" y="9832975"/>
                  <a:pt x="1193800" y="9610725"/>
                </a:cubicBezTo>
                <a:cubicBezTo>
                  <a:pt x="910166" y="9388475"/>
                  <a:pt x="675216" y="9114366"/>
                  <a:pt x="488950" y="8788400"/>
                </a:cubicBezTo>
                <a:lnTo>
                  <a:pt x="1714500" y="8166100"/>
                </a:lnTo>
                <a:cubicBezTo>
                  <a:pt x="1862666" y="8458200"/>
                  <a:pt x="2074333" y="8671983"/>
                  <a:pt x="2349500" y="8807450"/>
                </a:cubicBezTo>
                <a:cubicBezTo>
                  <a:pt x="2624666" y="8942916"/>
                  <a:pt x="2914650" y="9010650"/>
                  <a:pt x="3219450" y="9010650"/>
                </a:cubicBezTo>
                <a:cubicBezTo>
                  <a:pt x="3596216" y="9010650"/>
                  <a:pt x="3917950" y="8943975"/>
                  <a:pt x="4184650" y="8810625"/>
                </a:cubicBezTo>
                <a:cubicBezTo>
                  <a:pt x="4451350" y="8677275"/>
                  <a:pt x="4653491" y="8477250"/>
                  <a:pt x="4791075" y="8210550"/>
                </a:cubicBezTo>
                <a:cubicBezTo>
                  <a:pt x="4928658" y="7943850"/>
                  <a:pt x="4995333" y="7613650"/>
                  <a:pt x="4991100" y="7219950"/>
                </a:cubicBezTo>
                <a:lnTo>
                  <a:pt x="4991100" y="5302250"/>
                </a:lnTo>
                <a:lnTo>
                  <a:pt x="5149850" y="5302250"/>
                </a:lnTo>
                <a:lnTo>
                  <a:pt x="5149850" y="190500"/>
                </a:lnTo>
                <a:lnTo>
                  <a:pt x="6324600" y="190500"/>
                </a:lnTo>
                <a:lnTo>
                  <a:pt x="6324600" y="7232650"/>
                </a:lnTo>
                <a:cubicBezTo>
                  <a:pt x="6324600" y="7414683"/>
                  <a:pt x="6318250" y="7588250"/>
                  <a:pt x="6305550" y="7753350"/>
                </a:cubicBezTo>
                <a:cubicBezTo>
                  <a:pt x="6292850" y="7918450"/>
                  <a:pt x="6269566" y="8083550"/>
                  <a:pt x="6235700" y="8248650"/>
                </a:cubicBezTo>
                <a:cubicBezTo>
                  <a:pt x="6138333" y="8710083"/>
                  <a:pt x="5953125" y="9091083"/>
                  <a:pt x="5680075" y="9391650"/>
                </a:cubicBezTo>
                <a:cubicBezTo>
                  <a:pt x="5407025" y="9692216"/>
                  <a:pt x="5059891" y="9916583"/>
                  <a:pt x="4638675" y="10064750"/>
                </a:cubicBezTo>
                <a:cubicBezTo>
                  <a:pt x="4217458" y="10212916"/>
                  <a:pt x="3740150" y="10287000"/>
                  <a:pt x="3206750" y="10287000"/>
                </a:cubicBezTo>
                <a:close/>
                <a:moveTo>
                  <a:pt x="-3746500" y="7048500"/>
                </a:moveTo>
                <a:moveTo>
                  <a:pt x="3105150" y="7239000"/>
                </a:moveTo>
                <a:cubicBezTo>
                  <a:pt x="2465916" y="7239000"/>
                  <a:pt x="1914525" y="7080250"/>
                  <a:pt x="1450975" y="6762750"/>
                </a:cubicBezTo>
                <a:cubicBezTo>
                  <a:pt x="987425" y="6445250"/>
                  <a:pt x="629708" y="6012392"/>
                  <a:pt x="377825" y="5464175"/>
                </a:cubicBezTo>
                <a:cubicBezTo>
                  <a:pt x="125941" y="4915959"/>
                  <a:pt x="0" y="4298950"/>
                  <a:pt x="0" y="3613150"/>
                </a:cubicBezTo>
                <a:cubicBezTo>
                  <a:pt x="0" y="2923117"/>
                  <a:pt x="127000" y="2306109"/>
                  <a:pt x="381000" y="1762125"/>
                </a:cubicBezTo>
                <a:cubicBezTo>
                  <a:pt x="635000" y="1218142"/>
                  <a:pt x="995891" y="788459"/>
                  <a:pt x="1463675" y="473075"/>
                </a:cubicBezTo>
                <a:cubicBezTo>
                  <a:pt x="1931458" y="157692"/>
                  <a:pt x="2487083" y="0"/>
                  <a:pt x="3130550" y="0"/>
                </a:cubicBezTo>
                <a:cubicBezTo>
                  <a:pt x="3778250" y="0"/>
                  <a:pt x="4323291" y="157692"/>
                  <a:pt x="4765675" y="473075"/>
                </a:cubicBezTo>
                <a:cubicBezTo>
                  <a:pt x="5208058" y="788459"/>
                  <a:pt x="5542491" y="1219200"/>
                  <a:pt x="5768975" y="1765300"/>
                </a:cubicBezTo>
                <a:cubicBezTo>
                  <a:pt x="5995458" y="2311400"/>
                  <a:pt x="6108700" y="2927350"/>
                  <a:pt x="6108700" y="3613150"/>
                </a:cubicBezTo>
                <a:cubicBezTo>
                  <a:pt x="6108700" y="4298950"/>
                  <a:pt x="5994400" y="4914900"/>
                  <a:pt x="5765800" y="5461000"/>
                </a:cubicBezTo>
                <a:cubicBezTo>
                  <a:pt x="5537200" y="6007100"/>
                  <a:pt x="5200650" y="6439959"/>
                  <a:pt x="4756150" y="6759575"/>
                </a:cubicBezTo>
                <a:cubicBezTo>
                  <a:pt x="4311650" y="7079191"/>
                  <a:pt x="3761316" y="7239000"/>
                  <a:pt x="3105150" y="7239000"/>
                </a:cubicBezTo>
                <a:close/>
                <a:moveTo>
                  <a:pt x="-698500" y="7048500"/>
                </a:moveTo>
                <a:moveTo>
                  <a:pt x="3289300" y="6038850"/>
                </a:moveTo>
                <a:cubicBezTo>
                  <a:pt x="3725333" y="6038850"/>
                  <a:pt x="4080933" y="5935134"/>
                  <a:pt x="4356100" y="5727700"/>
                </a:cubicBezTo>
                <a:cubicBezTo>
                  <a:pt x="4631266" y="5520267"/>
                  <a:pt x="4832350" y="5234517"/>
                  <a:pt x="4959350" y="4870450"/>
                </a:cubicBezTo>
                <a:cubicBezTo>
                  <a:pt x="5086350" y="4506384"/>
                  <a:pt x="5149850" y="4087284"/>
                  <a:pt x="5149850" y="3613150"/>
                </a:cubicBezTo>
                <a:cubicBezTo>
                  <a:pt x="5149850" y="3139017"/>
                  <a:pt x="5085291" y="2719917"/>
                  <a:pt x="4956175" y="2355850"/>
                </a:cubicBezTo>
                <a:cubicBezTo>
                  <a:pt x="4827058" y="1991784"/>
                  <a:pt x="4628091" y="1708150"/>
                  <a:pt x="4359275" y="1504950"/>
                </a:cubicBezTo>
                <a:cubicBezTo>
                  <a:pt x="4090458" y="1301750"/>
                  <a:pt x="3748616" y="1200150"/>
                  <a:pt x="3333750" y="1200150"/>
                </a:cubicBezTo>
                <a:cubicBezTo>
                  <a:pt x="2893483" y="1200150"/>
                  <a:pt x="2531533" y="1308100"/>
                  <a:pt x="2247900" y="1524000"/>
                </a:cubicBezTo>
                <a:cubicBezTo>
                  <a:pt x="1964266" y="1739900"/>
                  <a:pt x="1753658" y="2029884"/>
                  <a:pt x="1616075" y="2393950"/>
                </a:cubicBezTo>
                <a:cubicBezTo>
                  <a:pt x="1478491" y="2758017"/>
                  <a:pt x="1409700" y="3164417"/>
                  <a:pt x="1409700" y="3613150"/>
                </a:cubicBezTo>
                <a:cubicBezTo>
                  <a:pt x="1409700" y="4066117"/>
                  <a:pt x="1478491" y="4475692"/>
                  <a:pt x="1616075" y="4841875"/>
                </a:cubicBezTo>
                <a:cubicBezTo>
                  <a:pt x="1753658" y="5208059"/>
                  <a:pt x="1961091" y="5499100"/>
                  <a:pt x="2238375" y="5715000"/>
                </a:cubicBezTo>
                <a:cubicBezTo>
                  <a:pt x="2515658" y="5930900"/>
                  <a:pt x="2865966" y="6038850"/>
                  <a:pt x="3289300" y="6038850"/>
                </a:cubicBezTo>
                <a:close/>
                <a:moveTo>
                  <a:pt x="5016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7" name="Freeform 4457"/>
          <p:cNvSpPr/>
          <p:nvPr/>
        </p:nvSpPr>
        <p:spPr>
          <a:xfrm rot="0" flipH="0" flipV="0">
            <a:off x="7861493" y="1710952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8" name="Freeform 4458"/>
          <p:cNvSpPr/>
          <p:nvPr/>
        </p:nvSpPr>
        <p:spPr>
          <a:xfrm rot="0" flipH="0" flipV="0">
            <a:off x="7895631" y="1737622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9" name="Freeform 4459"/>
          <p:cNvSpPr/>
          <p:nvPr/>
        </p:nvSpPr>
        <p:spPr>
          <a:xfrm rot="0" flipH="0" flipV="0">
            <a:off x="7986918" y="1739311"/>
            <a:ext cx="44424" cy="82892"/>
          </a:xfrm>
          <a:custGeom>
            <a:pathLst>
              <a:path w="3702050" h="6907741">
                <a:moveTo>
                  <a:pt x="0" y="6907741"/>
                </a:moveTo>
                <a:lnTo>
                  <a:pt x="0" y="49741"/>
                </a:lnTo>
                <a:lnTo>
                  <a:pt x="1181100" y="49741"/>
                </a:lnTo>
                <a:lnTo>
                  <a:pt x="1181100" y="1713441"/>
                </a:lnTo>
                <a:lnTo>
                  <a:pt x="1016000" y="1497541"/>
                </a:lnTo>
                <a:cubicBezTo>
                  <a:pt x="1100666" y="1277408"/>
                  <a:pt x="1210733" y="1075266"/>
                  <a:pt x="1346200" y="891116"/>
                </a:cubicBezTo>
                <a:cubicBezTo>
                  <a:pt x="1481666" y="706966"/>
                  <a:pt x="1638300" y="555625"/>
                  <a:pt x="1816100" y="437091"/>
                </a:cubicBezTo>
                <a:cubicBezTo>
                  <a:pt x="1989666" y="310091"/>
                  <a:pt x="2183341" y="211666"/>
                  <a:pt x="2397125" y="141816"/>
                </a:cubicBezTo>
                <a:cubicBezTo>
                  <a:pt x="2610908" y="71966"/>
                  <a:pt x="2829983" y="29633"/>
                  <a:pt x="3054350" y="14816"/>
                </a:cubicBezTo>
                <a:cubicBezTo>
                  <a:pt x="3278716" y="0"/>
                  <a:pt x="3494616" y="11641"/>
                  <a:pt x="3702050" y="49741"/>
                </a:cubicBezTo>
                <a:lnTo>
                  <a:pt x="3702050" y="1294341"/>
                </a:lnTo>
                <a:cubicBezTo>
                  <a:pt x="3477683" y="1235075"/>
                  <a:pt x="3228975" y="1218141"/>
                  <a:pt x="2955925" y="1243541"/>
                </a:cubicBezTo>
                <a:cubicBezTo>
                  <a:pt x="2682875" y="1268941"/>
                  <a:pt x="2432050" y="1355725"/>
                  <a:pt x="2203450" y="1503891"/>
                </a:cubicBezTo>
                <a:cubicBezTo>
                  <a:pt x="1987550" y="1643591"/>
                  <a:pt x="1817158" y="1812925"/>
                  <a:pt x="1692275" y="2011891"/>
                </a:cubicBezTo>
                <a:cubicBezTo>
                  <a:pt x="1567391" y="2210858"/>
                  <a:pt x="1477433" y="2432050"/>
                  <a:pt x="1422400" y="2675466"/>
                </a:cubicBezTo>
                <a:cubicBezTo>
                  <a:pt x="1367366" y="2918883"/>
                  <a:pt x="1339850" y="3176058"/>
                  <a:pt x="1339850" y="3446991"/>
                </a:cubicBezTo>
                <a:lnTo>
                  <a:pt x="1339850" y="6907741"/>
                </a:lnTo>
                <a:close/>
                <a:moveTo>
                  <a:pt x="-889000" y="6907741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0" name="Freeform 4460"/>
          <p:cNvSpPr/>
          <p:nvPr/>
        </p:nvSpPr>
        <p:spPr>
          <a:xfrm rot="0" flipH="0" flipV="0">
            <a:off x="8039649" y="1737622"/>
            <a:ext cx="79019" cy="86868"/>
          </a:xfrm>
          <a:custGeom>
            <a:pathLst>
              <a:path w="6584950" h="7239000">
                <a:moveTo>
                  <a:pt x="3422650" y="7239000"/>
                </a:moveTo>
                <a:cubicBezTo>
                  <a:pt x="2741083" y="7239000"/>
                  <a:pt x="2143125" y="7089775"/>
                  <a:pt x="1628775" y="6791325"/>
                </a:cubicBezTo>
                <a:cubicBezTo>
                  <a:pt x="1114425" y="6492875"/>
                  <a:pt x="714375" y="6075892"/>
                  <a:pt x="428625" y="5540375"/>
                </a:cubicBezTo>
                <a:cubicBezTo>
                  <a:pt x="142875" y="5004859"/>
                  <a:pt x="0" y="4383617"/>
                  <a:pt x="0" y="3676650"/>
                </a:cubicBezTo>
                <a:cubicBezTo>
                  <a:pt x="0" y="2927350"/>
                  <a:pt x="140758" y="2277534"/>
                  <a:pt x="422275" y="1727200"/>
                </a:cubicBezTo>
                <a:cubicBezTo>
                  <a:pt x="703791" y="1176867"/>
                  <a:pt x="1096433" y="751417"/>
                  <a:pt x="1600200" y="450850"/>
                </a:cubicBezTo>
                <a:cubicBezTo>
                  <a:pt x="2103966" y="150284"/>
                  <a:pt x="2690283" y="0"/>
                  <a:pt x="3359150" y="0"/>
                </a:cubicBezTo>
                <a:cubicBezTo>
                  <a:pt x="4057650" y="0"/>
                  <a:pt x="4652433" y="161925"/>
                  <a:pt x="5143500" y="485775"/>
                </a:cubicBezTo>
                <a:cubicBezTo>
                  <a:pt x="5634566" y="809625"/>
                  <a:pt x="6001808" y="1270000"/>
                  <a:pt x="6245225" y="1866900"/>
                </a:cubicBezTo>
                <a:cubicBezTo>
                  <a:pt x="6488641" y="2463800"/>
                  <a:pt x="6584950" y="3172884"/>
                  <a:pt x="6534150" y="3994150"/>
                </a:cubicBezTo>
                <a:lnTo>
                  <a:pt x="5207000" y="3994150"/>
                </a:lnTo>
                <a:lnTo>
                  <a:pt x="5207000" y="3511550"/>
                </a:lnTo>
                <a:cubicBezTo>
                  <a:pt x="5198533" y="2715684"/>
                  <a:pt x="5047191" y="2127250"/>
                  <a:pt x="4752975" y="1746250"/>
                </a:cubicBezTo>
                <a:cubicBezTo>
                  <a:pt x="4458758" y="1365250"/>
                  <a:pt x="4011083" y="1174750"/>
                  <a:pt x="3409950" y="1174750"/>
                </a:cubicBezTo>
                <a:cubicBezTo>
                  <a:pt x="2745316" y="1174750"/>
                  <a:pt x="2245783" y="1384300"/>
                  <a:pt x="1911350" y="1803400"/>
                </a:cubicBezTo>
                <a:cubicBezTo>
                  <a:pt x="1576916" y="2222500"/>
                  <a:pt x="1409700" y="2827867"/>
                  <a:pt x="1409700" y="3619500"/>
                </a:cubicBezTo>
                <a:cubicBezTo>
                  <a:pt x="1409700" y="4373034"/>
                  <a:pt x="1576916" y="4956175"/>
                  <a:pt x="1911350" y="5368925"/>
                </a:cubicBezTo>
                <a:cubicBezTo>
                  <a:pt x="2245783" y="5781675"/>
                  <a:pt x="2728383" y="5988050"/>
                  <a:pt x="3359150" y="5988050"/>
                </a:cubicBezTo>
                <a:cubicBezTo>
                  <a:pt x="3774016" y="5988050"/>
                  <a:pt x="4132791" y="5893859"/>
                  <a:pt x="4435475" y="5705475"/>
                </a:cubicBezTo>
                <a:cubicBezTo>
                  <a:pt x="4738158" y="5517092"/>
                  <a:pt x="4974166" y="5247217"/>
                  <a:pt x="5143500" y="4895850"/>
                </a:cubicBezTo>
                <a:lnTo>
                  <a:pt x="6445250" y="5308600"/>
                </a:lnTo>
                <a:cubicBezTo>
                  <a:pt x="6178550" y="5922434"/>
                  <a:pt x="5774266" y="6397625"/>
                  <a:pt x="5232400" y="6734175"/>
                </a:cubicBezTo>
                <a:cubicBezTo>
                  <a:pt x="4690533" y="7070725"/>
                  <a:pt x="4087283" y="7239000"/>
                  <a:pt x="3422650" y="7239000"/>
                </a:cubicBezTo>
                <a:close/>
                <a:moveTo>
                  <a:pt x="-698500" y="7048500"/>
                </a:moveTo>
                <a:moveTo>
                  <a:pt x="977900" y="3994150"/>
                </a:moveTo>
                <a:lnTo>
                  <a:pt x="977900" y="2959100"/>
                </a:lnTo>
                <a:lnTo>
                  <a:pt x="5873750" y="2959100"/>
                </a:lnTo>
                <a:lnTo>
                  <a:pt x="5873750" y="3994150"/>
                </a:lnTo>
                <a:close/>
                <a:moveTo>
                  <a:pt x="2546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1" name="Freeform 4461"/>
          <p:cNvSpPr/>
          <p:nvPr/>
        </p:nvSpPr>
        <p:spPr>
          <a:xfrm rot="0" flipH="0" flipV="0">
            <a:off x="8136575" y="1710190"/>
            <a:ext cx="15925" cy="112014"/>
          </a:xfrm>
          <a:custGeom>
            <a:pathLst>
              <a:path w="1327150" h="9334500">
                <a:moveTo>
                  <a:pt x="0" y="933450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2" name="Freeform 4462"/>
          <p:cNvSpPr/>
          <p:nvPr/>
        </p:nvSpPr>
        <p:spPr>
          <a:xfrm rot="0" flipH="0" flipV="0">
            <a:off x="8170713" y="1737622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3" name="Freeform 4463"/>
          <p:cNvSpPr/>
          <p:nvPr/>
        </p:nvSpPr>
        <p:spPr>
          <a:xfrm rot="0" flipH="0" flipV="0">
            <a:off x="8257428" y="1737622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4" name="Freeform 4464"/>
          <p:cNvSpPr/>
          <p:nvPr/>
        </p:nvSpPr>
        <p:spPr>
          <a:xfrm rot="0" flipH="0" flipV="0">
            <a:off x="8339572" y="1717048"/>
            <a:ext cx="56235" cy="106603"/>
          </a:xfrm>
          <a:custGeom>
            <a:pathLst>
              <a:path w="4686300" h="8883650">
                <a:moveTo>
                  <a:pt x="4686300" y="8763000"/>
                </a:moveTo>
                <a:cubicBezTo>
                  <a:pt x="4254500" y="8847666"/>
                  <a:pt x="3831166" y="8883650"/>
                  <a:pt x="3416300" y="8870950"/>
                </a:cubicBezTo>
                <a:cubicBezTo>
                  <a:pt x="3001433" y="8858250"/>
                  <a:pt x="2631016" y="8777816"/>
                  <a:pt x="2305050" y="8629650"/>
                </a:cubicBezTo>
                <a:cubicBezTo>
                  <a:pt x="1979083" y="8481484"/>
                  <a:pt x="1733550" y="8248650"/>
                  <a:pt x="1568450" y="7931150"/>
                </a:cubicBezTo>
                <a:cubicBezTo>
                  <a:pt x="1420283" y="7647517"/>
                  <a:pt x="1340908" y="7358592"/>
                  <a:pt x="1330325" y="7064375"/>
                </a:cubicBezTo>
                <a:cubicBezTo>
                  <a:pt x="1319741" y="6770159"/>
                  <a:pt x="1314450" y="6436784"/>
                  <a:pt x="1314450" y="6064250"/>
                </a:cubicBezTo>
                <a:lnTo>
                  <a:pt x="1314450" y="0"/>
                </a:lnTo>
                <a:lnTo>
                  <a:pt x="2647950" y="0"/>
                </a:lnTo>
                <a:lnTo>
                  <a:pt x="2647950" y="6000750"/>
                </a:lnTo>
                <a:cubicBezTo>
                  <a:pt x="2647950" y="6275917"/>
                  <a:pt x="2651125" y="6515100"/>
                  <a:pt x="2657475" y="6718300"/>
                </a:cubicBezTo>
                <a:cubicBezTo>
                  <a:pt x="2663825" y="6921500"/>
                  <a:pt x="2707216" y="7092950"/>
                  <a:pt x="2787650" y="7232650"/>
                </a:cubicBezTo>
                <a:cubicBezTo>
                  <a:pt x="2940050" y="7495117"/>
                  <a:pt x="3182408" y="7644342"/>
                  <a:pt x="3514725" y="7680325"/>
                </a:cubicBezTo>
                <a:cubicBezTo>
                  <a:pt x="3847041" y="7716309"/>
                  <a:pt x="4237566" y="7702550"/>
                  <a:pt x="4686300" y="7639050"/>
                </a:cubicBezTo>
                <a:close/>
                <a:moveTo>
                  <a:pt x="-127000" y="8763000"/>
                </a:moveTo>
                <a:moveTo>
                  <a:pt x="0" y="2971800"/>
                </a:moveTo>
                <a:lnTo>
                  <a:pt x="0" y="1905000"/>
                </a:lnTo>
                <a:lnTo>
                  <a:pt x="4686300" y="1905000"/>
                </a:lnTo>
                <a:lnTo>
                  <a:pt x="4686300" y="2971800"/>
                </a:lnTo>
                <a:close/>
                <a:moveTo>
                  <a:pt x="56642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5" name="Freeform 4465"/>
          <p:cNvSpPr/>
          <p:nvPr/>
        </p:nvSpPr>
        <p:spPr>
          <a:xfrm rot="0" flipH="0" flipV="0">
            <a:off x="8414553" y="1710952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6" name="Freeform 4466"/>
          <p:cNvSpPr/>
          <p:nvPr/>
        </p:nvSpPr>
        <p:spPr>
          <a:xfrm rot="0" flipH="0" flipV="0">
            <a:off x="8448690" y="1737622"/>
            <a:ext cx="80695" cy="86868"/>
          </a:xfrm>
          <a:custGeom>
            <a:pathLst>
              <a:path w="6724650" h="7239000">
                <a:moveTo>
                  <a:pt x="3359150" y="7239000"/>
                </a:moveTo>
                <a:cubicBezTo>
                  <a:pt x="2673350" y="7239000"/>
                  <a:pt x="2078566" y="7084483"/>
                  <a:pt x="1574800" y="6775450"/>
                </a:cubicBezTo>
                <a:cubicBezTo>
                  <a:pt x="1071033" y="6466417"/>
                  <a:pt x="682625" y="6039909"/>
                  <a:pt x="409575" y="5495925"/>
                </a:cubicBezTo>
                <a:cubicBezTo>
                  <a:pt x="136525" y="4951942"/>
                  <a:pt x="0" y="4324350"/>
                  <a:pt x="0" y="3613150"/>
                </a:cubicBezTo>
                <a:cubicBezTo>
                  <a:pt x="0" y="2897717"/>
                  <a:pt x="139700" y="2268009"/>
                  <a:pt x="419100" y="1724025"/>
                </a:cubicBezTo>
                <a:cubicBezTo>
                  <a:pt x="698500" y="1180042"/>
                  <a:pt x="1090083" y="756709"/>
                  <a:pt x="1593850" y="454025"/>
                </a:cubicBezTo>
                <a:cubicBezTo>
                  <a:pt x="2097616" y="151342"/>
                  <a:pt x="2686050" y="0"/>
                  <a:pt x="3359150" y="0"/>
                </a:cubicBezTo>
                <a:cubicBezTo>
                  <a:pt x="4044950" y="0"/>
                  <a:pt x="4639733" y="154517"/>
                  <a:pt x="5143500" y="463550"/>
                </a:cubicBezTo>
                <a:cubicBezTo>
                  <a:pt x="5647266" y="772584"/>
                  <a:pt x="6036733" y="1198034"/>
                  <a:pt x="6311900" y="1739900"/>
                </a:cubicBezTo>
                <a:cubicBezTo>
                  <a:pt x="6587066" y="2281767"/>
                  <a:pt x="6724650" y="2906184"/>
                  <a:pt x="6724650" y="3613150"/>
                </a:cubicBezTo>
                <a:cubicBezTo>
                  <a:pt x="6724650" y="4328584"/>
                  <a:pt x="6586008" y="4958292"/>
                  <a:pt x="6308725" y="5502275"/>
                </a:cubicBezTo>
                <a:cubicBezTo>
                  <a:pt x="6031441" y="6046259"/>
                  <a:pt x="5640916" y="6471709"/>
                  <a:pt x="5137150" y="6778625"/>
                </a:cubicBezTo>
                <a:cubicBezTo>
                  <a:pt x="4633383" y="7085541"/>
                  <a:pt x="4040716" y="7239000"/>
                  <a:pt x="3359150" y="7239000"/>
                </a:cubicBezTo>
                <a:close/>
                <a:moveTo>
                  <a:pt x="-698500" y="7048500"/>
                </a:moveTo>
                <a:moveTo>
                  <a:pt x="3359150" y="5988050"/>
                </a:moveTo>
                <a:cubicBezTo>
                  <a:pt x="4015316" y="5988050"/>
                  <a:pt x="4505325" y="5766859"/>
                  <a:pt x="4829175" y="5324475"/>
                </a:cubicBezTo>
                <a:cubicBezTo>
                  <a:pt x="5153025" y="4882092"/>
                  <a:pt x="5314950" y="4311650"/>
                  <a:pt x="5314950" y="3613150"/>
                </a:cubicBezTo>
                <a:cubicBezTo>
                  <a:pt x="5314950" y="2897717"/>
                  <a:pt x="5150908" y="2325159"/>
                  <a:pt x="4822825" y="1895475"/>
                </a:cubicBezTo>
                <a:cubicBezTo>
                  <a:pt x="4494741" y="1465792"/>
                  <a:pt x="4006850" y="1250950"/>
                  <a:pt x="3359150" y="1250950"/>
                </a:cubicBezTo>
                <a:cubicBezTo>
                  <a:pt x="2914650" y="1250950"/>
                  <a:pt x="2548466" y="1351492"/>
                  <a:pt x="2260600" y="1552575"/>
                </a:cubicBezTo>
                <a:cubicBezTo>
                  <a:pt x="1972733" y="1753659"/>
                  <a:pt x="1758950" y="2030942"/>
                  <a:pt x="1619250" y="2384425"/>
                </a:cubicBezTo>
                <a:cubicBezTo>
                  <a:pt x="1479550" y="2737909"/>
                  <a:pt x="1409700" y="3147484"/>
                  <a:pt x="1409700" y="3613150"/>
                </a:cubicBezTo>
                <a:cubicBezTo>
                  <a:pt x="1409700" y="4332817"/>
                  <a:pt x="1574800" y="4908550"/>
                  <a:pt x="1905000" y="5340350"/>
                </a:cubicBezTo>
                <a:cubicBezTo>
                  <a:pt x="2235200" y="5772150"/>
                  <a:pt x="2719916" y="5988050"/>
                  <a:pt x="3359150" y="5988050"/>
                </a:cubicBezTo>
                <a:close/>
                <a:moveTo>
                  <a:pt x="5524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7" name="Rectangle 4467"/>
          <p:cNvSpPr/>
          <p:nvPr/>
        </p:nvSpPr>
        <p:spPr>
          <a:xfrm rot="0" flipH="0" flipV="0">
            <a:off x="5928086" y="4252710"/>
            <a:ext cx="998677" cy="249813"/>
          </a:xfrm>
          <a:prstGeom prst="rect">
            <a:avLst/>
          </a:prstGeom>
        </p:spPr>
      </p:sp>
      <p:sp>
        <p:nvSpPr>
          <p:cNvPr id="4468" name="Freeform 4468"/>
          <p:cNvSpPr/>
          <p:nvPr/>
        </p:nvSpPr>
        <p:spPr>
          <a:xfrm rot="0" flipH="0" flipV="0">
            <a:off x="5938754" y="4347077"/>
            <a:ext cx="87477" cy="109728"/>
          </a:xfrm>
          <a:custGeom>
            <a:pathLst>
              <a:path w="7289800" h="9144000">
                <a:moveTo>
                  <a:pt x="0" y="9144000"/>
                </a:moveTo>
                <a:lnTo>
                  <a:pt x="0" y="0"/>
                </a:lnTo>
                <a:lnTo>
                  <a:pt x="2863850" y="0"/>
                </a:lnTo>
                <a:cubicBezTo>
                  <a:pt x="2948516" y="0"/>
                  <a:pt x="3106208" y="2117"/>
                  <a:pt x="3336925" y="6350"/>
                </a:cubicBezTo>
                <a:cubicBezTo>
                  <a:pt x="3567641" y="10584"/>
                  <a:pt x="3788833" y="27517"/>
                  <a:pt x="4000500" y="57150"/>
                </a:cubicBezTo>
                <a:cubicBezTo>
                  <a:pt x="4715933" y="146050"/>
                  <a:pt x="5318125" y="402167"/>
                  <a:pt x="5807075" y="825500"/>
                </a:cubicBezTo>
                <a:cubicBezTo>
                  <a:pt x="6296025" y="1248834"/>
                  <a:pt x="6665383" y="1785409"/>
                  <a:pt x="6915150" y="2435225"/>
                </a:cubicBezTo>
                <a:cubicBezTo>
                  <a:pt x="7164916" y="3085042"/>
                  <a:pt x="7289800" y="3797300"/>
                  <a:pt x="7289800" y="4572000"/>
                </a:cubicBezTo>
                <a:cubicBezTo>
                  <a:pt x="7289800" y="5350934"/>
                  <a:pt x="7164916" y="6065309"/>
                  <a:pt x="6915150" y="6715125"/>
                </a:cubicBezTo>
                <a:cubicBezTo>
                  <a:pt x="6665383" y="7364942"/>
                  <a:pt x="6296025" y="7900459"/>
                  <a:pt x="5807075" y="8321675"/>
                </a:cubicBezTo>
                <a:cubicBezTo>
                  <a:pt x="5318125" y="8742892"/>
                  <a:pt x="4715933" y="8997950"/>
                  <a:pt x="4000500" y="9086850"/>
                </a:cubicBezTo>
                <a:cubicBezTo>
                  <a:pt x="3788833" y="9116484"/>
                  <a:pt x="3567641" y="9133417"/>
                  <a:pt x="3336925" y="9137650"/>
                </a:cubicBezTo>
                <a:cubicBezTo>
                  <a:pt x="3106208" y="9141884"/>
                  <a:pt x="2948516" y="9144000"/>
                  <a:pt x="2863850" y="9144000"/>
                </a:cubicBezTo>
                <a:close/>
                <a:moveTo>
                  <a:pt x="-889000" y="9144000"/>
                </a:moveTo>
                <a:moveTo>
                  <a:pt x="1358900" y="7880350"/>
                </a:moveTo>
                <a:lnTo>
                  <a:pt x="2863850" y="7880350"/>
                </a:lnTo>
                <a:cubicBezTo>
                  <a:pt x="3007783" y="7880350"/>
                  <a:pt x="3179233" y="7876117"/>
                  <a:pt x="3378200" y="7867650"/>
                </a:cubicBezTo>
                <a:cubicBezTo>
                  <a:pt x="3577166" y="7859184"/>
                  <a:pt x="3752850" y="7842250"/>
                  <a:pt x="3905250" y="7816850"/>
                </a:cubicBezTo>
                <a:cubicBezTo>
                  <a:pt x="4370916" y="7727950"/>
                  <a:pt x="4748741" y="7525809"/>
                  <a:pt x="5038725" y="7210425"/>
                </a:cubicBezTo>
                <a:cubicBezTo>
                  <a:pt x="5328708" y="6895042"/>
                  <a:pt x="5541433" y="6506634"/>
                  <a:pt x="5676900" y="6045200"/>
                </a:cubicBezTo>
                <a:cubicBezTo>
                  <a:pt x="5812366" y="5583767"/>
                  <a:pt x="5880100" y="5092700"/>
                  <a:pt x="5880100" y="4572000"/>
                </a:cubicBezTo>
                <a:cubicBezTo>
                  <a:pt x="5880100" y="4034367"/>
                  <a:pt x="5810250" y="3535892"/>
                  <a:pt x="5670550" y="3076575"/>
                </a:cubicBezTo>
                <a:cubicBezTo>
                  <a:pt x="5530850" y="2617259"/>
                  <a:pt x="5316008" y="2232025"/>
                  <a:pt x="5026025" y="1920875"/>
                </a:cubicBezTo>
                <a:cubicBezTo>
                  <a:pt x="4736041" y="1609725"/>
                  <a:pt x="4362450" y="1411817"/>
                  <a:pt x="3905250" y="1327150"/>
                </a:cubicBezTo>
                <a:cubicBezTo>
                  <a:pt x="3752850" y="1297517"/>
                  <a:pt x="3576108" y="1279525"/>
                  <a:pt x="3375025" y="1273175"/>
                </a:cubicBezTo>
                <a:cubicBezTo>
                  <a:pt x="3173941" y="1266825"/>
                  <a:pt x="3003550" y="1263650"/>
                  <a:pt x="2863850" y="1263650"/>
                </a:cubicBezTo>
                <a:lnTo>
                  <a:pt x="1358900" y="1263650"/>
                </a:lnTo>
                <a:close/>
                <a:moveTo>
                  <a:pt x="3746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9" name="Freeform 4469"/>
          <p:cNvSpPr/>
          <p:nvPr/>
        </p:nvSpPr>
        <p:spPr>
          <a:xfrm rot="0" flipH="0" flipV="0">
            <a:off x="6045434" y="4345553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0" name="Freeform 4470"/>
          <p:cNvSpPr/>
          <p:nvPr/>
        </p:nvSpPr>
        <p:spPr>
          <a:xfrm rot="0" flipH="0" flipV="0">
            <a:off x="6084144" y="4373912"/>
            <a:ext cx="44424" cy="82892"/>
          </a:xfrm>
          <a:custGeom>
            <a:pathLst>
              <a:path w="3702050" h="6907741">
                <a:moveTo>
                  <a:pt x="0" y="6907741"/>
                </a:moveTo>
                <a:lnTo>
                  <a:pt x="0" y="49741"/>
                </a:lnTo>
                <a:lnTo>
                  <a:pt x="1181100" y="49741"/>
                </a:lnTo>
                <a:lnTo>
                  <a:pt x="1181100" y="1713441"/>
                </a:lnTo>
                <a:lnTo>
                  <a:pt x="1016000" y="1497541"/>
                </a:lnTo>
                <a:cubicBezTo>
                  <a:pt x="1100666" y="1277408"/>
                  <a:pt x="1210733" y="1075266"/>
                  <a:pt x="1346200" y="891116"/>
                </a:cubicBezTo>
                <a:cubicBezTo>
                  <a:pt x="1481666" y="706966"/>
                  <a:pt x="1638300" y="555625"/>
                  <a:pt x="1816100" y="437091"/>
                </a:cubicBezTo>
                <a:cubicBezTo>
                  <a:pt x="1989666" y="310091"/>
                  <a:pt x="2183341" y="211666"/>
                  <a:pt x="2397125" y="141816"/>
                </a:cubicBezTo>
                <a:cubicBezTo>
                  <a:pt x="2610908" y="71966"/>
                  <a:pt x="2829983" y="29633"/>
                  <a:pt x="3054350" y="14816"/>
                </a:cubicBezTo>
                <a:cubicBezTo>
                  <a:pt x="3278716" y="0"/>
                  <a:pt x="3494616" y="11641"/>
                  <a:pt x="3702050" y="49741"/>
                </a:cubicBezTo>
                <a:lnTo>
                  <a:pt x="3702050" y="1294341"/>
                </a:lnTo>
                <a:cubicBezTo>
                  <a:pt x="3477683" y="1235075"/>
                  <a:pt x="3228975" y="1218141"/>
                  <a:pt x="2955925" y="1243541"/>
                </a:cubicBezTo>
                <a:cubicBezTo>
                  <a:pt x="2682875" y="1268941"/>
                  <a:pt x="2432050" y="1355725"/>
                  <a:pt x="2203450" y="1503891"/>
                </a:cubicBezTo>
                <a:cubicBezTo>
                  <a:pt x="1987550" y="1643591"/>
                  <a:pt x="1817158" y="1812925"/>
                  <a:pt x="1692275" y="2011891"/>
                </a:cubicBezTo>
                <a:cubicBezTo>
                  <a:pt x="1567391" y="2210858"/>
                  <a:pt x="1477433" y="2432050"/>
                  <a:pt x="1422400" y="2675466"/>
                </a:cubicBezTo>
                <a:cubicBezTo>
                  <a:pt x="1367366" y="2918883"/>
                  <a:pt x="1339850" y="3176058"/>
                  <a:pt x="1339850" y="3446991"/>
                </a:cubicBezTo>
                <a:lnTo>
                  <a:pt x="1339850" y="6907741"/>
                </a:lnTo>
                <a:close/>
                <a:moveTo>
                  <a:pt x="-889000" y="6907741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1" name="Freeform 4471"/>
          <p:cNvSpPr/>
          <p:nvPr/>
        </p:nvSpPr>
        <p:spPr>
          <a:xfrm rot="0" flipH="0" flipV="0">
            <a:off x="6136112" y="4372223"/>
            <a:ext cx="71551" cy="86868"/>
          </a:xfrm>
          <a:custGeom>
            <a:pathLst>
              <a:path w="5962650" h="7239000">
                <a:moveTo>
                  <a:pt x="2317750" y="7239000"/>
                </a:moveTo>
                <a:cubicBezTo>
                  <a:pt x="1809750" y="7239000"/>
                  <a:pt x="1384300" y="7144808"/>
                  <a:pt x="1041400" y="6956425"/>
                </a:cubicBezTo>
                <a:cubicBezTo>
                  <a:pt x="698500" y="6768042"/>
                  <a:pt x="439208" y="6518275"/>
                  <a:pt x="263525" y="6207125"/>
                </a:cubicBezTo>
                <a:cubicBezTo>
                  <a:pt x="87841" y="5895975"/>
                  <a:pt x="0" y="5554134"/>
                  <a:pt x="0" y="5181600"/>
                </a:cubicBezTo>
                <a:cubicBezTo>
                  <a:pt x="0" y="4834467"/>
                  <a:pt x="61383" y="4529667"/>
                  <a:pt x="184150" y="4267200"/>
                </a:cubicBezTo>
                <a:cubicBezTo>
                  <a:pt x="306916" y="4004734"/>
                  <a:pt x="488950" y="3781425"/>
                  <a:pt x="730250" y="3597275"/>
                </a:cubicBezTo>
                <a:cubicBezTo>
                  <a:pt x="971550" y="3413125"/>
                  <a:pt x="1267883" y="3263900"/>
                  <a:pt x="1619250" y="3149600"/>
                </a:cubicBezTo>
                <a:cubicBezTo>
                  <a:pt x="1924050" y="3060700"/>
                  <a:pt x="2269066" y="2982384"/>
                  <a:pt x="2654300" y="2914650"/>
                </a:cubicBezTo>
                <a:cubicBezTo>
                  <a:pt x="3039533" y="2846917"/>
                  <a:pt x="3444875" y="2783417"/>
                  <a:pt x="3870325" y="2724150"/>
                </a:cubicBezTo>
                <a:cubicBezTo>
                  <a:pt x="4295775" y="2664884"/>
                  <a:pt x="4718050" y="2605617"/>
                  <a:pt x="5137150" y="2546350"/>
                </a:cubicBezTo>
                <a:lnTo>
                  <a:pt x="4654550" y="2813050"/>
                </a:lnTo>
                <a:cubicBezTo>
                  <a:pt x="4663016" y="2275417"/>
                  <a:pt x="4549775" y="1876425"/>
                  <a:pt x="4314825" y="1616075"/>
                </a:cubicBezTo>
                <a:cubicBezTo>
                  <a:pt x="4079875" y="1355725"/>
                  <a:pt x="3676650" y="1225550"/>
                  <a:pt x="3105150" y="1225550"/>
                </a:cubicBezTo>
                <a:cubicBezTo>
                  <a:pt x="2745316" y="1225550"/>
                  <a:pt x="2415116" y="1309159"/>
                  <a:pt x="2114550" y="1476375"/>
                </a:cubicBezTo>
                <a:cubicBezTo>
                  <a:pt x="1813983" y="1643592"/>
                  <a:pt x="1604433" y="1919817"/>
                  <a:pt x="1485900" y="2305050"/>
                </a:cubicBezTo>
                <a:lnTo>
                  <a:pt x="247650" y="1924050"/>
                </a:lnTo>
                <a:cubicBezTo>
                  <a:pt x="416983" y="1335617"/>
                  <a:pt x="739775" y="867834"/>
                  <a:pt x="1216025" y="520700"/>
                </a:cubicBezTo>
                <a:cubicBezTo>
                  <a:pt x="1692275" y="173567"/>
                  <a:pt x="2326216" y="0"/>
                  <a:pt x="3117850" y="0"/>
                </a:cubicBezTo>
                <a:cubicBezTo>
                  <a:pt x="3731683" y="0"/>
                  <a:pt x="4266141" y="104775"/>
                  <a:pt x="4721225" y="314325"/>
                </a:cubicBezTo>
                <a:cubicBezTo>
                  <a:pt x="5176308" y="523875"/>
                  <a:pt x="5509683" y="855134"/>
                  <a:pt x="5721350" y="1308100"/>
                </a:cubicBezTo>
                <a:cubicBezTo>
                  <a:pt x="5831416" y="1532467"/>
                  <a:pt x="5899150" y="1769534"/>
                  <a:pt x="5924550" y="2019300"/>
                </a:cubicBezTo>
                <a:cubicBezTo>
                  <a:pt x="5949950" y="2269067"/>
                  <a:pt x="5962650" y="2537884"/>
                  <a:pt x="5962650" y="2825750"/>
                </a:cubicBezTo>
                <a:lnTo>
                  <a:pt x="5962650" y="7048500"/>
                </a:lnTo>
                <a:lnTo>
                  <a:pt x="4787900" y="7048500"/>
                </a:lnTo>
                <a:lnTo>
                  <a:pt x="4787900" y="5480050"/>
                </a:lnTo>
                <a:lnTo>
                  <a:pt x="5016500" y="5683250"/>
                </a:lnTo>
                <a:cubicBezTo>
                  <a:pt x="4732866" y="6208184"/>
                  <a:pt x="4371975" y="6598709"/>
                  <a:pt x="3933825" y="6854825"/>
                </a:cubicBezTo>
                <a:cubicBezTo>
                  <a:pt x="3495675" y="7110941"/>
                  <a:pt x="2956983" y="7239000"/>
                  <a:pt x="2317750" y="7239000"/>
                </a:cubicBezTo>
                <a:close/>
                <a:moveTo>
                  <a:pt x="-698500" y="7048500"/>
                </a:moveTo>
                <a:moveTo>
                  <a:pt x="2552700" y="6153150"/>
                </a:moveTo>
                <a:cubicBezTo>
                  <a:pt x="2929466" y="6153150"/>
                  <a:pt x="3253316" y="6086475"/>
                  <a:pt x="3524250" y="5953125"/>
                </a:cubicBezTo>
                <a:cubicBezTo>
                  <a:pt x="3795183" y="5819775"/>
                  <a:pt x="4013200" y="5649384"/>
                  <a:pt x="4178300" y="5441950"/>
                </a:cubicBezTo>
                <a:cubicBezTo>
                  <a:pt x="4343400" y="5234517"/>
                  <a:pt x="4451350" y="5018617"/>
                  <a:pt x="4502150" y="4794250"/>
                </a:cubicBezTo>
                <a:cubicBezTo>
                  <a:pt x="4574116" y="4591050"/>
                  <a:pt x="4615391" y="4362450"/>
                  <a:pt x="4625975" y="4108450"/>
                </a:cubicBezTo>
                <a:cubicBezTo>
                  <a:pt x="4636558" y="3854450"/>
                  <a:pt x="4641850" y="3651250"/>
                  <a:pt x="4641850" y="3498850"/>
                </a:cubicBezTo>
                <a:lnTo>
                  <a:pt x="5073650" y="3657600"/>
                </a:lnTo>
                <a:cubicBezTo>
                  <a:pt x="4654550" y="3721100"/>
                  <a:pt x="4273550" y="3778250"/>
                  <a:pt x="3930650" y="3829050"/>
                </a:cubicBezTo>
                <a:cubicBezTo>
                  <a:pt x="3587750" y="3879850"/>
                  <a:pt x="3277658" y="3929592"/>
                  <a:pt x="3000375" y="3978275"/>
                </a:cubicBezTo>
                <a:cubicBezTo>
                  <a:pt x="2723091" y="4026959"/>
                  <a:pt x="2476500" y="4085167"/>
                  <a:pt x="2260600" y="4152900"/>
                </a:cubicBezTo>
                <a:cubicBezTo>
                  <a:pt x="2078566" y="4216400"/>
                  <a:pt x="1916641" y="4292600"/>
                  <a:pt x="1774825" y="4381500"/>
                </a:cubicBezTo>
                <a:cubicBezTo>
                  <a:pt x="1633008" y="4470400"/>
                  <a:pt x="1520825" y="4578350"/>
                  <a:pt x="1438275" y="4705350"/>
                </a:cubicBezTo>
                <a:cubicBezTo>
                  <a:pt x="1355725" y="4832350"/>
                  <a:pt x="1314450" y="4986867"/>
                  <a:pt x="1314450" y="5168900"/>
                </a:cubicBezTo>
                <a:cubicBezTo>
                  <a:pt x="1314450" y="5346700"/>
                  <a:pt x="1358900" y="5510742"/>
                  <a:pt x="1447800" y="5661025"/>
                </a:cubicBezTo>
                <a:cubicBezTo>
                  <a:pt x="1536700" y="5811309"/>
                  <a:pt x="1672166" y="5930900"/>
                  <a:pt x="1854200" y="6019800"/>
                </a:cubicBezTo>
                <a:cubicBezTo>
                  <a:pt x="2036233" y="6108700"/>
                  <a:pt x="2269066" y="6153150"/>
                  <a:pt x="2552700" y="6153150"/>
                </a:cubicBezTo>
                <a:close/>
                <a:moveTo>
                  <a:pt x="3873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2" name="Freeform 4472"/>
          <p:cNvSpPr/>
          <p:nvPr/>
        </p:nvSpPr>
        <p:spPr>
          <a:xfrm rot="0" flipH="0" flipV="0">
            <a:off x="6222828" y="4372223"/>
            <a:ext cx="75666" cy="86868"/>
          </a:xfrm>
          <a:custGeom>
            <a:pathLst>
              <a:path w="6305550" h="7239000">
                <a:moveTo>
                  <a:pt x="3314700" y="7239000"/>
                </a:moveTo>
                <a:cubicBezTo>
                  <a:pt x="2611966" y="7239000"/>
                  <a:pt x="2015066" y="7082366"/>
                  <a:pt x="1524000" y="6769100"/>
                </a:cubicBezTo>
                <a:cubicBezTo>
                  <a:pt x="1032933" y="6455834"/>
                  <a:pt x="657225" y="6026150"/>
                  <a:pt x="396875" y="5480050"/>
                </a:cubicBezTo>
                <a:cubicBezTo>
                  <a:pt x="136525" y="4933950"/>
                  <a:pt x="4233" y="4313767"/>
                  <a:pt x="0" y="3619500"/>
                </a:cubicBezTo>
                <a:cubicBezTo>
                  <a:pt x="4233" y="2912534"/>
                  <a:pt x="139700" y="2287059"/>
                  <a:pt x="406400" y="1743075"/>
                </a:cubicBezTo>
                <a:cubicBezTo>
                  <a:pt x="673100" y="1199092"/>
                  <a:pt x="1054100" y="772584"/>
                  <a:pt x="1549400" y="463550"/>
                </a:cubicBezTo>
                <a:cubicBezTo>
                  <a:pt x="2044700" y="154517"/>
                  <a:pt x="2639483" y="0"/>
                  <a:pt x="3333750" y="0"/>
                </a:cubicBezTo>
                <a:cubicBezTo>
                  <a:pt x="4083050" y="0"/>
                  <a:pt x="4723341" y="186267"/>
                  <a:pt x="5254625" y="558800"/>
                </a:cubicBezTo>
                <a:cubicBezTo>
                  <a:pt x="5785908" y="931334"/>
                  <a:pt x="6136216" y="1441450"/>
                  <a:pt x="6305550" y="2089150"/>
                </a:cubicBezTo>
                <a:lnTo>
                  <a:pt x="4984750" y="2470150"/>
                </a:lnTo>
                <a:cubicBezTo>
                  <a:pt x="4853516" y="2084917"/>
                  <a:pt x="4638675" y="1785409"/>
                  <a:pt x="4340225" y="1571625"/>
                </a:cubicBezTo>
                <a:cubicBezTo>
                  <a:pt x="4041775" y="1357842"/>
                  <a:pt x="3699933" y="1250950"/>
                  <a:pt x="3314700" y="1250950"/>
                </a:cubicBezTo>
                <a:cubicBezTo>
                  <a:pt x="2878666" y="1250950"/>
                  <a:pt x="2520950" y="1353609"/>
                  <a:pt x="2241550" y="1558925"/>
                </a:cubicBezTo>
                <a:cubicBezTo>
                  <a:pt x="1962150" y="1764242"/>
                  <a:pt x="1754716" y="2044700"/>
                  <a:pt x="1619250" y="2400300"/>
                </a:cubicBezTo>
                <a:cubicBezTo>
                  <a:pt x="1483783" y="2755900"/>
                  <a:pt x="1413933" y="3162300"/>
                  <a:pt x="1409700" y="3619500"/>
                </a:cubicBezTo>
                <a:cubicBezTo>
                  <a:pt x="1413933" y="4326467"/>
                  <a:pt x="1575858" y="4897967"/>
                  <a:pt x="1895475" y="5334000"/>
                </a:cubicBezTo>
                <a:cubicBezTo>
                  <a:pt x="2215091" y="5770034"/>
                  <a:pt x="2688166" y="5988050"/>
                  <a:pt x="3314700" y="5988050"/>
                </a:cubicBezTo>
                <a:cubicBezTo>
                  <a:pt x="3742266" y="5988050"/>
                  <a:pt x="4088341" y="5889625"/>
                  <a:pt x="4352925" y="5692775"/>
                </a:cubicBezTo>
                <a:cubicBezTo>
                  <a:pt x="4617508" y="5495925"/>
                  <a:pt x="4819650" y="5213350"/>
                  <a:pt x="4959350" y="4845050"/>
                </a:cubicBezTo>
                <a:lnTo>
                  <a:pt x="6305550" y="5162550"/>
                </a:lnTo>
                <a:cubicBezTo>
                  <a:pt x="6081183" y="5831417"/>
                  <a:pt x="5710766" y="6344709"/>
                  <a:pt x="5194300" y="6702425"/>
                </a:cubicBezTo>
                <a:cubicBezTo>
                  <a:pt x="4677833" y="7060141"/>
                  <a:pt x="4051300" y="7239000"/>
                  <a:pt x="331470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3" name="Freeform 4473"/>
          <p:cNvSpPr/>
          <p:nvPr/>
        </p:nvSpPr>
        <p:spPr>
          <a:xfrm rot="0" flipH="0" flipV="0">
            <a:off x="6313201" y="4345553"/>
            <a:ext cx="15925" cy="111252"/>
          </a:xfrm>
          <a:custGeom>
            <a:pathLst>
              <a:path w="1327150" h="9271000">
                <a:moveTo>
                  <a:pt x="0" y="128905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1289050"/>
                </a:lnTo>
                <a:close/>
                <a:moveTo>
                  <a:pt x="6965950" y="9271000"/>
                </a:moveTo>
                <a:moveTo>
                  <a:pt x="0" y="9271000"/>
                </a:moveTo>
                <a:lnTo>
                  <a:pt x="0" y="2413000"/>
                </a:lnTo>
                <a:lnTo>
                  <a:pt x="1327150" y="2413000"/>
                </a:lnTo>
                <a:lnTo>
                  <a:pt x="1327150" y="9271000"/>
                </a:lnTo>
                <a:close/>
                <a:moveTo>
                  <a:pt x="-1016000" y="927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4" name="Freeform 4474"/>
          <p:cNvSpPr/>
          <p:nvPr/>
        </p:nvSpPr>
        <p:spPr>
          <a:xfrm rot="0" flipH="0" flipV="0">
            <a:off x="6351834" y="4372299"/>
            <a:ext cx="73990" cy="84505"/>
          </a:xfrm>
          <a:custGeom>
            <a:pathLst>
              <a:path w="6165850" h="7042150">
                <a:moveTo>
                  <a:pt x="4819650" y="7042150"/>
                </a:moveTo>
                <a:lnTo>
                  <a:pt x="4819650" y="3670300"/>
                </a:lnTo>
                <a:cubicBezTo>
                  <a:pt x="4819650" y="3403600"/>
                  <a:pt x="4797425" y="3129492"/>
                  <a:pt x="4752975" y="2847975"/>
                </a:cubicBezTo>
                <a:cubicBezTo>
                  <a:pt x="4708525" y="2566459"/>
                  <a:pt x="4623858" y="2305050"/>
                  <a:pt x="4498975" y="2063750"/>
                </a:cubicBezTo>
                <a:cubicBezTo>
                  <a:pt x="4374091" y="1822450"/>
                  <a:pt x="4198408" y="1627717"/>
                  <a:pt x="3971925" y="1479550"/>
                </a:cubicBezTo>
                <a:cubicBezTo>
                  <a:pt x="3745441" y="1331384"/>
                  <a:pt x="3450166" y="1257300"/>
                  <a:pt x="3086100" y="1257300"/>
                </a:cubicBezTo>
                <a:cubicBezTo>
                  <a:pt x="2849033" y="1257300"/>
                  <a:pt x="2624666" y="1296459"/>
                  <a:pt x="2413000" y="1374775"/>
                </a:cubicBezTo>
                <a:cubicBezTo>
                  <a:pt x="2201333" y="1453092"/>
                  <a:pt x="2016125" y="1579034"/>
                  <a:pt x="1857375" y="1752600"/>
                </a:cubicBezTo>
                <a:cubicBezTo>
                  <a:pt x="1698625" y="1926167"/>
                  <a:pt x="1573741" y="2154767"/>
                  <a:pt x="1482725" y="2438400"/>
                </a:cubicBezTo>
                <a:cubicBezTo>
                  <a:pt x="1391708" y="2722034"/>
                  <a:pt x="1346200" y="3067050"/>
                  <a:pt x="1346200" y="3473450"/>
                </a:cubicBezTo>
                <a:lnTo>
                  <a:pt x="520700" y="3162300"/>
                </a:lnTo>
                <a:cubicBezTo>
                  <a:pt x="520700" y="2540000"/>
                  <a:pt x="637116" y="1990725"/>
                  <a:pt x="869950" y="1514475"/>
                </a:cubicBezTo>
                <a:cubicBezTo>
                  <a:pt x="1102783" y="1038225"/>
                  <a:pt x="1437216" y="666750"/>
                  <a:pt x="1873250" y="400050"/>
                </a:cubicBezTo>
                <a:cubicBezTo>
                  <a:pt x="2309283" y="133350"/>
                  <a:pt x="2836333" y="0"/>
                  <a:pt x="3454400" y="0"/>
                </a:cubicBezTo>
                <a:cubicBezTo>
                  <a:pt x="3928533" y="0"/>
                  <a:pt x="4326466" y="76200"/>
                  <a:pt x="4648200" y="228600"/>
                </a:cubicBezTo>
                <a:cubicBezTo>
                  <a:pt x="4969933" y="381000"/>
                  <a:pt x="5231341" y="581025"/>
                  <a:pt x="5432425" y="828675"/>
                </a:cubicBezTo>
                <a:cubicBezTo>
                  <a:pt x="5633508" y="1076325"/>
                  <a:pt x="5786966" y="1346200"/>
                  <a:pt x="5892800" y="1638300"/>
                </a:cubicBezTo>
                <a:cubicBezTo>
                  <a:pt x="5998633" y="1930400"/>
                  <a:pt x="6070600" y="2216150"/>
                  <a:pt x="6108700" y="2495550"/>
                </a:cubicBezTo>
                <a:cubicBezTo>
                  <a:pt x="6146800" y="2774950"/>
                  <a:pt x="6165850" y="3020484"/>
                  <a:pt x="6165850" y="3232150"/>
                </a:cubicBezTo>
                <a:lnTo>
                  <a:pt x="6165850" y="7042150"/>
                </a:lnTo>
                <a:close/>
                <a:moveTo>
                  <a:pt x="-882650" y="7042150"/>
                </a:moveTo>
                <a:moveTo>
                  <a:pt x="0" y="7042150"/>
                </a:moveTo>
                <a:lnTo>
                  <a:pt x="0" y="184150"/>
                </a:lnTo>
                <a:lnTo>
                  <a:pt x="1187450" y="184150"/>
                </a:lnTo>
                <a:lnTo>
                  <a:pt x="1187450" y="2165350"/>
                </a:lnTo>
                <a:lnTo>
                  <a:pt x="1346200" y="2165350"/>
                </a:lnTo>
                <a:lnTo>
                  <a:pt x="1346200" y="7042150"/>
                </a:lnTo>
                <a:close/>
                <a:moveTo>
                  <a:pt x="-882650" y="7042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5" name="Freeform 4475"/>
          <p:cNvSpPr/>
          <p:nvPr/>
        </p:nvSpPr>
        <p:spPr>
          <a:xfrm rot="0" flipH="0" flipV="0">
            <a:off x="6467506" y="4374509"/>
            <a:ext cx="80314" cy="118872"/>
          </a:xfrm>
          <a:custGeom>
            <a:pathLst>
              <a:path w="6692900" h="9906000">
                <a:moveTo>
                  <a:pt x="1644650" y="9906000"/>
                </a:moveTo>
                <a:lnTo>
                  <a:pt x="2971800" y="6292850"/>
                </a:lnTo>
                <a:lnTo>
                  <a:pt x="2990850" y="7359650"/>
                </a:lnTo>
                <a:lnTo>
                  <a:pt x="0" y="0"/>
                </a:lnTo>
                <a:lnTo>
                  <a:pt x="1384300" y="0"/>
                </a:lnTo>
                <a:lnTo>
                  <a:pt x="3619500" y="5683250"/>
                </a:lnTo>
                <a:lnTo>
                  <a:pt x="3213100" y="5683250"/>
                </a:lnTo>
                <a:lnTo>
                  <a:pt x="5346700" y="0"/>
                </a:lnTo>
                <a:lnTo>
                  <a:pt x="6692900" y="0"/>
                </a:lnTo>
                <a:lnTo>
                  <a:pt x="2908300" y="9906000"/>
                </a:lnTo>
                <a:close/>
                <a:moveTo>
                  <a:pt x="-32194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6" name="Freeform 4476"/>
          <p:cNvSpPr/>
          <p:nvPr/>
        </p:nvSpPr>
        <p:spPr>
          <a:xfrm rot="0" flipH="0" flipV="0">
            <a:off x="6559556" y="4347077"/>
            <a:ext cx="73990" cy="109728"/>
          </a:xfrm>
          <a:custGeom>
            <a:pathLst>
              <a:path w="6165850" h="9144000">
                <a:moveTo>
                  <a:pt x="4819650" y="9144000"/>
                </a:moveTo>
                <a:lnTo>
                  <a:pt x="4819650" y="5772150"/>
                </a:lnTo>
                <a:cubicBezTo>
                  <a:pt x="4819650" y="5505450"/>
                  <a:pt x="4797425" y="5231342"/>
                  <a:pt x="4752975" y="4949825"/>
                </a:cubicBezTo>
                <a:cubicBezTo>
                  <a:pt x="4708525" y="4668309"/>
                  <a:pt x="4623858" y="4406900"/>
                  <a:pt x="4498975" y="4165600"/>
                </a:cubicBezTo>
                <a:cubicBezTo>
                  <a:pt x="4374091" y="3924300"/>
                  <a:pt x="4198408" y="3729567"/>
                  <a:pt x="3971925" y="3581400"/>
                </a:cubicBezTo>
                <a:cubicBezTo>
                  <a:pt x="3745441" y="3433234"/>
                  <a:pt x="3450166" y="3359150"/>
                  <a:pt x="3086100" y="3359150"/>
                </a:cubicBezTo>
                <a:cubicBezTo>
                  <a:pt x="2849033" y="3359150"/>
                  <a:pt x="2624666" y="3398309"/>
                  <a:pt x="2413000" y="3476625"/>
                </a:cubicBezTo>
                <a:cubicBezTo>
                  <a:pt x="2201333" y="3554942"/>
                  <a:pt x="2016125" y="3680884"/>
                  <a:pt x="1857375" y="3854450"/>
                </a:cubicBezTo>
                <a:cubicBezTo>
                  <a:pt x="1698625" y="4028017"/>
                  <a:pt x="1573741" y="4256617"/>
                  <a:pt x="1482725" y="4540250"/>
                </a:cubicBezTo>
                <a:cubicBezTo>
                  <a:pt x="1391708" y="4823884"/>
                  <a:pt x="1346200" y="5168900"/>
                  <a:pt x="1346200" y="5575300"/>
                </a:cubicBezTo>
                <a:lnTo>
                  <a:pt x="520700" y="5264150"/>
                </a:lnTo>
                <a:cubicBezTo>
                  <a:pt x="520700" y="4641850"/>
                  <a:pt x="637116" y="4092575"/>
                  <a:pt x="869950" y="3616325"/>
                </a:cubicBezTo>
                <a:cubicBezTo>
                  <a:pt x="1102783" y="3140075"/>
                  <a:pt x="1437216" y="2768600"/>
                  <a:pt x="1873250" y="2501900"/>
                </a:cubicBezTo>
                <a:cubicBezTo>
                  <a:pt x="2309283" y="2235200"/>
                  <a:pt x="2836333" y="2101850"/>
                  <a:pt x="3454400" y="2101850"/>
                </a:cubicBezTo>
                <a:cubicBezTo>
                  <a:pt x="3928533" y="2101850"/>
                  <a:pt x="4326466" y="2178050"/>
                  <a:pt x="4648200" y="2330450"/>
                </a:cubicBezTo>
                <a:cubicBezTo>
                  <a:pt x="4969933" y="2482850"/>
                  <a:pt x="5231341" y="2682875"/>
                  <a:pt x="5432425" y="2930525"/>
                </a:cubicBezTo>
                <a:cubicBezTo>
                  <a:pt x="5633508" y="3178175"/>
                  <a:pt x="5786966" y="3448050"/>
                  <a:pt x="5892800" y="3740150"/>
                </a:cubicBezTo>
                <a:cubicBezTo>
                  <a:pt x="5998633" y="4032250"/>
                  <a:pt x="6070600" y="4318000"/>
                  <a:pt x="6108700" y="4597400"/>
                </a:cubicBezTo>
                <a:cubicBezTo>
                  <a:pt x="6146800" y="4876800"/>
                  <a:pt x="6165850" y="5122334"/>
                  <a:pt x="6165850" y="5334000"/>
                </a:cubicBezTo>
                <a:lnTo>
                  <a:pt x="6165850" y="9144000"/>
                </a:lnTo>
                <a:close/>
                <a:moveTo>
                  <a:pt x="-88265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187450" y="0"/>
                </a:lnTo>
                <a:lnTo>
                  <a:pt x="1187450" y="4933950"/>
                </a:lnTo>
                <a:lnTo>
                  <a:pt x="1346200" y="4933950"/>
                </a:lnTo>
                <a:lnTo>
                  <a:pt x="1346200" y="9144000"/>
                </a:lnTo>
                <a:close/>
                <a:moveTo>
                  <a:pt x="-8826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7" name="Freeform 4477"/>
          <p:cNvSpPr/>
          <p:nvPr/>
        </p:nvSpPr>
        <p:spPr>
          <a:xfrm rot="0" flipH="0" flipV="0">
            <a:off x="6644214" y="4351649"/>
            <a:ext cx="56235" cy="106603"/>
          </a:xfrm>
          <a:custGeom>
            <a:pathLst>
              <a:path w="4686300" h="8883650">
                <a:moveTo>
                  <a:pt x="4686300" y="8763000"/>
                </a:moveTo>
                <a:cubicBezTo>
                  <a:pt x="4254500" y="8847666"/>
                  <a:pt x="3831166" y="8883650"/>
                  <a:pt x="3416300" y="8870950"/>
                </a:cubicBezTo>
                <a:cubicBezTo>
                  <a:pt x="3001433" y="8858250"/>
                  <a:pt x="2631016" y="8777816"/>
                  <a:pt x="2305050" y="8629650"/>
                </a:cubicBezTo>
                <a:cubicBezTo>
                  <a:pt x="1979083" y="8481484"/>
                  <a:pt x="1733550" y="8248650"/>
                  <a:pt x="1568450" y="7931150"/>
                </a:cubicBezTo>
                <a:cubicBezTo>
                  <a:pt x="1420283" y="7647517"/>
                  <a:pt x="1340908" y="7358592"/>
                  <a:pt x="1330325" y="7064375"/>
                </a:cubicBezTo>
                <a:cubicBezTo>
                  <a:pt x="1319741" y="6770159"/>
                  <a:pt x="1314450" y="6436784"/>
                  <a:pt x="1314450" y="6064250"/>
                </a:cubicBezTo>
                <a:lnTo>
                  <a:pt x="1314450" y="0"/>
                </a:lnTo>
                <a:lnTo>
                  <a:pt x="2647950" y="0"/>
                </a:lnTo>
                <a:lnTo>
                  <a:pt x="2647950" y="6000750"/>
                </a:lnTo>
                <a:cubicBezTo>
                  <a:pt x="2647950" y="6275917"/>
                  <a:pt x="2651125" y="6515100"/>
                  <a:pt x="2657475" y="6718300"/>
                </a:cubicBezTo>
                <a:cubicBezTo>
                  <a:pt x="2663825" y="6921500"/>
                  <a:pt x="2707216" y="7092950"/>
                  <a:pt x="2787650" y="7232650"/>
                </a:cubicBezTo>
                <a:cubicBezTo>
                  <a:pt x="2940050" y="7495117"/>
                  <a:pt x="3182408" y="7644342"/>
                  <a:pt x="3514725" y="7680325"/>
                </a:cubicBezTo>
                <a:cubicBezTo>
                  <a:pt x="3847041" y="7716309"/>
                  <a:pt x="4237566" y="7702550"/>
                  <a:pt x="4686300" y="7639050"/>
                </a:cubicBezTo>
                <a:close/>
                <a:moveTo>
                  <a:pt x="-127000" y="8763000"/>
                </a:moveTo>
                <a:moveTo>
                  <a:pt x="0" y="2971800"/>
                </a:moveTo>
                <a:lnTo>
                  <a:pt x="0" y="1905000"/>
                </a:lnTo>
                <a:lnTo>
                  <a:pt x="4686300" y="1905000"/>
                </a:lnTo>
                <a:lnTo>
                  <a:pt x="4686300" y="2971800"/>
                </a:lnTo>
                <a:close/>
                <a:moveTo>
                  <a:pt x="56642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8" name="Freeform 4478"/>
          <p:cNvSpPr/>
          <p:nvPr/>
        </p:nvSpPr>
        <p:spPr>
          <a:xfrm rot="0" flipH="0" flipV="0">
            <a:off x="6713099" y="4345476"/>
            <a:ext cx="71551" cy="113614"/>
          </a:xfrm>
          <a:custGeom>
            <a:pathLst>
              <a:path w="5962650" h="9467850">
                <a:moveTo>
                  <a:pt x="3879850" y="1270000"/>
                </a:moveTo>
                <a:lnTo>
                  <a:pt x="3879850" y="0"/>
                </a:lnTo>
                <a:lnTo>
                  <a:pt x="5149850" y="0"/>
                </a:lnTo>
                <a:lnTo>
                  <a:pt x="5149850" y="1270000"/>
                </a:lnTo>
                <a:close/>
                <a:moveTo>
                  <a:pt x="7499350" y="9277350"/>
                </a:moveTo>
                <a:moveTo>
                  <a:pt x="1320800" y="1270000"/>
                </a:moveTo>
                <a:lnTo>
                  <a:pt x="1320800" y="0"/>
                </a:lnTo>
                <a:lnTo>
                  <a:pt x="2590800" y="0"/>
                </a:lnTo>
                <a:lnTo>
                  <a:pt x="2590800" y="1270000"/>
                </a:lnTo>
                <a:close/>
                <a:moveTo>
                  <a:pt x="7499350" y="9277350"/>
                </a:moveTo>
                <a:moveTo>
                  <a:pt x="2317750" y="9467850"/>
                </a:moveTo>
                <a:cubicBezTo>
                  <a:pt x="1809750" y="9467850"/>
                  <a:pt x="1384300" y="9373658"/>
                  <a:pt x="1041400" y="9185275"/>
                </a:cubicBezTo>
                <a:cubicBezTo>
                  <a:pt x="698500" y="8996892"/>
                  <a:pt x="439208" y="8747125"/>
                  <a:pt x="263525" y="8435975"/>
                </a:cubicBezTo>
                <a:cubicBezTo>
                  <a:pt x="87841" y="8124825"/>
                  <a:pt x="0" y="7782984"/>
                  <a:pt x="0" y="7410450"/>
                </a:cubicBezTo>
                <a:cubicBezTo>
                  <a:pt x="0" y="7063317"/>
                  <a:pt x="61383" y="6758517"/>
                  <a:pt x="184150" y="6496050"/>
                </a:cubicBezTo>
                <a:cubicBezTo>
                  <a:pt x="306916" y="6233584"/>
                  <a:pt x="488950" y="6010275"/>
                  <a:pt x="730250" y="5826125"/>
                </a:cubicBezTo>
                <a:cubicBezTo>
                  <a:pt x="971550" y="5641975"/>
                  <a:pt x="1267883" y="5492750"/>
                  <a:pt x="1619250" y="5378450"/>
                </a:cubicBezTo>
                <a:cubicBezTo>
                  <a:pt x="1924050" y="5289550"/>
                  <a:pt x="2269066" y="5211234"/>
                  <a:pt x="2654300" y="5143500"/>
                </a:cubicBezTo>
                <a:cubicBezTo>
                  <a:pt x="3039533" y="5075767"/>
                  <a:pt x="3444875" y="5012267"/>
                  <a:pt x="3870325" y="4953000"/>
                </a:cubicBezTo>
                <a:cubicBezTo>
                  <a:pt x="4295775" y="4893734"/>
                  <a:pt x="4718050" y="4834467"/>
                  <a:pt x="5137150" y="4775200"/>
                </a:cubicBezTo>
                <a:lnTo>
                  <a:pt x="4654550" y="5041900"/>
                </a:lnTo>
                <a:cubicBezTo>
                  <a:pt x="4663016" y="4504267"/>
                  <a:pt x="4549775" y="4105275"/>
                  <a:pt x="4314825" y="3844925"/>
                </a:cubicBezTo>
                <a:cubicBezTo>
                  <a:pt x="4079875" y="3584575"/>
                  <a:pt x="3676650" y="3454400"/>
                  <a:pt x="3105150" y="3454400"/>
                </a:cubicBezTo>
                <a:cubicBezTo>
                  <a:pt x="2745316" y="3454400"/>
                  <a:pt x="2415116" y="3538009"/>
                  <a:pt x="2114550" y="3705225"/>
                </a:cubicBezTo>
                <a:cubicBezTo>
                  <a:pt x="1813983" y="3872442"/>
                  <a:pt x="1604433" y="4148667"/>
                  <a:pt x="1485900" y="4533900"/>
                </a:cubicBezTo>
                <a:lnTo>
                  <a:pt x="247650" y="4152900"/>
                </a:lnTo>
                <a:cubicBezTo>
                  <a:pt x="416983" y="3564467"/>
                  <a:pt x="739775" y="3096684"/>
                  <a:pt x="1216025" y="2749550"/>
                </a:cubicBezTo>
                <a:cubicBezTo>
                  <a:pt x="1692275" y="2402417"/>
                  <a:pt x="2326216" y="2228850"/>
                  <a:pt x="3117850" y="2228850"/>
                </a:cubicBezTo>
                <a:cubicBezTo>
                  <a:pt x="3731683" y="2228850"/>
                  <a:pt x="4266141" y="2333625"/>
                  <a:pt x="4721225" y="2543175"/>
                </a:cubicBezTo>
                <a:cubicBezTo>
                  <a:pt x="5176308" y="2752725"/>
                  <a:pt x="5509683" y="3083984"/>
                  <a:pt x="5721350" y="3536950"/>
                </a:cubicBezTo>
                <a:cubicBezTo>
                  <a:pt x="5831416" y="3761317"/>
                  <a:pt x="5899150" y="3998384"/>
                  <a:pt x="5924550" y="4248150"/>
                </a:cubicBezTo>
                <a:cubicBezTo>
                  <a:pt x="5949950" y="4497917"/>
                  <a:pt x="5962650" y="4766734"/>
                  <a:pt x="5962650" y="5054600"/>
                </a:cubicBezTo>
                <a:lnTo>
                  <a:pt x="5962650" y="9277350"/>
                </a:lnTo>
                <a:lnTo>
                  <a:pt x="4787900" y="9277350"/>
                </a:lnTo>
                <a:lnTo>
                  <a:pt x="4787900" y="7708900"/>
                </a:lnTo>
                <a:lnTo>
                  <a:pt x="5016500" y="7912100"/>
                </a:lnTo>
                <a:cubicBezTo>
                  <a:pt x="4732866" y="8437034"/>
                  <a:pt x="4371975" y="8827559"/>
                  <a:pt x="3933825" y="9083675"/>
                </a:cubicBezTo>
                <a:cubicBezTo>
                  <a:pt x="3495675" y="9339791"/>
                  <a:pt x="2956983" y="9467850"/>
                  <a:pt x="2317750" y="9467850"/>
                </a:cubicBezTo>
                <a:close/>
                <a:moveTo>
                  <a:pt x="-698500" y="9277350"/>
                </a:moveTo>
                <a:moveTo>
                  <a:pt x="2552700" y="8382000"/>
                </a:moveTo>
                <a:cubicBezTo>
                  <a:pt x="2929466" y="8382000"/>
                  <a:pt x="3253316" y="8315325"/>
                  <a:pt x="3524250" y="8181975"/>
                </a:cubicBezTo>
                <a:cubicBezTo>
                  <a:pt x="3795183" y="8048625"/>
                  <a:pt x="4013200" y="7878234"/>
                  <a:pt x="4178300" y="7670800"/>
                </a:cubicBezTo>
                <a:cubicBezTo>
                  <a:pt x="4343400" y="7463367"/>
                  <a:pt x="4451350" y="7247467"/>
                  <a:pt x="4502150" y="7023100"/>
                </a:cubicBezTo>
                <a:cubicBezTo>
                  <a:pt x="4574116" y="6819900"/>
                  <a:pt x="4615391" y="6591300"/>
                  <a:pt x="4625975" y="6337300"/>
                </a:cubicBezTo>
                <a:cubicBezTo>
                  <a:pt x="4636558" y="6083300"/>
                  <a:pt x="4641850" y="5880100"/>
                  <a:pt x="4641850" y="5727700"/>
                </a:cubicBezTo>
                <a:lnTo>
                  <a:pt x="5073650" y="5886450"/>
                </a:lnTo>
                <a:cubicBezTo>
                  <a:pt x="4654550" y="5949950"/>
                  <a:pt x="4273550" y="6007100"/>
                  <a:pt x="3930650" y="6057900"/>
                </a:cubicBezTo>
                <a:cubicBezTo>
                  <a:pt x="3587750" y="6108700"/>
                  <a:pt x="3277658" y="6158442"/>
                  <a:pt x="3000375" y="6207125"/>
                </a:cubicBezTo>
                <a:cubicBezTo>
                  <a:pt x="2723091" y="6255809"/>
                  <a:pt x="2476500" y="6314017"/>
                  <a:pt x="2260600" y="6381750"/>
                </a:cubicBezTo>
                <a:cubicBezTo>
                  <a:pt x="2078566" y="6445250"/>
                  <a:pt x="1916641" y="6521450"/>
                  <a:pt x="1774825" y="6610350"/>
                </a:cubicBezTo>
                <a:cubicBezTo>
                  <a:pt x="1633008" y="6699250"/>
                  <a:pt x="1520825" y="6807200"/>
                  <a:pt x="1438275" y="6934200"/>
                </a:cubicBezTo>
                <a:cubicBezTo>
                  <a:pt x="1355725" y="7061200"/>
                  <a:pt x="1314450" y="7215717"/>
                  <a:pt x="1314450" y="7397750"/>
                </a:cubicBezTo>
                <a:cubicBezTo>
                  <a:pt x="1314450" y="7575550"/>
                  <a:pt x="1358900" y="7739592"/>
                  <a:pt x="1447800" y="7889875"/>
                </a:cubicBezTo>
                <a:cubicBezTo>
                  <a:pt x="1536700" y="8040159"/>
                  <a:pt x="1672166" y="8159750"/>
                  <a:pt x="1854200" y="8248650"/>
                </a:cubicBezTo>
                <a:cubicBezTo>
                  <a:pt x="2036233" y="8337550"/>
                  <a:pt x="2269066" y="8382000"/>
                  <a:pt x="2552700" y="8382000"/>
                </a:cubicBezTo>
                <a:close/>
                <a:moveTo>
                  <a:pt x="387350" y="92773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9" name="Freeform 4479"/>
          <p:cNvSpPr/>
          <p:nvPr/>
        </p:nvSpPr>
        <p:spPr>
          <a:xfrm rot="0" flipH="0" flipV="0">
            <a:off x="6805910" y="4344791"/>
            <a:ext cx="15925" cy="112014"/>
          </a:xfrm>
          <a:custGeom>
            <a:pathLst>
              <a:path w="1327150" h="9334500">
                <a:moveTo>
                  <a:pt x="0" y="9334500"/>
                </a:moveTo>
                <a:lnTo>
                  <a:pt x="0" y="0"/>
                </a:lnTo>
                <a:lnTo>
                  <a:pt x="1327150" y="0"/>
                </a:lnTo>
                <a:lnTo>
                  <a:pt x="13271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0" name="Freeform 4480"/>
          <p:cNvSpPr/>
          <p:nvPr/>
        </p:nvSpPr>
        <p:spPr>
          <a:xfrm rot="0" flipH="0" flipV="0">
            <a:off x="6840048" y="4345476"/>
            <a:ext cx="80695" cy="113614"/>
          </a:xfrm>
          <a:custGeom>
            <a:pathLst>
              <a:path w="6724650" h="9467850">
                <a:moveTo>
                  <a:pt x="4006850" y="1270000"/>
                </a:moveTo>
                <a:lnTo>
                  <a:pt x="4006850" y="0"/>
                </a:lnTo>
                <a:lnTo>
                  <a:pt x="5276850" y="0"/>
                </a:lnTo>
                <a:lnTo>
                  <a:pt x="5276850" y="1270000"/>
                </a:lnTo>
                <a:close/>
                <a:moveTo>
                  <a:pt x="7499350" y="9277350"/>
                </a:moveTo>
                <a:moveTo>
                  <a:pt x="1454150" y="1270000"/>
                </a:moveTo>
                <a:lnTo>
                  <a:pt x="1454150" y="0"/>
                </a:lnTo>
                <a:lnTo>
                  <a:pt x="2724150" y="0"/>
                </a:lnTo>
                <a:lnTo>
                  <a:pt x="2724150" y="1270000"/>
                </a:lnTo>
                <a:close/>
                <a:moveTo>
                  <a:pt x="7499350" y="9277350"/>
                </a:moveTo>
                <a:moveTo>
                  <a:pt x="3359150" y="9467850"/>
                </a:moveTo>
                <a:cubicBezTo>
                  <a:pt x="2673350" y="9467850"/>
                  <a:pt x="2078566" y="9313333"/>
                  <a:pt x="1574800" y="9004300"/>
                </a:cubicBezTo>
                <a:cubicBezTo>
                  <a:pt x="1071033" y="8695267"/>
                  <a:pt x="682625" y="8268759"/>
                  <a:pt x="409575" y="7724775"/>
                </a:cubicBezTo>
                <a:cubicBezTo>
                  <a:pt x="136525" y="7180792"/>
                  <a:pt x="0" y="6553200"/>
                  <a:pt x="0" y="5842000"/>
                </a:cubicBezTo>
                <a:cubicBezTo>
                  <a:pt x="0" y="5126567"/>
                  <a:pt x="139700" y="4496859"/>
                  <a:pt x="419100" y="3952875"/>
                </a:cubicBezTo>
                <a:cubicBezTo>
                  <a:pt x="698500" y="3408892"/>
                  <a:pt x="1090083" y="2985559"/>
                  <a:pt x="1593850" y="2682875"/>
                </a:cubicBezTo>
                <a:cubicBezTo>
                  <a:pt x="2097616" y="2380192"/>
                  <a:pt x="2686050" y="2228850"/>
                  <a:pt x="3359150" y="2228850"/>
                </a:cubicBezTo>
                <a:cubicBezTo>
                  <a:pt x="4044950" y="2228850"/>
                  <a:pt x="4639733" y="2383367"/>
                  <a:pt x="5143500" y="2692400"/>
                </a:cubicBezTo>
                <a:cubicBezTo>
                  <a:pt x="5647266" y="3001434"/>
                  <a:pt x="6036733" y="3426884"/>
                  <a:pt x="6311900" y="3968750"/>
                </a:cubicBezTo>
                <a:cubicBezTo>
                  <a:pt x="6587066" y="4510617"/>
                  <a:pt x="6724650" y="5135034"/>
                  <a:pt x="6724650" y="5842000"/>
                </a:cubicBezTo>
                <a:cubicBezTo>
                  <a:pt x="6724650" y="6557434"/>
                  <a:pt x="6586008" y="7187142"/>
                  <a:pt x="6308725" y="7731125"/>
                </a:cubicBezTo>
                <a:cubicBezTo>
                  <a:pt x="6031441" y="8275109"/>
                  <a:pt x="5640916" y="8700559"/>
                  <a:pt x="5137150" y="9007475"/>
                </a:cubicBezTo>
                <a:cubicBezTo>
                  <a:pt x="4633383" y="9314391"/>
                  <a:pt x="4040716" y="9467850"/>
                  <a:pt x="3359150" y="9467850"/>
                </a:cubicBezTo>
                <a:close/>
                <a:moveTo>
                  <a:pt x="-698500" y="9277350"/>
                </a:moveTo>
                <a:moveTo>
                  <a:pt x="3359150" y="8216900"/>
                </a:moveTo>
                <a:cubicBezTo>
                  <a:pt x="4015316" y="8216900"/>
                  <a:pt x="4505325" y="7995709"/>
                  <a:pt x="4829175" y="7553325"/>
                </a:cubicBezTo>
                <a:cubicBezTo>
                  <a:pt x="5153025" y="7110942"/>
                  <a:pt x="5314950" y="6540500"/>
                  <a:pt x="5314950" y="5842000"/>
                </a:cubicBezTo>
                <a:cubicBezTo>
                  <a:pt x="5314950" y="5122334"/>
                  <a:pt x="5150908" y="4548717"/>
                  <a:pt x="4822825" y="4121150"/>
                </a:cubicBezTo>
                <a:cubicBezTo>
                  <a:pt x="4494741" y="3693584"/>
                  <a:pt x="4006850" y="3479800"/>
                  <a:pt x="3359150" y="3479800"/>
                </a:cubicBezTo>
                <a:cubicBezTo>
                  <a:pt x="2914650" y="3479800"/>
                  <a:pt x="2548466" y="3580342"/>
                  <a:pt x="2260600" y="3781425"/>
                </a:cubicBezTo>
                <a:cubicBezTo>
                  <a:pt x="1972733" y="3982509"/>
                  <a:pt x="1758950" y="4259792"/>
                  <a:pt x="1619250" y="4613275"/>
                </a:cubicBezTo>
                <a:cubicBezTo>
                  <a:pt x="1479550" y="4966759"/>
                  <a:pt x="1409700" y="5376334"/>
                  <a:pt x="1409700" y="5842000"/>
                </a:cubicBezTo>
                <a:cubicBezTo>
                  <a:pt x="1409700" y="6561667"/>
                  <a:pt x="1574800" y="7137400"/>
                  <a:pt x="1905000" y="7569200"/>
                </a:cubicBezTo>
                <a:cubicBezTo>
                  <a:pt x="2235200" y="8001000"/>
                  <a:pt x="2719916" y="8216900"/>
                  <a:pt x="3359150" y="8216900"/>
                </a:cubicBezTo>
                <a:close/>
                <a:moveTo>
                  <a:pt x="552450" y="92773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481" name="Freeform 448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2" name="Freeform 4482"/>
          <p:cNvSpPr/>
          <p:nvPr/>
        </p:nvSpPr>
        <p:spPr>
          <a:xfrm rot="0" flipH="0" flipV="1">
            <a:off x="73751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483" name="Picture 4483"/>
          <p:cNvPicPr>
            <a:picLocks noChangeAspect="0" noChangeArrowheads="1"/>
          </p:cNvPicPr>
          <p:nvPr/>
        </p:nvPicPr>
        <p:blipFill>
          <a:blip r:embed="rId44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86051"/>
            <a:ext cx="725924" cy="380900"/>
          </a:xfrm>
          <a:prstGeom prst="rect">
            <a:avLst/>
          </a:prstGeom>
          <a:noFill/>
          <a:extLst/>
        </p:spPr>
      </p:pic>
      <p:sp>
        <p:nvSpPr>
          <p:cNvPr id="4484" name="Freeform 448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5" name="Freeform 4485"/>
          <p:cNvSpPr/>
          <p:nvPr/>
        </p:nvSpPr>
        <p:spPr>
          <a:xfrm rot="0" flipH="0" flipV="1">
            <a:off x="4386024" y="1141750"/>
            <a:ext cx="4200899" cy="3612750"/>
          </a:xfrm>
          <a:custGeom>
            <a:pathLst>
              <a:path w="2134057200" h="1835277396">
                <a:moveTo>
                  <a:pt x="0" y="1835277396"/>
                </a:moveTo>
                <a:lnTo>
                  <a:pt x="2134057200" y="1835277396"/>
                </a:lnTo>
                <a:lnTo>
                  <a:pt x="2134057200" y="0"/>
                </a:lnTo>
                <a:lnTo>
                  <a:pt x="0" y="0"/>
                </a:lnTo>
                <a:close/>
                <a:moveTo>
                  <a:pt x="-1648091700" y="24152863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486" name="Picture 4486"/>
          <p:cNvPicPr>
            <a:picLocks noChangeAspect="0" noChangeArrowheads="1"/>
          </p:cNvPicPr>
          <p:nvPr/>
        </p:nvPicPr>
        <p:blipFill>
          <a:blip r:embed="rId44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6025" y="1141751"/>
            <a:ext cx="4200900" cy="3612750"/>
          </a:xfrm>
          <a:prstGeom prst="rect">
            <a:avLst/>
          </a:prstGeom>
          <a:noFill/>
          <a:extLst/>
        </p:spPr>
      </p:pic>
      <p:sp>
        <p:nvSpPr>
          <p:cNvPr id="4487" name="Freeform 4487"/>
          <p:cNvSpPr/>
          <p:nvPr/>
        </p:nvSpPr>
        <p:spPr>
          <a:xfrm rot="0" flipH="0" flipV="1">
            <a:off x="4882074" y="4812600"/>
            <a:ext cx="3407399" cy="7199"/>
          </a:xfrm>
          <a:custGeom>
            <a:pathLst>
              <a:path w="1730959200" h="3657600">
                <a:moveTo>
                  <a:pt x="0" y="3657600"/>
                </a:moveTo>
                <a:lnTo>
                  <a:pt x="17309592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8" name="Freeform 4488"/>
          <p:cNvSpPr/>
          <p:nvPr/>
        </p:nvSpPr>
        <p:spPr>
          <a:xfrm rot="0" flipH="0" flipV="1">
            <a:off x="4882074" y="4812600"/>
            <a:ext cx="3293099" cy="6958"/>
          </a:xfrm>
          <a:custGeom>
            <a:pathLst>
              <a:path w="1672894800" h="3534965">
                <a:moveTo>
                  <a:pt x="0" y="3534965"/>
                </a:moveTo>
                <a:lnTo>
                  <a:pt x="1672894800" y="0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9" name="Freeform 4489"/>
          <p:cNvSpPr/>
          <p:nvPr/>
        </p:nvSpPr>
        <p:spPr>
          <a:xfrm rot="0" flipH="0" flipV="1">
            <a:off x="8175108" y="4788093"/>
            <a:ext cx="86517" cy="62930"/>
          </a:xfrm>
          <a:custGeom>
            <a:pathLst>
              <a:path w="43950731" h="31968876">
                <a:moveTo>
                  <a:pt x="0" y="0"/>
                </a:moveTo>
                <a:lnTo>
                  <a:pt x="43950731" y="15891669"/>
                </a:lnTo>
                <a:lnTo>
                  <a:pt x="67469" y="31968876"/>
                </a:lnTo>
                <a:close/>
                <a:moveTo>
                  <a:pt x="-1688635061" y="2464320104"/>
                </a:moveTo>
              </a:path>
            </a:pathLst>
          </a:custGeom>
          <a:solidFill>
            <a:srgbClr val="191919">
              <a:alpha val="100000"/>
            </a:srgbClr>
          </a:solidFill>
          <a:ln w="1904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0" name="Freeform 4490"/>
          <p:cNvSpPr/>
          <p:nvPr/>
        </p:nvSpPr>
        <p:spPr>
          <a:xfrm rot="0" flipH="0" flipV="1">
            <a:off x="7841874" y="4747291"/>
            <a:ext cx="588899" cy="338099"/>
          </a:xfrm>
          <a:custGeom>
            <a:pathLst>
              <a:path w="299161200" h="171754800">
                <a:moveTo>
                  <a:pt x="0" y="171754800"/>
                </a:moveTo>
                <a:lnTo>
                  <a:pt x="299161200" y="171754800"/>
                </a:lnTo>
                <a:lnTo>
                  <a:pt x="299161200" y="0"/>
                </a:lnTo>
                <a:lnTo>
                  <a:pt x="0" y="0"/>
                </a:lnTo>
                <a:close/>
                <a:moveTo>
                  <a:pt x="-1572048665" y="258337863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1" name="Freeform 4491"/>
          <p:cNvSpPr/>
          <p:nvPr/>
        </p:nvSpPr>
        <p:spPr>
          <a:xfrm rot="0" flipH="0" flipV="1">
            <a:off x="434024" y="1630198"/>
            <a:ext cx="4255499" cy="1114499"/>
          </a:xfrm>
          <a:custGeom>
            <a:pathLst>
              <a:path w="4255499" h="1114499">
                <a:moveTo>
                  <a:pt x="0" y="1114499"/>
                </a:moveTo>
                <a:lnTo>
                  <a:pt x="4255499" y="1114499"/>
                </a:lnTo>
                <a:lnTo>
                  <a:pt x="4255499" y="0"/>
                </a:lnTo>
                <a:lnTo>
                  <a:pt x="0" y="0"/>
                </a:lnTo>
                <a:close/>
                <a:moveTo>
                  <a:pt x="1196172" y="274469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2" name="Freeform 4492"/>
          <p:cNvSpPr/>
          <p:nvPr/>
        </p:nvSpPr>
        <p:spPr>
          <a:xfrm rot="0" flipH="0" flipV="1">
            <a:off x="434024" y="2859938"/>
            <a:ext cx="2946299" cy="1246199"/>
          </a:xfrm>
          <a:custGeom>
            <a:pathLst>
              <a:path w="1496720400" h="633069600">
                <a:moveTo>
                  <a:pt x="0" y="633069600"/>
                </a:moveTo>
                <a:lnTo>
                  <a:pt x="1496720400" y="633069600"/>
                </a:lnTo>
                <a:lnTo>
                  <a:pt x="1496720400" y="0"/>
                </a:lnTo>
                <a:lnTo>
                  <a:pt x="0" y="0"/>
                </a:lnTo>
                <a:close/>
                <a:moveTo>
                  <a:pt x="1232363550" y="20859178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3" name="Rectangle 4493"/>
          <p:cNvSpPr/>
          <p:nvPr/>
        </p:nvSpPr>
        <p:spPr>
          <a:xfrm rot="0" flipH="0" flipV="0">
            <a:off x="805724" y="386275"/>
            <a:ext cx="3446145" cy="624535"/>
          </a:xfrm>
          <a:prstGeom prst="rect">
            <a:avLst/>
          </a:prstGeom>
        </p:spPr>
      </p:sp>
      <p:sp>
        <p:nvSpPr>
          <p:cNvPr id="4494" name="Freeform 4494"/>
          <p:cNvSpPr/>
          <p:nvPr/>
        </p:nvSpPr>
        <p:spPr>
          <a:xfrm rot="0" flipH="0" flipV="0">
            <a:off x="832394" y="622190"/>
            <a:ext cx="165163" cy="274320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5" name="Freeform 4495"/>
          <p:cNvSpPr/>
          <p:nvPr/>
        </p:nvSpPr>
        <p:spPr>
          <a:xfrm rot="0" flipH="0" flipV="0">
            <a:off x="1014513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6" name="Freeform 4496"/>
          <p:cNvSpPr/>
          <p:nvPr/>
        </p:nvSpPr>
        <p:spPr>
          <a:xfrm rot="0" flipH="0" flipV="0">
            <a:off x="1229587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7" name="Freeform 4497"/>
          <p:cNvSpPr/>
          <p:nvPr/>
        </p:nvSpPr>
        <p:spPr>
          <a:xfrm rot="0" flipH="0" flipV="0">
            <a:off x="1464474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8" name="Freeform 4498"/>
          <p:cNvSpPr/>
          <p:nvPr/>
        </p:nvSpPr>
        <p:spPr>
          <a:xfrm rot="0" flipH="0" flipV="0">
            <a:off x="1702599" y="685627"/>
            <a:ext cx="293370" cy="21088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9" name="Freeform 4499"/>
          <p:cNvSpPr/>
          <p:nvPr/>
        </p:nvSpPr>
        <p:spPr>
          <a:xfrm rot="0" flipH="0" flipV="0">
            <a:off x="2034069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0" name="Freeform 4500"/>
          <p:cNvSpPr/>
          <p:nvPr/>
        </p:nvSpPr>
        <p:spPr>
          <a:xfrm rot="0" flipH="0" flipV="0">
            <a:off x="226457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1" name="Freeform 4501"/>
          <p:cNvSpPr/>
          <p:nvPr/>
        </p:nvSpPr>
        <p:spPr>
          <a:xfrm rot="0" flipH="0" flipV="0">
            <a:off x="250688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2" name="Freeform 4502"/>
          <p:cNvSpPr/>
          <p:nvPr/>
        </p:nvSpPr>
        <p:spPr>
          <a:xfrm rot="0" flipH="0" flipV="0">
            <a:off x="2609379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3" name="Freeform 4503"/>
          <p:cNvSpPr/>
          <p:nvPr/>
        </p:nvSpPr>
        <p:spPr>
          <a:xfrm rot="0" flipH="0" flipV="0">
            <a:off x="2923704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4" name="Freeform 4504"/>
          <p:cNvSpPr/>
          <p:nvPr/>
        </p:nvSpPr>
        <p:spPr>
          <a:xfrm rot="0" flipH="0" flipV="0">
            <a:off x="3117632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5" name="Freeform 4505"/>
          <p:cNvSpPr/>
          <p:nvPr/>
        </p:nvSpPr>
        <p:spPr>
          <a:xfrm rot="0" flipH="0" flipV="0">
            <a:off x="3337088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6" name="Freeform 4506"/>
          <p:cNvSpPr/>
          <p:nvPr/>
        </p:nvSpPr>
        <p:spPr>
          <a:xfrm rot="0" flipH="0" flipV="0">
            <a:off x="3541686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7" name="Freeform 4507"/>
          <p:cNvSpPr/>
          <p:nvPr/>
        </p:nvSpPr>
        <p:spPr>
          <a:xfrm rot="0" flipH="0" flipV="0">
            <a:off x="377523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8" name="Freeform 4508"/>
          <p:cNvSpPr/>
          <p:nvPr/>
        </p:nvSpPr>
        <p:spPr>
          <a:xfrm rot="0" flipH="0" flipV="0">
            <a:off x="3866678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9" name="Freeform 4509"/>
          <p:cNvSpPr/>
          <p:nvPr/>
        </p:nvSpPr>
        <p:spPr>
          <a:xfrm rot="0" flipH="0" flipV="0">
            <a:off x="4090707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0" name="Rectangle 4510"/>
          <p:cNvSpPr/>
          <p:nvPr/>
        </p:nvSpPr>
        <p:spPr>
          <a:xfrm rot="0" flipH="0" flipV="0">
            <a:off x="7927599" y="4803939"/>
            <a:ext cx="274015" cy="213785"/>
          </a:xfrm>
          <a:prstGeom prst="rect">
            <a:avLst/>
          </a:prstGeom>
        </p:spPr>
      </p:sp>
      <p:sp>
        <p:nvSpPr>
          <p:cNvPr id="4511" name="Freeform 4511"/>
          <p:cNvSpPr/>
          <p:nvPr/>
        </p:nvSpPr>
        <p:spPr>
          <a:xfrm rot="0" flipH="0" flipV="0">
            <a:off x="7931105" y="4883461"/>
            <a:ext cx="71780" cy="95859"/>
          </a:xfrm>
          <a:custGeom>
            <a:pathLst>
              <a:path w="5981700" h="7988300">
                <a:moveTo>
                  <a:pt x="0" y="7988300"/>
                </a:moveTo>
                <a:lnTo>
                  <a:pt x="3225800" y="0"/>
                </a:lnTo>
                <a:lnTo>
                  <a:pt x="4330700" y="0"/>
                </a:lnTo>
                <a:lnTo>
                  <a:pt x="5981700" y="7988300"/>
                </a:lnTo>
                <a:lnTo>
                  <a:pt x="5041900" y="7988300"/>
                </a:lnTo>
                <a:lnTo>
                  <a:pt x="4622800" y="5956300"/>
                </a:lnTo>
                <a:lnTo>
                  <a:pt x="1765300" y="5956300"/>
                </a:lnTo>
                <a:lnTo>
                  <a:pt x="952500" y="7988300"/>
                </a:lnTo>
                <a:close/>
                <a:moveTo>
                  <a:pt x="-292100" y="7988300"/>
                </a:moveTo>
                <a:moveTo>
                  <a:pt x="2070100" y="5168900"/>
                </a:moveTo>
                <a:lnTo>
                  <a:pt x="4457700" y="5168900"/>
                </a:lnTo>
                <a:lnTo>
                  <a:pt x="3644900" y="1219200"/>
                </a:lnTo>
                <a:close/>
                <a:moveTo>
                  <a:pt x="25273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2" name="Freeform 4512"/>
          <p:cNvSpPr/>
          <p:nvPr/>
        </p:nvSpPr>
        <p:spPr>
          <a:xfrm rot="0" flipH="0" flipV="0">
            <a:off x="8020868" y="4874164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3" name="Freeform 4513"/>
          <p:cNvSpPr/>
          <p:nvPr/>
        </p:nvSpPr>
        <p:spPr>
          <a:xfrm rot="0" flipH="0" flipV="0">
            <a:off x="8061254" y="4875536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4" name="Freeform 4514"/>
          <p:cNvSpPr/>
          <p:nvPr/>
        </p:nvSpPr>
        <p:spPr>
          <a:xfrm rot="0" flipH="0" flipV="0">
            <a:off x="8136032" y="4904644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5" name="Rectangle 4515"/>
          <p:cNvSpPr/>
          <p:nvPr/>
        </p:nvSpPr>
        <p:spPr>
          <a:xfrm rot="0" flipH="0" flipV="0">
            <a:off x="519750" y="1629238"/>
            <a:ext cx="3482949" cy="1203396"/>
          </a:xfrm>
          <a:prstGeom prst="rect">
            <a:avLst/>
          </a:prstGeom>
        </p:spPr>
      </p:sp>
      <p:sp>
        <p:nvSpPr>
          <p:cNvPr id="4516" name="Freeform 4516"/>
          <p:cNvSpPr/>
          <p:nvPr/>
        </p:nvSpPr>
        <p:spPr>
          <a:xfrm rot="0" flipH="0" flipV="0">
            <a:off x="522036" y="1770787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7" name="Freeform 4517"/>
          <p:cNvSpPr/>
          <p:nvPr/>
        </p:nvSpPr>
        <p:spPr>
          <a:xfrm rot="0" flipH="0" flipV="0">
            <a:off x="660796" y="181193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8" name="Freeform 4518"/>
          <p:cNvSpPr/>
          <p:nvPr/>
        </p:nvSpPr>
        <p:spPr>
          <a:xfrm rot="0" flipH="0" flipV="0">
            <a:off x="792241" y="1777645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9" name="Freeform 4519"/>
          <p:cNvSpPr/>
          <p:nvPr/>
        </p:nvSpPr>
        <p:spPr>
          <a:xfrm rot="0" flipH="0" flipV="0">
            <a:off x="904712" y="177078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0" name="Freeform 4520"/>
          <p:cNvSpPr/>
          <p:nvPr/>
        </p:nvSpPr>
        <p:spPr>
          <a:xfrm rot="0" flipH="0" flipV="0">
            <a:off x="1030213" y="176793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1" name="Freeform 4521"/>
          <p:cNvSpPr/>
          <p:nvPr/>
        </p:nvSpPr>
        <p:spPr>
          <a:xfrm rot="0" flipH="0" flipV="0">
            <a:off x="1085077" y="180850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2" name="Freeform 4522"/>
          <p:cNvSpPr/>
          <p:nvPr/>
        </p:nvSpPr>
        <p:spPr>
          <a:xfrm rot="0" flipH="0" flipV="0">
            <a:off x="1222694" y="180850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3" name="Freeform 4523"/>
          <p:cNvSpPr/>
          <p:nvPr/>
        </p:nvSpPr>
        <p:spPr>
          <a:xfrm rot="0" flipH="0" flipV="0">
            <a:off x="1346367" y="180850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4" name="Freeform 4524"/>
          <p:cNvSpPr/>
          <p:nvPr/>
        </p:nvSpPr>
        <p:spPr>
          <a:xfrm rot="0" flipH="0" flipV="0">
            <a:off x="1470040" y="180850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5" name="Freeform 4525"/>
          <p:cNvSpPr/>
          <p:nvPr/>
        </p:nvSpPr>
        <p:spPr>
          <a:xfrm rot="0" flipH="0" flipV="0">
            <a:off x="1601713" y="180850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6" name="Freeform 4526"/>
          <p:cNvSpPr/>
          <p:nvPr/>
        </p:nvSpPr>
        <p:spPr>
          <a:xfrm rot="0" flipH="0" flipV="0">
            <a:off x="1740016" y="180839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7" name="Freeform 4527"/>
          <p:cNvSpPr/>
          <p:nvPr/>
        </p:nvSpPr>
        <p:spPr>
          <a:xfrm rot="0" flipH="0" flipV="0">
            <a:off x="1928611" y="177078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8" name="Freeform 4528"/>
          <p:cNvSpPr/>
          <p:nvPr/>
        </p:nvSpPr>
        <p:spPr>
          <a:xfrm rot="0" flipH="0" flipV="0">
            <a:off x="2040397" y="1811935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9" name="Freeform 4529"/>
          <p:cNvSpPr/>
          <p:nvPr/>
        </p:nvSpPr>
        <p:spPr>
          <a:xfrm rot="0" flipH="0" flipV="0">
            <a:off x="2164527" y="180850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0" name="Freeform 4530"/>
          <p:cNvSpPr/>
          <p:nvPr/>
        </p:nvSpPr>
        <p:spPr>
          <a:xfrm rot="0" flipH="0" flipV="0">
            <a:off x="2302830" y="180839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1" name="Freeform 4531"/>
          <p:cNvSpPr/>
          <p:nvPr/>
        </p:nvSpPr>
        <p:spPr>
          <a:xfrm rot="0" flipH="0" flipV="0">
            <a:off x="2432217" y="1777645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2" name="Freeform 4532"/>
          <p:cNvSpPr/>
          <p:nvPr/>
        </p:nvSpPr>
        <p:spPr>
          <a:xfrm rot="0" flipH="0" flipV="0">
            <a:off x="2632471" y="176793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3" name="Freeform 4533"/>
          <p:cNvSpPr/>
          <p:nvPr/>
        </p:nvSpPr>
        <p:spPr>
          <a:xfrm rot="0" flipH="0" flipV="0">
            <a:off x="2687335" y="180850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4" name="Freeform 4534"/>
          <p:cNvSpPr/>
          <p:nvPr/>
        </p:nvSpPr>
        <p:spPr>
          <a:xfrm rot="0" flipH="0" flipV="0">
            <a:off x="2811007" y="1767701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5" name="Freeform 4535"/>
          <p:cNvSpPr/>
          <p:nvPr/>
        </p:nvSpPr>
        <p:spPr>
          <a:xfrm rot="0" flipH="0" flipV="0">
            <a:off x="2949310" y="1770787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6" name="Freeform 4536"/>
          <p:cNvSpPr/>
          <p:nvPr/>
        </p:nvSpPr>
        <p:spPr>
          <a:xfrm rot="0" flipH="0" flipV="0">
            <a:off x="3092185" y="177078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7" name="Freeform 4537"/>
          <p:cNvSpPr/>
          <p:nvPr/>
        </p:nvSpPr>
        <p:spPr>
          <a:xfrm rot="0" flipH="0" flipV="0">
            <a:off x="3206257" y="1767701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8" name="Freeform 4538"/>
          <p:cNvSpPr/>
          <p:nvPr/>
        </p:nvSpPr>
        <p:spPr>
          <a:xfrm rot="0" flipH="0" flipV="0">
            <a:off x="3347532" y="1808506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9" name="Freeform 4539"/>
          <p:cNvSpPr/>
          <p:nvPr/>
        </p:nvSpPr>
        <p:spPr>
          <a:xfrm rot="0" flipH="0" flipV="0">
            <a:off x="3495436" y="1808506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0" name="Freeform 4540"/>
          <p:cNvSpPr/>
          <p:nvPr/>
        </p:nvSpPr>
        <p:spPr>
          <a:xfrm rot="0" flipH="0" flipV="0">
            <a:off x="3636253" y="1808506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1" name="Freeform 4541"/>
          <p:cNvSpPr/>
          <p:nvPr/>
        </p:nvSpPr>
        <p:spPr>
          <a:xfrm rot="0" flipH="0" flipV="0">
            <a:off x="3779585" y="176793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2" name="Freeform 4542"/>
          <p:cNvSpPr/>
          <p:nvPr/>
        </p:nvSpPr>
        <p:spPr>
          <a:xfrm rot="0" flipH="0" flipV="0">
            <a:off x="3834450" y="180850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3" name="Freeform 4543"/>
          <p:cNvSpPr/>
          <p:nvPr/>
        </p:nvSpPr>
        <p:spPr>
          <a:xfrm rot="0" flipH="0" flipV="0">
            <a:off x="535752" y="2047012"/>
            <a:ext cx="99098" cy="164591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4" name="Freeform 4544"/>
          <p:cNvSpPr/>
          <p:nvPr/>
        </p:nvSpPr>
        <p:spPr>
          <a:xfrm rot="0" flipH="0" flipV="0">
            <a:off x="645022" y="2084731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5" name="Freeform 4545"/>
          <p:cNvSpPr/>
          <p:nvPr/>
        </p:nvSpPr>
        <p:spPr>
          <a:xfrm rot="0" flipH="0" flipV="0">
            <a:off x="773838" y="2088160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6" name="Freeform 4546"/>
          <p:cNvSpPr/>
          <p:nvPr/>
        </p:nvSpPr>
        <p:spPr>
          <a:xfrm rot="0" flipH="0" flipV="0">
            <a:off x="914770" y="208461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7" name="Freeform 4547"/>
          <p:cNvSpPr/>
          <p:nvPr/>
        </p:nvSpPr>
        <p:spPr>
          <a:xfrm rot="0" flipH="0" flipV="0">
            <a:off x="1057645" y="2085074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8" name="Freeform 4548"/>
          <p:cNvSpPr/>
          <p:nvPr/>
        </p:nvSpPr>
        <p:spPr>
          <a:xfrm rot="0" flipH="0" flipV="0">
            <a:off x="1256527" y="208473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9" name="Freeform 4549"/>
          <p:cNvSpPr/>
          <p:nvPr/>
        </p:nvSpPr>
        <p:spPr>
          <a:xfrm rot="0" flipH="0" flipV="0">
            <a:off x="1394830" y="208461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0" name="Freeform 4550"/>
          <p:cNvSpPr/>
          <p:nvPr/>
        </p:nvSpPr>
        <p:spPr>
          <a:xfrm rot="0" flipH="0" flipV="0">
            <a:off x="1583425" y="204701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1" name="Freeform 4551"/>
          <p:cNvSpPr/>
          <p:nvPr/>
        </p:nvSpPr>
        <p:spPr>
          <a:xfrm rot="0" flipH="0" flipV="0">
            <a:off x="1697497" y="2084731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2" name="Freeform 4552"/>
          <p:cNvSpPr/>
          <p:nvPr/>
        </p:nvSpPr>
        <p:spPr>
          <a:xfrm rot="0" flipH="0" flipV="0">
            <a:off x="1841743" y="2047012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3" name="Freeform 4553"/>
          <p:cNvSpPr/>
          <p:nvPr/>
        </p:nvSpPr>
        <p:spPr>
          <a:xfrm rot="0" flipH="0" flipV="0">
            <a:off x="1987133" y="204415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4" name="Freeform 4554"/>
          <p:cNvSpPr/>
          <p:nvPr/>
        </p:nvSpPr>
        <p:spPr>
          <a:xfrm rot="0" flipH="0" flipV="0">
            <a:off x="2035139" y="2053870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5" name="Freeform 4555"/>
          <p:cNvSpPr/>
          <p:nvPr/>
        </p:nvSpPr>
        <p:spPr>
          <a:xfrm rot="0" flipH="0" flipV="0">
            <a:off x="2235392" y="204415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6" name="Freeform 4556"/>
          <p:cNvSpPr/>
          <p:nvPr/>
        </p:nvSpPr>
        <p:spPr>
          <a:xfrm rot="0" flipH="0" flipV="0">
            <a:off x="2342606" y="204701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7" name="Freeform 4557"/>
          <p:cNvSpPr/>
          <p:nvPr/>
        </p:nvSpPr>
        <p:spPr>
          <a:xfrm rot="0" flipH="0" flipV="0">
            <a:off x="2458963" y="208473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8" name="Freeform 4558"/>
          <p:cNvSpPr/>
          <p:nvPr/>
        </p:nvSpPr>
        <p:spPr>
          <a:xfrm rot="0" flipH="0" flipV="0">
            <a:off x="2590637" y="208473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9" name="Freeform 4559"/>
          <p:cNvSpPr/>
          <p:nvPr/>
        </p:nvSpPr>
        <p:spPr>
          <a:xfrm rot="0" flipH="0" flipV="0">
            <a:off x="2713395" y="2088160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0" name="Freeform 4560"/>
          <p:cNvSpPr/>
          <p:nvPr/>
        </p:nvSpPr>
        <p:spPr>
          <a:xfrm rot="0" flipH="0" flipV="0">
            <a:off x="2853527" y="204415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1" name="Freeform 4561"/>
          <p:cNvSpPr/>
          <p:nvPr/>
        </p:nvSpPr>
        <p:spPr>
          <a:xfrm rot="0" flipH="0" flipV="0">
            <a:off x="2908391" y="208473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2" name="Freeform 4562"/>
          <p:cNvSpPr/>
          <p:nvPr/>
        </p:nvSpPr>
        <p:spPr>
          <a:xfrm rot="0" flipH="0" flipV="0">
            <a:off x="3042808" y="2053870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3" name="Freeform 4563"/>
          <p:cNvSpPr/>
          <p:nvPr/>
        </p:nvSpPr>
        <p:spPr>
          <a:xfrm rot="0" flipH="0" flipV="0">
            <a:off x="3153222" y="2182229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4" name="Freeform 4564"/>
          <p:cNvSpPr/>
          <p:nvPr/>
        </p:nvSpPr>
        <p:spPr>
          <a:xfrm rot="0" flipH="0" flipV="0">
            <a:off x="3252205" y="2044155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5" name="Freeform 4565"/>
          <p:cNvSpPr/>
          <p:nvPr/>
        </p:nvSpPr>
        <p:spPr>
          <a:xfrm rot="0" flipH="0" flipV="0">
            <a:off x="3329472" y="208473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6" name="Freeform 4566"/>
          <p:cNvSpPr/>
          <p:nvPr/>
        </p:nvSpPr>
        <p:spPr>
          <a:xfrm rot="0" flipH="0" flipV="0">
            <a:off x="3463889" y="2053870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7" name="Freeform 4567"/>
          <p:cNvSpPr/>
          <p:nvPr/>
        </p:nvSpPr>
        <p:spPr>
          <a:xfrm rot="0" flipH="0" flipV="0">
            <a:off x="3576360" y="204701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8" name="Freeform 4568"/>
          <p:cNvSpPr/>
          <p:nvPr/>
        </p:nvSpPr>
        <p:spPr>
          <a:xfrm rot="0" flipH="0" flipV="0">
            <a:off x="3692717" y="208473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9" name="Freeform 4569"/>
          <p:cNvSpPr/>
          <p:nvPr/>
        </p:nvSpPr>
        <p:spPr>
          <a:xfrm rot="0" flipH="0" flipV="0">
            <a:off x="535523" y="232323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0" name="Freeform 4570"/>
          <p:cNvSpPr/>
          <p:nvPr/>
        </p:nvSpPr>
        <p:spPr>
          <a:xfrm rot="0" flipH="0" flipV="0">
            <a:off x="656452" y="236438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1" name="Freeform 4571"/>
          <p:cNvSpPr/>
          <p:nvPr/>
        </p:nvSpPr>
        <p:spPr>
          <a:xfrm rot="0" flipH="0" flipV="0">
            <a:off x="790183" y="2364385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2" name="Freeform 4572"/>
          <p:cNvSpPr/>
          <p:nvPr/>
        </p:nvSpPr>
        <p:spPr>
          <a:xfrm rot="0" flipH="0" flipV="0">
            <a:off x="914313" y="236095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3" name="Freeform 4573"/>
          <p:cNvSpPr/>
          <p:nvPr/>
        </p:nvSpPr>
        <p:spPr>
          <a:xfrm rot="0" flipH="0" flipV="0">
            <a:off x="1045987" y="236095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4" name="Freeform 4574"/>
          <p:cNvSpPr/>
          <p:nvPr/>
        </p:nvSpPr>
        <p:spPr>
          <a:xfrm rot="0" flipH="0" flipV="0">
            <a:off x="1168745" y="2364385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5" name="Freeform 4575"/>
          <p:cNvSpPr/>
          <p:nvPr/>
        </p:nvSpPr>
        <p:spPr>
          <a:xfrm rot="0" flipH="0" flipV="0">
            <a:off x="1292875" y="236095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6" name="Freeform 4576"/>
          <p:cNvSpPr/>
          <p:nvPr/>
        </p:nvSpPr>
        <p:spPr>
          <a:xfrm rot="0" flipH="0" flipV="0">
            <a:off x="1417690" y="2330095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7" name="Freeform 4577"/>
          <p:cNvSpPr/>
          <p:nvPr/>
        </p:nvSpPr>
        <p:spPr>
          <a:xfrm rot="0" flipH="0" flipV="0">
            <a:off x="1575882" y="2323237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8" name="Freeform 4578"/>
          <p:cNvSpPr/>
          <p:nvPr/>
        </p:nvSpPr>
        <p:spPr>
          <a:xfrm rot="0" flipH="0" flipV="0">
            <a:off x="1721271" y="232038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9" name="Freeform 4579"/>
          <p:cNvSpPr/>
          <p:nvPr/>
        </p:nvSpPr>
        <p:spPr>
          <a:xfrm rot="0" flipH="0" flipV="0">
            <a:off x="1780707" y="236438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0" name="Freeform 4580"/>
          <p:cNvSpPr/>
          <p:nvPr/>
        </p:nvSpPr>
        <p:spPr>
          <a:xfrm rot="0" flipH="0" flipV="0">
            <a:off x="1925639" y="232323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1" name="Freeform 4581"/>
          <p:cNvSpPr/>
          <p:nvPr/>
        </p:nvSpPr>
        <p:spPr>
          <a:xfrm rot="0" flipH="0" flipV="0">
            <a:off x="2048626" y="232323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2" name="Freeform 4582"/>
          <p:cNvSpPr/>
          <p:nvPr/>
        </p:nvSpPr>
        <p:spPr>
          <a:xfrm rot="0" flipH="0" flipV="0">
            <a:off x="2164984" y="236095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3" name="Freeform 4583"/>
          <p:cNvSpPr/>
          <p:nvPr/>
        </p:nvSpPr>
        <p:spPr>
          <a:xfrm rot="0" flipH="0" flipV="0">
            <a:off x="2296657" y="236095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4" name="Freeform 4584"/>
          <p:cNvSpPr/>
          <p:nvPr/>
        </p:nvSpPr>
        <p:spPr>
          <a:xfrm rot="0" flipH="0" flipV="0">
            <a:off x="2413472" y="2330095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5" name="Freeform 4585"/>
          <p:cNvSpPr/>
          <p:nvPr/>
        </p:nvSpPr>
        <p:spPr>
          <a:xfrm rot="0" flipH="0" flipV="0">
            <a:off x="2513142" y="236095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6" name="Freeform 4586"/>
          <p:cNvSpPr/>
          <p:nvPr/>
        </p:nvSpPr>
        <p:spPr>
          <a:xfrm rot="0" flipH="0" flipV="0">
            <a:off x="2653959" y="236084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7" name="Freeform 4587"/>
          <p:cNvSpPr/>
          <p:nvPr/>
        </p:nvSpPr>
        <p:spPr>
          <a:xfrm rot="0" flipH="0" flipV="0">
            <a:off x="2831353" y="2364385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8" name="Freeform 4588"/>
          <p:cNvSpPr/>
          <p:nvPr/>
        </p:nvSpPr>
        <p:spPr>
          <a:xfrm rot="0" flipH="0" flipV="0">
            <a:off x="2955482" y="2320151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9" name="Freeform 4589"/>
          <p:cNvSpPr/>
          <p:nvPr/>
        </p:nvSpPr>
        <p:spPr>
          <a:xfrm rot="0" flipH="0" flipV="0">
            <a:off x="3096300" y="231980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0" name="Freeform 4590"/>
          <p:cNvSpPr/>
          <p:nvPr/>
        </p:nvSpPr>
        <p:spPr>
          <a:xfrm rot="0" flipH="0" flipV="0">
            <a:off x="3160308" y="232038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1" name="Freeform 4591"/>
          <p:cNvSpPr/>
          <p:nvPr/>
        </p:nvSpPr>
        <p:spPr>
          <a:xfrm rot="0" flipH="0" flipV="0">
            <a:off x="3215172" y="236095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2" name="Freeform 4592"/>
          <p:cNvSpPr/>
          <p:nvPr/>
        </p:nvSpPr>
        <p:spPr>
          <a:xfrm rot="0" flipH="0" flipV="0">
            <a:off x="3347989" y="232038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3" name="Freeform 4593"/>
          <p:cNvSpPr/>
          <p:nvPr/>
        </p:nvSpPr>
        <p:spPr>
          <a:xfrm rot="0" flipH="0" flipV="0">
            <a:off x="3402853" y="2320151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4" name="Freeform 4594"/>
          <p:cNvSpPr/>
          <p:nvPr/>
        </p:nvSpPr>
        <p:spPr>
          <a:xfrm rot="0" flipH="0" flipV="0">
            <a:off x="524322" y="2640610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5" name="Freeform 4595"/>
          <p:cNvSpPr/>
          <p:nvPr/>
        </p:nvSpPr>
        <p:spPr>
          <a:xfrm rot="0" flipH="0" flipV="0">
            <a:off x="659881" y="2640610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6" name="Freeform 4596"/>
          <p:cNvSpPr/>
          <p:nvPr/>
        </p:nvSpPr>
        <p:spPr>
          <a:xfrm rot="0" flipH="0" flipV="0">
            <a:off x="798184" y="263718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7" name="Freeform 4597"/>
          <p:cNvSpPr/>
          <p:nvPr/>
        </p:nvSpPr>
        <p:spPr>
          <a:xfrm rot="0" flipH="0" flipV="0">
            <a:off x="946317" y="2639829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8" name="Freeform 4598"/>
          <p:cNvSpPr/>
          <p:nvPr/>
        </p:nvSpPr>
        <p:spPr>
          <a:xfrm rot="0" flipH="0" flipV="0">
            <a:off x="1028384" y="263718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9" name="Freeform 4599"/>
          <p:cNvSpPr/>
          <p:nvPr/>
        </p:nvSpPr>
        <p:spPr>
          <a:xfrm rot="0" flipH="0" flipV="0">
            <a:off x="1160744" y="2640610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0" name="Freeform 4600"/>
          <p:cNvSpPr/>
          <p:nvPr/>
        </p:nvSpPr>
        <p:spPr>
          <a:xfrm rot="0" flipH="0" flipV="0">
            <a:off x="1284874" y="263718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1" name="Freeform 4601"/>
          <p:cNvSpPr/>
          <p:nvPr/>
        </p:nvSpPr>
        <p:spPr>
          <a:xfrm rot="0" flipH="0" flipV="0">
            <a:off x="1425691" y="259660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2" name="Freeform 4602"/>
          <p:cNvSpPr/>
          <p:nvPr/>
        </p:nvSpPr>
        <p:spPr>
          <a:xfrm rot="0" flipH="0" flipV="0">
            <a:off x="1487185" y="259946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3" name="Freeform 4603"/>
          <p:cNvSpPr/>
          <p:nvPr/>
        </p:nvSpPr>
        <p:spPr>
          <a:xfrm rot="0" flipH="0" flipV="0">
            <a:off x="1608114" y="2640610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4" name="Freeform 4604"/>
          <p:cNvSpPr/>
          <p:nvPr/>
        </p:nvSpPr>
        <p:spPr>
          <a:xfrm rot="0" flipH="0" flipV="0">
            <a:off x="1739559" y="2606320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5" name="Freeform 4605"/>
          <p:cNvSpPr/>
          <p:nvPr/>
        </p:nvSpPr>
        <p:spPr>
          <a:xfrm rot="0" flipH="0" flipV="0">
            <a:off x="1849973" y="2640610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6" name="Freeform 4606"/>
          <p:cNvSpPr/>
          <p:nvPr/>
        </p:nvSpPr>
        <p:spPr>
          <a:xfrm rot="0" flipH="0" flipV="0">
            <a:off x="1994905" y="259946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7" name="Freeform 4607"/>
          <p:cNvSpPr/>
          <p:nvPr/>
        </p:nvSpPr>
        <p:spPr>
          <a:xfrm rot="0" flipH="0" flipV="0">
            <a:off x="2108977" y="2637181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8" name="Freeform 4608"/>
          <p:cNvSpPr/>
          <p:nvPr/>
        </p:nvSpPr>
        <p:spPr>
          <a:xfrm rot="0" flipH="0" flipV="0">
            <a:off x="2241793" y="259660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9" name="Freeform 4609"/>
          <p:cNvSpPr/>
          <p:nvPr/>
        </p:nvSpPr>
        <p:spPr>
          <a:xfrm rot="0" flipH="0" flipV="0">
            <a:off x="2296657" y="263718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0" name="Rectangle 4610"/>
          <p:cNvSpPr/>
          <p:nvPr/>
        </p:nvSpPr>
        <p:spPr>
          <a:xfrm rot="0" flipH="0" flipV="0">
            <a:off x="519750" y="2916585"/>
            <a:ext cx="2769412" cy="937685"/>
          </a:xfrm>
          <a:prstGeom prst="rect">
            <a:avLst/>
          </a:prstGeom>
        </p:spPr>
      </p:sp>
      <p:sp>
        <p:nvSpPr>
          <p:cNvPr id="4611" name="Freeform 4611"/>
          <p:cNvSpPr/>
          <p:nvPr/>
        </p:nvSpPr>
        <p:spPr>
          <a:xfrm rot="0" flipH="0" flipV="0">
            <a:off x="534990" y="2996260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2" name="Freeform 4612"/>
          <p:cNvSpPr/>
          <p:nvPr/>
        </p:nvSpPr>
        <p:spPr>
          <a:xfrm rot="0" flipH="0" flipV="0">
            <a:off x="633135" y="29898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3" name="Freeform 4613"/>
          <p:cNvSpPr/>
          <p:nvPr/>
        </p:nvSpPr>
        <p:spPr>
          <a:xfrm rot="0" flipH="0" flipV="0">
            <a:off x="712993" y="2998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4" name="Freeform 4614"/>
          <p:cNvSpPr/>
          <p:nvPr/>
        </p:nvSpPr>
        <p:spPr>
          <a:xfrm rot="0" flipH="0" flipV="0">
            <a:off x="779287" y="2986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5" name="Freeform 4615"/>
          <p:cNvSpPr/>
          <p:nvPr/>
        </p:nvSpPr>
        <p:spPr>
          <a:xfrm rot="0" flipH="0" flipV="0">
            <a:off x="819825" y="30172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6" name="Freeform 4616"/>
          <p:cNvSpPr/>
          <p:nvPr/>
        </p:nvSpPr>
        <p:spPr>
          <a:xfrm rot="0" flipH="0" flipV="0">
            <a:off x="895720" y="2998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7" name="Freeform 4617"/>
          <p:cNvSpPr/>
          <p:nvPr/>
        </p:nvSpPr>
        <p:spPr>
          <a:xfrm rot="0" flipH="0" flipV="0">
            <a:off x="956985" y="29898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8" name="Freeform 4618"/>
          <p:cNvSpPr/>
          <p:nvPr/>
        </p:nvSpPr>
        <p:spPr>
          <a:xfrm rot="0" flipH="0" flipV="0">
            <a:off x="1083172" y="29880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9" name="Freeform 4619"/>
          <p:cNvSpPr/>
          <p:nvPr/>
        </p:nvSpPr>
        <p:spPr>
          <a:xfrm rot="0" flipH="0" flipV="0">
            <a:off x="1166840" y="30189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0" name="Freeform 4620"/>
          <p:cNvSpPr/>
          <p:nvPr/>
        </p:nvSpPr>
        <p:spPr>
          <a:xfrm rot="0" flipH="0" flipV="0">
            <a:off x="1248526" y="30191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1" name="Freeform 4621"/>
          <p:cNvSpPr/>
          <p:nvPr/>
        </p:nvSpPr>
        <p:spPr>
          <a:xfrm rot="0" flipH="0" flipV="0">
            <a:off x="1331432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2" name="Freeform 4622"/>
          <p:cNvSpPr/>
          <p:nvPr/>
        </p:nvSpPr>
        <p:spPr>
          <a:xfrm rot="0" flipH="0" flipV="0">
            <a:off x="1415404" y="30172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3" name="Freeform 4623"/>
          <p:cNvSpPr/>
          <p:nvPr/>
        </p:nvSpPr>
        <p:spPr>
          <a:xfrm rot="0" flipH="0" flipV="0">
            <a:off x="1491299" y="2998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4" name="Freeform 4624"/>
          <p:cNvSpPr/>
          <p:nvPr/>
        </p:nvSpPr>
        <p:spPr>
          <a:xfrm rot="0" flipH="0" flipV="0">
            <a:off x="1552564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5" name="Freeform 4625"/>
          <p:cNvSpPr/>
          <p:nvPr/>
        </p:nvSpPr>
        <p:spPr>
          <a:xfrm rot="0" flipH="0" flipV="0">
            <a:off x="1678752" y="2988030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6" name="Freeform 4626"/>
          <p:cNvSpPr/>
          <p:nvPr/>
        </p:nvSpPr>
        <p:spPr>
          <a:xfrm rot="0" flipH="0" flipV="0">
            <a:off x="1768515" y="30189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7" name="Freeform 4627"/>
          <p:cNvSpPr/>
          <p:nvPr/>
        </p:nvSpPr>
        <p:spPr>
          <a:xfrm rot="0" flipH="0" flipV="0">
            <a:off x="1855231" y="30172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8" name="Freeform 4628"/>
          <p:cNvSpPr/>
          <p:nvPr/>
        </p:nvSpPr>
        <p:spPr>
          <a:xfrm rot="0" flipH="0" flipV="0">
            <a:off x="1946061" y="298803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9" name="Freeform 4629"/>
          <p:cNvSpPr/>
          <p:nvPr/>
        </p:nvSpPr>
        <p:spPr>
          <a:xfrm rot="0" flipH="0" flipV="0">
            <a:off x="1987514" y="2986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0" name="Freeform 4630"/>
          <p:cNvSpPr/>
          <p:nvPr/>
        </p:nvSpPr>
        <p:spPr>
          <a:xfrm rot="0" flipH="0" flipV="0">
            <a:off x="2034148" y="301729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1" name="Freeform 4631"/>
          <p:cNvSpPr/>
          <p:nvPr/>
        </p:nvSpPr>
        <p:spPr>
          <a:xfrm rot="0" flipH="0" flipV="0">
            <a:off x="2170394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2" name="Freeform 4632"/>
          <p:cNvSpPr/>
          <p:nvPr/>
        </p:nvSpPr>
        <p:spPr>
          <a:xfrm rot="0" flipH="0" flipV="0">
            <a:off x="2250252" y="2998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3" name="Freeform 4633"/>
          <p:cNvSpPr/>
          <p:nvPr/>
        </p:nvSpPr>
        <p:spPr>
          <a:xfrm rot="0" flipH="0" flipV="0">
            <a:off x="2307554" y="2998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4" name="Freeform 4634"/>
          <p:cNvSpPr/>
          <p:nvPr/>
        </p:nvSpPr>
        <p:spPr>
          <a:xfrm rot="0" flipH="0" flipV="0">
            <a:off x="2368819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5" name="Freeform 4635"/>
          <p:cNvSpPr/>
          <p:nvPr/>
        </p:nvSpPr>
        <p:spPr>
          <a:xfrm rot="0" flipH="0" flipV="0">
            <a:off x="2495006" y="29880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6" name="Freeform 4636"/>
          <p:cNvSpPr/>
          <p:nvPr/>
        </p:nvSpPr>
        <p:spPr>
          <a:xfrm rot="0" flipH="0" flipV="0">
            <a:off x="2574559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7" name="Freeform 4637"/>
          <p:cNvSpPr/>
          <p:nvPr/>
        </p:nvSpPr>
        <p:spPr>
          <a:xfrm rot="0" flipH="0" flipV="0">
            <a:off x="2658379" y="3017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8" name="Freeform 4638"/>
          <p:cNvSpPr/>
          <p:nvPr/>
        </p:nvSpPr>
        <p:spPr>
          <a:xfrm rot="0" flipH="0" flipV="0">
            <a:off x="2735798" y="30191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9" name="Freeform 4639"/>
          <p:cNvSpPr/>
          <p:nvPr/>
        </p:nvSpPr>
        <p:spPr>
          <a:xfrm rot="0" flipH="0" flipV="0">
            <a:off x="2823733" y="2986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0" name="Freeform 4640"/>
          <p:cNvSpPr/>
          <p:nvPr/>
        </p:nvSpPr>
        <p:spPr>
          <a:xfrm rot="0" flipH="0" flipV="0">
            <a:off x="2862747" y="30172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1" name="Freeform 4641"/>
          <p:cNvSpPr/>
          <p:nvPr/>
        </p:nvSpPr>
        <p:spPr>
          <a:xfrm rot="0" flipH="0" flipV="0">
            <a:off x="535142" y="3198266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2" name="Freeform 4642"/>
          <p:cNvSpPr/>
          <p:nvPr/>
        </p:nvSpPr>
        <p:spPr>
          <a:xfrm rot="0" flipH="0" flipV="0">
            <a:off x="622924" y="31679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3" name="Freeform 4643"/>
          <p:cNvSpPr/>
          <p:nvPr/>
        </p:nvSpPr>
        <p:spPr>
          <a:xfrm rot="0" flipH="0" flipV="0">
            <a:off x="659348" y="31798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4" name="Freeform 4644"/>
          <p:cNvSpPr/>
          <p:nvPr/>
        </p:nvSpPr>
        <p:spPr>
          <a:xfrm rot="0" flipH="0" flipV="0">
            <a:off x="720613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5" name="Freeform 4645"/>
          <p:cNvSpPr/>
          <p:nvPr/>
        </p:nvSpPr>
        <p:spPr>
          <a:xfrm rot="0" flipH="0" flipV="0">
            <a:off x="804433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6" name="Freeform 4646"/>
          <p:cNvSpPr/>
          <p:nvPr/>
        </p:nvSpPr>
        <p:spPr>
          <a:xfrm rot="0" flipH="0" flipV="0">
            <a:off x="930620" y="319826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7" name="Freeform 4647"/>
          <p:cNvSpPr/>
          <p:nvPr/>
        </p:nvSpPr>
        <p:spPr>
          <a:xfrm rot="0" flipH="0" flipV="0">
            <a:off x="1056807" y="320009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8" name="Freeform 4648"/>
          <p:cNvSpPr/>
          <p:nvPr/>
        </p:nvSpPr>
        <p:spPr>
          <a:xfrm rot="0" flipH="0" flipV="0">
            <a:off x="1136360" y="3170834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9" name="Freeform 4649"/>
          <p:cNvSpPr/>
          <p:nvPr/>
        </p:nvSpPr>
        <p:spPr>
          <a:xfrm rot="0" flipH="0" flipV="0">
            <a:off x="1221094" y="31982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0" name="Freeform 4650"/>
          <p:cNvSpPr/>
          <p:nvPr/>
        </p:nvSpPr>
        <p:spPr>
          <a:xfrm rot="0" flipH="0" flipV="0">
            <a:off x="1337223" y="31982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1" name="Freeform 4651"/>
          <p:cNvSpPr/>
          <p:nvPr/>
        </p:nvSpPr>
        <p:spPr>
          <a:xfrm rot="0" flipH="0" flipV="0">
            <a:off x="1422110" y="31679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2" name="Freeform 4652"/>
          <p:cNvSpPr/>
          <p:nvPr/>
        </p:nvSpPr>
        <p:spPr>
          <a:xfrm rot="0" flipH="0" flipV="0">
            <a:off x="1462648" y="31982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3" name="Freeform 4653"/>
          <p:cNvSpPr/>
          <p:nvPr/>
        </p:nvSpPr>
        <p:spPr>
          <a:xfrm rot="0" flipH="0" flipV="0">
            <a:off x="1542506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4" name="Freeform 4654"/>
          <p:cNvSpPr/>
          <p:nvPr/>
        </p:nvSpPr>
        <p:spPr>
          <a:xfrm rot="0" flipH="0" flipV="0">
            <a:off x="1632574" y="316900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5" name="Freeform 4655"/>
          <p:cNvSpPr/>
          <p:nvPr/>
        </p:nvSpPr>
        <p:spPr>
          <a:xfrm rot="0" flipH="0" flipV="0">
            <a:off x="1675246" y="316900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6" name="Freeform 4656"/>
          <p:cNvSpPr/>
          <p:nvPr/>
        </p:nvSpPr>
        <p:spPr>
          <a:xfrm rot="0" flipH="0" flipV="0">
            <a:off x="1711670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7" name="Freeform 4657"/>
          <p:cNvSpPr/>
          <p:nvPr/>
        </p:nvSpPr>
        <p:spPr>
          <a:xfrm rot="0" flipH="0" flipV="0">
            <a:off x="1795490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8" name="Freeform 4658"/>
          <p:cNvSpPr/>
          <p:nvPr/>
        </p:nvSpPr>
        <p:spPr>
          <a:xfrm rot="0" flipH="0" flipV="0">
            <a:off x="1885558" y="31982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9" name="Freeform 4659"/>
          <p:cNvSpPr/>
          <p:nvPr/>
        </p:nvSpPr>
        <p:spPr>
          <a:xfrm rot="0" flipH="0" flipV="0">
            <a:off x="2013574" y="319826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0" name="Freeform 4660"/>
          <p:cNvSpPr/>
          <p:nvPr/>
        </p:nvSpPr>
        <p:spPr>
          <a:xfrm rot="0" flipH="0" flipV="0">
            <a:off x="2148448" y="31982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1" name="Freeform 4661"/>
          <p:cNvSpPr/>
          <p:nvPr/>
        </p:nvSpPr>
        <p:spPr>
          <a:xfrm rot="0" flipH="0" flipV="0">
            <a:off x="2234249" y="3198723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2" name="Freeform 4662"/>
          <p:cNvSpPr/>
          <p:nvPr/>
        </p:nvSpPr>
        <p:spPr>
          <a:xfrm rot="0" flipH="0" flipV="0">
            <a:off x="2289266" y="316900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3" name="Freeform 4663"/>
          <p:cNvSpPr/>
          <p:nvPr/>
        </p:nvSpPr>
        <p:spPr>
          <a:xfrm rot="0" flipH="0" flipV="0">
            <a:off x="2373848" y="31679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4" name="Freeform 4664"/>
          <p:cNvSpPr/>
          <p:nvPr/>
        </p:nvSpPr>
        <p:spPr>
          <a:xfrm rot="0" flipH="0" flipV="0">
            <a:off x="2410272" y="31798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5" name="Freeform 4665"/>
          <p:cNvSpPr/>
          <p:nvPr/>
        </p:nvSpPr>
        <p:spPr>
          <a:xfrm rot="0" flipH="0" flipV="0">
            <a:off x="2467574" y="31798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6" name="Freeform 4666"/>
          <p:cNvSpPr/>
          <p:nvPr/>
        </p:nvSpPr>
        <p:spPr>
          <a:xfrm rot="0" flipH="0" flipV="0">
            <a:off x="2528839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7" name="Freeform 4667"/>
          <p:cNvSpPr/>
          <p:nvPr/>
        </p:nvSpPr>
        <p:spPr>
          <a:xfrm rot="0" flipH="0" flipV="0">
            <a:off x="2606258" y="320009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8" name="Freeform 4668"/>
          <p:cNvSpPr/>
          <p:nvPr/>
        </p:nvSpPr>
        <p:spPr>
          <a:xfrm rot="0" flipH="0" flipV="0">
            <a:off x="2689164" y="31708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9" name="Freeform 4669"/>
          <p:cNvSpPr/>
          <p:nvPr/>
        </p:nvSpPr>
        <p:spPr>
          <a:xfrm rot="0" flipH="0" flipV="0">
            <a:off x="2779232" y="31982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0" name="Freeform 4670"/>
          <p:cNvSpPr/>
          <p:nvPr/>
        </p:nvSpPr>
        <p:spPr>
          <a:xfrm rot="0" flipH="0" flipV="0">
            <a:off x="535142" y="33792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1" name="Freeform 4671"/>
          <p:cNvSpPr/>
          <p:nvPr/>
        </p:nvSpPr>
        <p:spPr>
          <a:xfrm rot="0" flipH="0" flipV="0">
            <a:off x="671388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2" name="Freeform 4672"/>
          <p:cNvSpPr/>
          <p:nvPr/>
        </p:nvSpPr>
        <p:spPr>
          <a:xfrm rot="0" flipH="0" flipV="0">
            <a:off x="751245" y="33608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3" name="Freeform 4673"/>
          <p:cNvSpPr/>
          <p:nvPr/>
        </p:nvSpPr>
        <p:spPr>
          <a:xfrm rot="0" flipH="0" flipV="0">
            <a:off x="811138" y="33792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4" name="Freeform 4674"/>
          <p:cNvSpPr/>
          <p:nvPr/>
        </p:nvSpPr>
        <p:spPr>
          <a:xfrm rot="0" flipH="0" flipV="0">
            <a:off x="896940" y="33792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5" name="Freeform 4675"/>
          <p:cNvSpPr/>
          <p:nvPr/>
        </p:nvSpPr>
        <p:spPr>
          <a:xfrm rot="0" flipH="0" flipV="0">
            <a:off x="1033185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6" name="Freeform 4676"/>
          <p:cNvSpPr/>
          <p:nvPr/>
        </p:nvSpPr>
        <p:spPr>
          <a:xfrm rot="0" flipH="0" flipV="0">
            <a:off x="1117005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7" name="Freeform 4677"/>
          <p:cNvSpPr/>
          <p:nvPr/>
        </p:nvSpPr>
        <p:spPr>
          <a:xfrm rot="0" flipH="0" flipV="0">
            <a:off x="1196863" y="33608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8" name="Freeform 4678"/>
          <p:cNvSpPr/>
          <p:nvPr/>
        </p:nvSpPr>
        <p:spPr>
          <a:xfrm rot="0" flipH="0" flipV="0">
            <a:off x="1254165" y="33608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9" name="Freeform 4679"/>
          <p:cNvSpPr/>
          <p:nvPr/>
        </p:nvSpPr>
        <p:spPr>
          <a:xfrm rot="0" flipH="0" flipV="0">
            <a:off x="1320459" y="33489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0" name="Freeform 4680"/>
          <p:cNvSpPr/>
          <p:nvPr/>
        </p:nvSpPr>
        <p:spPr>
          <a:xfrm rot="0" flipH="0" flipV="0">
            <a:off x="1360998" y="33792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1" name="Freeform 4681"/>
          <p:cNvSpPr/>
          <p:nvPr/>
        </p:nvSpPr>
        <p:spPr>
          <a:xfrm rot="0" flipH="0" flipV="0">
            <a:off x="1439484" y="33792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2" name="Freeform 4682"/>
          <p:cNvSpPr/>
          <p:nvPr/>
        </p:nvSpPr>
        <p:spPr>
          <a:xfrm rot="0" flipH="0" flipV="0">
            <a:off x="1525285" y="33792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3" name="Freeform 4683"/>
          <p:cNvSpPr/>
          <p:nvPr/>
        </p:nvSpPr>
        <p:spPr>
          <a:xfrm rot="0" flipH="0" flipV="0">
            <a:off x="1653301" y="334998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4" name="Freeform 4684"/>
          <p:cNvSpPr/>
          <p:nvPr/>
        </p:nvSpPr>
        <p:spPr>
          <a:xfrm rot="0" flipH="0" flipV="0">
            <a:off x="1731482" y="33792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5" name="Freeform 4685"/>
          <p:cNvSpPr/>
          <p:nvPr/>
        </p:nvSpPr>
        <p:spPr>
          <a:xfrm rot="0" flipH="0" flipV="0">
            <a:off x="1822312" y="33792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6" name="Freeform 4686"/>
          <p:cNvSpPr/>
          <p:nvPr/>
        </p:nvSpPr>
        <p:spPr>
          <a:xfrm rot="0" flipH="0" flipV="0">
            <a:off x="1906590" y="33792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7" name="Freeform 4687"/>
          <p:cNvSpPr/>
          <p:nvPr/>
        </p:nvSpPr>
        <p:spPr>
          <a:xfrm rot="0" flipH="0" flipV="0">
            <a:off x="1991172" y="33489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8" name="Freeform 4688"/>
          <p:cNvSpPr/>
          <p:nvPr/>
        </p:nvSpPr>
        <p:spPr>
          <a:xfrm rot="0" flipH="0" flipV="0">
            <a:off x="2031710" y="33792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9" name="Freeform 4689"/>
          <p:cNvSpPr/>
          <p:nvPr/>
        </p:nvSpPr>
        <p:spPr>
          <a:xfrm rot="0" flipH="0" flipV="0">
            <a:off x="2107605" y="33608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0" name="Freeform 4690"/>
          <p:cNvSpPr/>
          <p:nvPr/>
        </p:nvSpPr>
        <p:spPr>
          <a:xfrm rot="0" flipH="0" flipV="0">
            <a:off x="2167498" y="33792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1" name="Freeform 4691"/>
          <p:cNvSpPr/>
          <p:nvPr/>
        </p:nvSpPr>
        <p:spPr>
          <a:xfrm rot="0" flipH="0" flipV="0">
            <a:off x="2258329" y="33792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2" name="Freeform 4692"/>
          <p:cNvSpPr/>
          <p:nvPr/>
        </p:nvSpPr>
        <p:spPr>
          <a:xfrm rot="0" flipH="0" flipV="0">
            <a:off x="2339406" y="3439287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3" name="Freeform 4693"/>
          <p:cNvSpPr/>
          <p:nvPr/>
        </p:nvSpPr>
        <p:spPr>
          <a:xfrm rot="0" flipH="0" flipV="0">
            <a:off x="2389698" y="3348914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4" name="Freeform 4694"/>
          <p:cNvSpPr/>
          <p:nvPr/>
        </p:nvSpPr>
        <p:spPr>
          <a:xfrm rot="0" flipH="0" flipV="0">
            <a:off x="2458278" y="33792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5" name="Freeform 4695"/>
          <p:cNvSpPr/>
          <p:nvPr/>
        </p:nvSpPr>
        <p:spPr>
          <a:xfrm rot="0" flipH="0" flipV="0">
            <a:off x="2549108" y="33792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6" name="Freeform 4696"/>
          <p:cNvSpPr/>
          <p:nvPr/>
        </p:nvSpPr>
        <p:spPr>
          <a:xfrm rot="0" flipH="0" flipV="0">
            <a:off x="2641005" y="334998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7" name="Freeform 4697"/>
          <p:cNvSpPr/>
          <p:nvPr/>
        </p:nvSpPr>
        <p:spPr>
          <a:xfrm rot="0" flipH="0" flipV="0">
            <a:off x="2720558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8" name="Freeform 4698"/>
          <p:cNvSpPr/>
          <p:nvPr/>
        </p:nvSpPr>
        <p:spPr>
          <a:xfrm rot="0" flipH="0" flipV="0">
            <a:off x="2840497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9" name="Freeform 4699"/>
          <p:cNvSpPr/>
          <p:nvPr/>
        </p:nvSpPr>
        <p:spPr>
          <a:xfrm rot="0" flipH="0" flipV="0">
            <a:off x="2917916" y="338107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0" name="Freeform 4700"/>
          <p:cNvSpPr/>
          <p:nvPr/>
        </p:nvSpPr>
        <p:spPr>
          <a:xfrm rot="0" flipH="0" flipV="0">
            <a:off x="3004936" y="338091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1" name="Freeform 4701"/>
          <p:cNvSpPr/>
          <p:nvPr/>
        </p:nvSpPr>
        <p:spPr>
          <a:xfrm rot="0" flipH="0" flipV="0">
            <a:off x="3099272" y="334998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2" name="Freeform 4702"/>
          <p:cNvSpPr/>
          <p:nvPr/>
        </p:nvSpPr>
        <p:spPr>
          <a:xfrm rot="0" flipH="0" flipV="0">
            <a:off x="3141944" y="334998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3" name="Freeform 4703"/>
          <p:cNvSpPr/>
          <p:nvPr/>
        </p:nvSpPr>
        <p:spPr>
          <a:xfrm rot="0" flipH="0" flipV="0">
            <a:off x="3178367" y="33792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4" name="Freeform 4704"/>
          <p:cNvSpPr/>
          <p:nvPr/>
        </p:nvSpPr>
        <p:spPr>
          <a:xfrm rot="0" flipH="0" flipV="0">
            <a:off x="535142" y="3560216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5" name="Freeform 4705"/>
          <p:cNvSpPr/>
          <p:nvPr/>
        </p:nvSpPr>
        <p:spPr>
          <a:xfrm rot="0" flipH="0" flipV="0">
            <a:off x="607837" y="356204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6" name="Freeform 4706"/>
          <p:cNvSpPr/>
          <p:nvPr/>
        </p:nvSpPr>
        <p:spPr>
          <a:xfrm rot="0" flipH="0" flipV="0">
            <a:off x="688914" y="35602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7" name="Freeform 4707"/>
          <p:cNvSpPr/>
          <p:nvPr/>
        </p:nvSpPr>
        <p:spPr>
          <a:xfrm rot="0" flipH="0" flipV="0">
            <a:off x="764809" y="35417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8" name="Freeform 4708"/>
          <p:cNvSpPr/>
          <p:nvPr/>
        </p:nvSpPr>
        <p:spPr>
          <a:xfrm rot="0" flipH="0" flipV="0">
            <a:off x="816015" y="356204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9" name="Freeform 4709"/>
          <p:cNvSpPr/>
          <p:nvPr/>
        </p:nvSpPr>
        <p:spPr>
          <a:xfrm rot="0" flipH="0" flipV="0">
            <a:off x="886881" y="356204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0" name="Freeform 4710"/>
          <p:cNvSpPr/>
          <p:nvPr/>
        </p:nvSpPr>
        <p:spPr>
          <a:xfrm rot="0" flipH="0" flipV="0">
            <a:off x="1002553" y="35602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1" name="Freeform 4711"/>
          <p:cNvSpPr/>
          <p:nvPr/>
        </p:nvSpPr>
        <p:spPr>
          <a:xfrm rot="0" flipH="0" flipV="0">
            <a:off x="1088354" y="35602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2" name="Freeform 4712"/>
          <p:cNvSpPr/>
          <p:nvPr/>
        </p:nvSpPr>
        <p:spPr>
          <a:xfrm rot="0" flipH="0" flipV="0">
            <a:off x="1180251" y="35602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3" name="Freeform 4713"/>
          <p:cNvSpPr/>
          <p:nvPr/>
        </p:nvSpPr>
        <p:spPr>
          <a:xfrm rot="0" flipH="0" flipV="0">
            <a:off x="1270015" y="35618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4" name="Freeform 4714"/>
          <p:cNvSpPr/>
          <p:nvPr/>
        </p:nvSpPr>
        <p:spPr>
          <a:xfrm rot="0" flipH="0" flipV="0">
            <a:off x="1358254" y="35602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5" name="Freeform 4715"/>
          <p:cNvSpPr/>
          <p:nvPr/>
        </p:nvSpPr>
        <p:spPr>
          <a:xfrm rot="0" flipH="0" flipV="0">
            <a:off x="1434149" y="35417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6" name="Freeform 4716"/>
          <p:cNvSpPr/>
          <p:nvPr/>
        </p:nvSpPr>
        <p:spPr>
          <a:xfrm rot="0" flipH="0" flipV="0">
            <a:off x="1495414" y="35602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7" name="Freeform 4717"/>
          <p:cNvSpPr/>
          <p:nvPr/>
        </p:nvSpPr>
        <p:spPr>
          <a:xfrm rot="0" flipH="0" flipV="0">
            <a:off x="1585483" y="35602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8" name="Freeform 4718"/>
          <p:cNvSpPr/>
          <p:nvPr/>
        </p:nvSpPr>
        <p:spPr>
          <a:xfrm rot="0" flipH="0" flipV="0">
            <a:off x="1721728" y="35602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9" name="Freeform 4719"/>
          <p:cNvSpPr/>
          <p:nvPr/>
        </p:nvSpPr>
        <p:spPr>
          <a:xfrm rot="0" flipH="0" flipV="0">
            <a:off x="1805548" y="35602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0" name="Freeform 4720"/>
          <p:cNvSpPr/>
          <p:nvPr/>
        </p:nvSpPr>
        <p:spPr>
          <a:xfrm rot="0" flipH="0" flipV="0">
            <a:off x="1895617" y="35602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1" name="Freeform 4721"/>
          <p:cNvSpPr/>
          <p:nvPr/>
        </p:nvSpPr>
        <p:spPr>
          <a:xfrm rot="0" flipH="0" flipV="0">
            <a:off x="2016013" y="35602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2" name="Freeform 4722"/>
          <p:cNvSpPr/>
          <p:nvPr/>
        </p:nvSpPr>
        <p:spPr>
          <a:xfrm rot="0" flipH="0" flipV="0">
            <a:off x="2095718" y="35602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3" name="Freeform 4723"/>
          <p:cNvSpPr/>
          <p:nvPr/>
        </p:nvSpPr>
        <p:spPr>
          <a:xfrm rot="0" flipH="0" flipV="0">
            <a:off x="2180605" y="35298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4" name="Freeform 4724"/>
          <p:cNvSpPr/>
          <p:nvPr/>
        </p:nvSpPr>
        <p:spPr>
          <a:xfrm rot="0" flipH="0" flipV="0">
            <a:off x="2227239" y="35602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5" name="Freeform 4725"/>
          <p:cNvSpPr/>
          <p:nvPr/>
        </p:nvSpPr>
        <p:spPr>
          <a:xfrm rot="0" flipH="0" flipV="0">
            <a:off x="2362113" y="35602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6" name="Freeform 4726"/>
          <p:cNvSpPr/>
          <p:nvPr/>
        </p:nvSpPr>
        <p:spPr>
          <a:xfrm rot="0" flipH="0" flipV="0">
            <a:off x="2447914" y="3560673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7" name="Freeform 4727"/>
          <p:cNvSpPr/>
          <p:nvPr/>
        </p:nvSpPr>
        <p:spPr>
          <a:xfrm rot="0" flipH="0" flipV="0">
            <a:off x="2502931" y="353095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8" name="Freeform 4728"/>
          <p:cNvSpPr/>
          <p:nvPr/>
        </p:nvSpPr>
        <p:spPr>
          <a:xfrm rot="0" flipH="0" flipV="0">
            <a:off x="2587513" y="35298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9" name="Freeform 4729"/>
          <p:cNvSpPr/>
          <p:nvPr/>
        </p:nvSpPr>
        <p:spPr>
          <a:xfrm rot="0" flipH="0" flipV="0">
            <a:off x="2634147" y="353095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0" name="Freeform 4730"/>
          <p:cNvSpPr/>
          <p:nvPr/>
        </p:nvSpPr>
        <p:spPr>
          <a:xfrm rot="0" flipH="0" flipV="0">
            <a:off x="2713853" y="35602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1" name="Freeform 4731"/>
          <p:cNvSpPr/>
          <p:nvPr/>
        </p:nvSpPr>
        <p:spPr>
          <a:xfrm rot="0" flipH="0" flipV="0">
            <a:off x="2798739" y="35298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2" name="Freeform 4732"/>
          <p:cNvSpPr/>
          <p:nvPr/>
        </p:nvSpPr>
        <p:spPr>
          <a:xfrm rot="0" flipH="0" flipV="0">
            <a:off x="522493" y="37430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3" name="Freeform 4733"/>
          <p:cNvSpPr/>
          <p:nvPr/>
        </p:nvSpPr>
        <p:spPr>
          <a:xfrm rot="0" flipH="0" flipV="0">
            <a:off x="609513" y="37428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4" name="Freeform 4734"/>
          <p:cNvSpPr/>
          <p:nvPr/>
        </p:nvSpPr>
        <p:spPr>
          <a:xfrm rot="0" flipH="0" flipV="0">
            <a:off x="696229" y="37411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5" name="Freeform 4735"/>
          <p:cNvSpPr/>
          <p:nvPr/>
        </p:nvSpPr>
        <p:spPr>
          <a:xfrm rot="0" flipH="0" flipV="0">
            <a:off x="787059" y="374164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6" name="Freeform 4736"/>
          <p:cNvSpPr/>
          <p:nvPr/>
        </p:nvSpPr>
        <p:spPr>
          <a:xfrm rot="0" flipH="0" flipV="0">
            <a:off x="834456" y="37411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7" name="Freeform 4737"/>
          <p:cNvSpPr/>
          <p:nvPr/>
        </p:nvSpPr>
        <p:spPr>
          <a:xfrm rot="0" flipH="0" flipV="0">
            <a:off x="912637" y="37430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8" name="Freeform 4738"/>
          <p:cNvSpPr/>
          <p:nvPr/>
        </p:nvSpPr>
        <p:spPr>
          <a:xfrm rot="0" flipH="0" flipV="0">
            <a:off x="995542" y="37411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9" name="Freeform 4739"/>
          <p:cNvSpPr/>
          <p:nvPr/>
        </p:nvSpPr>
        <p:spPr>
          <a:xfrm rot="0" flipH="0" flipV="0">
            <a:off x="1084391" y="37108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0" name="Freeform 4740"/>
          <p:cNvSpPr/>
          <p:nvPr/>
        </p:nvSpPr>
        <p:spPr>
          <a:xfrm rot="0" flipH="0" flipV="0">
            <a:off x="1131026" y="37119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1" name="Freeform 4741"/>
          <p:cNvSpPr/>
          <p:nvPr/>
        </p:nvSpPr>
        <p:spPr>
          <a:xfrm rot="0" flipH="0" flipV="0">
            <a:off x="1214693" y="37428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2" name="Freeform 4742"/>
          <p:cNvSpPr/>
          <p:nvPr/>
        </p:nvSpPr>
        <p:spPr>
          <a:xfrm rot="0" flipH="0" flipV="0">
            <a:off x="1298818" y="37227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3" name="Freeform 4743"/>
          <p:cNvSpPr/>
          <p:nvPr/>
        </p:nvSpPr>
        <p:spPr>
          <a:xfrm rot="0" flipH="0" flipV="0">
            <a:off x="1364198" y="37428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4" name="Freeform 4744"/>
          <p:cNvSpPr/>
          <p:nvPr/>
        </p:nvSpPr>
        <p:spPr>
          <a:xfrm rot="0" flipH="0" flipV="0">
            <a:off x="1452437" y="37411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5" name="Freeform 4745"/>
          <p:cNvSpPr/>
          <p:nvPr/>
        </p:nvSpPr>
        <p:spPr>
          <a:xfrm rot="0" flipH="0" flipV="0">
            <a:off x="1528333" y="37227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6" name="Freeform 4746"/>
          <p:cNvSpPr/>
          <p:nvPr/>
        </p:nvSpPr>
        <p:spPr>
          <a:xfrm rot="0" flipH="0" flipV="0">
            <a:off x="1588226" y="37411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7" name="Freeform 4747"/>
          <p:cNvSpPr/>
          <p:nvPr/>
        </p:nvSpPr>
        <p:spPr>
          <a:xfrm rot="0" flipH="0" flipV="0">
            <a:off x="1674027" y="37411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8" name="Freeform 4748"/>
          <p:cNvSpPr/>
          <p:nvPr/>
        </p:nvSpPr>
        <p:spPr>
          <a:xfrm rot="0" flipH="0" flipV="0">
            <a:off x="1791832" y="37227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9" name="Freeform 4749"/>
          <p:cNvSpPr/>
          <p:nvPr/>
        </p:nvSpPr>
        <p:spPr>
          <a:xfrm rot="0" flipH="0" flipV="0">
            <a:off x="1851726" y="37411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0" name="Freeform 4750"/>
          <p:cNvSpPr/>
          <p:nvPr/>
        </p:nvSpPr>
        <p:spPr>
          <a:xfrm rot="0" flipH="0" flipV="0">
            <a:off x="1936155" y="371193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1" name="Freeform 4751"/>
          <p:cNvSpPr/>
          <p:nvPr/>
        </p:nvSpPr>
        <p:spPr>
          <a:xfrm rot="0" flipH="0" flipV="0">
            <a:off x="2025157" y="37411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2" name="Freeform 4752"/>
          <p:cNvSpPr/>
          <p:nvPr/>
        </p:nvSpPr>
        <p:spPr>
          <a:xfrm rot="0" flipH="0" flipV="0">
            <a:off x="2110958" y="37411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3" name="Freeform 4753"/>
          <p:cNvSpPr/>
          <p:nvPr/>
        </p:nvSpPr>
        <p:spPr>
          <a:xfrm rot="0" flipH="0" flipV="0">
            <a:off x="2202855" y="37411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4" name="Freeform 4754"/>
          <p:cNvSpPr/>
          <p:nvPr/>
        </p:nvSpPr>
        <p:spPr>
          <a:xfrm rot="0" flipH="0" flipV="0">
            <a:off x="2288504" y="37137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5" name="Freeform 4755"/>
          <p:cNvSpPr/>
          <p:nvPr/>
        </p:nvSpPr>
        <p:spPr>
          <a:xfrm rot="0" flipH="0" flipV="0">
            <a:off x="2378572" y="37119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6" name="Freeform 4756"/>
          <p:cNvSpPr/>
          <p:nvPr/>
        </p:nvSpPr>
        <p:spPr>
          <a:xfrm rot="0" flipH="0" flipV="0">
            <a:off x="2456754" y="371375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7" name="Freeform 4757"/>
          <p:cNvSpPr/>
          <p:nvPr/>
        </p:nvSpPr>
        <p:spPr>
          <a:xfrm rot="0" flipH="0" flipV="0">
            <a:off x="2546365" y="37108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8" name="Freeform 4758"/>
          <p:cNvSpPr/>
          <p:nvPr/>
        </p:nvSpPr>
        <p:spPr>
          <a:xfrm rot="0" flipH="0" flipV="0">
            <a:off x="2586903" y="37411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9" name="Freeform 4759"/>
          <p:cNvSpPr/>
          <p:nvPr/>
        </p:nvSpPr>
        <p:spPr>
          <a:xfrm rot="0" flipH="0" flipV="0">
            <a:off x="2653654" y="37430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0" name="Freeform 4760"/>
          <p:cNvSpPr/>
          <p:nvPr/>
        </p:nvSpPr>
        <p:spPr>
          <a:xfrm rot="0" flipH="0" flipV="0">
            <a:off x="2724520" y="37430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1" name="Freeform 4761"/>
          <p:cNvSpPr/>
          <p:nvPr/>
        </p:nvSpPr>
        <p:spPr>
          <a:xfrm rot="0" flipH="0" flipV="0">
            <a:off x="2811693" y="37119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2" name="Freeform 4762"/>
          <p:cNvSpPr/>
          <p:nvPr/>
        </p:nvSpPr>
        <p:spPr>
          <a:xfrm rot="0" flipH="0" flipV="0">
            <a:off x="2891398" y="37411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3" name="Freeform 4763"/>
          <p:cNvSpPr/>
          <p:nvPr/>
        </p:nvSpPr>
        <p:spPr>
          <a:xfrm rot="0" flipH="0" flipV="0">
            <a:off x="2976285" y="37108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4" name="Freeform 4764"/>
          <p:cNvSpPr/>
          <p:nvPr/>
        </p:nvSpPr>
        <p:spPr>
          <a:xfrm rot="0" flipH="0" flipV="0">
            <a:off x="3016671" y="37137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765" name="Freeform 4765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6" name="Freeform 4766"/>
          <p:cNvSpPr/>
          <p:nvPr/>
        </p:nvSpPr>
        <p:spPr>
          <a:xfrm rot="0" flipH="0" flipV="1">
            <a:off x="73751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67" name="Picture 4767"/>
          <p:cNvPicPr>
            <a:picLocks noChangeAspect="0" noChangeArrowheads="1"/>
          </p:cNvPicPr>
          <p:nvPr/>
        </p:nvPicPr>
        <p:blipFill>
          <a:blip r:embed="rId47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86051"/>
            <a:ext cx="725924" cy="380900"/>
          </a:xfrm>
          <a:prstGeom prst="rect">
            <a:avLst/>
          </a:prstGeom>
          <a:noFill/>
          <a:extLst/>
        </p:spPr>
      </p:pic>
      <p:sp>
        <p:nvSpPr>
          <p:cNvPr id="4768" name="Freeform 4768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9" name="Freeform 4769"/>
          <p:cNvSpPr/>
          <p:nvPr/>
        </p:nvSpPr>
        <p:spPr>
          <a:xfrm rot="0" flipH="0" flipV="1">
            <a:off x="510342" y="1548859"/>
            <a:ext cx="4255500" cy="1114499"/>
          </a:xfrm>
          <a:custGeom>
            <a:pathLst>
              <a:path w="4255500" h="1114499">
                <a:moveTo>
                  <a:pt x="0" y="1114499"/>
                </a:moveTo>
                <a:lnTo>
                  <a:pt x="4255500" y="1114499"/>
                </a:lnTo>
                <a:lnTo>
                  <a:pt x="4255500" y="0"/>
                </a:lnTo>
                <a:lnTo>
                  <a:pt x="0" y="0"/>
                </a:lnTo>
                <a:close/>
                <a:moveTo>
                  <a:pt x="1038515" y="266335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70" name="Picture 4770"/>
          <p:cNvPicPr>
            <a:picLocks noChangeAspect="0" noChangeArrowheads="1"/>
          </p:cNvPicPr>
          <p:nvPr/>
        </p:nvPicPr>
        <p:blipFill>
          <a:blip r:embed="rId47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91159" y="1566340"/>
            <a:ext cx="4052840" cy="1139899"/>
          </a:xfrm>
          <a:prstGeom prst="rect">
            <a:avLst/>
          </a:prstGeom>
          <a:noFill/>
          <a:extLst/>
        </p:spPr>
      </p:pic>
      <p:sp>
        <p:nvSpPr>
          <p:cNvPr id="4771" name="Freeform 4771"/>
          <p:cNvSpPr/>
          <p:nvPr/>
        </p:nvSpPr>
        <p:spPr>
          <a:xfrm rot="0" flipH="0" flipV="1">
            <a:off x="4857258" y="2903926"/>
            <a:ext cx="2946166" cy="2209624"/>
          </a:xfrm>
          <a:custGeom>
            <a:pathLst>
              <a:path w="1496652336" h="1122489302">
                <a:moveTo>
                  <a:pt x="0" y="1122489302"/>
                </a:moveTo>
                <a:lnTo>
                  <a:pt x="1496652336" y="1122489302"/>
                </a:lnTo>
                <a:lnTo>
                  <a:pt x="1496652336" y="0"/>
                </a:lnTo>
                <a:lnTo>
                  <a:pt x="0" y="0"/>
                </a:lnTo>
                <a:close/>
                <a:moveTo>
                  <a:pt x="-992293069" y="2597683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72" name="Picture 4772"/>
          <p:cNvPicPr>
            <a:picLocks noChangeAspect="0" noChangeArrowheads="1"/>
          </p:cNvPicPr>
          <p:nvPr/>
        </p:nvPicPr>
        <p:blipFill>
          <a:blip r:embed="rId47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7258" y="2903926"/>
            <a:ext cx="2946166" cy="2209624"/>
          </a:xfrm>
          <a:prstGeom prst="rect">
            <a:avLst/>
          </a:prstGeom>
          <a:noFill/>
          <a:extLst/>
        </p:spPr>
      </p:pic>
      <p:sp>
        <p:nvSpPr>
          <p:cNvPr id="4773" name="Freeform 4773"/>
          <p:cNvSpPr/>
          <p:nvPr/>
        </p:nvSpPr>
        <p:spPr>
          <a:xfrm rot="0" flipH="0" flipV="1">
            <a:off x="200424" y="2609925"/>
            <a:ext cx="4841399" cy="2209499"/>
          </a:xfrm>
          <a:custGeom>
            <a:pathLst>
              <a:path w="4841399" h="2209499">
                <a:moveTo>
                  <a:pt x="0" y="2209499"/>
                </a:moveTo>
                <a:lnTo>
                  <a:pt x="4841399" y="2209499"/>
                </a:lnTo>
                <a:lnTo>
                  <a:pt x="4841399" y="0"/>
                </a:lnTo>
                <a:lnTo>
                  <a:pt x="0" y="0"/>
                </a:lnTo>
                <a:close/>
                <a:moveTo>
                  <a:pt x="2409499" y="48194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74" name="Picture 4774"/>
          <p:cNvPicPr>
            <a:picLocks noChangeAspect="0" noChangeArrowheads="1"/>
          </p:cNvPicPr>
          <p:nvPr/>
        </p:nvPicPr>
        <p:blipFill>
          <a:blip r:embed="rId47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87960" y="4753333"/>
            <a:ext cx="4511000" cy="390167"/>
          </a:xfrm>
          <a:prstGeom prst="rect">
            <a:avLst/>
          </a:prstGeom>
          <a:noFill/>
          <a:extLst/>
        </p:spPr>
      </p:pic>
      <p:sp>
        <p:nvSpPr>
          <p:cNvPr id="4775" name="Rectangle 4775"/>
          <p:cNvSpPr/>
          <p:nvPr/>
        </p:nvSpPr>
        <p:spPr>
          <a:xfrm rot="0" flipH="0" flipV="0">
            <a:off x="805724" y="386275"/>
            <a:ext cx="5922644" cy="1081734"/>
          </a:xfrm>
          <a:prstGeom prst="rect">
            <a:avLst/>
          </a:prstGeom>
        </p:spPr>
      </p:sp>
      <p:sp>
        <p:nvSpPr>
          <p:cNvPr id="4776" name="Freeform 4776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7" name="Freeform 4777"/>
          <p:cNvSpPr/>
          <p:nvPr/>
        </p:nvSpPr>
        <p:spPr>
          <a:xfrm rot="0" flipH="0" flipV="0">
            <a:off x="105985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8" name="Freeform 4778"/>
          <p:cNvSpPr/>
          <p:nvPr/>
        </p:nvSpPr>
        <p:spPr>
          <a:xfrm rot="0" flipH="0" flipV="0">
            <a:off x="126711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9" name="Freeform 4779"/>
          <p:cNvSpPr/>
          <p:nvPr/>
        </p:nvSpPr>
        <p:spPr>
          <a:xfrm rot="0" flipH="0" flipV="0">
            <a:off x="149762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0" name="Freeform 4780"/>
          <p:cNvSpPr/>
          <p:nvPr/>
        </p:nvSpPr>
        <p:spPr>
          <a:xfrm rot="0" flipH="0" flipV="0">
            <a:off x="1713266" y="633620"/>
            <a:ext cx="285559" cy="266541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1" name="Freeform 4781"/>
          <p:cNvSpPr/>
          <p:nvPr/>
        </p:nvSpPr>
        <p:spPr>
          <a:xfrm rot="0" flipH="0" flipV="0">
            <a:off x="204702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2" name="Freeform 4782"/>
          <p:cNvSpPr/>
          <p:nvPr/>
        </p:nvSpPr>
        <p:spPr>
          <a:xfrm rot="0" flipH="0" flipV="0">
            <a:off x="2138463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3" name="Freeform 4783"/>
          <p:cNvSpPr/>
          <p:nvPr/>
        </p:nvSpPr>
        <p:spPr>
          <a:xfrm rot="0" flipH="0" flipV="0">
            <a:off x="2344584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4" name="Freeform 4784"/>
          <p:cNvSpPr/>
          <p:nvPr/>
        </p:nvSpPr>
        <p:spPr>
          <a:xfrm rot="0" flipH="0" flipV="0">
            <a:off x="2575089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5" name="Freeform 4785"/>
          <p:cNvSpPr/>
          <p:nvPr/>
        </p:nvSpPr>
        <p:spPr>
          <a:xfrm rot="0" flipH="0" flipV="0">
            <a:off x="2813214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6" name="Freeform 4786"/>
          <p:cNvSpPr/>
          <p:nvPr/>
        </p:nvSpPr>
        <p:spPr>
          <a:xfrm rot="0" flipH="0" flipV="0">
            <a:off x="3003713" y="617047"/>
            <a:ext cx="204978" cy="28517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7" name="Freeform 4787"/>
          <p:cNvSpPr/>
          <p:nvPr/>
        </p:nvSpPr>
        <p:spPr>
          <a:xfrm rot="0" flipH="0" flipV="0">
            <a:off x="3239172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8" name="Freeform 4788"/>
          <p:cNvSpPr/>
          <p:nvPr/>
        </p:nvSpPr>
        <p:spPr>
          <a:xfrm rot="0" flipH="0" flipV="0">
            <a:off x="3485679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9" name="Freeform 4789"/>
          <p:cNvSpPr/>
          <p:nvPr/>
        </p:nvSpPr>
        <p:spPr>
          <a:xfrm rot="0" flipH="0" flipV="0">
            <a:off x="3720374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0" name="Freeform 4790"/>
          <p:cNvSpPr/>
          <p:nvPr/>
        </p:nvSpPr>
        <p:spPr>
          <a:xfrm rot="0" flipH="0" flipV="0">
            <a:off x="3959261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1" name="Freeform 4791"/>
          <p:cNvSpPr/>
          <p:nvPr/>
        </p:nvSpPr>
        <p:spPr>
          <a:xfrm rot="0" flipH="0" flipV="0">
            <a:off x="4137950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2" name="Freeform 4792"/>
          <p:cNvSpPr/>
          <p:nvPr/>
        </p:nvSpPr>
        <p:spPr>
          <a:xfrm rot="0" flipH="0" flipV="0">
            <a:off x="4339500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3" name="Freeform 4793"/>
          <p:cNvSpPr/>
          <p:nvPr/>
        </p:nvSpPr>
        <p:spPr>
          <a:xfrm rot="0" flipH="0" flipV="0">
            <a:off x="4562385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4" name="Freeform 4794"/>
          <p:cNvSpPr/>
          <p:nvPr/>
        </p:nvSpPr>
        <p:spPr>
          <a:xfrm rot="0" flipH="0" flipV="0">
            <a:off x="476926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5" name="Freeform 4795"/>
          <p:cNvSpPr/>
          <p:nvPr/>
        </p:nvSpPr>
        <p:spPr>
          <a:xfrm rot="0" flipH="0" flipV="0">
            <a:off x="4988723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6" name="Freeform 4796"/>
          <p:cNvSpPr/>
          <p:nvPr/>
        </p:nvSpPr>
        <p:spPr>
          <a:xfrm rot="0" flipH="0" flipV="0">
            <a:off x="5295429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7" name="Freeform 4797"/>
          <p:cNvSpPr/>
          <p:nvPr/>
        </p:nvSpPr>
        <p:spPr>
          <a:xfrm rot="0" flipH="0" flipV="0">
            <a:off x="548935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8" name="Freeform 4798"/>
          <p:cNvSpPr/>
          <p:nvPr/>
        </p:nvSpPr>
        <p:spPr>
          <a:xfrm rot="0" flipH="0" flipV="0">
            <a:off x="572405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9" name="Freeform 4799"/>
          <p:cNvSpPr/>
          <p:nvPr/>
        </p:nvSpPr>
        <p:spPr>
          <a:xfrm rot="0" flipH="0" flipV="0">
            <a:off x="5826542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0" name="Freeform 4800"/>
          <p:cNvSpPr/>
          <p:nvPr/>
        </p:nvSpPr>
        <p:spPr>
          <a:xfrm rot="0" flipH="0" flipV="0">
            <a:off x="6031520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1" name="Freeform 4801"/>
          <p:cNvSpPr/>
          <p:nvPr/>
        </p:nvSpPr>
        <p:spPr>
          <a:xfrm rot="0" flipH="0" flipV="0">
            <a:off x="622202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2" name="Freeform 4802"/>
          <p:cNvSpPr/>
          <p:nvPr/>
        </p:nvSpPr>
        <p:spPr>
          <a:xfrm rot="0" flipH="0" flipV="0">
            <a:off x="6447953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3" name="Freeform 4803"/>
          <p:cNvSpPr/>
          <p:nvPr/>
        </p:nvSpPr>
        <p:spPr>
          <a:xfrm rot="0" flipH="0" flipV="0">
            <a:off x="820964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4" name="Freeform 4804"/>
          <p:cNvSpPr/>
          <p:nvPr/>
        </p:nvSpPr>
        <p:spPr>
          <a:xfrm rot="0" flipH="0" flipV="0">
            <a:off x="1027085" y="10742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5" name="Freeform 4805"/>
          <p:cNvSpPr/>
          <p:nvPr/>
        </p:nvSpPr>
        <p:spPr>
          <a:xfrm rot="0" flipH="0" flipV="0">
            <a:off x="1257590" y="10793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6" name="Freeform 4806"/>
          <p:cNvSpPr/>
          <p:nvPr/>
        </p:nvSpPr>
        <p:spPr>
          <a:xfrm rot="0" flipH="0" flipV="0">
            <a:off x="1495715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7" name="Freeform 4807"/>
          <p:cNvSpPr/>
          <p:nvPr/>
        </p:nvSpPr>
        <p:spPr>
          <a:xfrm rot="0" flipH="0" flipV="0">
            <a:off x="1686215" y="1074247"/>
            <a:ext cx="204978" cy="28517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8" name="Freeform 4808"/>
          <p:cNvSpPr/>
          <p:nvPr/>
        </p:nvSpPr>
        <p:spPr>
          <a:xfrm rot="0" flipH="0" flipV="0">
            <a:off x="1906433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9" name="Freeform 4809"/>
          <p:cNvSpPr/>
          <p:nvPr/>
        </p:nvSpPr>
        <p:spPr>
          <a:xfrm rot="0" flipH="0" flipV="0">
            <a:off x="2113697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0" name="Freeform 4810"/>
          <p:cNvSpPr/>
          <p:nvPr/>
        </p:nvSpPr>
        <p:spPr>
          <a:xfrm rot="0" flipH="0" flipV="0">
            <a:off x="2344583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1" name="Freeform 4811"/>
          <p:cNvSpPr/>
          <p:nvPr/>
        </p:nvSpPr>
        <p:spPr>
          <a:xfrm rot="0" flipH="0" flipV="0">
            <a:off x="2480601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2" name="Freeform 4812"/>
          <p:cNvSpPr/>
          <p:nvPr/>
        </p:nvSpPr>
        <p:spPr>
          <a:xfrm rot="0" flipH="0" flipV="0">
            <a:off x="2707676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3" name="Freeform 4813"/>
          <p:cNvSpPr/>
          <p:nvPr/>
        </p:nvSpPr>
        <p:spPr>
          <a:xfrm rot="0" flipH="0" flipV="0">
            <a:off x="2949230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4" name="Freeform 4814"/>
          <p:cNvSpPr/>
          <p:nvPr/>
        </p:nvSpPr>
        <p:spPr>
          <a:xfrm rot="0" flipH="0" flipV="0">
            <a:off x="3139731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5" name="Freeform 4815"/>
          <p:cNvSpPr/>
          <p:nvPr/>
        </p:nvSpPr>
        <p:spPr>
          <a:xfrm rot="0" flipH="0" flipV="0">
            <a:off x="3345851" y="11422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6" name="Freeform 4816"/>
          <p:cNvSpPr/>
          <p:nvPr/>
        </p:nvSpPr>
        <p:spPr>
          <a:xfrm rot="0" flipH="0" flipV="0">
            <a:off x="3590453" y="10736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7" name="Freeform 4817"/>
          <p:cNvSpPr/>
          <p:nvPr/>
        </p:nvSpPr>
        <p:spPr>
          <a:xfrm rot="0" flipH="0" flipV="0">
            <a:off x="3697133" y="10736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8" name="Freeform 4818"/>
          <p:cNvSpPr/>
          <p:nvPr/>
        </p:nvSpPr>
        <p:spPr>
          <a:xfrm rot="0" flipH="0" flipV="0">
            <a:off x="3803814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9" name="Freeform 4819"/>
          <p:cNvSpPr/>
          <p:nvPr/>
        </p:nvSpPr>
        <p:spPr>
          <a:xfrm rot="0" flipH="0" flipV="0">
            <a:off x="3895253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0" name="Freeform 4820"/>
          <p:cNvSpPr/>
          <p:nvPr/>
        </p:nvSpPr>
        <p:spPr>
          <a:xfrm rot="0" flipH="0" flipV="0">
            <a:off x="4089944" y="10908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1" name="Freeform 4821"/>
          <p:cNvSpPr/>
          <p:nvPr/>
        </p:nvSpPr>
        <p:spPr>
          <a:xfrm rot="0" flipH="0" flipV="0">
            <a:off x="4266347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2" name="Freeform 4822"/>
          <p:cNvSpPr/>
          <p:nvPr/>
        </p:nvSpPr>
        <p:spPr>
          <a:xfrm rot="0" flipH="0" flipV="0">
            <a:off x="4562003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3" name="Freeform 4823"/>
          <p:cNvSpPr/>
          <p:nvPr/>
        </p:nvSpPr>
        <p:spPr>
          <a:xfrm rot="0" flipH="0" flipV="0">
            <a:off x="4796699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4" name="Freeform 4824"/>
          <p:cNvSpPr/>
          <p:nvPr/>
        </p:nvSpPr>
        <p:spPr>
          <a:xfrm rot="0" flipH="0" flipV="0">
            <a:off x="4899188" y="11420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5" name="Freeform 4825"/>
          <p:cNvSpPr/>
          <p:nvPr/>
        </p:nvSpPr>
        <p:spPr>
          <a:xfrm rot="0" flipH="0" flipV="0">
            <a:off x="5123216" y="11422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6" name="Freeform 4826"/>
          <p:cNvSpPr/>
          <p:nvPr/>
        </p:nvSpPr>
        <p:spPr>
          <a:xfrm rot="0" flipH="0" flipV="0">
            <a:off x="5341148" y="1090820"/>
            <a:ext cx="285559" cy="266541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7" name="Freeform 4827"/>
          <p:cNvSpPr/>
          <p:nvPr/>
        </p:nvSpPr>
        <p:spPr>
          <a:xfrm rot="0" flipH="0" flipV="0">
            <a:off x="5659664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8" name="Rectangle 4828"/>
          <p:cNvSpPr/>
          <p:nvPr/>
        </p:nvSpPr>
        <p:spPr>
          <a:xfrm rot="0" flipH="0" flipV="0">
            <a:off x="596067" y="1547899"/>
            <a:ext cx="3771442" cy="927171"/>
          </a:xfrm>
          <a:prstGeom prst="rect">
            <a:avLst/>
          </a:prstGeom>
        </p:spPr>
      </p:sp>
      <p:sp>
        <p:nvSpPr>
          <p:cNvPr id="4829" name="Freeform 4829"/>
          <p:cNvSpPr/>
          <p:nvPr/>
        </p:nvSpPr>
        <p:spPr>
          <a:xfrm rot="0" flipH="0" flipV="0">
            <a:off x="596067" y="1689448"/>
            <a:ext cx="96126" cy="168020"/>
          </a:xfrm>
          <a:custGeom>
            <a:pathLst>
              <a:path w="5340350" h="9334500">
                <a:moveTo>
                  <a:pt x="2717800" y="9334500"/>
                </a:moveTo>
                <a:cubicBezTo>
                  <a:pt x="2019300" y="9334500"/>
                  <a:pt x="1438275" y="9152466"/>
                  <a:pt x="974725" y="8788400"/>
                </a:cubicBezTo>
                <a:cubicBezTo>
                  <a:pt x="511175" y="8424334"/>
                  <a:pt x="186266" y="7933267"/>
                  <a:pt x="0" y="7315200"/>
                </a:cubicBezTo>
                <a:lnTo>
                  <a:pt x="1511300" y="6953250"/>
                </a:lnTo>
                <a:cubicBezTo>
                  <a:pt x="1557866" y="7211484"/>
                  <a:pt x="1693333" y="7433734"/>
                  <a:pt x="1917700" y="7620000"/>
                </a:cubicBezTo>
                <a:cubicBezTo>
                  <a:pt x="2142066" y="7806267"/>
                  <a:pt x="2389716" y="7899400"/>
                  <a:pt x="2660650" y="7899400"/>
                </a:cubicBezTo>
                <a:cubicBezTo>
                  <a:pt x="2838450" y="7899400"/>
                  <a:pt x="3026833" y="7851775"/>
                  <a:pt x="3225800" y="7756525"/>
                </a:cubicBezTo>
                <a:cubicBezTo>
                  <a:pt x="3424766" y="7661275"/>
                  <a:pt x="3572933" y="7507817"/>
                  <a:pt x="3670300" y="7296150"/>
                </a:cubicBezTo>
                <a:cubicBezTo>
                  <a:pt x="3729566" y="7160684"/>
                  <a:pt x="3764491" y="6998759"/>
                  <a:pt x="3775075" y="6810375"/>
                </a:cubicBezTo>
                <a:cubicBezTo>
                  <a:pt x="3785658" y="6621992"/>
                  <a:pt x="3790950" y="6402917"/>
                  <a:pt x="3790950" y="6153150"/>
                </a:cubicBezTo>
                <a:lnTo>
                  <a:pt x="3790950" y="0"/>
                </a:lnTo>
                <a:lnTo>
                  <a:pt x="5340350" y="0"/>
                </a:lnTo>
                <a:lnTo>
                  <a:pt x="5340350" y="6153150"/>
                </a:lnTo>
                <a:cubicBezTo>
                  <a:pt x="5340350" y="6436784"/>
                  <a:pt x="5339291" y="6685492"/>
                  <a:pt x="5337175" y="6899275"/>
                </a:cubicBezTo>
                <a:cubicBezTo>
                  <a:pt x="5335058" y="7113059"/>
                  <a:pt x="5313891" y="7314142"/>
                  <a:pt x="5273675" y="7502525"/>
                </a:cubicBezTo>
                <a:cubicBezTo>
                  <a:pt x="5233458" y="7690909"/>
                  <a:pt x="5154083" y="7884584"/>
                  <a:pt x="5035550" y="8083550"/>
                </a:cubicBezTo>
                <a:cubicBezTo>
                  <a:pt x="4785783" y="8515350"/>
                  <a:pt x="4459816" y="8831792"/>
                  <a:pt x="4057650" y="9032875"/>
                </a:cubicBezTo>
                <a:cubicBezTo>
                  <a:pt x="3655483" y="9233958"/>
                  <a:pt x="3208866" y="9334500"/>
                  <a:pt x="2717800" y="9334500"/>
                </a:cubicBezTo>
                <a:close/>
                <a:moveTo>
                  <a:pt x="-190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0" name="Freeform 4830"/>
          <p:cNvSpPr/>
          <p:nvPr/>
        </p:nvSpPr>
        <p:spPr>
          <a:xfrm rot="0" flipH="0" flipV="0">
            <a:off x="719511" y="172716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1" name="Freeform 4831"/>
          <p:cNvSpPr/>
          <p:nvPr/>
        </p:nvSpPr>
        <p:spPr>
          <a:xfrm rot="0" flipH="0" flipV="0">
            <a:off x="858042" y="172716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2" name="Freeform 4832"/>
          <p:cNvSpPr/>
          <p:nvPr/>
        </p:nvSpPr>
        <p:spPr>
          <a:xfrm rot="0" flipH="0" flipV="0">
            <a:off x="1027435" y="172716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3" name="Freeform 4833"/>
          <p:cNvSpPr/>
          <p:nvPr/>
        </p:nvSpPr>
        <p:spPr>
          <a:xfrm rot="0" flipH="0" flipV="0">
            <a:off x="1168252" y="168659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4" name="Freeform 4834"/>
          <p:cNvSpPr/>
          <p:nvPr/>
        </p:nvSpPr>
        <p:spPr>
          <a:xfrm rot="0" flipH="0" flipV="0">
            <a:off x="1229746" y="172705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5" name="Freeform 4835"/>
          <p:cNvSpPr/>
          <p:nvPr/>
        </p:nvSpPr>
        <p:spPr>
          <a:xfrm rot="0" flipH="0" flipV="0">
            <a:off x="1364163" y="172716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6" name="Freeform 4836"/>
          <p:cNvSpPr/>
          <p:nvPr/>
        </p:nvSpPr>
        <p:spPr>
          <a:xfrm rot="0" flipH="0" flipV="0">
            <a:off x="1501780" y="172716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7" name="Freeform 4837"/>
          <p:cNvSpPr/>
          <p:nvPr/>
        </p:nvSpPr>
        <p:spPr>
          <a:xfrm rot="0" flipH="0" flipV="0">
            <a:off x="1648541" y="1686019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8" name="Freeform 4838"/>
          <p:cNvSpPr/>
          <p:nvPr/>
        </p:nvSpPr>
        <p:spPr>
          <a:xfrm rot="0" flipH="0" flipV="0">
            <a:off x="1712549" y="1686019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9" name="Freeform 4839"/>
          <p:cNvSpPr/>
          <p:nvPr/>
        </p:nvSpPr>
        <p:spPr>
          <a:xfrm rot="0" flipH="0" flipV="0">
            <a:off x="1767413" y="172716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0" name="Freeform 4840"/>
          <p:cNvSpPr/>
          <p:nvPr/>
        </p:nvSpPr>
        <p:spPr>
          <a:xfrm rot="0" flipH="0" flipV="0">
            <a:off x="1944807" y="172716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1" name="Freeform 4841"/>
          <p:cNvSpPr/>
          <p:nvPr/>
        </p:nvSpPr>
        <p:spPr>
          <a:xfrm rot="0" flipH="0" flipV="0">
            <a:off x="2092711" y="172705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2" name="Freeform 4842"/>
          <p:cNvSpPr/>
          <p:nvPr/>
        </p:nvSpPr>
        <p:spPr>
          <a:xfrm rot="0" flipH="0" flipV="0">
            <a:off x="2270105" y="1730596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3" name="Freeform 4843"/>
          <p:cNvSpPr/>
          <p:nvPr/>
        </p:nvSpPr>
        <p:spPr>
          <a:xfrm rot="0" flipH="0" flipV="0">
            <a:off x="2394234" y="172716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4" name="Freeform 4844"/>
          <p:cNvSpPr/>
          <p:nvPr/>
        </p:nvSpPr>
        <p:spPr>
          <a:xfrm rot="0" flipH="0" flipV="0">
            <a:off x="2532766" y="1729815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5" name="Freeform 4845"/>
          <p:cNvSpPr/>
          <p:nvPr/>
        </p:nvSpPr>
        <p:spPr>
          <a:xfrm rot="0" flipH="0" flipV="0">
            <a:off x="2614376" y="172716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6" name="Freeform 4846"/>
          <p:cNvSpPr/>
          <p:nvPr/>
        </p:nvSpPr>
        <p:spPr>
          <a:xfrm rot="0" flipH="0" flipV="0">
            <a:off x="2750622" y="1730596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7" name="Freeform 4847"/>
          <p:cNvSpPr/>
          <p:nvPr/>
        </p:nvSpPr>
        <p:spPr>
          <a:xfrm rot="0" flipH="0" flipV="0">
            <a:off x="2888925" y="172716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8" name="Freeform 4848"/>
          <p:cNvSpPr/>
          <p:nvPr/>
        </p:nvSpPr>
        <p:spPr>
          <a:xfrm rot="0" flipH="0" flipV="0">
            <a:off x="3017169" y="1824665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9" name="Freeform 4849"/>
          <p:cNvSpPr/>
          <p:nvPr/>
        </p:nvSpPr>
        <p:spPr>
          <a:xfrm rot="0" flipH="0" flipV="0">
            <a:off x="3127583" y="172716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0" name="Freeform 4850"/>
          <p:cNvSpPr/>
          <p:nvPr/>
        </p:nvSpPr>
        <p:spPr>
          <a:xfrm rot="0" flipH="0" flipV="0">
            <a:off x="3251255" y="172716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1" name="Freeform 4851"/>
          <p:cNvSpPr/>
          <p:nvPr/>
        </p:nvSpPr>
        <p:spPr>
          <a:xfrm rot="0" flipH="0" flipV="0">
            <a:off x="600639" y="2006821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2" name="Freeform 4852"/>
          <p:cNvSpPr/>
          <p:nvPr/>
        </p:nvSpPr>
        <p:spPr>
          <a:xfrm rot="0" flipH="0" flipV="0">
            <a:off x="736198" y="2006821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3" name="Freeform 4853"/>
          <p:cNvSpPr/>
          <p:nvPr/>
        </p:nvSpPr>
        <p:spPr>
          <a:xfrm rot="0" flipH="0" flipV="0">
            <a:off x="874501" y="200339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4" name="Freeform 4854"/>
          <p:cNvSpPr/>
          <p:nvPr/>
        </p:nvSpPr>
        <p:spPr>
          <a:xfrm rot="0" flipH="0" flipV="0">
            <a:off x="1022634" y="2006040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5" name="Freeform 4855"/>
          <p:cNvSpPr/>
          <p:nvPr/>
        </p:nvSpPr>
        <p:spPr>
          <a:xfrm rot="0" flipH="0" flipV="0">
            <a:off x="1104702" y="200339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6" name="Freeform 4856"/>
          <p:cNvSpPr/>
          <p:nvPr/>
        </p:nvSpPr>
        <p:spPr>
          <a:xfrm rot="0" flipH="0" flipV="0">
            <a:off x="1237061" y="2006821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7" name="Freeform 4857"/>
          <p:cNvSpPr/>
          <p:nvPr/>
        </p:nvSpPr>
        <p:spPr>
          <a:xfrm rot="0" flipH="0" flipV="0">
            <a:off x="1361191" y="200339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8" name="Freeform 4858"/>
          <p:cNvSpPr/>
          <p:nvPr/>
        </p:nvSpPr>
        <p:spPr>
          <a:xfrm rot="0" flipH="0" flipV="0">
            <a:off x="1502008" y="196281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9" name="Freeform 4859"/>
          <p:cNvSpPr/>
          <p:nvPr/>
        </p:nvSpPr>
        <p:spPr>
          <a:xfrm rot="0" flipH="0" flipV="0">
            <a:off x="1563502" y="1965673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0" name="Freeform 4860"/>
          <p:cNvSpPr/>
          <p:nvPr/>
        </p:nvSpPr>
        <p:spPr>
          <a:xfrm rot="0" flipH="0" flipV="0">
            <a:off x="1684431" y="2006821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1" name="Freeform 4861"/>
          <p:cNvSpPr/>
          <p:nvPr/>
        </p:nvSpPr>
        <p:spPr>
          <a:xfrm rot="0" flipH="0" flipV="0">
            <a:off x="1815876" y="1972531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2" name="Freeform 4862"/>
          <p:cNvSpPr/>
          <p:nvPr/>
        </p:nvSpPr>
        <p:spPr>
          <a:xfrm rot="0" flipH="0" flipV="0">
            <a:off x="2006986" y="200339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3" name="Freeform 4863"/>
          <p:cNvSpPr/>
          <p:nvPr/>
        </p:nvSpPr>
        <p:spPr>
          <a:xfrm rot="0" flipH="0" flipV="0">
            <a:off x="2138659" y="200339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4" name="Freeform 4864"/>
          <p:cNvSpPr/>
          <p:nvPr/>
        </p:nvSpPr>
        <p:spPr>
          <a:xfrm rot="0" flipH="0" flipV="0">
            <a:off x="2313767" y="1962244"/>
            <a:ext cx="157619" cy="171449"/>
          </a:xfrm>
          <a:custGeom>
            <a:pathLst>
              <a:path w="8756650" h="9525000">
                <a:moveTo>
                  <a:pt x="7664450" y="9525000"/>
                </a:moveTo>
                <a:lnTo>
                  <a:pt x="5054600" y="6927850"/>
                </a:lnTo>
                <a:lnTo>
                  <a:pt x="6013450" y="5969000"/>
                </a:lnTo>
                <a:lnTo>
                  <a:pt x="8610600" y="8566150"/>
                </a:lnTo>
                <a:close/>
                <a:moveTo>
                  <a:pt x="-571500" y="9334500"/>
                </a:moveTo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289550" y="0"/>
                  <a:pt x="6073775" y="200025"/>
                  <a:pt x="6727825" y="600075"/>
                </a:cubicBezTo>
                <a:cubicBezTo>
                  <a:pt x="7381875" y="1000125"/>
                  <a:pt x="7883525" y="1557867"/>
                  <a:pt x="8232775" y="2273300"/>
                </a:cubicBezTo>
                <a:cubicBezTo>
                  <a:pt x="8582025" y="2988734"/>
                  <a:pt x="8756650" y="3818467"/>
                  <a:pt x="8756650" y="4762500"/>
                </a:cubicBezTo>
                <a:cubicBezTo>
                  <a:pt x="8756650" y="5706534"/>
                  <a:pt x="8582025" y="6536267"/>
                  <a:pt x="8232775" y="7251700"/>
                </a:cubicBezTo>
                <a:cubicBezTo>
                  <a:pt x="7883525" y="7967134"/>
                  <a:pt x="7381875" y="8524875"/>
                  <a:pt x="6727825" y="8924925"/>
                </a:cubicBezTo>
                <a:cubicBezTo>
                  <a:pt x="6073775" y="9324975"/>
                  <a:pt x="5289550" y="9525000"/>
                  <a:pt x="4375150" y="9525000"/>
                </a:cubicBezTo>
                <a:close/>
                <a:moveTo>
                  <a:pt x="-571500" y="9334500"/>
                </a:moveTo>
                <a:moveTo>
                  <a:pt x="4375150" y="8083550"/>
                </a:moveTo>
                <a:cubicBezTo>
                  <a:pt x="4988983" y="8087784"/>
                  <a:pt x="5500158" y="7952317"/>
                  <a:pt x="5908675" y="7677150"/>
                </a:cubicBezTo>
                <a:cubicBezTo>
                  <a:pt x="6317191" y="7401984"/>
                  <a:pt x="6624108" y="7014634"/>
                  <a:pt x="6829425" y="6515100"/>
                </a:cubicBezTo>
                <a:cubicBezTo>
                  <a:pt x="7034741" y="6015567"/>
                  <a:pt x="7137400" y="5431367"/>
                  <a:pt x="7137400" y="4762500"/>
                </a:cubicBezTo>
                <a:cubicBezTo>
                  <a:pt x="7137400" y="4093634"/>
                  <a:pt x="7034741" y="3512609"/>
                  <a:pt x="6829425" y="3019425"/>
                </a:cubicBezTo>
                <a:cubicBezTo>
                  <a:pt x="6624108" y="2526242"/>
                  <a:pt x="6317191" y="2142067"/>
                  <a:pt x="5908675" y="1866900"/>
                </a:cubicBezTo>
                <a:cubicBezTo>
                  <a:pt x="5500158" y="1591734"/>
                  <a:pt x="4988983" y="1449917"/>
                  <a:pt x="4375150" y="1441450"/>
                </a:cubicBezTo>
                <a:cubicBezTo>
                  <a:pt x="3761316" y="1437217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lose/>
                <a:moveTo>
                  <a:pt x="8699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5" name="Freeform 4865"/>
          <p:cNvSpPr/>
          <p:nvPr/>
        </p:nvSpPr>
        <p:spPr>
          <a:xfrm rot="0" flipH="0" flipV="0">
            <a:off x="2494132" y="1965673"/>
            <a:ext cx="106298" cy="164591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6" name="Freeform 4866"/>
          <p:cNvSpPr/>
          <p:nvPr/>
        </p:nvSpPr>
        <p:spPr>
          <a:xfrm rot="0" flipH="0" flipV="0">
            <a:off x="2627863" y="1965673"/>
            <a:ext cx="133045" cy="164591"/>
          </a:xfrm>
          <a:custGeom>
            <a:pathLst>
              <a:path w="7391400" h="9144000">
                <a:moveTo>
                  <a:pt x="0" y="9144000"/>
                </a:moveTo>
                <a:lnTo>
                  <a:pt x="0" y="0"/>
                </a:lnTo>
                <a:lnTo>
                  <a:pt x="2914650" y="0"/>
                </a:lnTo>
                <a:cubicBezTo>
                  <a:pt x="2990850" y="0"/>
                  <a:pt x="3142191" y="2117"/>
                  <a:pt x="3368675" y="6350"/>
                </a:cubicBezTo>
                <a:cubicBezTo>
                  <a:pt x="3595158" y="10584"/>
                  <a:pt x="3814233" y="25400"/>
                  <a:pt x="4025900" y="50800"/>
                </a:cubicBezTo>
                <a:cubicBezTo>
                  <a:pt x="4749800" y="143934"/>
                  <a:pt x="5362575" y="401109"/>
                  <a:pt x="5864225" y="822325"/>
                </a:cubicBezTo>
                <a:cubicBezTo>
                  <a:pt x="6365875" y="1243542"/>
                  <a:pt x="6745816" y="1780117"/>
                  <a:pt x="7004050" y="2432050"/>
                </a:cubicBezTo>
                <a:cubicBezTo>
                  <a:pt x="7262283" y="3083984"/>
                  <a:pt x="7391400" y="3797300"/>
                  <a:pt x="7391400" y="4572000"/>
                </a:cubicBezTo>
                <a:cubicBezTo>
                  <a:pt x="7391400" y="5346700"/>
                  <a:pt x="7262283" y="6060017"/>
                  <a:pt x="7004050" y="6711950"/>
                </a:cubicBezTo>
                <a:cubicBezTo>
                  <a:pt x="6745816" y="7363884"/>
                  <a:pt x="6365875" y="7900459"/>
                  <a:pt x="5864225" y="8321675"/>
                </a:cubicBezTo>
                <a:cubicBezTo>
                  <a:pt x="5362575" y="8742892"/>
                  <a:pt x="4749800" y="9000067"/>
                  <a:pt x="4025900" y="9093200"/>
                </a:cubicBezTo>
                <a:cubicBezTo>
                  <a:pt x="3818466" y="9118600"/>
                  <a:pt x="3600450" y="9133417"/>
                  <a:pt x="3371850" y="9137650"/>
                </a:cubicBezTo>
                <a:cubicBezTo>
                  <a:pt x="3143250" y="9141884"/>
                  <a:pt x="2990850" y="9144000"/>
                  <a:pt x="2914650" y="9144000"/>
                </a:cubicBezTo>
                <a:close/>
                <a:moveTo>
                  <a:pt x="-889000" y="9144000"/>
                </a:moveTo>
                <a:moveTo>
                  <a:pt x="1555750" y="7702550"/>
                </a:moveTo>
                <a:lnTo>
                  <a:pt x="2914650" y="7702550"/>
                </a:lnTo>
                <a:cubicBezTo>
                  <a:pt x="3041650" y="7702550"/>
                  <a:pt x="3203575" y="7698317"/>
                  <a:pt x="3400425" y="7689850"/>
                </a:cubicBezTo>
                <a:cubicBezTo>
                  <a:pt x="3597275" y="7681384"/>
                  <a:pt x="3771900" y="7662334"/>
                  <a:pt x="3924300" y="7632700"/>
                </a:cubicBezTo>
                <a:cubicBezTo>
                  <a:pt x="4356100" y="7552267"/>
                  <a:pt x="4707466" y="7359650"/>
                  <a:pt x="4978400" y="7054850"/>
                </a:cubicBezTo>
                <a:cubicBezTo>
                  <a:pt x="5249333" y="6750050"/>
                  <a:pt x="5449358" y="6379634"/>
                  <a:pt x="5578475" y="5943600"/>
                </a:cubicBezTo>
                <a:cubicBezTo>
                  <a:pt x="5707591" y="5507567"/>
                  <a:pt x="5772150" y="5050367"/>
                  <a:pt x="5772150" y="4572000"/>
                </a:cubicBezTo>
                <a:cubicBezTo>
                  <a:pt x="5772150" y="4076700"/>
                  <a:pt x="5706533" y="3611034"/>
                  <a:pt x="5575300" y="3175000"/>
                </a:cubicBezTo>
                <a:cubicBezTo>
                  <a:pt x="5444066" y="2738967"/>
                  <a:pt x="5241925" y="2372784"/>
                  <a:pt x="4968875" y="2076450"/>
                </a:cubicBezTo>
                <a:cubicBezTo>
                  <a:pt x="4695825" y="1780117"/>
                  <a:pt x="4347633" y="1591734"/>
                  <a:pt x="3924300" y="1511300"/>
                </a:cubicBezTo>
                <a:cubicBezTo>
                  <a:pt x="3771900" y="1477434"/>
                  <a:pt x="3597275" y="1457325"/>
                  <a:pt x="3400425" y="1450975"/>
                </a:cubicBezTo>
                <a:cubicBezTo>
                  <a:pt x="3203575" y="1444625"/>
                  <a:pt x="3041650" y="1441450"/>
                  <a:pt x="2914650" y="1441450"/>
                </a:cubicBezTo>
                <a:lnTo>
                  <a:pt x="1555750" y="1441450"/>
                </a:lnTo>
                <a:close/>
                <a:moveTo>
                  <a:pt x="552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7" name="Freeform 4867"/>
          <p:cNvSpPr/>
          <p:nvPr/>
        </p:nvSpPr>
        <p:spPr>
          <a:xfrm rot="0" flipH="0" flipV="0">
            <a:off x="2797027" y="1994133"/>
            <a:ext cx="28460" cy="107556"/>
          </a:xfrm>
          <a:custGeom>
            <a:pathLst>
              <a:path w="1581150" h="5975350">
                <a:moveTo>
                  <a:pt x="0" y="5975350"/>
                </a:moveTo>
                <a:lnTo>
                  <a:pt x="0" y="4406900"/>
                </a:lnTo>
                <a:lnTo>
                  <a:pt x="1568450" y="4406900"/>
                </a:lnTo>
                <a:lnTo>
                  <a:pt x="1568450" y="5975350"/>
                </a:lnTo>
                <a:close/>
                <a:moveTo>
                  <a:pt x="190500" y="7562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4597400" y="7562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8" name="Freeform 4868"/>
          <p:cNvSpPr/>
          <p:nvPr/>
        </p:nvSpPr>
        <p:spPr>
          <a:xfrm rot="0" flipH="0" flipV="0">
            <a:off x="2865836" y="200327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9" name="Freeform 4869"/>
          <p:cNvSpPr/>
          <p:nvPr/>
        </p:nvSpPr>
        <p:spPr>
          <a:xfrm rot="0" flipH="0" flipV="0">
            <a:off x="600639" y="2283046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0" name="Freeform 4870"/>
          <p:cNvSpPr/>
          <p:nvPr/>
        </p:nvSpPr>
        <p:spPr>
          <a:xfrm rot="0" flipH="0" flipV="0">
            <a:off x="724768" y="2238812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1" name="Freeform 4871"/>
          <p:cNvSpPr/>
          <p:nvPr/>
        </p:nvSpPr>
        <p:spPr>
          <a:xfrm rot="0" flipH="0" flipV="0">
            <a:off x="865586" y="2238469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2" name="Freeform 4872"/>
          <p:cNvSpPr/>
          <p:nvPr/>
        </p:nvSpPr>
        <p:spPr>
          <a:xfrm rot="0" flipH="0" flipV="0">
            <a:off x="929594" y="223904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3" name="Freeform 4873"/>
          <p:cNvSpPr/>
          <p:nvPr/>
        </p:nvSpPr>
        <p:spPr>
          <a:xfrm rot="0" flipH="0" flipV="0">
            <a:off x="977600" y="2248756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4" name="Freeform 4874"/>
          <p:cNvSpPr/>
          <p:nvPr/>
        </p:nvSpPr>
        <p:spPr>
          <a:xfrm rot="0" flipH="0" flipV="0">
            <a:off x="1168710" y="2238812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5" name="Freeform 4875"/>
          <p:cNvSpPr/>
          <p:nvPr/>
        </p:nvSpPr>
        <p:spPr>
          <a:xfrm rot="0" flipH="0" flipV="0">
            <a:off x="1288953" y="2239040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6" name="Freeform 4876"/>
          <p:cNvSpPr/>
          <p:nvPr/>
        </p:nvSpPr>
        <p:spPr>
          <a:xfrm rot="0" flipH="0" flipV="0">
            <a:off x="1366220" y="2238812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7" name="Freeform 4877"/>
          <p:cNvSpPr/>
          <p:nvPr/>
        </p:nvSpPr>
        <p:spPr>
          <a:xfrm rot="0" flipH="0" flipV="0">
            <a:off x="1504523" y="2241898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8" name="Freeform 4878"/>
          <p:cNvSpPr/>
          <p:nvPr/>
        </p:nvSpPr>
        <p:spPr>
          <a:xfrm rot="0" flipH="0" flipV="0">
            <a:off x="1649913" y="223904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9" name="Freeform 4879"/>
          <p:cNvSpPr/>
          <p:nvPr/>
        </p:nvSpPr>
        <p:spPr>
          <a:xfrm rot="0" flipH="0" flipV="0">
            <a:off x="1709349" y="2283046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0" name="Freeform 4880"/>
          <p:cNvSpPr/>
          <p:nvPr/>
        </p:nvSpPr>
        <p:spPr>
          <a:xfrm rot="0" flipH="0" flipV="0">
            <a:off x="1854281" y="224189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1" name="Freeform 4881"/>
          <p:cNvSpPr/>
          <p:nvPr/>
        </p:nvSpPr>
        <p:spPr>
          <a:xfrm rot="0" flipH="0" flipV="0">
            <a:off x="1977268" y="224189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2" name="Freeform 4882"/>
          <p:cNvSpPr/>
          <p:nvPr/>
        </p:nvSpPr>
        <p:spPr>
          <a:xfrm rot="0" flipH="0" flipV="0">
            <a:off x="2093625" y="227961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3" name="Freeform 4883"/>
          <p:cNvSpPr/>
          <p:nvPr/>
        </p:nvSpPr>
        <p:spPr>
          <a:xfrm rot="0" flipH="0" flipV="0">
            <a:off x="2225299" y="227961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4" name="Freeform 4884"/>
          <p:cNvSpPr/>
          <p:nvPr/>
        </p:nvSpPr>
        <p:spPr>
          <a:xfrm rot="0" flipH="0" flipV="0">
            <a:off x="2348971" y="227961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5" name="Freeform 4885"/>
          <p:cNvSpPr/>
          <p:nvPr/>
        </p:nvSpPr>
        <p:spPr>
          <a:xfrm rot="0" flipH="0" flipV="0">
            <a:off x="2489789" y="227950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6" name="Freeform 4886"/>
          <p:cNvSpPr/>
          <p:nvPr/>
        </p:nvSpPr>
        <p:spPr>
          <a:xfrm rot="0" flipH="0" flipV="0">
            <a:off x="2630607" y="2377115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7" name="Freeform 4887"/>
          <p:cNvSpPr/>
          <p:nvPr/>
        </p:nvSpPr>
        <p:spPr>
          <a:xfrm rot="0" flipH="0" flipV="0">
            <a:off x="2738734" y="2238469"/>
            <a:ext cx="77266" cy="168020"/>
          </a:xfrm>
          <a:custGeom>
            <a:pathLst>
              <a:path w="4292600" h="9334500">
                <a:moveTo>
                  <a:pt x="1104900" y="9334500"/>
                </a:moveTo>
                <a:lnTo>
                  <a:pt x="1104900" y="2368550"/>
                </a:lnTo>
                <a:cubicBezTo>
                  <a:pt x="1104900" y="2194984"/>
                  <a:pt x="1111250" y="2003425"/>
                  <a:pt x="1123950" y="1793875"/>
                </a:cubicBezTo>
                <a:cubicBezTo>
                  <a:pt x="1136650" y="1584325"/>
                  <a:pt x="1172633" y="1375834"/>
                  <a:pt x="1231900" y="1168400"/>
                </a:cubicBezTo>
                <a:cubicBezTo>
                  <a:pt x="1291166" y="960967"/>
                  <a:pt x="1399116" y="772584"/>
                  <a:pt x="1555750" y="603250"/>
                </a:cubicBezTo>
                <a:cubicBezTo>
                  <a:pt x="1750483" y="387350"/>
                  <a:pt x="1961091" y="238125"/>
                  <a:pt x="2187575" y="155575"/>
                </a:cubicBezTo>
                <a:cubicBezTo>
                  <a:pt x="2414058" y="73025"/>
                  <a:pt x="2637366" y="26459"/>
                  <a:pt x="2857500" y="15875"/>
                </a:cubicBezTo>
                <a:cubicBezTo>
                  <a:pt x="3077633" y="5292"/>
                  <a:pt x="3270250" y="0"/>
                  <a:pt x="3435350" y="0"/>
                </a:cubicBezTo>
                <a:lnTo>
                  <a:pt x="4292600" y="0"/>
                </a:lnTo>
                <a:lnTo>
                  <a:pt x="4292600" y="1244600"/>
                </a:lnTo>
                <a:lnTo>
                  <a:pt x="3498850" y="1244600"/>
                </a:lnTo>
                <a:cubicBezTo>
                  <a:pt x="3206750" y="1244600"/>
                  <a:pt x="2989791" y="1317625"/>
                  <a:pt x="2847975" y="1463675"/>
                </a:cubicBezTo>
                <a:cubicBezTo>
                  <a:pt x="2706158" y="1609725"/>
                  <a:pt x="2635250" y="1801284"/>
                  <a:pt x="2635250" y="2038350"/>
                </a:cubicBezTo>
                <a:lnTo>
                  <a:pt x="2635250" y="9334500"/>
                </a:lnTo>
                <a:close/>
                <a:moveTo>
                  <a:pt x="-381000" y="9334500"/>
                </a:moveTo>
                <a:moveTo>
                  <a:pt x="0" y="3676650"/>
                </a:moveTo>
                <a:lnTo>
                  <a:pt x="0" y="2476500"/>
                </a:lnTo>
                <a:lnTo>
                  <a:pt x="4292600" y="2476500"/>
                </a:lnTo>
                <a:lnTo>
                  <a:pt x="4292600" y="3676650"/>
                </a:lnTo>
                <a:close/>
                <a:moveTo>
                  <a:pt x="52768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8" name="Freeform 4888"/>
          <p:cNvSpPr/>
          <p:nvPr/>
        </p:nvSpPr>
        <p:spPr>
          <a:xfrm rot="0" flipH="0" flipV="0">
            <a:off x="2823088" y="227961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9" name="Freeform 4889"/>
          <p:cNvSpPr/>
          <p:nvPr/>
        </p:nvSpPr>
        <p:spPr>
          <a:xfrm rot="0" flipH="0" flipV="0">
            <a:off x="2957505" y="2248756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0" name="Freeform 4890"/>
          <p:cNvSpPr/>
          <p:nvPr/>
        </p:nvSpPr>
        <p:spPr>
          <a:xfrm rot="0" flipH="0" flipV="0">
            <a:off x="3057174" y="227961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1" name="Freeform 4891"/>
          <p:cNvSpPr/>
          <p:nvPr/>
        </p:nvSpPr>
        <p:spPr>
          <a:xfrm rot="0" flipH="0" flipV="0">
            <a:off x="3205079" y="227950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2" name="Freeform 4892"/>
          <p:cNvSpPr/>
          <p:nvPr/>
        </p:nvSpPr>
        <p:spPr>
          <a:xfrm rot="0" flipH="0" flipV="0">
            <a:off x="3350468" y="223904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3" name="Freeform 4893"/>
          <p:cNvSpPr/>
          <p:nvPr/>
        </p:nvSpPr>
        <p:spPr>
          <a:xfrm rot="0" flipH="0" flipV="0">
            <a:off x="3411962" y="227950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4" name="Freeform 4894"/>
          <p:cNvSpPr/>
          <p:nvPr/>
        </p:nvSpPr>
        <p:spPr>
          <a:xfrm rot="0" flipH="0" flipV="0">
            <a:off x="3552779" y="2377115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5" name="Freeform 4895"/>
          <p:cNvSpPr/>
          <p:nvPr/>
        </p:nvSpPr>
        <p:spPr>
          <a:xfrm rot="0" flipH="0" flipV="0">
            <a:off x="3669822" y="224189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6" name="Freeform 4896"/>
          <p:cNvSpPr/>
          <p:nvPr/>
        </p:nvSpPr>
        <p:spPr>
          <a:xfrm rot="0" flipH="0" flipV="0">
            <a:off x="3786180" y="227961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7" name="Freeform 4897"/>
          <p:cNvSpPr/>
          <p:nvPr/>
        </p:nvSpPr>
        <p:spPr>
          <a:xfrm rot="0" flipH="0" flipV="0">
            <a:off x="3922425" y="2283046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8" name="Freeform 4898"/>
          <p:cNvSpPr/>
          <p:nvPr/>
        </p:nvSpPr>
        <p:spPr>
          <a:xfrm rot="0" flipH="0" flipV="0">
            <a:off x="4053870" y="2248756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9" name="Freeform 4899"/>
          <p:cNvSpPr/>
          <p:nvPr/>
        </p:nvSpPr>
        <p:spPr>
          <a:xfrm rot="0" flipH="0" flipV="0">
            <a:off x="4244980" y="227961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0" name="Rectangle 4900"/>
          <p:cNvSpPr/>
          <p:nvPr/>
        </p:nvSpPr>
        <p:spPr>
          <a:xfrm rot="0" flipH="0" flipV="0">
            <a:off x="5189584" y="1578080"/>
            <a:ext cx="3740810" cy="927171"/>
          </a:xfrm>
          <a:prstGeom prst="rect">
            <a:avLst/>
          </a:prstGeom>
        </p:spPr>
      </p:sp>
      <p:sp>
        <p:nvSpPr>
          <p:cNvPr id="4901" name="Freeform 4901"/>
          <p:cNvSpPr/>
          <p:nvPr/>
        </p:nvSpPr>
        <p:spPr>
          <a:xfrm rot="0" flipH="0" flipV="0">
            <a:off x="5194156" y="1719629"/>
            <a:ext cx="144132" cy="164591"/>
          </a:xfrm>
          <a:custGeom>
            <a:pathLst>
              <a:path w="8007350" h="9144000">
                <a:moveTo>
                  <a:pt x="0" y="9144000"/>
                </a:moveTo>
                <a:lnTo>
                  <a:pt x="2882900" y="0"/>
                </a:lnTo>
                <a:lnTo>
                  <a:pt x="5124450" y="0"/>
                </a:lnTo>
                <a:lnTo>
                  <a:pt x="8007350" y="9144000"/>
                </a:lnTo>
                <a:lnTo>
                  <a:pt x="6432550" y="9144000"/>
                </a:lnTo>
                <a:lnTo>
                  <a:pt x="3816350" y="939800"/>
                </a:lnTo>
                <a:lnTo>
                  <a:pt x="4159250" y="939800"/>
                </a:lnTo>
                <a:lnTo>
                  <a:pt x="1574800" y="9144000"/>
                </a:lnTo>
                <a:close/>
                <a:moveTo>
                  <a:pt x="-254000" y="9144000"/>
                </a:moveTo>
                <a:moveTo>
                  <a:pt x="1606550" y="7162800"/>
                </a:moveTo>
                <a:lnTo>
                  <a:pt x="1606550" y="5734050"/>
                </a:lnTo>
                <a:lnTo>
                  <a:pt x="6407150" y="5734050"/>
                </a:lnTo>
                <a:lnTo>
                  <a:pt x="6407150" y="7162800"/>
                </a:lnTo>
                <a:close/>
                <a:moveTo>
                  <a:pt x="17272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2" name="Freeform 4902"/>
          <p:cNvSpPr/>
          <p:nvPr/>
        </p:nvSpPr>
        <p:spPr>
          <a:xfrm rot="0" flipH="0" flipV="0">
            <a:off x="5358519" y="175723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3" name="Freeform 4903"/>
          <p:cNvSpPr/>
          <p:nvPr/>
        </p:nvSpPr>
        <p:spPr>
          <a:xfrm rot="0" flipH="0" flipV="0">
            <a:off x="5487907" y="172648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4" name="Freeform 4904"/>
          <p:cNvSpPr/>
          <p:nvPr/>
        </p:nvSpPr>
        <p:spPr>
          <a:xfrm rot="0" flipH="0" flipV="0">
            <a:off x="5602893" y="171677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5" name="Freeform 4905"/>
          <p:cNvSpPr/>
          <p:nvPr/>
        </p:nvSpPr>
        <p:spPr>
          <a:xfrm rot="0" flipH="0" flipV="0">
            <a:off x="5657757" y="175734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6" name="Freeform 4906"/>
          <p:cNvSpPr/>
          <p:nvPr/>
        </p:nvSpPr>
        <p:spPr>
          <a:xfrm rot="0" flipH="0" flipV="0">
            <a:off x="5798574" y="171677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7" name="Freeform 4907"/>
          <p:cNvSpPr/>
          <p:nvPr/>
        </p:nvSpPr>
        <p:spPr>
          <a:xfrm rot="0" flipH="0" flipV="0">
            <a:off x="5860068" y="175723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8" name="Freeform 4908"/>
          <p:cNvSpPr/>
          <p:nvPr/>
        </p:nvSpPr>
        <p:spPr>
          <a:xfrm rot="0" flipH="0" flipV="0">
            <a:off x="5994484" y="175734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9" name="Freeform 4909"/>
          <p:cNvSpPr/>
          <p:nvPr/>
        </p:nvSpPr>
        <p:spPr>
          <a:xfrm rot="0" flipH="0" flipV="0">
            <a:off x="6166392" y="1716772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0" name="Freeform 4910"/>
          <p:cNvSpPr/>
          <p:nvPr/>
        </p:nvSpPr>
        <p:spPr>
          <a:xfrm rot="0" flipH="0" flipV="0">
            <a:off x="6243658" y="175734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1" name="Freeform 4911"/>
          <p:cNvSpPr/>
          <p:nvPr/>
        </p:nvSpPr>
        <p:spPr>
          <a:xfrm rot="0" flipH="0" flipV="0">
            <a:off x="6421052" y="175734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2" name="Freeform 4912"/>
          <p:cNvSpPr/>
          <p:nvPr/>
        </p:nvSpPr>
        <p:spPr>
          <a:xfrm rot="0" flipH="0" flipV="0">
            <a:off x="6561869" y="171677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3" name="Freeform 4913"/>
          <p:cNvSpPr/>
          <p:nvPr/>
        </p:nvSpPr>
        <p:spPr>
          <a:xfrm rot="0" flipH="0" flipV="0">
            <a:off x="6623363" y="175723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4" name="Freeform 4914"/>
          <p:cNvSpPr/>
          <p:nvPr/>
        </p:nvSpPr>
        <p:spPr>
          <a:xfrm rot="0" flipH="0" flipV="0">
            <a:off x="6757780" y="175734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5" name="Freeform 4915"/>
          <p:cNvSpPr/>
          <p:nvPr/>
        </p:nvSpPr>
        <p:spPr>
          <a:xfrm rot="0" flipH="0" flipV="0">
            <a:off x="6936545" y="176077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6" name="Freeform 4916"/>
          <p:cNvSpPr/>
          <p:nvPr/>
        </p:nvSpPr>
        <p:spPr>
          <a:xfrm rot="0" flipH="0" flipV="0">
            <a:off x="7063190" y="175734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7" name="Freeform 4917"/>
          <p:cNvSpPr/>
          <p:nvPr/>
        </p:nvSpPr>
        <p:spPr>
          <a:xfrm rot="0" flipH="0" flipV="0">
            <a:off x="7213608" y="171677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8" name="Freeform 4918"/>
          <p:cNvSpPr/>
          <p:nvPr/>
        </p:nvSpPr>
        <p:spPr>
          <a:xfrm rot="0" flipH="0" flipV="0">
            <a:off x="7263900" y="176077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9" name="Freeform 4919"/>
          <p:cNvSpPr/>
          <p:nvPr/>
        </p:nvSpPr>
        <p:spPr>
          <a:xfrm rot="0" flipH="0" flipV="0">
            <a:off x="7388030" y="175734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0" name="Freeform 4920"/>
          <p:cNvSpPr/>
          <p:nvPr/>
        </p:nvSpPr>
        <p:spPr>
          <a:xfrm rot="0" flipH="0" flipV="0">
            <a:off x="7512846" y="172648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1" name="Freeform 4921"/>
          <p:cNvSpPr/>
          <p:nvPr/>
        </p:nvSpPr>
        <p:spPr>
          <a:xfrm rot="0" flipH="0" flipV="0">
            <a:off x="5194156" y="203700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2" name="Freeform 4922"/>
          <p:cNvSpPr/>
          <p:nvPr/>
        </p:nvSpPr>
        <p:spPr>
          <a:xfrm rot="0" flipH="0" flipV="0">
            <a:off x="5329716" y="203700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3" name="Freeform 4923"/>
          <p:cNvSpPr/>
          <p:nvPr/>
        </p:nvSpPr>
        <p:spPr>
          <a:xfrm rot="0" flipH="0" flipV="0">
            <a:off x="5468019" y="203357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4" name="Freeform 4924"/>
          <p:cNvSpPr/>
          <p:nvPr/>
        </p:nvSpPr>
        <p:spPr>
          <a:xfrm rot="0" flipH="0" flipV="0">
            <a:off x="5616152" y="203622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5" name="Freeform 4925"/>
          <p:cNvSpPr/>
          <p:nvPr/>
        </p:nvSpPr>
        <p:spPr>
          <a:xfrm rot="0" flipH="0" flipV="0">
            <a:off x="5698219" y="203357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6" name="Freeform 4926"/>
          <p:cNvSpPr/>
          <p:nvPr/>
        </p:nvSpPr>
        <p:spPr>
          <a:xfrm rot="0" flipH="0" flipV="0">
            <a:off x="5830578" y="203700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7" name="Freeform 4927"/>
          <p:cNvSpPr/>
          <p:nvPr/>
        </p:nvSpPr>
        <p:spPr>
          <a:xfrm rot="0" flipH="0" flipV="0">
            <a:off x="5954708" y="203357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8" name="Freeform 4928"/>
          <p:cNvSpPr/>
          <p:nvPr/>
        </p:nvSpPr>
        <p:spPr>
          <a:xfrm rot="0" flipH="0" flipV="0">
            <a:off x="6095526" y="199299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9" name="Freeform 4929"/>
          <p:cNvSpPr/>
          <p:nvPr/>
        </p:nvSpPr>
        <p:spPr>
          <a:xfrm rot="0" flipH="0" flipV="0">
            <a:off x="6157019" y="199585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0" name="Freeform 4930"/>
          <p:cNvSpPr/>
          <p:nvPr/>
        </p:nvSpPr>
        <p:spPr>
          <a:xfrm rot="0" flipH="0" flipV="0">
            <a:off x="6277949" y="203700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1" name="Freeform 4931"/>
          <p:cNvSpPr/>
          <p:nvPr/>
        </p:nvSpPr>
        <p:spPr>
          <a:xfrm rot="0" flipH="0" flipV="0">
            <a:off x="6409394" y="2002712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2" name="Freeform 4932"/>
          <p:cNvSpPr/>
          <p:nvPr/>
        </p:nvSpPr>
        <p:spPr>
          <a:xfrm rot="0" flipH="0" flipV="0">
            <a:off x="6600503" y="203357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3" name="Freeform 4933"/>
          <p:cNvSpPr/>
          <p:nvPr/>
        </p:nvSpPr>
        <p:spPr>
          <a:xfrm rot="0" flipH="0" flipV="0">
            <a:off x="6732177" y="203357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4" name="Freeform 4934"/>
          <p:cNvSpPr/>
          <p:nvPr/>
        </p:nvSpPr>
        <p:spPr>
          <a:xfrm rot="0" flipH="0" flipV="0">
            <a:off x="6916200" y="199585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5" name="Freeform 4935"/>
          <p:cNvSpPr/>
          <p:nvPr/>
        </p:nvSpPr>
        <p:spPr>
          <a:xfrm rot="0" flipH="0" flipV="0">
            <a:off x="7030272" y="203357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6" name="Freeform 4936"/>
          <p:cNvSpPr/>
          <p:nvPr/>
        </p:nvSpPr>
        <p:spPr>
          <a:xfrm rot="0" flipH="0" flipV="0">
            <a:off x="7167888" y="203357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7" name="Freeform 4937"/>
          <p:cNvSpPr/>
          <p:nvPr/>
        </p:nvSpPr>
        <p:spPr>
          <a:xfrm rot="0" flipH="0" flipV="0">
            <a:off x="7298190" y="199585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8" name="Freeform 4938"/>
          <p:cNvSpPr/>
          <p:nvPr/>
        </p:nvSpPr>
        <p:spPr>
          <a:xfrm rot="0" flipH="0" flipV="0">
            <a:off x="7412262" y="203357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9" name="Freeform 4939"/>
          <p:cNvSpPr/>
          <p:nvPr/>
        </p:nvSpPr>
        <p:spPr>
          <a:xfrm rot="0" flipH="0" flipV="0">
            <a:off x="7553079" y="203345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0" name="Freeform 4940"/>
          <p:cNvSpPr/>
          <p:nvPr/>
        </p:nvSpPr>
        <p:spPr>
          <a:xfrm rot="0" flipH="0" flipV="0">
            <a:off x="7689325" y="199276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1" name="Freeform 4941"/>
          <p:cNvSpPr/>
          <p:nvPr/>
        </p:nvSpPr>
        <p:spPr>
          <a:xfrm rot="0" flipH="0" flipV="0">
            <a:off x="7820998" y="199276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2" name="Freeform 4942"/>
          <p:cNvSpPr/>
          <p:nvPr/>
        </p:nvSpPr>
        <p:spPr>
          <a:xfrm rot="0" flipH="0" flipV="0">
            <a:off x="7959301" y="203345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3" name="Freeform 4943"/>
          <p:cNvSpPr/>
          <p:nvPr/>
        </p:nvSpPr>
        <p:spPr>
          <a:xfrm rot="0" flipH="0" flipV="0">
            <a:off x="8100119" y="2131071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4" name="Freeform 4944"/>
          <p:cNvSpPr/>
          <p:nvPr/>
        </p:nvSpPr>
        <p:spPr>
          <a:xfrm rot="0" flipH="0" flipV="0">
            <a:off x="8199103" y="199299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5" name="Freeform 4945"/>
          <p:cNvSpPr/>
          <p:nvPr/>
        </p:nvSpPr>
        <p:spPr>
          <a:xfrm rot="0" flipH="0" flipV="0">
            <a:off x="8276370" y="203357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6" name="Freeform 4946"/>
          <p:cNvSpPr/>
          <p:nvPr/>
        </p:nvSpPr>
        <p:spPr>
          <a:xfrm rot="0" flipH="0" flipV="0">
            <a:off x="8426788" y="199242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7" name="Freeform 4947"/>
          <p:cNvSpPr/>
          <p:nvPr/>
        </p:nvSpPr>
        <p:spPr>
          <a:xfrm rot="0" flipH="0" flipV="0">
            <a:off x="8490797" y="199242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8" name="Freeform 4948"/>
          <p:cNvSpPr/>
          <p:nvPr/>
        </p:nvSpPr>
        <p:spPr>
          <a:xfrm rot="0" flipH="0" flipV="0">
            <a:off x="8545660" y="203357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9" name="Freeform 4949"/>
          <p:cNvSpPr/>
          <p:nvPr/>
        </p:nvSpPr>
        <p:spPr>
          <a:xfrm rot="0" flipH="0" flipV="0">
            <a:off x="8696079" y="199299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0" name="Freeform 4950"/>
          <p:cNvSpPr/>
          <p:nvPr/>
        </p:nvSpPr>
        <p:spPr>
          <a:xfrm rot="0" flipH="0" flipV="0">
            <a:off x="8757573" y="203345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1" name="Freeform 4951"/>
          <p:cNvSpPr/>
          <p:nvPr/>
        </p:nvSpPr>
        <p:spPr>
          <a:xfrm rot="0" flipH="0" flipV="0">
            <a:off x="5198728" y="230979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2" name="Freeform 4952"/>
          <p:cNvSpPr/>
          <p:nvPr/>
        </p:nvSpPr>
        <p:spPr>
          <a:xfrm rot="0" flipH="0" flipV="0">
            <a:off x="5337031" y="230968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3" name="Freeform 4953"/>
          <p:cNvSpPr/>
          <p:nvPr/>
        </p:nvSpPr>
        <p:spPr>
          <a:xfrm rot="0" flipH="0" flipV="0">
            <a:off x="5479906" y="230968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4" name="Freeform 4954"/>
          <p:cNvSpPr/>
          <p:nvPr/>
        </p:nvSpPr>
        <p:spPr>
          <a:xfrm rot="0" flipH="0" flipV="0">
            <a:off x="5625296" y="226922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5" name="Freeform 4955"/>
          <p:cNvSpPr/>
          <p:nvPr/>
        </p:nvSpPr>
        <p:spPr>
          <a:xfrm rot="0" flipH="0" flipV="0">
            <a:off x="5686789" y="227207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6" name="Freeform 4956"/>
          <p:cNvSpPr/>
          <p:nvPr/>
        </p:nvSpPr>
        <p:spPr>
          <a:xfrm rot="0" flipH="0" flipV="0">
            <a:off x="5832178" y="226922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7" name="Freeform 4957"/>
          <p:cNvSpPr/>
          <p:nvPr/>
        </p:nvSpPr>
        <p:spPr>
          <a:xfrm rot="0" flipH="0" flipV="0">
            <a:off x="5896186" y="226865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8" name="Freeform 4958"/>
          <p:cNvSpPr/>
          <p:nvPr/>
        </p:nvSpPr>
        <p:spPr>
          <a:xfrm rot="0" flipH="0" flipV="0">
            <a:off x="5951051" y="230979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9" name="Freeform 4959"/>
          <p:cNvSpPr/>
          <p:nvPr/>
        </p:nvSpPr>
        <p:spPr>
          <a:xfrm rot="0" flipH="0" flipV="0">
            <a:off x="6082724" y="230979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0" name="Freeform 4960"/>
          <p:cNvSpPr/>
          <p:nvPr/>
        </p:nvSpPr>
        <p:spPr>
          <a:xfrm rot="0" flipH="0" flipV="0">
            <a:off x="6207540" y="227893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1" name="Freeform 4961"/>
          <p:cNvSpPr/>
          <p:nvPr/>
        </p:nvSpPr>
        <p:spPr>
          <a:xfrm rot="0" flipH="0" flipV="0">
            <a:off x="6322526" y="226922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2" name="Freeform 4962"/>
          <p:cNvSpPr/>
          <p:nvPr/>
        </p:nvSpPr>
        <p:spPr>
          <a:xfrm rot="0" flipH="0" flipV="0">
            <a:off x="6377390" y="230979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3" name="Freeform 4963"/>
          <p:cNvSpPr/>
          <p:nvPr/>
        </p:nvSpPr>
        <p:spPr>
          <a:xfrm rot="0" flipH="0" flipV="0">
            <a:off x="6515921" y="230979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4" name="Freeform 4964"/>
          <p:cNvSpPr/>
          <p:nvPr/>
        </p:nvSpPr>
        <p:spPr>
          <a:xfrm rot="0" flipH="0" flipV="0">
            <a:off x="6639594" y="230979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5" name="Freeform 4965"/>
          <p:cNvSpPr/>
          <p:nvPr/>
        </p:nvSpPr>
        <p:spPr>
          <a:xfrm rot="0" flipH="0" flipV="0">
            <a:off x="6763266" y="230979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6" name="Freeform 4966"/>
          <p:cNvSpPr/>
          <p:nvPr/>
        </p:nvSpPr>
        <p:spPr>
          <a:xfrm rot="0" flipH="0" flipV="0">
            <a:off x="6940660" y="230979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7" name="Freeform 4967"/>
          <p:cNvSpPr/>
          <p:nvPr/>
        </p:nvSpPr>
        <p:spPr>
          <a:xfrm rot="0" flipH="0" flipV="0">
            <a:off x="7053474" y="231322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8" name="Freeform 4968"/>
          <p:cNvSpPr/>
          <p:nvPr/>
        </p:nvSpPr>
        <p:spPr>
          <a:xfrm rot="0" flipH="0" flipV="0">
            <a:off x="7194406" y="230968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9" name="Freeform 4969"/>
          <p:cNvSpPr/>
          <p:nvPr/>
        </p:nvSpPr>
        <p:spPr>
          <a:xfrm rot="0" flipH="0" flipV="0">
            <a:off x="7323794" y="227893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0" name="Freeform 4970"/>
          <p:cNvSpPr/>
          <p:nvPr/>
        </p:nvSpPr>
        <p:spPr>
          <a:xfrm rot="0" flipH="0" flipV="0">
            <a:off x="7419691" y="231322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1" name="Freeform 4971"/>
          <p:cNvSpPr/>
          <p:nvPr/>
        </p:nvSpPr>
        <p:spPr>
          <a:xfrm rot="0" flipH="0" flipV="0">
            <a:off x="7547479" y="231322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2" name="Freeform 4972"/>
          <p:cNvSpPr/>
          <p:nvPr/>
        </p:nvSpPr>
        <p:spPr>
          <a:xfrm rot="0" flipH="0" flipV="0">
            <a:off x="7725215" y="2268650"/>
            <a:ext cx="77266" cy="168020"/>
          </a:xfrm>
          <a:custGeom>
            <a:pathLst>
              <a:path w="4292600" h="9334500">
                <a:moveTo>
                  <a:pt x="1104900" y="9334500"/>
                </a:moveTo>
                <a:lnTo>
                  <a:pt x="1104900" y="2368550"/>
                </a:lnTo>
                <a:cubicBezTo>
                  <a:pt x="1104900" y="2194984"/>
                  <a:pt x="1111250" y="2003425"/>
                  <a:pt x="1123950" y="1793875"/>
                </a:cubicBezTo>
                <a:cubicBezTo>
                  <a:pt x="1136650" y="1584325"/>
                  <a:pt x="1172633" y="1375834"/>
                  <a:pt x="1231900" y="1168400"/>
                </a:cubicBezTo>
                <a:cubicBezTo>
                  <a:pt x="1291166" y="960967"/>
                  <a:pt x="1399116" y="772584"/>
                  <a:pt x="1555750" y="603250"/>
                </a:cubicBezTo>
                <a:cubicBezTo>
                  <a:pt x="1750483" y="387350"/>
                  <a:pt x="1961091" y="238125"/>
                  <a:pt x="2187575" y="155575"/>
                </a:cubicBezTo>
                <a:cubicBezTo>
                  <a:pt x="2414058" y="73025"/>
                  <a:pt x="2637366" y="26459"/>
                  <a:pt x="2857500" y="15875"/>
                </a:cubicBezTo>
                <a:cubicBezTo>
                  <a:pt x="3077633" y="5292"/>
                  <a:pt x="3270250" y="0"/>
                  <a:pt x="3435350" y="0"/>
                </a:cubicBezTo>
                <a:lnTo>
                  <a:pt x="4292600" y="0"/>
                </a:lnTo>
                <a:lnTo>
                  <a:pt x="4292600" y="1244600"/>
                </a:lnTo>
                <a:lnTo>
                  <a:pt x="3498850" y="1244600"/>
                </a:lnTo>
                <a:cubicBezTo>
                  <a:pt x="3206750" y="1244600"/>
                  <a:pt x="2989791" y="1317625"/>
                  <a:pt x="2847975" y="1463675"/>
                </a:cubicBezTo>
                <a:cubicBezTo>
                  <a:pt x="2706158" y="1609725"/>
                  <a:pt x="2635250" y="1801284"/>
                  <a:pt x="2635250" y="2038350"/>
                </a:cubicBezTo>
                <a:lnTo>
                  <a:pt x="2635250" y="9334500"/>
                </a:lnTo>
                <a:close/>
                <a:moveTo>
                  <a:pt x="-381000" y="9334500"/>
                </a:moveTo>
                <a:moveTo>
                  <a:pt x="0" y="3676650"/>
                </a:moveTo>
                <a:lnTo>
                  <a:pt x="0" y="2476500"/>
                </a:lnTo>
                <a:lnTo>
                  <a:pt x="4292600" y="2476500"/>
                </a:lnTo>
                <a:lnTo>
                  <a:pt x="4292600" y="3676650"/>
                </a:lnTo>
                <a:close/>
                <a:moveTo>
                  <a:pt x="52768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3" name="Freeform 4973"/>
          <p:cNvSpPr/>
          <p:nvPr/>
        </p:nvSpPr>
        <p:spPr>
          <a:xfrm rot="0" flipH="0" flipV="0">
            <a:off x="7809340" y="230979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4" name="Freeform 4974"/>
          <p:cNvSpPr/>
          <p:nvPr/>
        </p:nvSpPr>
        <p:spPr>
          <a:xfrm rot="0" flipH="0" flipV="0">
            <a:off x="7943757" y="227893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5" name="Freeform 4975"/>
          <p:cNvSpPr/>
          <p:nvPr/>
        </p:nvSpPr>
        <p:spPr>
          <a:xfrm rot="0" flipH="0" flipV="0">
            <a:off x="8043427" y="230979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6" name="Freeform 4976"/>
          <p:cNvSpPr/>
          <p:nvPr/>
        </p:nvSpPr>
        <p:spPr>
          <a:xfrm rot="0" flipH="0" flipV="0">
            <a:off x="8191330" y="230968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7" name="Freeform 4977"/>
          <p:cNvSpPr/>
          <p:nvPr/>
        </p:nvSpPr>
        <p:spPr>
          <a:xfrm rot="0" flipH="0" flipV="0">
            <a:off x="8336720" y="226922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8" name="Rectangle 4978"/>
          <p:cNvSpPr/>
          <p:nvPr/>
        </p:nvSpPr>
        <p:spPr>
          <a:xfrm rot="0" flipH="0" flipV="0">
            <a:off x="286149" y="2608965"/>
            <a:ext cx="4508449" cy="650945"/>
          </a:xfrm>
          <a:prstGeom prst="rect">
            <a:avLst/>
          </a:prstGeom>
        </p:spPr>
      </p:sp>
      <p:sp>
        <p:nvSpPr>
          <p:cNvPr id="4979" name="Freeform 4979"/>
          <p:cNvSpPr/>
          <p:nvPr/>
        </p:nvSpPr>
        <p:spPr>
          <a:xfrm rot="0" flipH="0" flipV="0">
            <a:off x="293007" y="2747085"/>
            <a:ext cx="157619" cy="171449"/>
          </a:xfrm>
          <a:custGeom>
            <a:pathLst>
              <a:path w="8756650" h="9525000">
                <a:moveTo>
                  <a:pt x="7664450" y="9525000"/>
                </a:moveTo>
                <a:lnTo>
                  <a:pt x="5054600" y="6927850"/>
                </a:lnTo>
                <a:lnTo>
                  <a:pt x="6013450" y="5969000"/>
                </a:lnTo>
                <a:lnTo>
                  <a:pt x="8610600" y="8566150"/>
                </a:lnTo>
                <a:close/>
                <a:moveTo>
                  <a:pt x="-571500" y="9334500"/>
                </a:moveTo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289550" y="0"/>
                  <a:pt x="6073775" y="200025"/>
                  <a:pt x="6727825" y="600075"/>
                </a:cubicBezTo>
                <a:cubicBezTo>
                  <a:pt x="7381875" y="1000125"/>
                  <a:pt x="7883525" y="1557867"/>
                  <a:pt x="8232775" y="2273300"/>
                </a:cubicBezTo>
                <a:cubicBezTo>
                  <a:pt x="8582025" y="2988734"/>
                  <a:pt x="8756650" y="3818467"/>
                  <a:pt x="8756650" y="4762500"/>
                </a:cubicBezTo>
                <a:cubicBezTo>
                  <a:pt x="8756650" y="5706534"/>
                  <a:pt x="8582025" y="6536267"/>
                  <a:pt x="8232775" y="7251700"/>
                </a:cubicBezTo>
                <a:cubicBezTo>
                  <a:pt x="7883525" y="7967134"/>
                  <a:pt x="7381875" y="8524875"/>
                  <a:pt x="6727825" y="8924925"/>
                </a:cubicBezTo>
                <a:cubicBezTo>
                  <a:pt x="6073775" y="9324975"/>
                  <a:pt x="5289550" y="9525000"/>
                  <a:pt x="4375150" y="9525000"/>
                </a:cubicBezTo>
                <a:close/>
                <a:moveTo>
                  <a:pt x="-571500" y="9334500"/>
                </a:moveTo>
                <a:moveTo>
                  <a:pt x="4375150" y="8083550"/>
                </a:moveTo>
                <a:cubicBezTo>
                  <a:pt x="4988983" y="8087784"/>
                  <a:pt x="5500158" y="7952317"/>
                  <a:pt x="5908675" y="7677150"/>
                </a:cubicBezTo>
                <a:cubicBezTo>
                  <a:pt x="6317191" y="7401984"/>
                  <a:pt x="6624108" y="7014634"/>
                  <a:pt x="6829425" y="6515100"/>
                </a:cubicBezTo>
                <a:cubicBezTo>
                  <a:pt x="7034741" y="6015567"/>
                  <a:pt x="7137400" y="5431367"/>
                  <a:pt x="7137400" y="4762500"/>
                </a:cubicBezTo>
                <a:cubicBezTo>
                  <a:pt x="7137400" y="4093634"/>
                  <a:pt x="7034741" y="3512609"/>
                  <a:pt x="6829425" y="3019425"/>
                </a:cubicBezTo>
                <a:cubicBezTo>
                  <a:pt x="6624108" y="2526242"/>
                  <a:pt x="6317191" y="2142067"/>
                  <a:pt x="5908675" y="1866900"/>
                </a:cubicBezTo>
                <a:cubicBezTo>
                  <a:pt x="5500158" y="1591734"/>
                  <a:pt x="4988983" y="1449917"/>
                  <a:pt x="4375150" y="1441450"/>
                </a:cubicBezTo>
                <a:cubicBezTo>
                  <a:pt x="3761316" y="1437217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lose/>
                <a:moveTo>
                  <a:pt x="8699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0" name="Freeform 4980"/>
          <p:cNvSpPr/>
          <p:nvPr/>
        </p:nvSpPr>
        <p:spPr>
          <a:xfrm rot="0" flipH="0" flipV="0">
            <a:off x="473373" y="2750514"/>
            <a:ext cx="106298" cy="164591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1" name="Freeform 4981"/>
          <p:cNvSpPr/>
          <p:nvPr/>
        </p:nvSpPr>
        <p:spPr>
          <a:xfrm rot="0" flipH="0" flipV="0">
            <a:off x="607104" y="2750514"/>
            <a:ext cx="133045" cy="164591"/>
          </a:xfrm>
          <a:custGeom>
            <a:pathLst>
              <a:path w="7391400" h="9144000">
                <a:moveTo>
                  <a:pt x="0" y="9144000"/>
                </a:moveTo>
                <a:lnTo>
                  <a:pt x="0" y="0"/>
                </a:lnTo>
                <a:lnTo>
                  <a:pt x="2914650" y="0"/>
                </a:lnTo>
                <a:cubicBezTo>
                  <a:pt x="2990850" y="0"/>
                  <a:pt x="3142191" y="2117"/>
                  <a:pt x="3368675" y="6350"/>
                </a:cubicBezTo>
                <a:cubicBezTo>
                  <a:pt x="3595158" y="10584"/>
                  <a:pt x="3814233" y="25400"/>
                  <a:pt x="4025900" y="50800"/>
                </a:cubicBezTo>
                <a:cubicBezTo>
                  <a:pt x="4749800" y="143934"/>
                  <a:pt x="5362575" y="401109"/>
                  <a:pt x="5864225" y="822325"/>
                </a:cubicBezTo>
                <a:cubicBezTo>
                  <a:pt x="6365875" y="1243542"/>
                  <a:pt x="6745816" y="1780117"/>
                  <a:pt x="7004050" y="2432050"/>
                </a:cubicBezTo>
                <a:cubicBezTo>
                  <a:pt x="7262283" y="3083984"/>
                  <a:pt x="7391400" y="3797300"/>
                  <a:pt x="7391400" y="4572000"/>
                </a:cubicBezTo>
                <a:cubicBezTo>
                  <a:pt x="7391400" y="5346700"/>
                  <a:pt x="7262283" y="6060017"/>
                  <a:pt x="7004050" y="6711950"/>
                </a:cubicBezTo>
                <a:cubicBezTo>
                  <a:pt x="6745816" y="7363884"/>
                  <a:pt x="6365875" y="7900459"/>
                  <a:pt x="5864225" y="8321675"/>
                </a:cubicBezTo>
                <a:cubicBezTo>
                  <a:pt x="5362575" y="8742892"/>
                  <a:pt x="4749800" y="9000067"/>
                  <a:pt x="4025900" y="9093200"/>
                </a:cubicBezTo>
                <a:cubicBezTo>
                  <a:pt x="3818466" y="9118600"/>
                  <a:pt x="3600450" y="9133417"/>
                  <a:pt x="3371850" y="9137650"/>
                </a:cubicBezTo>
                <a:cubicBezTo>
                  <a:pt x="3143250" y="9141884"/>
                  <a:pt x="2990850" y="9144000"/>
                  <a:pt x="2914650" y="9144000"/>
                </a:cubicBezTo>
                <a:close/>
                <a:moveTo>
                  <a:pt x="-889000" y="9144000"/>
                </a:moveTo>
                <a:moveTo>
                  <a:pt x="1555750" y="7702550"/>
                </a:moveTo>
                <a:lnTo>
                  <a:pt x="2914650" y="7702550"/>
                </a:lnTo>
                <a:cubicBezTo>
                  <a:pt x="3041650" y="7702550"/>
                  <a:pt x="3203575" y="7698317"/>
                  <a:pt x="3400425" y="7689850"/>
                </a:cubicBezTo>
                <a:cubicBezTo>
                  <a:pt x="3597275" y="7681384"/>
                  <a:pt x="3771900" y="7662334"/>
                  <a:pt x="3924300" y="7632700"/>
                </a:cubicBezTo>
                <a:cubicBezTo>
                  <a:pt x="4356100" y="7552267"/>
                  <a:pt x="4707466" y="7359650"/>
                  <a:pt x="4978400" y="7054850"/>
                </a:cubicBezTo>
                <a:cubicBezTo>
                  <a:pt x="5249333" y="6750050"/>
                  <a:pt x="5449358" y="6379634"/>
                  <a:pt x="5578475" y="5943600"/>
                </a:cubicBezTo>
                <a:cubicBezTo>
                  <a:pt x="5707591" y="5507567"/>
                  <a:pt x="5772150" y="5050367"/>
                  <a:pt x="5772150" y="4572000"/>
                </a:cubicBezTo>
                <a:cubicBezTo>
                  <a:pt x="5772150" y="4076700"/>
                  <a:pt x="5706533" y="3611034"/>
                  <a:pt x="5575300" y="3175000"/>
                </a:cubicBezTo>
                <a:cubicBezTo>
                  <a:pt x="5444066" y="2738967"/>
                  <a:pt x="5241925" y="2372784"/>
                  <a:pt x="4968875" y="2076450"/>
                </a:cubicBezTo>
                <a:cubicBezTo>
                  <a:pt x="4695825" y="1780117"/>
                  <a:pt x="4347633" y="1591734"/>
                  <a:pt x="3924300" y="1511300"/>
                </a:cubicBezTo>
                <a:cubicBezTo>
                  <a:pt x="3771900" y="1477434"/>
                  <a:pt x="3597275" y="1457325"/>
                  <a:pt x="3400425" y="1450975"/>
                </a:cubicBezTo>
                <a:cubicBezTo>
                  <a:pt x="3203575" y="1444625"/>
                  <a:pt x="3041650" y="1441450"/>
                  <a:pt x="2914650" y="1441450"/>
                </a:cubicBezTo>
                <a:lnTo>
                  <a:pt x="1555750" y="1441450"/>
                </a:lnTo>
                <a:close/>
                <a:moveTo>
                  <a:pt x="552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2" name="Freeform 4982"/>
          <p:cNvSpPr/>
          <p:nvPr/>
        </p:nvSpPr>
        <p:spPr>
          <a:xfrm rot="0" flipH="0" flipV="0">
            <a:off x="805986" y="27882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3" name="Freeform 4983"/>
          <p:cNvSpPr/>
          <p:nvPr/>
        </p:nvSpPr>
        <p:spPr>
          <a:xfrm rot="0" flipH="0" flipV="0">
            <a:off x="953890" y="2788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4" name="Freeform 4984"/>
          <p:cNvSpPr/>
          <p:nvPr/>
        </p:nvSpPr>
        <p:spPr>
          <a:xfrm rot="0" flipH="0" flipV="0">
            <a:off x="1142485" y="2750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5" name="Freeform 4985"/>
          <p:cNvSpPr/>
          <p:nvPr/>
        </p:nvSpPr>
        <p:spPr>
          <a:xfrm rot="0" flipH="0" flipV="0">
            <a:off x="1258843" y="2788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6" name="Freeform 4986"/>
          <p:cNvSpPr/>
          <p:nvPr/>
        </p:nvSpPr>
        <p:spPr>
          <a:xfrm rot="0" flipH="0" flipV="0">
            <a:off x="1399660" y="27476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7" name="Freeform 4987"/>
          <p:cNvSpPr/>
          <p:nvPr/>
        </p:nvSpPr>
        <p:spPr>
          <a:xfrm rot="0" flipH="0" flipV="0">
            <a:off x="1461153" y="2750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8" name="Freeform 4988"/>
          <p:cNvSpPr/>
          <p:nvPr/>
        </p:nvSpPr>
        <p:spPr>
          <a:xfrm rot="0" flipH="0" flipV="0">
            <a:off x="1584140" y="2750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9" name="Freeform 4989"/>
          <p:cNvSpPr/>
          <p:nvPr/>
        </p:nvSpPr>
        <p:spPr>
          <a:xfrm rot="0" flipH="0" flipV="0">
            <a:off x="1709642" y="27476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0" name="Freeform 4990"/>
          <p:cNvSpPr/>
          <p:nvPr/>
        </p:nvSpPr>
        <p:spPr>
          <a:xfrm rot="0" flipH="0" flipV="0">
            <a:off x="1764506" y="27882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1" name="Freeform 4991"/>
          <p:cNvSpPr/>
          <p:nvPr/>
        </p:nvSpPr>
        <p:spPr>
          <a:xfrm rot="0" flipH="0" flipV="0">
            <a:off x="1905323" y="2788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2" name="Freeform 4992"/>
          <p:cNvSpPr/>
          <p:nvPr/>
        </p:nvSpPr>
        <p:spPr>
          <a:xfrm rot="0" flipH="0" flipV="0">
            <a:off x="2039283" y="2750514"/>
            <a:ext cx="85610" cy="81495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3" name="Freeform 4993"/>
          <p:cNvSpPr/>
          <p:nvPr/>
        </p:nvSpPr>
        <p:spPr>
          <a:xfrm rot="0" flipH="0" flipV="0">
            <a:off x="2193359" y="2788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4" name="Freeform 4994"/>
          <p:cNvSpPr/>
          <p:nvPr/>
        </p:nvSpPr>
        <p:spPr>
          <a:xfrm rot="0" flipH="0" flipV="0">
            <a:off x="2331891" y="27908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5" name="Freeform 4995"/>
          <p:cNvSpPr/>
          <p:nvPr/>
        </p:nvSpPr>
        <p:spPr>
          <a:xfrm rot="0" flipH="0" flipV="0">
            <a:off x="2404814" y="274765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6" name="Freeform 4996"/>
          <p:cNvSpPr/>
          <p:nvPr/>
        </p:nvSpPr>
        <p:spPr>
          <a:xfrm rot="0" flipH="0" flipV="0">
            <a:off x="2482081" y="27882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7" name="Freeform 4997"/>
          <p:cNvSpPr/>
          <p:nvPr/>
        </p:nvSpPr>
        <p:spPr>
          <a:xfrm rot="0" flipH="0" flipV="0">
            <a:off x="2622899" y="2788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8" name="Freeform 4998"/>
          <p:cNvSpPr/>
          <p:nvPr/>
        </p:nvSpPr>
        <p:spPr>
          <a:xfrm rot="0" flipH="0" flipV="0">
            <a:off x="2800292" y="27916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9" name="Freeform 4999"/>
          <p:cNvSpPr/>
          <p:nvPr/>
        </p:nvSpPr>
        <p:spPr>
          <a:xfrm rot="0" flipH="0" flipV="0">
            <a:off x="2935852" y="27916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0" name="Freeform 5000"/>
          <p:cNvSpPr/>
          <p:nvPr/>
        </p:nvSpPr>
        <p:spPr>
          <a:xfrm rot="0" flipH="0" flipV="0">
            <a:off x="3074155" y="27882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1" name="Freeform 5001"/>
          <p:cNvSpPr/>
          <p:nvPr/>
        </p:nvSpPr>
        <p:spPr>
          <a:xfrm rot="0" flipH="0" flipV="0">
            <a:off x="3222288" y="27908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2" name="Freeform 5002"/>
          <p:cNvSpPr/>
          <p:nvPr/>
        </p:nvSpPr>
        <p:spPr>
          <a:xfrm rot="0" flipH="0" flipV="0">
            <a:off x="3304584" y="27882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3" name="Freeform 5003"/>
          <p:cNvSpPr/>
          <p:nvPr/>
        </p:nvSpPr>
        <p:spPr>
          <a:xfrm rot="0" flipH="0" flipV="0">
            <a:off x="3436943" y="27916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4" name="Freeform 5004"/>
          <p:cNvSpPr/>
          <p:nvPr/>
        </p:nvSpPr>
        <p:spPr>
          <a:xfrm rot="0" flipH="0" flipV="0">
            <a:off x="3561073" y="2788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5" name="Freeform 5005"/>
          <p:cNvSpPr/>
          <p:nvPr/>
        </p:nvSpPr>
        <p:spPr>
          <a:xfrm rot="0" flipH="0" flipV="0">
            <a:off x="3701891" y="27476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6" name="Freeform 5006"/>
          <p:cNvSpPr/>
          <p:nvPr/>
        </p:nvSpPr>
        <p:spPr>
          <a:xfrm rot="0" flipH="0" flipV="0">
            <a:off x="3763384" y="2750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7" name="Freeform 5007"/>
          <p:cNvSpPr/>
          <p:nvPr/>
        </p:nvSpPr>
        <p:spPr>
          <a:xfrm rot="0" flipH="0" flipV="0">
            <a:off x="3884313" y="27916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8" name="Freeform 5008"/>
          <p:cNvSpPr/>
          <p:nvPr/>
        </p:nvSpPr>
        <p:spPr>
          <a:xfrm rot="0" flipH="0" flipV="0">
            <a:off x="4015758" y="27573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9" name="Freeform 5009"/>
          <p:cNvSpPr/>
          <p:nvPr/>
        </p:nvSpPr>
        <p:spPr>
          <a:xfrm rot="0" flipH="0" flipV="0">
            <a:off x="4126172" y="27916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0" name="Freeform 5010"/>
          <p:cNvSpPr/>
          <p:nvPr/>
        </p:nvSpPr>
        <p:spPr>
          <a:xfrm rot="0" flipH="0" flipV="0">
            <a:off x="4264475" y="278823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1" name="Freeform 5011"/>
          <p:cNvSpPr/>
          <p:nvPr/>
        </p:nvSpPr>
        <p:spPr>
          <a:xfrm rot="0" flipH="0" flipV="0">
            <a:off x="4381290" y="27573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2" name="Freeform 5012"/>
          <p:cNvSpPr/>
          <p:nvPr/>
        </p:nvSpPr>
        <p:spPr>
          <a:xfrm rot="0" flipH="0" flipV="0">
            <a:off x="4480960" y="27882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3" name="Freeform 5013"/>
          <p:cNvSpPr/>
          <p:nvPr/>
        </p:nvSpPr>
        <p:spPr>
          <a:xfrm rot="0" flipH="0" flipV="0">
            <a:off x="4621777" y="2788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4" name="Freeform 5014"/>
          <p:cNvSpPr/>
          <p:nvPr/>
        </p:nvSpPr>
        <p:spPr>
          <a:xfrm rot="0" flipH="0" flipV="0">
            <a:off x="288435" y="30335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5" name="Freeform 5015"/>
          <p:cNvSpPr/>
          <p:nvPr/>
        </p:nvSpPr>
        <p:spPr>
          <a:xfrm rot="0" flipH="0" flipV="0">
            <a:off x="394277" y="3064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6" name="Freeform 5016"/>
          <p:cNvSpPr/>
          <p:nvPr/>
        </p:nvSpPr>
        <p:spPr>
          <a:xfrm rot="0" flipH="0" flipV="0">
            <a:off x="532580" y="30267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7" name="Freeform 5017"/>
          <p:cNvSpPr/>
          <p:nvPr/>
        </p:nvSpPr>
        <p:spPr>
          <a:xfrm rot="0" flipH="0" flipV="0">
            <a:off x="648938" y="3064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8" name="Freeform 5018"/>
          <p:cNvSpPr/>
          <p:nvPr/>
        </p:nvSpPr>
        <p:spPr>
          <a:xfrm rot="0" flipH="0" flipV="0">
            <a:off x="787241" y="30643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9" name="Freeform 5019"/>
          <p:cNvSpPr/>
          <p:nvPr/>
        </p:nvSpPr>
        <p:spPr>
          <a:xfrm rot="0" flipH="0" flipV="0">
            <a:off x="923486" y="3064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0" name="Freeform 5020"/>
          <p:cNvSpPr/>
          <p:nvPr/>
        </p:nvSpPr>
        <p:spPr>
          <a:xfrm rot="0" flipH="0" flipV="0">
            <a:off x="1071162" y="3082632"/>
            <a:ext cx="28460" cy="93840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1" name="Rectangle 5021"/>
          <p:cNvSpPr/>
          <p:nvPr/>
        </p:nvSpPr>
        <p:spPr>
          <a:xfrm rot="0" flipH="0" flipV="0">
            <a:off x="418737" y="3161415"/>
            <a:ext cx="890169" cy="374721"/>
          </a:xfrm>
          <a:prstGeom prst="rect">
            <a:avLst/>
          </a:prstGeom>
        </p:spPr>
      </p:sp>
      <p:sp>
        <p:nvSpPr>
          <p:cNvPr id="5022" name="Freeform 5022"/>
          <p:cNvSpPr/>
          <p:nvPr/>
        </p:nvSpPr>
        <p:spPr>
          <a:xfrm rot="0" flipH="0" flipV="0">
            <a:off x="432453" y="3384689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3" name="Freeform 5023"/>
          <p:cNvSpPr/>
          <p:nvPr/>
        </p:nvSpPr>
        <p:spPr>
          <a:xfrm rot="0" flipH="0" flipV="0">
            <a:off x="759351" y="3302964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4" name="Freeform 5024"/>
          <p:cNvSpPr/>
          <p:nvPr/>
        </p:nvSpPr>
        <p:spPr>
          <a:xfrm rot="0" flipH="0" flipV="0">
            <a:off x="909542" y="33001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5" name="Freeform 5025"/>
          <p:cNvSpPr/>
          <p:nvPr/>
        </p:nvSpPr>
        <p:spPr>
          <a:xfrm rot="0" flipH="0" flipV="0">
            <a:off x="957548" y="330982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6" name="Freeform 5026"/>
          <p:cNvSpPr/>
          <p:nvPr/>
        </p:nvSpPr>
        <p:spPr>
          <a:xfrm rot="0" flipH="0" flipV="0">
            <a:off x="1070019" y="330296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7" name="Freeform 5027"/>
          <p:cNvSpPr/>
          <p:nvPr/>
        </p:nvSpPr>
        <p:spPr>
          <a:xfrm rot="0" flipH="0" flipV="0">
            <a:off x="1186376" y="33406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8" name="Rectangle 5028"/>
          <p:cNvSpPr/>
          <p:nvPr/>
        </p:nvSpPr>
        <p:spPr>
          <a:xfrm rot="0" flipH="0" flipV="0">
            <a:off x="418737" y="3437640"/>
            <a:ext cx="3547415" cy="650945"/>
          </a:xfrm>
          <a:prstGeom prst="rect">
            <a:avLst/>
          </a:prstGeom>
        </p:spPr>
      </p:sp>
      <p:sp>
        <p:nvSpPr>
          <p:cNvPr id="5029" name="Freeform 5029"/>
          <p:cNvSpPr/>
          <p:nvPr/>
        </p:nvSpPr>
        <p:spPr>
          <a:xfrm rot="0" flipH="0" flipV="0">
            <a:off x="432453" y="3660914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0" name="Freeform 5030"/>
          <p:cNvSpPr/>
          <p:nvPr/>
        </p:nvSpPr>
        <p:spPr>
          <a:xfrm rot="0" flipH="0" flipV="0">
            <a:off x="759351" y="3579189"/>
            <a:ext cx="163448" cy="164591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1" name="Freeform 5031"/>
          <p:cNvSpPr/>
          <p:nvPr/>
        </p:nvSpPr>
        <p:spPr>
          <a:xfrm rot="0" flipH="0" flipV="0">
            <a:off x="947946" y="361690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2" name="Freeform 5032"/>
          <p:cNvSpPr/>
          <p:nvPr/>
        </p:nvSpPr>
        <p:spPr>
          <a:xfrm rot="0" flipH="0" flipV="0">
            <a:off x="1098365" y="357576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3" name="Freeform 5033"/>
          <p:cNvSpPr/>
          <p:nvPr/>
        </p:nvSpPr>
        <p:spPr>
          <a:xfrm rot="0" flipH="0" flipV="0">
            <a:off x="1153229" y="36169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4" name="Freeform 5034"/>
          <p:cNvSpPr/>
          <p:nvPr/>
        </p:nvSpPr>
        <p:spPr>
          <a:xfrm rot="0" flipH="0" flipV="0">
            <a:off x="1297476" y="35791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5" name="Freeform 5035"/>
          <p:cNvSpPr/>
          <p:nvPr/>
        </p:nvSpPr>
        <p:spPr>
          <a:xfrm rot="0" flipH="0" flipV="0">
            <a:off x="1407318" y="362033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6" name="Freeform 5036"/>
          <p:cNvSpPr/>
          <p:nvPr/>
        </p:nvSpPr>
        <p:spPr>
          <a:xfrm rot="0" flipH="0" flipV="0">
            <a:off x="1535106" y="362033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7" name="Freeform 5037"/>
          <p:cNvSpPr/>
          <p:nvPr/>
        </p:nvSpPr>
        <p:spPr>
          <a:xfrm rot="0" flipH="0" flipV="0">
            <a:off x="1678552" y="357576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8" name="Freeform 5038"/>
          <p:cNvSpPr/>
          <p:nvPr/>
        </p:nvSpPr>
        <p:spPr>
          <a:xfrm rot="0" flipH="0" flipV="0">
            <a:off x="1742560" y="3576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9" name="Freeform 5039"/>
          <p:cNvSpPr/>
          <p:nvPr/>
        </p:nvSpPr>
        <p:spPr>
          <a:xfrm rot="0" flipH="0" flipV="0">
            <a:off x="1797424" y="36169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0" name="Freeform 5040"/>
          <p:cNvSpPr/>
          <p:nvPr/>
        </p:nvSpPr>
        <p:spPr>
          <a:xfrm rot="0" flipH="0" flipV="0">
            <a:off x="1938242" y="36167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1" name="Freeform 5041"/>
          <p:cNvSpPr/>
          <p:nvPr/>
        </p:nvSpPr>
        <p:spPr>
          <a:xfrm rot="0" flipH="0" flipV="0">
            <a:off x="2129351" y="357576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2" name="Freeform 5042"/>
          <p:cNvSpPr/>
          <p:nvPr/>
        </p:nvSpPr>
        <p:spPr>
          <a:xfrm rot="0" flipH="0" flipV="0">
            <a:off x="2193359" y="3576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3" name="Freeform 5043"/>
          <p:cNvSpPr/>
          <p:nvPr/>
        </p:nvSpPr>
        <p:spPr>
          <a:xfrm rot="0" flipH="0" flipV="0">
            <a:off x="2257367" y="3576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4" name="Freeform 5044"/>
          <p:cNvSpPr/>
          <p:nvPr/>
        </p:nvSpPr>
        <p:spPr>
          <a:xfrm rot="0" flipH="0" flipV="0">
            <a:off x="2318861" y="35791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5" name="Freeform 5045"/>
          <p:cNvSpPr/>
          <p:nvPr/>
        </p:nvSpPr>
        <p:spPr>
          <a:xfrm rot="0" flipH="0" flipV="0">
            <a:off x="2432932" y="36169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6" name="Freeform 5046"/>
          <p:cNvSpPr/>
          <p:nvPr/>
        </p:nvSpPr>
        <p:spPr>
          <a:xfrm rot="0" flipH="0" flipV="0">
            <a:off x="2639129" y="3616908"/>
            <a:ext cx="167220" cy="109727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7" name="Freeform 5047"/>
          <p:cNvSpPr/>
          <p:nvPr/>
        </p:nvSpPr>
        <p:spPr>
          <a:xfrm rot="0" flipH="0" flipV="0">
            <a:off x="2902248" y="357576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8" name="Freeform 5048"/>
          <p:cNvSpPr/>
          <p:nvPr/>
        </p:nvSpPr>
        <p:spPr>
          <a:xfrm rot="0" flipH="0" flipV="0">
            <a:off x="2957112" y="357610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9" name="Freeform 5049"/>
          <p:cNvSpPr/>
          <p:nvPr/>
        </p:nvSpPr>
        <p:spPr>
          <a:xfrm rot="0" flipH="0" flipV="0">
            <a:off x="3095415" y="361725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0" name="Freeform 5050"/>
          <p:cNvSpPr/>
          <p:nvPr/>
        </p:nvSpPr>
        <p:spPr>
          <a:xfrm rot="0" flipH="0" flipV="0">
            <a:off x="3300926" y="3616908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1" name="Freeform 5051"/>
          <p:cNvSpPr/>
          <p:nvPr/>
        </p:nvSpPr>
        <p:spPr>
          <a:xfrm rot="0" flipH="0" flipV="0">
            <a:off x="3435115" y="3576103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2" name="Freeform 5052"/>
          <p:cNvSpPr/>
          <p:nvPr/>
        </p:nvSpPr>
        <p:spPr>
          <a:xfrm rot="0" flipH="0" flipV="0">
            <a:off x="432453" y="3937139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3" name="Freeform 5053"/>
          <p:cNvSpPr/>
          <p:nvPr/>
        </p:nvSpPr>
        <p:spPr>
          <a:xfrm rot="0" flipH="0" flipV="0">
            <a:off x="759351" y="3855414"/>
            <a:ext cx="106298" cy="164591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4" name="Freeform 5054"/>
          <p:cNvSpPr/>
          <p:nvPr/>
        </p:nvSpPr>
        <p:spPr>
          <a:xfrm rot="0" flipH="0" flipV="0">
            <a:off x="895368" y="38519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5" name="Freeform 5055"/>
          <p:cNvSpPr/>
          <p:nvPr/>
        </p:nvSpPr>
        <p:spPr>
          <a:xfrm rot="0" flipH="0" flipV="0">
            <a:off x="950232" y="38931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6" name="Freeform 5056"/>
          <p:cNvSpPr/>
          <p:nvPr/>
        </p:nvSpPr>
        <p:spPr>
          <a:xfrm rot="0" flipH="0" flipV="0">
            <a:off x="1094479" y="38554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7" name="Freeform 5057"/>
          <p:cNvSpPr/>
          <p:nvPr/>
        </p:nvSpPr>
        <p:spPr>
          <a:xfrm rot="0" flipH="0" flipV="0">
            <a:off x="1203978" y="38622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8" name="Freeform 5058"/>
          <p:cNvSpPr/>
          <p:nvPr/>
        </p:nvSpPr>
        <p:spPr>
          <a:xfrm rot="0" flipH="0" flipV="0">
            <a:off x="1316678" y="38957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9" name="Freeform 5059"/>
          <p:cNvSpPr/>
          <p:nvPr/>
        </p:nvSpPr>
        <p:spPr>
          <a:xfrm rot="0" flipH="0" flipV="0">
            <a:off x="1398746" y="38931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0" name="Freeform 5060"/>
          <p:cNvSpPr/>
          <p:nvPr/>
        </p:nvSpPr>
        <p:spPr>
          <a:xfrm rot="0" flipH="0" flipV="0">
            <a:off x="1546650" y="38930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1" name="Freeform 5061"/>
          <p:cNvSpPr/>
          <p:nvPr/>
        </p:nvSpPr>
        <p:spPr>
          <a:xfrm rot="0" flipH="0" flipV="0">
            <a:off x="1692040" y="38525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2" name="Freeform 5062"/>
          <p:cNvSpPr/>
          <p:nvPr/>
        </p:nvSpPr>
        <p:spPr>
          <a:xfrm rot="0" flipH="0" flipV="0">
            <a:off x="1746904" y="38931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3" name="Freeform 5063"/>
          <p:cNvSpPr/>
          <p:nvPr/>
        </p:nvSpPr>
        <p:spPr>
          <a:xfrm rot="0" flipH="0" flipV="0">
            <a:off x="1887721" y="38930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4" name="Freeform 5064"/>
          <p:cNvSpPr/>
          <p:nvPr/>
        </p:nvSpPr>
        <p:spPr>
          <a:xfrm rot="0" flipH="0" flipV="0">
            <a:off x="2065115" y="38965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5" name="Freeform 5065"/>
          <p:cNvSpPr/>
          <p:nvPr/>
        </p:nvSpPr>
        <p:spPr>
          <a:xfrm rot="0" flipH="0" flipV="0">
            <a:off x="2200674" y="38965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6" name="Freeform 5066"/>
          <p:cNvSpPr/>
          <p:nvPr/>
        </p:nvSpPr>
        <p:spPr>
          <a:xfrm rot="0" flipH="0" flipV="0">
            <a:off x="2338977" y="38931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7" name="Freeform 5067"/>
          <p:cNvSpPr/>
          <p:nvPr/>
        </p:nvSpPr>
        <p:spPr>
          <a:xfrm rot="0" flipH="0" flipV="0">
            <a:off x="2487110" y="38957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8" name="Freeform 5068"/>
          <p:cNvSpPr/>
          <p:nvPr/>
        </p:nvSpPr>
        <p:spPr>
          <a:xfrm rot="0" flipH="0" flipV="0">
            <a:off x="2569178" y="38931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9" name="Freeform 5069"/>
          <p:cNvSpPr/>
          <p:nvPr/>
        </p:nvSpPr>
        <p:spPr>
          <a:xfrm rot="0" flipH="0" flipV="0">
            <a:off x="2701537" y="38965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0" name="Freeform 5070"/>
          <p:cNvSpPr/>
          <p:nvPr/>
        </p:nvSpPr>
        <p:spPr>
          <a:xfrm rot="0" flipH="0" flipV="0">
            <a:off x="2825667" y="38931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1" name="Freeform 5071"/>
          <p:cNvSpPr/>
          <p:nvPr/>
        </p:nvSpPr>
        <p:spPr>
          <a:xfrm rot="0" flipH="0" flipV="0">
            <a:off x="2966484" y="38525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2" name="Freeform 5072"/>
          <p:cNvSpPr/>
          <p:nvPr/>
        </p:nvSpPr>
        <p:spPr>
          <a:xfrm rot="0" flipH="0" flipV="0">
            <a:off x="3027978" y="38554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3" name="Freeform 5073"/>
          <p:cNvSpPr/>
          <p:nvPr/>
        </p:nvSpPr>
        <p:spPr>
          <a:xfrm rot="0" flipH="0" flipV="0">
            <a:off x="3148907" y="38965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4" name="Freeform 5074"/>
          <p:cNvSpPr/>
          <p:nvPr/>
        </p:nvSpPr>
        <p:spPr>
          <a:xfrm rot="0" flipH="0" flipV="0">
            <a:off x="3280352" y="38622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5" name="Freeform 5075"/>
          <p:cNvSpPr/>
          <p:nvPr/>
        </p:nvSpPr>
        <p:spPr>
          <a:xfrm rot="0" flipH="0" flipV="0">
            <a:off x="3390766" y="38965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6" name="Freeform 5076"/>
          <p:cNvSpPr/>
          <p:nvPr/>
        </p:nvSpPr>
        <p:spPr>
          <a:xfrm rot="0" flipH="0" flipV="0">
            <a:off x="3529069" y="389313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7" name="Freeform 5077"/>
          <p:cNvSpPr/>
          <p:nvPr/>
        </p:nvSpPr>
        <p:spPr>
          <a:xfrm rot="0" flipH="0" flipV="0">
            <a:off x="3721322" y="3893133"/>
            <a:ext cx="167220" cy="109727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8" name="Rectangle 5078"/>
          <p:cNvSpPr/>
          <p:nvPr/>
        </p:nvSpPr>
        <p:spPr>
          <a:xfrm rot="0" flipH="0" flipV="0">
            <a:off x="743349" y="3990090"/>
            <a:ext cx="2136267" cy="374721"/>
          </a:xfrm>
          <a:prstGeom prst="rect">
            <a:avLst/>
          </a:prstGeom>
        </p:spPr>
      </p:sp>
      <p:sp>
        <p:nvSpPr>
          <p:cNvPr id="5079" name="Freeform 5079"/>
          <p:cNvSpPr/>
          <p:nvPr/>
        </p:nvSpPr>
        <p:spPr>
          <a:xfrm rot="0" flipH="0" flipV="0">
            <a:off x="759123" y="41316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0" name="Freeform 5080"/>
          <p:cNvSpPr/>
          <p:nvPr/>
        </p:nvSpPr>
        <p:spPr>
          <a:xfrm rot="0" flipH="0" flipV="0">
            <a:off x="873194" y="41693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1" name="Freeform 5081"/>
          <p:cNvSpPr/>
          <p:nvPr/>
        </p:nvSpPr>
        <p:spPr>
          <a:xfrm rot="0" flipH="0" flipV="0">
            <a:off x="1014012" y="416970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2" name="Freeform 5082"/>
          <p:cNvSpPr/>
          <p:nvPr/>
        </p:nvSpPr>
        <p:spPr>
          <a:xfrm rot="0" flipH="0" flipV="0">
            <a:off x="1222038" y="4128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3" name="Freeform 5083"/>
          <p:cNvSpPr/>
          <p:nvPr/>
        </p:nvSpPr>
        <p:spPr>
          <a:xfrm rot="0" flipH="0" flipV="0">
            <a:off x="1276902" y="41693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4" name="Freeform 5084"/>
          <p:cNvSpPr/>
          <p:nvPr/>
        </p:nvSpPr>
        <p:spPr>
          <a:xfrm rot="0" flipH="0" flipV="0">
            <a:off x="1417719" y="412821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5" name="Freeform 5085"/>
          <p:cNvSpPr/>
          <p:nvPr/>
        </p:nvSpPr>
        <p:spPr>
          <a:xfrm rot="0" flipH="0" flipV="0">
            <a:off x="1481727" y="412821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6" name="Freeform 5086"/>
          <p:cNvSpPr/>
          <p:nvPr/>
        </p:nvSpPr>
        <p:spPr>
          <a:xfrm rot="0" flipH="0" flipV="0">
            <a:off x="1545735" y="4128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7" name="Freeform 5087"/>
          <p:cNvSpPr/>
          <p:nvPr/>
        </p:nvSpPr>
        <p:spPr>
          <a:xfrm rot="0" flipH="0" flipV="0">
            <a:off x="1600599" y="416935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8" name="Freeform 5088"/>
          <p:cNvSpPr/>
          <p:nvPr/>
        </p:nvSpPr>
        <p:spPr>
          <a:xfrm rot="0" flipH="0" flipV="0">
            <a:off x="1724272" y="41693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9" name="Freeform 5089"/>
          <p:cNvSpPr/>
          <p:nvPr/>
        </p:nvSpPr>
        <p:spPr>
          <a:xfrm rot="0" flipH="0" flipV="0">
            <a:off x="1855031" y="41384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0" name="Freeform 5090"/>
          <p:cNvSpPr/>
          <p:nvPr/>
        </p:nvSpPr>
        <p:spPr>
          <a:xfrm rot="0" flipH="0" flipV="0">
            <a:off x="2013451" y="41720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1" name="Freeform 5091"/>
          <p:cNvSpPr/>
          <p:nvPr/>
        </p:nvSpPr>
        <p:spPr>
          <a:xfrm rot="0" flipH="0" flipV="0">
            <a:off x="2095518" y="41693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2" name="Freeform 5092"/>
          <p:cNvSpPr/>
          <p:nvPr/>
        </p:nvSpPr>
        <p:spPr>
          <a:xfrm rot="0" flipH="0" flipV="0">
            <a:off x="2230850" y="41693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3" name="Freeform 5093"/>
          <p:cNvSpPr/>
          <p:nvPr/>
        </p:nvSpPr>
        <p:spPr>
          <a:xfrm rot="0" flipH="0" flipV="0">
            <a:off x="2369153" y="41316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4" name="Freeform 5094"/>
          <p:cNvSpPr/>
          <p:nvPr/>
        </p:nvSpPr>
        <p:spPr>
          <a:xfrm rot="0" flipH="0" flipV="0">
            <a:off x="2478652" y="41384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5" name="Freeform 5095"/>
          <p:cNvSpPr/>
          <p:nvPr/>
        </p:nvSpPr>
        <p:spPr>
          <a:xfrm rot="0" flipH="0" flipV="0">
            <a:off x="2593638" y="4128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6" name="Freeform 5096"/>
          <p:cNvSpPr/>
          <p:nvPr/>
        </p:nvSpPr>
        <p:spPr>
          <a:xfrm rot="0" flipH="0" flipV="0">
            <a:off x="2648502" y="416935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7" name="Freeform 5097"/>
          <p:cNvSpPr/>
          <p:nvPr/>
        </p:nvSpPr>
        <p:spPr>
          <a:xfrm rot="0" flipH="0" flipV="0">
            <a:off x="2782919" y="41384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8" name="Rectangle 5098"/>
          <p:cNvSpPr/>
          <p:nvPr/>
        </p:nvSpPr>
        <p:spPr>
          <a:xfrm rot="0" flipH="0" flipV="0">
            <a:off x="418737" y="4266315"/>
            <a:ext cx="4354144" cy="374721"/>
          </a:xfrm>
          <a:prstGeom prst="rect">
            <a:avLst/>
          </a:prstGeom>
        </p:spPr>
      </p:sp>
      <p:sp>
        <p:nvSpPr>
          <p:cNvPr id="5099" name="Freeform 5099"/>
          <p:cNvSpPr/>
          <p:nvPr/>
        </p:nvSpPr>
        <p:spPr>
          <a:xfrm rot="0" flipH="0" flipV="0">
            <a:off x="432453" y="4489589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0" name="Freeform 5100"/>
          <p:cNvSpPr/>
          <p:nvPr/>
        </p:nvSpPr>
        <p:spPr>
          <a:xfrm rot="0" flipH="0" flipV="0">
            <a:off x="752151" y="4404588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1" name="Freeform 5101"/>
          <p:cNvSpPr/>
          <p:nvPr/>
        </p:nvSpPr>
        <p:spPr>
          <a:xfrm rot="0" flipH="0" flipV="0">
            <a:off x="902684" y="44047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2" name="Freeform 5102"/>
          <p:cNvSpPr/>
          <p:nvPr/>
        </p:nvSpPr>
        <p:spPr>
          <a:xfrm rot="0" flipH="0" flipV="0">
            <a:off x="1040987" y="4407864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3" name="Freeform 5103"/>
          <p:cNvSpPr/>
          <p:nvPr/>
        </p:nvSpPr>
        <p:spPr>
          <a:xfrm rot="0" flipH="0" flipV="0">
            <a:off x="1183862" y="440786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4" name="Freeform 5104"/>
          <p:cNvSpPr/>
          <p:nvPr/>
        </p:nvSpPr>
        <p:spPr>
          <a:xfrm rot="0" flipH="0" flipV="0">
            <a:off x="1297933" y="4404778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5" name="Freeform 5105"/>
          <p:cNvSpPr/>
          <p:nvPr/>
        </p:nvSpPr>
        <p:spPr>
          <a:xfrm rot="0" flipH="0" flipV="0">
            <a:off x="1473498" y="440500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6" name="Freeform 5106"/>
          <p:cNvSpPr/>
          <p:nvPr/>
        </p:nvSpPr>
        <p:spPr>
          <a:xfrm rot="0" flipH="0" flipV="0">
            <a:off x="1550765" y="44455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7" name="Freeform 5107"/>
          <p:cNvSpPr/>
          <p:nvPr/>
        </p:nvSpPr>
        <p:spPr>
          <a:xfrm rot="0" flipH="0" flipV="0">
            <a:off x="1728158" y="444558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8" name="Freeform 5108"/>
          <p:cNvSpPr/>
          <p:nvPr/>
        </p:nvSpPr>
        <p:spPr>
          <a:xfrm rot="0" flipH="0" flipV="0">
            <a:off x="1851831" y="44047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9" name="Freeform 5109"/>
          <p:cNvSpPr/>
          <p:nvPr/>
        </p:nvSpPr>
        <p:spPr>
          <a:xfrm rot="0" flipH="0" flipV="0">
            <a:off x="1990134" y="4407864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0" name="Freeform 5110"/>
          <p:cNvSpPr/>
          <p:nvPr/>
        </p:nvSpPr>
        <p:spPr>
          <a:xfrm rot="0" flipH="0" flipV="0">
            <a:off x="2133009" y="440786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1" name="Freeform 5111"/>
          <p:cNvSpPr/>
          <p:nvPr/>
        </p:nvSpPr>
        <p:spPr>
          <a:xfrm rot="0" flipH="0" flipV="0">
            <a:off x="2247080" y="4404778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2" name="Freeform 5112"/>
          <p:cNvSpPr/>
          <p:nvPr/>
        </p:nvSpPr>
        <p:spPr>
          <a:xfrm rot="0" flipH="0" flipV="0">
            <a:off x="2394984" y="4445926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3" name="Freeform 5113"/>
          <p:cNvSpPr/>
          <p:nvPr/>
        </p:nvSpPr>
        <p:spPr>
          <a:xfrm rot="0" flipH="0" flipV="0">
            <a:off x="2593867" y="44455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4" name="Freeform 5114"/>
          <p:cNvSpPr/>
          <p:nvPr/>
        </p:nvSpPr>
        <p:spPr>
          <a:xfrm rot="0" flipH="0" flipV="0">
            <a:off x="2725540" y="4445583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5" name="Freeform 5115"/>
          <p:cNvSpPr/>
          <p:nvPr/>
        </p:nvSpPr>
        <p:spPr>
          <a:xfrm rot="0" flipH="0" flipV="0">
            <a:off x="2872987" y="44454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6" name="Freeform 5116"/>
          <p:cNvSpPr/>
          <p:nvPr/>
        </p:nvSpPr>
        <p:spPr>
          <a:xfrm rot="0" flipH="0" flipV="0">
            <a:off x="3007404" y="44455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7" name="Freeform 5117"/>
          <p:cNvSpPr/>
          <p:nvPr/>
        </p:nvSpPr>
        <p:spPr>
          <a:xfrm rot="0" flipH="0" flipV="0">
            <a:off x="3145021" y="44455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8" name="Freeform 5118"/>
          <p:cNvSpPr/>
          <p:nvPr/>
        </p:nvSpPr>
        <p:spPr>
          <a:xfrm rot="0" flipH="0" flipV="0">
            <a:off x="3275780" y="4414722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9" name="Freeform 5119"/>
          <p:cNvSpPr/>
          <p:nvPr/>
        </p:nvSpPr>
        <p:spPr>
          <a:xfrm rot="0" flipH="0" flipV="0">
            <a:off x="3476034" y="44050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0" name="Freeform 5120"/>
          <p:cNvSpPr/>
          <p:nvPr/>
        </p:nvSpPr>
        <p:spPr>
          <a:xfrm rot="0" flipH="0" flipV="0">
            <a:off x="3537527" y="44454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1" name="Freeform 5121"/>
          <p:cNvSpPr/>
          <p:nvPr/>
        </p:nvSpPr>
        <p:spPr>
          <a:xfrm rot="0" flipH="0" flipV="0">
            <a:off x="3671944" y="44455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2" name="Freeform 5122"/>
          <p:cNvSpPr/>
          <p:nvPr/>
        </p:nvSpPr>
        <p:spPr>
          <a:xfrm rot="0" flipH="0" flipV="0">
            <a:off x="3812762" y="44454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3" name="Freeform 5123"/>
          <p:cNvSpPr/>
          <p:nvPr/>
        </p:nvSpPr>
        <p:spPr>
          <a:xfrm rot="0" flipH="0" flipV="0">
            <a:off x="3994727" y="444558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4" name="Freeform 5124"/>
          <p:cNvSpPr/>
          <p:nvPr/>
        </p:nvSpPr>
        <p:spPr>
          <a:xfrm rot="0" flipH="0" flipV="0">
            <a:off x="4118400" y="44047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5" name="Freeform 5125"/>
          <p:cNvSpPr/>
          <p:nvPr/>
        </p:nvSpPr>
        <p:spPr>
          <a:xfrm rot="0" flipH="0" flipV="0">
            <a:off x="4243216" y="441472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6" name="Freeform 5126"/>
          <p:cNvSpPr/>
          <p:nvPr/>
        </p:nvSpPr>
        <p:spPr>
          <a:xfrm rot="0" flipH="0" flipV="0">
            <a:off x="4342885" y="44455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7" name="Freeform 5127"/>
          <p:cNvSpPr/>
          <p:nvPr/>
        </p:nvSpPr>
        <p:spPr>
          <a:xfrm rot="0" flipH="0" flipV="0">
            <a:off x="4489646" y="44050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8" name="Freeform 5128"/>
          <p:cNvSpPr/>
          <p:nvPr/>
        </p:nvSpPr>
        <p:spPr>
          <a:xfrm rot="0" flipH="0" flipV="0">
            <a:off x="4553654" y="440443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9" name="Freeform 5129"/>
          <p:cNvSpPr/>
          <p:nvPr/>
        </p:nvSpPr>
        <p:spPr>
          <a:xfrm rot="0" flipH="0" flipV="0">
            <a:off x="4602003" y="4449012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0" name="Rectangle 5130"/>
          <p:cNvSpPr/>
          <p:nvPr/>
        </p:nvSpPr>
        <p:spPr>
          <a:xfrm rot="0" flipH="0" flipV="0">
            <a:off x="2900785" y="4812987"/>
            <a:ext cx="1888744" cy="285048"/>
          </a:xfrm>
          <a:prstGeom prst="rect">
            <a:avLst/>
          </a:prstGeom>
        </p:spPr>
      </p:sp>
      <p:sp>
        <p:nvSpPr>
          <p:cNvPr id="5131" name="Freeform 5131"/>
          <p:cNvSpPr/>
          <p:nvPr/>
        </p:nvSpPr>
        <p:spPr>
          <a:xfrm rot="0" flipH="0" flipV="0">
            <a:off x="2912165" y="4907841"/>
            <a:ext cx="61366" cy="60147"/>
          </a:xfrm>
          <a:custGeom>
            <a:pathLst>
              <a:path w="3835400" h="3759200">
                <a:moveTo>
                  <a:pt x="342900" y="3263900"/>
                </a:moveTo>
                <a:lnTo>
                  <a:pt x="1485900" y="2146300"/>
                </a:lnTo>
                <a:lnTo>
                  <a:pt x="0" y="1625600"/>
                </a:lnTo>
                <a:lnTo>
                  <a:pt x="304800" y="952500"/>
                </a:lnTo>
                <a:lnTo>
                  <a:pt x="1651000" y="1625600"/>
                </a:lnTo>
                <a:lnTo>
                  <a:pt x="1536700" y="0"/>
                </a:lnTo>
                <a:lnTo>
                  <a:pt x="2298700" y="0"/>
                </a:lnTo>
                <a:lnTo>
                  <a:pt x="2184400" y="1625600"/>
                </a:lnTo>
                <a:lnTo>
                  <a:pt x="3530600" y="939800"/>
                </a:lnTo>
                <a:lnTo>
                  <a:pt x="3835400" y="1625600"/>
                </a:lnTo>
                <a:lnTo>
                  <a:pt x="2362200" y="2133600"/>
                </a:lnTo>
                <a:lnTo>
                  <a:pt x="3505200" y="3263900"/>
                </a:lnTo>
                <a:lnTo>
                  <a:pt x="2933700" y="3759200"/>
                </a:lnTo>
                <a:lnTo>
                  <a:pt x="1930400" y="2438400"/>
                </a:lnTo>
                <a:lnTo>
                  <a:pt x="914400" y="3759200"/>
                </a:lnTo>
                <a:close/>
                <a:moveTo>
                  <a:pt x="4711700" y="86868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2" name="Freeform 5132"/>
          <p:cNvSpPr/>
          <p:nvPr/>
        </p:nvSpPr>
        <p:spPr>
          <a:xfrm rot="0" flipH="0" flipV="0">
            <a:off x="3005027" y="4947262"/>
            <a:ext cx="87782" cy="14732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3" name="Freeform 5133"/>
          <p:cNvSpPr/>
          <p:nvPr/>
        </p:nvSpPr>
        <p:spPr>
          <a:xfrm rot="0" flipH="0" flipV="0">
            <a:off x="3115365" y="4947262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4" name="Freeform 5134"/>
          <p:cNvSpPr/>
          <p:nvPr/>
        </p:nvSpPr>
        <p:spPr>
          <a:xfrm rot="0" flipH="0" flipV="0">
            <a:off x="3233830" y="4906825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5" name="Freeform 5135"/>
          <p:cNvSpPr/>
          <p:nvPr/>
        </p:nvSpPr>
        <p:spPr>
          <a:xfrm rot="0" flipH="0" flipV="0">
            <a:off x="3282395" y="4922675"/>
            <a:ext cx="64414" cy="126593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6" name="Freeform 5136"/>
          <p:cNvSpPr/>
          <p:nvPr/>
        </p:nvSpPr>
        <p:spPr>
          <a:xfrm rot="0" flipH="0" flipV="0">
            <a:off x="3364285" y="4947262"/>
            <a:ext cx="82092" cy="102006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7" name="Freeform 5137"/>
          <p:cNvSpPr/>
          <p:nvPr/>
        </p:nvSpPr>
        <p:spPr>
          <a:xfrm rot="0" flipH="0" flipV="0">
            <a:off x="3477467" y="4906825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8" name="Freeform 5138"/>
          <p:cNvSpPr/>
          <p:nvPr/>
        </p:nvSpPr>
        <p:spPr>
          <a:xfrm rot="0" flipH="0" flipV="0">
            <a:off x="3587805" y="4947262"/>
            <a:ext cx="87782" cy="14732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9" name="Freeform 5139"/>
          <p:cNvSpPr/>
          <p:nvPr/>
        </p:nvSpPr>
        <p:spPr>
          <a:xfrm rot="0" flipH="0" flipV="0">
            <a:off x="3698142" y="4947262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0" name="Freeform 5140"/>
          <p:cNvSpPr/>
          <p:nvPr/>
        </p:nvSpPr>
        <p:spPr>
          <a:xfrm rot="0" flipH="0" flipV="0">
            <a:off x="3816608" y="4906825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1" name="Freeform 5141"/>
          <p:cNvSpPr/>
          <p:nvPr/>
        </p:nvSpPr>
        <p:spPr>
          <a:xfrm rot="0" flipH="0" flipV="0">
            <a:off x="3878787" y="4947262"/>
            <a:ext cx="84734" cy="99568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2" name="Freeform 5142"/>
          <p:cNvSpPr/>
          <p:nvPr/>
        </p:nvSpPr>
        <p:spPr>
          <a:xfrm rot="0" flipH="0" flipV="0">
            <a:off x="3991157" y="4947262"/>
            <a:ext cx="90424" cy="102006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3" name="Freeform 5143"/>
          <p:cNvSpPr/>
          <p:nvPr/>
        </p:nvSpPr>
        <p:spPr>
          <a:xfrm rot="0" flipH="0" flipV="0">
            <a:off x="4095398" y="4949700"/>
            <a:ext cx="94894" cy="97129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4" name="Freeform 5144"/>
          <p:cNvSpPr/>
          <p:nvPr/>
        </p:nvSpPr>
        <p:spPr>
          <a:xfrm rot="0" flipH="0" flipV="0">
            <a:off x="4204110" y="4947262"/>
            <a:ext cx="90424" cy="102006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5" name="Freeform 5145"/>
          <p:cNvSpPr/>
          <p:nvPr/>
        </p:nvSpPr>
        <p:spPr>
          <a:xfrm rot="0" flipH="0" flipV="0">
            <a:off x="4323592" y="4906825"/>
            <a:ext cx="21132" cy="140004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6" name="Freeform 5146"/>
          <p:cNvSpPr/>
          <p:nvPr/>
        </p:nvSpPr>
        <p:spPr>
          <a:xfrm rot="0" flipH="0" flipV="0">
            <a:off x="4385771" y="4947262"/>
            <a:ext cx="152400" cy="99568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7" name="Freeform 5147"/>
          <p:cNvSpPr/>
          <p:nvPr/>
        </p:nvSpPr>
        <p:spPr>
          <a:xfrm rot="0" flipH="0" flipV="0">
            <a:off x="4567432" y="4947262"/>
            <a:ext cx="82296" cy="102006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8" name="Freeform 5148"/>
          <p:cNvSpPr/>
          <p:nvPr/>
        </p:nvSpPr>
        <p:spPr>
          <a:xfrm rot="0" flipH="0" flipV="0">
            <a:off x="4687523" y="4947262"/>
            <a:ext cx="84734" cy="99568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149" name="Freeform 5149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0" name="Freeform 5150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1" name="Freeform 5151"/>
          <p:cNvSpPr/>
          <p:nvPr/>
        </p:nvSpPr>
        <p:spPr>
          <a:xfrm rot="0" flipH="0" flipV="1">
            <a:off x="143724" y="2727750"/>
            <a:ext cx="5553299" cy="841799"/>
          </a:xfrm>
          <a:custGeom>
            <a:pathLst>
              <a:path w="5553299" h="841799">
                <a:moveTo>
                  <a:pt x="5553299" y="841799"/>
                </a:moveTo>
                <a:lnTo>
                  <a:pt x="0" y="841799"/>
                </a:lnTo>
                <a:lnTo>
                  <a:pt x="0" y="0"/>
                </a:lnTo>
                <a:lnTo>
                  <a:pt x="5553299" y="0"/>
                </a:lnTo>
                <a:close/>
                <a:moveTo>
                  <a:pt x="2584024" y="3569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2" name="Freeform 5152"/>
          <p:cNvSpPr/>
          <p:nvPr/>
        </p:nvSpPr>
        <p:spPr>
          <a:xfrm rot="0" flipH="0" flipV="1">
            <a:off x="3805824" y="1584150"/>
            <a:ext cx="1891199" cy="1295999"/>
          </a:xfrm>
          <a:custGeom>
            <a:pathLst>
              <a:path w="960729600" h="658368000">
                <a:moveTo>
                  <a:pt x="960729600" y="658368000"/>
                </a:moveTo>
                <a:lnTo>
                  <a:pt x="0" y="658368000"/>
                </a:lnTo>
                <a:lnTo>
                  <a:pt x="0" y="0"/>
                </a:lnTo>
                <a:lnTo>
                  <a:pt x="960729600" y="0"/>
                </a:lnTo>
                <a:close/>
                <a:moveTo>
                  <a:pt x="-1128610900" y="1463116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3" name="Freeform 5153"/>
          <p:cNvSpPr/>
          <p:nvPr/>
        </p:nvSpPr>
        <p:spPr>
          <a:xfrm rot="0" flipH="0" flipV="1">
            <a:off x="0" y="1584150"/>
            <a:ext cx="2760599" cy="925799"/>
          </a:xfrm>
          <a:custGeom>
            <a:pathLst>
              <a:path w="1402384800" h="470306400">
                <a:moveTo>
                  <a:pt x="0" y="470306400"/>
                </a:moveTo>
                <a:lnTo>
                  <a:pt x="1323998812" y="470306400"/>
                </a:lnTo>
                <a:lnTo>
                  <a:pt x="1402384800" y="391920413"/>
                </a:lnTo>
                <a:lnTo>
                  <a:pt x="1402384800" y="0"/>
                </a:lnTo>
                <a:lnTo>
                  <a:pt x="0" y="0"/>
                </a:lnTo>
                <a:close/>
                <a:moveTo>
                  <a:pt x="804748200" y="12750546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4" name="Freeform 5154"/>
          <p:cNvSpPr/>
          <p:nvPr/>
        </p:nvSpPr>
        <p:spPr>
          <a:xfrm rot="0" flipH="0" flipV="1">
            <a:off x="6490749" y="3737805"/>
            <a:ext cx="2127299" cy="771899"/>
          </a:xfrm>
          <a:custGeom>
            <a:pathLst>
              <a:path w="1080668400" h="392125200">
                <a:moveTo>
                  <a:pt x="0" y="392125200"/>
                </a:moveTo>
                <a:lnTo>
                  <a:pt x="1080668400" y="392125200"/>
                </a:lnTo>
                <a:lnTo>
                  <a:pt x="1080668400" y="0"/>
                </a:lnTo>
                <a:lnTo>
                  <a:pt x="0" y="0"/>
                </a:lnTo>
                <a:close/>
                <a:moveTo>
                  <a:pt x="-1398496219" y="229092998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5" name="Freeform 5155"/>
          <p:cNvSpPr/>
          <p:nvPr/>
        </p:nvSpPr>
        <p:spPr>
          <a:xfrm rot="0" flipH="0" flipV="1">
            <a:off x="6554274" y="1918518"/>
            <a:ext cx="2000249" cy="1819274"/>
          </a:xfrm>
          <a:custGeom>
            <a:pathLst>
              <a:path w="1016127000" h="924191700">
                <a:moveTo>
                  <a:pt x="0" y="924191700"/>
                </a:moveTo>
                <a:lnTo>
                  <a:pt x="1016127000" y="924191700"/>
                </a:lnTo>
                <a:lnTo>
                  <a:pt x="1016127000" y="0"/>
                </a:lnTo>
                <a:lnTo>
                  <a:pt x="0" y="0"/>
                </a:lnTo>
                <a:close/>
                <a:moveTo>
                  <a:pt x="-2354964969" y="189879843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56" name="Picture 5156"/>
          <p:cNvPicPr>
            <a:picLocks noChangeAspect="0" noChangeArrowheads="1"/>
          </p:cNvPicPr>
          <p:nvPr/>
        </p:nvPicPr>
        <p:blipFill>
          <a:blip r:embed="rId5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54275" y="1918518"/>
            <a:ext cx="2000250" cy="1819275"/>
          </a:xfrm>
          <a:prstGeom prst="rect">
            <a:avLst/>
          </a:prstGeom>
          <a:noFill/>
          <a:extLst/>
        </p:spPr>
      </p:pic>
      <p:sp>
        <p:nvSpPr>
          <p:cNvPr id="5157" name="Rectangle 5157"/>
          <p:cNvSpPr/>
          <p:nvPr/>
        </p:nvSpPr>
        <p:spPr>
          <a:xfrm rot="0" flipH="0" flipV="0">
            <a:off x="396771" y="2582315"/>
            <a:ext cx="5336134" cy="2466105"/>
          </a:xfrm>
          <a:prstGeom prst="rect">
            <a:avLst/>
          </a:prstGeom>
        </p:spPr>
      </p:sp>
      <p:sp>
        <p:nvSpPr>
          <p:cNvPr id="5158" name="Freeform 5158"/>
          <p:cNvSpPr/>
          <p:nvPr/>
        </p:nvSpPr>
        <p:spPr>
          <a:xfrm rot="0" flipH="0" flipV="0">
            <a:off x="1162735" y="2959780"/>
            <a:ext cx="351739" cy="438912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9" name="Freeform 5159"/>
          <p:cNvSpPr/>
          <p:nvPr/>
        </p:nvSpPr>
        <p:spPr>
          <a:xfrm rot="0" flipH="0" flipV="0">
            <a:off x="1526666" y="3069508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0" name="Freeform 5160"/>
          <p:cNvSpPr/>
          <p:nvPr/>
        </p:nvSpPr>
        <p:spPr>
          <a:xfrm rot="0" flipH="0" flipV="0">
            <a:off x="1858288" y="306036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1" name="Freeform 5161"/>
          <p:cNvSpPr/>
          <p:nvPr/>
        </p:nvSpPr>
        <p:spPr>
          <a:xfrm rot="0" flipH="0" flipV="0">
            <a:off x="2227096" y="306005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2" name="Freeform 5162"/>
          <p:cNvSpPr/>
          <p:nvPr/>
        </p:nvSpPr>
        <p:spPr>
          <a:xfrm rot="0" flipH="0" flipV="0">
            <a:off x="2572130" y="2978068"/>
            <a:ext cx="456895" cy="426465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3" name="Freeform 5163"/>
          <p:cNvSpPr/>
          <p:nvPr/>
        </p:nvSpPr>
        <p:spPr>
          <a:xfrm rot="0" flipH="0" flipV="0">
            <a:off x="3106139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4" name="Freeform 5164"/>
          <p:cNvSpPr/>
          <p:nvPr/>
        </p:nvSpPr>
        <p:spPr>
          <a:xfrm rot="0" flipH="0" flipV="0">
            <a:off x="3240251" y="3069508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5" name="Freeform 5165"/>
          <p:cNvSpPr/>
          <p:nvPr/>
        </p:nvSpPr>
        <p:spPr>
          <a:xfrm rot="0" flipH="0" flipV="0">
            <a:off x="3571874" y="2951550"/>
            <a:ext cx="290169" cy="45628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6" name="Freeform 5166"/>
          <p:cNvSpPr/>
          <p:nvPr/>
        </p:nvSpPr>
        <p:spPr>
          <a:xfrm rot="0" flipH="0" flipV="0">
            <a:off x="3941291" y="3067425"/>
            <a:ext cx="185318" cy="331266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7" name="Freeform 5167"/>
          <p:cNvSpPr/>
          <p:nvPr/>
        </p:nvSpPr>
        <p:spPr>
          <a:xfrm rot="0" flipH="0" flipV="0">
            <a:off x="4190618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8" name="Freeform 5168"/>
          <p:cNvSpPr/>
          <p:nvPr/>
        </p:nvSpPr>
        <p:spPr>
          <a:xfrm rot="0" flipH="0" flipV="0">
            <a:off x="4336922" y="306036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9" name="Freeform 5169"/>
          <p:cNvSpPr/>
          <p:nvPr/>
        </p:nvSpPr>
        <p:spPr>
          <a:xfrm rot="0" flipH="0" flipV="0">
            <a:off x="4731333" y="3060364"/>
            <a:ext cx="309067" cy="484632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0" name="Freeform 5170"/>
          <p:cNvSpPr/>
          <p:nvPr/>
        </p:nvSpPr>
        <p:spPr>
          <a:xfrm rot="0" flipH="0" flipV="0">
            <a:off x="5106847" y="3060364"/>
            <a:ext cx="309067" cy="484632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1" name="Freeform 5171"/>
          <p:cNvSpPr/>
          <p:nvPr/>
        </p:nvSpPr>
        <p:spPr>
          <a:xfrm rot="0" flipH="0" flipV="0">
            <a:off x="5489066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2" name="Freeform 5172"/>
          <p:cNvSpPr/>
          <p:nvPr/>
        </p:nvSpPr>
        <p:spPr>
          <a:xfrm rot="0" flipH="0" flipV="0">
            <a:off x="2432839" y="3911137"/>
            <a:ext cx="256032" cy="57607"/>
          </a:xfrm>
          <a:custGeom>
            <a:pathLst>
              <a:path w="5334000" h="1200150">
                <a:moveTo>
                  <a:pt x="0" y="1200150"/>
                </a:moveTo>
                <a:lnTo>
                  <a:pt x="0" y="0"/>
                </a:lnTo>
                <a:lnTo>
                  <a:pt x="5334000" y="0"/>
                </a:lnTo>
                <a:lnTo>
                  <a:pt x="5334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3" name="Freeform 5173"/>
          <p:cNvSpPr/>
          <p:nvPr/>
        </p:nvSpPr>
        <p:spPr>
          <a:xfrm rot="0" flipH="0" flipV="0">
            <a:off x="2865655" y="3684061"/>
            <a:ext cx="420319" cy="457200"/>
          </a:xfrm>
          <a:custGeom>
            <a:pathLst>
              <a:path w="8756650" h="9525000">
                <a:moveTo>
                  <a:pt x="7664450" y="9525000"/>
                </a:moveTo>
                <a:lnTo>
                  <a:pt x="5054600" y="6927850"/>
                </a:lnTo>
                <a:lnTo>
                  <a:pt x="6013450" y="5969000"/>
                </a:lnTo>
                <a:lnTo>
                  <a:pt x="8610600" y="8566150"/>
                </a:lnTo>
                <a:close/>
                <a:moveTo>
                  <a:pt x="-571500" y="9334500"/>
                </a:moveTo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289550" y="0"/>
                  <a:pt x="6073775" y="200025"/>
                  <a:pt x="6727825" y="600075"/>
                </a:cubicBezTo>
                <a:cubicBezTo>
                  <a:pt x="7381875" y="1000125"/>
                  <a:pt x="7883525" y="1557867"/>
                  <a:pt x="8232775" y="2273300"/>
                </a:cubicBezTo>
                <a:cubicBezTo>
                  <a:pt x="8582025" y="2988734"/>
                  <a:pt x="8756650" y="3818467"/>
                  <a:pt x="8756650" y="4762500"/>
                </a:cubicBezTo>
                <a:cubicBezTo>
                  <a:pt x="8756650" y="5706534"/>
                  <a:pt x="8582025" y="6536267"/>
                  <a:pt x="8232775" y="7251700"/>
                </a:cubicBezTo>
                <a:cubicBezTo>
                  <a:pt x="7883525" y="7967134"/>
                  <a:pt x="7381875" y="8524875"/>
                  <a:pt x="6727825" y="8924925"/>
                </a:cubicBezTo>
                <a:cubicBezTo>
                  <a:pt x="6073775" y="9324975"/>
                  <a:pt x="5289550" y="9525000"/>
                  <a:pt x="4375150" y="9525000"/>
                </a:cubicBezTo>
                <a:close/>
                <a:moveTo>
                  <a:pt x="-571500" y="9334500"/>
                </a:moveTo>
                <a:moveTo>
                  <a:pt x="4375150" y="8083550"/>
                </a:moveTo>
                <a:cubicBezTo>
                  <a:pt x="4988983" y="8087784"/>
                  <a:pt x="5500158" y="7952317"/>
                  <a:pt x="5908675" y="7677150"/>
                </a:cubicBezTo>
                <a:cubicBezTo>
                  <a:pt x="6317191" y="7401984"/>
                  <a:pt x="6624108" y="7014634"/>
                  <a:pt x="6829425" y="6515100"/>
                </a:cubicBezTo>
                <a:cubicBezTo>
                  <a:pt x="7034741" y="6015567"/>
                  <a:pt x="7137400" y="5431367"/>
                  <a:pt x="7137400" y="4762500"/>
                </a:cubicBezTo>
                <a:cubicBezTo>
                  <a:pt x="7137400" y="4093634"/>
                  <a:pt x="7034741" y="3512609"/>
                  <a:pt x="6829425" y="3019425"/>
                </a:cubicBezTo>
                <a:cubicBezTo>
                  <a:pt x="6624108" y="2526242"/>
                  <a:pt x="6317191" y="2142067"/>
                  <a:pt x="5908675" y="1866900"/>
                </a:cubicBezTo>
                <a:cubicBezTo>
                  <a:pt x="5500158" y="1591734"/>
                  <a:pt x="4988983" y="1449917"/>
                  <a:pt x="4375150" y="1441450"/>
                </a:cubicBezTo>
                <a:cubicBezTo>
                  <a:pt x="3761316" y="1437217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lose/>
                <a:moveTo>
                  <a:pt x="8699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4" name="Freeform 5174"/>
          <p:cNvSpPr/>
          <p:nvPr/>
        </p:nvSpPr>
        <p:spPr>
          <a:xfrm rot="0" flipH="0" flipV="0">
            <a:off x="3340533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5" name="Freeform 5175"/>
          <p:cNvSpPr/>
          <p:nvPr/>
        </p:nvSpPr>
        <p:spPr>
          <a:xfrm rot="0" flipH="0" flipV="0">
            <a:off x="3709341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6" name="Freeform 5176"/>
          <p:cNvSpPr/>
          <p:nvPr/>
        </p:nvSpPr>
        <p:spPr>
          <a:xfrm rot="0" flipH="0" flipV="0">
            <a:off x="4078149" y="3793484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7" name="Freeform 5177"/>
          <p:cNvSpPr/>
          <p:nvPr/>
        </p:nvSpPr>
        <p:spPr>
          <a:xfrm rot="0" flipH="0" flipV="0">
            <a:off x="4423182" y="3711493"/>
            <a:ext cx="229514" cy="42646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8" name="Freeform 5178"/>
          <p:cNvSpPr/>
          <p:nvPr/>
        </p:nvSpPr>
        <p:spPr>
          <a:xfrm rot="0" flipH="0" flipV="0">
            <a:off x="4717619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9" name="Freeform 5179"/>
          <p:cNvSpPr/>
          <p:nvPr/>
        </p:nvSpPr>
        <p:spPr>
          <a:xfrm rot="0" flipH="0" flipV="0">
            <a:off x="5104106" y="3794703"/>
            <a:ext cx="469392" cy="33741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0" name="Freeform 5180"/>
          <p:cNvSpPr/>
          <p:nvPr/>
        </p:nvSpPr>
        <p:spPr>
          <a:xfrm rot="0" flipH="0" flipV="0">
            <a:off x="415059" y="4417486"/>
            <a:ext cx="407517" cy="457200"/>
          </a:xfrm>
          <a:custGeom>
            <a:pathLst>
              <a:path w="8489950" h="9525000"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429250" y="0"/>
                  <a:pt x="6307666" y="263525"/>
                  <a:pt x="7010400" y="790575"/>
                </a:cubicBezTo>
                <a:cubicBezTo>
                  <a:pt x="7713133" y="1317625"/>
                  <a:pt x="8206316" y="2027767"/>
                  <a:pt x="8489950" y="2921000"/>
                </a:cubicBezTo>
                <a:lnTo>
                  <a:pt x="6946900" y="3346450"/>
                </a:lnTo>
                <a:cubicBezTo>
                  <a:pt x="6769100" y="2749550"/>
                  <a:pt x="6466416" y="2282825"/>
                  <a:pt x="6038850" y="1946275"/>
                </a:cubicBezTo>
                <a:cubicBezTo>
                  <a:pt x="5611283" y="1609725"/>
                  <a:pt x="5056716" y="1441450"/>
                  <a:pt x="4375150" y="1441450"/>
                </a:cubicBezTo>
                <a:cubicBezTo>
                  <a:pt x="3761316" y="1441450"/>
                  <a:pt x="3250141" y="1579034"/>
                  <a:pt x="2841625" y="1854200"/>
                </a:cubicBezTo>
                <a:cubicBezTo>
                  <a:pt x="2433108" y="2129367"/>
                  <a:pt x="2126191" y="2515659"/>
                  <a:pt x="1920875" y="3013075"/>
                </a:cubicBezTo>
                <a:cubicBezTo>
                  <a:pt x="1715558" y="3510492"/>
                  <a:pt x="1610783" y="4093634"/>
                  <a:pt x="1606550" y="4762500"/>
                </a:cubicBezTo>
                <a:cubicBezTo>
                  <a:pt x="1606550" y="5431367"/>
                  <a:pt x="1709208" y="6014509"/>
                  <a:pt x="1914525" y="6511925"/>
                </a:cubicBezTo>
                <a:cubicBezTo>
                  <a:pt x="2119841" y="7009342"/>
                  <a:pt x="2427816" y="7395634"/>
                  <a:pt x="2838450" y="7670800"/>
                </a:cubicBezTo>
                <a:cubicBezTo>
                  <a:pt x="3249083" y="7945967"/>
                  <a:pt x="3761316" y="8083550"/>
                  <a:pt x="4375150" y="8083550"/>
                </a:cubicBezTo>
                <a:cubicBezTo>
                  <a:pt x="5056716" y="8083550"/>
                  <a:pt x="5611283" y="7914217"/>
                  <a:pt x="6038850" y="7575550"/>
                </a:cubicBezTo>
                <a:cubicBezTo>
                  <a:pt x="6466416" y="7236884"/>
                  <a:pt x="6769100" y="6771217"/>
                  <a:pt x="6946900" y="6178550"/>
                </a:cubicBezTo>
                <a:lnTo>
                  <a:pt x="8489950" y="6604000"/>
                </a:lnTo>
                <a:cubicBezTo>
                  <a:pt x="8206316" y="7497234"/>
                  <a:pt x="7713133" y="8207375"/>
                  <a:pt x="7010400" y="8734425"/>
                </a:cubicBezTo>
                <a:cubicBezTo>
                  <a:pt x="6307666" y="9261475"/>
                  <a:pt x="5429250" y="9525000"/>
                  <a:pt x="437515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1" name="Freeform 5181"/>
          <p:cNvSpPr/>
          <p:nvPr/>
        </p:nvSpPr>
        <p:spPr>
          <a:xfrm rot="0" flipH="0" flipV="0">
            <a:off x="888718" y="4426630"/>
            <a:ext cx="302666" cy="438912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2" name="Freeform 5182"/>
          <p:cNvSpPr/>
          <p:nvPr/>
        </p:nvSpPr>
        <p:spPr>
          <a:xfrm rot="0" flipH="0" flipV="0">
            <a:off x="1270328" y="4534275"/>
            <a:ext cx="185318" cy="331266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3" name="Freeform 5183"/>
          <p:cNvSpPr/>
          <p:nvPr/>
        </p:nvSpPr>
        <p:spPr>
          <a:xfrm rot="0" flipH="0" flipV="0">
            <a:off x="1489783" y="452721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4" name="Freeform 5184"/>
          <p:cNvSpPr/>
          <p:nvPr/>
        </p:nvSpPr>
        <p:spPr>
          <a:xfrm rot="0" flipH="0" flipV="0">
            <a:off x="1884195" y="4528128"/>
            <a:ext cx="469392" cy="33741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5" name="Freeform 5185"/>
          <p:cNvSpPr/>
          <p:nvPr/>
        </p:nvSpPr>
        <p:spPr>
          <a:xfrm rot="0" flipH="0" flipV="0">
            <a:off x="2409670" y="452721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6" name="Freeform 5186"/>
          <p:cNvSpPr/>
          <p:nvPr/>
        </p:nvSpPr>
        <p:spPr>
          <a:xfrm rot="0" flipH="0" flipV="0">
            <a:off x="2786403" y="4426630"/>
            <a:ext cx="309067" cy="44805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7" name="Freeform 5187"/>
          <p:cNvSpPr/>
          <p:nvPr/>
        </p:nvSpPr>
        <p:spPr>
          <a:xfrm rot="0" flipH="0" flipV="0">
            <a:off x="3145152" y="4536358"/>
            <a:ext cx="331317" cy="475488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8" name="Freeform 5188"/>
          <p:cNvSpPr/>
          <p:nvPr/>
        </p:nvSpPr>
        <p:spPr>
          <a:xfrm rot="0" flipH="0" flipV="0">
            <a:off x="3520971" y="452690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9" name="Freeform 5189"/>
          <p:cNvSpPr/>
          <p:nvPr/>
        </p:nvSpPr>
        <p:spPr>
          <a:xfrm rot="0" flipH="0" flipV="0">
            <a:off x="3884292" y="452721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0" name="Freeform 5190"/>
          <p:cNvSpPr/>
          <p:nvPr/>
        </p:nvSpPr>
        <p:spPr>
          <a:xfrm rot="0" flipH="0" flipV="0">
            <a:off x="4253100" y="4528128"/>
            <a:ext cx="469392" cy="33741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1" name="Freeform 5191"/>
          <p:cNvSpPr/>
          <p:nvPr/>
        </p:nvSpPr>
        <p:spPr>
          <a:xfrm rot="0" flipH="0" flipV="0">
            <a:off x="4807836" y="441901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2" name="Freeform 5192"/>
          <p:cNvSpPr/>
          <p:nvPr/>
        </p:nvSpPr>
        <p:spPr>
          <a:xfrm rot="0" flipH="0" flipV="0">
            <a:off x="4954140" y="4527214"/>
            <a:ext cx="307848" cy="347472"/>
          </a:xfrm>
          <a:custGeom>
            <a:pathLst>
              <a:path w="6413500" h="7239000">
                <a:moveTo>
                  <a:pt x="3359150" y="7239000"/>
                </a:moveTo>
                <a:cubicBezTo>
                  <a:pt x="2652183" y="7239000"/>
                  <a:pt x="2048933" y="7081308"/>
                  <a:pt x="1549400" y="6765925"/>
                </a:cubicBezTo>
                <a:cubicBezTo>
                  <a:pt x="1049866" y="6450542"/>
                  <a:pt x="667808" y="6019800"/>
                  <a:pt x="403225" y="5473700"/>
                </a:cubicBezTo>
                <a:cubicBezTo>
                  <a:pt x="138641" y="4927600"/>
                  <a:pt x="4233" y="4309534"/>
                  <a:pt x="0" y="3619500"/>
                </a:cubicBezTo>
                <a:cubicBezTo>
                  <a:pt x="4233" y="2916767"/>
                  <a:pt x="142875" y="2293409"/>
                  <a:pt x="415925" y="1749425"/>
                </a:cubicBezTo>
                <a:cubicBezTo>
                  <a:pt x="688975" y="1205442"/>
                  <a:pt x="1077383" y="777875"/>
                  <a:pt x="1581150" y="466725"/>
                </a:cubicBezTo>
                <a:cubicBezTo>
                  <a:pt x="2084916" y="155575"/>
                  <a:pt x="2683933" y="0"/>
                  <a:pt x="3378200" y="0"/>
                </a:cubicBezTo>
                <a:cubicBezTo>
                  <a:pt x="4157133" y="0"/>
                  <a:pt x="4816475" y="195792"/>
                  <a:pt x="5356225" y="587375"/>
                </a:cubicBezTo>
                <a:cubicBezTo>
                  <a:pt x="5895975" y="978959"/>
                  <a:pt x="6248400" y="1513417"/>
                  <a:pt x="6413500" y="2190750"/>
                </a:cubicBezTo>
                <a:lnTo>
                  <a:pt x="4889500" y="2603500"/>
                </a:lnTo>
                <a:cubicBezTo>
                  <a:pt x="4770966" y="2235200"/>
                  <a:pt x="4574116" y="1948392"/>
                  <a:pt x="4298950" y="1743075"/>
                </a:cubicBezTo>
                <a:cubicBezTo>
                  <a:pt x="4023783" y="1537759"/>
                  <a:pt x="3710516" y="1435100"/>
                  <a:pt x="3359150" y="1435100"/>
                </a:cubicBezTo>
                <a:cubicBezTo>
                  <a:pt x="2961216" y="1435100"/>
                  <a:pt x="2633133" y="1529292"/>
                  <a:pt x="2374900" y="1717675"/>
                </a:cubicBezTo>
                <a:cubicBezTo>
                  <a:pt x="2116666" y="1906059"/>
                  <a:pt x="1926166" y="2165350"/>
                  <a:pt x="1803400" y="2495550"/>
                </a:cubicBezTo>
                <a:cubicBezTo>
                  <a:pt x="1680633" y="2825750"/>
                  <a:pt x="1619250" y="3200400"/>
                  <a:pt x="1619250" y="3619500"/>
                </a:cubicBezTo>
                <a:cubicBezTo>
                  <a:pt x="1619250" y="4271434"/>
                  <a:pt x="1765300" y="4798484"/>
                  <a:pt x="2057400" y="5200650"/>
                </a:cubicBezTo>
                <a:cubicBezTo>
                  <a:pt x="2349500" y="5602817"/>
                  <a:pt x="2783416" y="5803900"/>
                  <a:pt x="3359150" y="5803900"/>
                </a:cubicBezTo>
                <a:cubicBezTo>
                  <a:pt x="3765550" y="5803900"/>
                  <a:pt x="4086225" y="5710767"/>
                  <a:pt x="4321175" y="5524500"/>
                </a:cubicBezTo>
                <a:cubicBezTo>
                  <a:pt x="4556125" y="5338234"/>
                  <a:pt x="4732866" y="5069417"/>
                  <a:pt x="4851400" y="4718050"/>
                </a:cubicBezTo>
                <a:lnTo>
                  <a:pt x="6413500" y="5067300"/>
                </a:lnTo>
                <a:cubicBezTo>
                  <a:pt x="6201833" y="5765800"/>
                  <a:pt x="5831416" y="6302375"/>
                  <a:pt x="5302250" y="6677025"/>
                </a:cubicBezTo>
                <a:cubicBezTo>
                  <a:pt x="4773083" y="7051675"/>
                  <a:pt x="4125383" y="7239000"/>
                  <a:pt x="33591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3" name="Freeform 5193"/>
          <p:cNvSpPr/>
          <p:nvPr/>
        </p:nvSpPr>
        <p:spPr>
          <a:xfrm rot="0" flipH="0" flipV="0">
            <a:off x="5304660" y="452721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4" name="Rectangle 5194"/>
          <p:cNvSpPr/>
          <p:nvPr/>
        </p:nvSpPr>
        <p:spPr>
          <a:xfrm rot="0" flipH="0" flipV="0">
            <a:off x="4172646" y="865255"/>
            <a:ext cx="1438655" cy="1998511"/>
          </a:xfrm>
          <a:prstGeom prst="rect">
            <a:avLst/>
          </a:prstGeom>
        </p:spPr>
      </p:sp>
      <p:sp>
        <p:nvSpPr>
          <p:cNvPr id="5195" name="Freeform 5195"/>
          <p:cNvSpPr/>
          <p:nvPr/>
        </p:nvSpPr>
        <p:spPr>
          <a:xfrm rot="0" flipH="0" flipV="0">
            <a:off x="4257990" y="1601896"/>
            <a:ext cx="573024" cy="914400"/>
          </a:xfrm>
          <a:custGeom>
            <a:pathLst>
              <a:path w="5969000" h="9525000">
                <a:moveTo>
                  <a:pt x="2984500" y="9525000"/>
                </a:moveTo>
                <a:cubicBezTo>
                  <a:pt x="2421466" y="9525000"/>
                  <a:pt x="1914525" y="9393766"/>
                  <a:pt x="1463675" y="9131300"/>
                </a:cubicBezTo>
                <a:cubicBezTo>
                  <a:pt x="1012825" y="8868834"/>
                  <a:pt x="656166" y="8512175"/>
                  <a:pt x="393700" y="8061325"/>
                </a:cubicBezTo>
                <a:cubicBezTo>
                  <a:pt x="131233" y="7610475"/>
                  <a:pt x="0" y="7103534"/>
                  <a:pt x="0" y="6540500"/>
                </a:cubicBezTo>
                <a:lnTo>
                  <a:pt x="0" y="2984500"/>
                </a:lnTo>
                <a:cubicBezTo>
                  <a:pt x="0" y="2421467"/>
                  <a:pt x="131233" y="1914525"/>
                  <a:pt x="393700" y="1463675"/>
                </a:cubicBezTo>
                <a:cubicBezTo>
                  <a:pt x="656166" y="1012825"/>
                  <a:pt x="1012825" y="656167"/>
                  <a:pt x="1463675" y="393700"/>
                </a:cubicBezTo>
                <a:cubicBezTo>
                  <a:pt x="1914525" y="131234"/>
                  <a:pt x="2421466" y="0"/>
                  <a:pt x="2984500" y="0"/>
                </a:cubicBezTo>
                <a:cubicBezTo>
                  <a:pt x="3547533" y="0"/>
                  <a:pt x="4054475" y="131234"/>
                  <a:pt x="4505325" y="393700"/>
                </a:cubicBezTo>
                <a:cubicBezTo>
                  <a:pt x="4956175" y="656167"/>
                  <a:pt x="5312833" y="1012825"/>
                  <a:pt x="5575300" y="1463675"/>
                </a:cubicBezTo>
                <a:cubicBezTo>
                  <a:pt x="5837766" y="1914525"/>
                  <a:pt x="5969000" y="2421467"/>
                  <a:pt x="5969000" y="2984500"/>
                </a:cubicBezTo>
                <a:lnTo>
                  <a:pt x="5969000" y="6540500"/>
                </a:lnTo>
                <a:cubicBezTo>
                  <a:pt x="5969000" y="7103534"/>
                  <a:pt x="5837766" y="7610475"/>
                  <a:pt x="5575300" y="8061325"/>
                </a:cubicBezTo>
                <a:cubicBezTo>
                  <a:pt x="5312833" y="8512175"/>
                  <a:pt x="4956175" y="8868834"/>
                  <a:pt x="4505325" y="9131300"/>
                </a:cubicBezTo>
                <a:cubicBezTo>
                  <a:pt x="4054475" y="9393766"/>
                  <a:pt x="3547533" y="9525000"/>
                  <a:pt x="2984500" y="9525000"/>
                </a:cubicBezTo>
                <a:close/>
                <a:moveTo>
                  <a:pt x="-1079500" y="9334500"/>
                </a:moveTo>
                <a:moveTo>
                  <a:pt x="2984500" y="8623300"/>
                </a:moveTo>
                <a:cubicBezTo>
                  <a:pt x="3361266" y="8623300"/>
                  <a:pt x="3704166" y="8531225"/>
                  <a:pt x="4013200" y="8347075"/>
                </a:cubicBezTo>
                <a:cubicBezTo>
                  <a:pt x="4322233" y="8162925"/>
                  <a:pt x="4567766" y="7916334"/>
                  <a:pt x="4749800" y="7607300"/>
                </a:cubicBezTo>
                <a:cubicBezTo>
                  <a:pt x="4931833" y="7298267"/>
                  <a:pt x="5022850" y="6957484"/>
                  <a:pt x="5022850" y="6584950"/>
                </a:cubicBezTo>
                <a:lnTo>
                  <a:pt x="5022850" y="2940050"/>
                </a:lnTo>
                <a:cubicBezTo>
                  <a:pt x="5022850" y="2563284"/>
                  <a:pt x="4931833" y="2220384"/>
                  <a:pt x="4749800" y="1911350"/>
                </a:cubicBezTo>
                <a:cubicBezTo>
                  <a:pt x="4567766" y="1602317"/>
                  <a:pt x="4322233" y="1355725"/>
                  <a:pt x="4013200" y="1171575"/>
                </a:cubicBezTo>
                <a:cubicBezTo>
                  <a:pt x="3704166" y="987425"/>
                  <a:pt x="3361266" y="895350"/>
                  <a:pt x="2984500" y="895350"/>
                </a:cubicBezTo>
                <a:cubicBezTo>
                  <a:pt x="2607733" y="895350"/>
                  <a:pt x="2264833" y="987425"/>
                  <a:pt x="1955800" y="1171575"/>
                </a:cubicBezTo>
                <a:cubicBezTo>
                  <a:pt x="1646766" y="1355725"/>
                  <a:pt x="1401233" y="1602317"/>
                  <a:pt x="1219200" y="1911350"/>
                </a:cubicBezTo>
                <a:cubicBezTo>
                  <a:pt x="1037166" y="2220384"/>
                  <a:pt x="946150" y="2563284"/>
                  <a:pt x="946150" y="2940050"/>
                </a:cubicBezTo>
                <a:lnTo>
                  <a:pt x="946150" y="6584950"/>
                </a:lnTo>
                <a:cubicBezTo>
                  <a:pt x="946150" y="6957484"/>
                  <a:pt x="1037166" y="7298267"/>
                  <a:pt x="1219200" y="7607300"/>
                </a:cubicBezTo>
                <a:cubicBezTo>
                  <a:pt x="1401233" y="7916334"/>
                  <a:pt x="1646766" y="8162925"/>
                  <a:pt x="1955800" y="8347075"/>
                </a:cubicBezTo>
                <a:cubicBezTo>
                  <a:pt x="2264833" y="8531225"/>
                  <a:pt x="2607733" y="8623300"/>
                  <a:pt x="2984500" y="8623300"/>
                </a:cubicBezTo>
                <a:close/>
                <a:moveTo>
                  <a:pt x="-1778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6" name="Freeform 5196"/>
          <p:cNvSpPr/>
          <p:nvPr/>
        </p:nvSpPr>
        <p:spPr>
          <a:xfrm rot="0" flipH="0" flipV="0">
            <a:off x="4977318" y="1601896"/>
            <a:ext cx="573024" cy="895502"/>
          </a:xfrm>
          <a:custGeom>
            <a:pathLst>
              <a:path w="5969000" h="9328150">
                <a:moveTo>
                  <a:pt x="0" y="9328150"/>
                </a:moveTo>
                <a:lnTo>
                  <a:pt x="6350" y="8477250"/>
                </a:lnTo>
                <a:lnTo>
                  <a:pt x="4140200" y="4743450"/>
                </a:lnTo>
                <a:cubicBezTo>
                  <a:pt x="4495800" y="4421717"/>
                  <a:pt x="4731808" y="4115859"/>
                  <a:pt x="4848225" y="3825875"/>
                </a:cubicBezTo>
                <a:cubicBezTo>
                  <a:pt x="4964641" y="3535892"/>
                  <a:pt x="5022850" y="3232150"/>
                  <a:pt x="5022850" y="2914650"/>
                </a:cubicBezTo>
                <a:cubicBezTo>
                  <a:pt x="5022850" y="2537884"/>
                  <a:pt x="4933950" y="2197100"/>
                  <a:pt x="4756150" y="1892300"/>
                </a:cubicBezTo>
                <a:cubicBezTo>
                  <a:pt x="4578350" y="1587500"/>
                  <a:pt x="4339166" y="1345142"/>
                  <a:pt x="4038600" y="1165225"/>
                </a:cubicBezTo>
                <a:cubicBezTo>
                  <a:pt x="3738033" y="985309"/>
                  <a:pt x="3401483" y="895350"/>
                  <a:pt x="3028950" y="895350"/>
                </a:cubicBezTo>
                <a:cubicBezTo>
                  <a:pt x="2639483" y="895350"/>
                  <a:pt x="2292350" y="988484"/>
                  <a:pt x="1987550" y="1174750"/>
                </a:cubicBezTo>
                <a:cubicBezTo>
                  <a:pt x="1682750" y="1361017"/>
                  <a:pt x="1442508" y="1606550"/>
                  <a:pt x="1266825" y="1911350"/>
                </a:cubicBezTo>
                <a:cubicBezTo>
                  <a:pt x="1091141" y="2216150"/>
                  <a:pt x="1005416" y="2548467"/>
                  <a:pt x="1009650" y="2908300"/>
                </a:cubicBezTo>
                <a:lnTo>
                  <a:pt x="57150" y="2908300"/>
                </a:lnTo>
                <a:cubicBezTo>
                  <a:pt x="57150" y="2353734"/>
                  <a:pt x="188383" y="1856317"/>
                  <a:pt x="450850" y="1416050"/>
                </a:cubicBezTo>
                <a:cubicBezTo>
                  <a:pt x="713316" y="975784"/>
                  <a:pt x="1068916" y="629709"/>
                  <a:pt x="1517650" y="377825"/>
                </a:cubicBezTo>
                <a:cubicBezTo>
                  <a:pt x="1966383" y="125942"/>
                  <a:pt x="2474383" y="0"/>
                  <a:pt x="3041650" y="0"/>
                </a:cubicBezTo>
                <a:cubicBezTo>
                  <a:pt x="3596216" y="0"/>
                  <a:pt x="4094691" y="130175"/>
                  <a:pt x="4537075" y="390525"/>
                </a:cubicBezTo>
                <a:cubicBezTo>
                  <a:pt x="4979458" y="650875"/>
                  <a:pt x="5328708" y="1002242"/>
                  <a:pt x="5584825" y="1444625"/>
                </a:cubicBezTo>
                <a:cubicBezTo>
                  <a:pt x="5840941" y="1887009"/>
                  <a:pt x="5969000" y="2379134"/>
                  <a:pt x="5969000" y="2921000"/>
                </a:cubicBezTo>
                <a:cubicBezTo>
                  <a:pt x="5969000" y="3302000"/>
                  <a:pt x="5923491" y="3637492"/>
                  <a:pt x="5832475" y="3927475"/>
                </a:cubicBezTo>
                <a:cubicBezTo>
                  <a:pt x="5741458" y="4217459"/>
                  <a:pt x="5599641" y="4486275"/>
                  <a:pt x="5407025" y="4733925"/>
                </a:cubicBezTo>
                <a:cubicBezTo>
                  <a:pt x="5214408" y="4981575"/>
                  <a:pt x="4969933" y="5236634"/>
                  <a:pt x="4673600" y="5499100"/>
                </a:cubicBezTo>
                <a:lnTo>
                  <a:pt x="1003300" y="8813800"/>
                </a:lnTo>
                <a:lnTo>
                  <a:pt x="857250" y="8432800"/>
                </a:lnTo>
                <a:lnTo>
                  <a:pt x="5969000" y="8432800"/>
                </a:lnTo>
                <a:lnTo>
                  <a:pt x="5969000" y="9328150"/>
                </a:lnTo>
                <a:close/>
                <a:moveTo>
                  <a:pt x="-628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7" name="Rectangle 5197"/>
          <p:cNvSpPr/>
          <p:nvPr/>
        </p:nvSpPr>
        <p:spPr>
          <a:xfrm rot="0" flipH="0" flipV="0">
            <a:off x="7092239" y="3794452"/>
            <a:ext cx="1475078" cy="575735"/>
          </a:xfrm>
          <a:prstGeom prst="rect">
            <a:avLst/>
          </a:prstGeom>
        </p:spPr>
      </p:sp>
      <p:sp>
        <p:nvSpPr>
          <p:cNvPr id="5198" name="Freeform 5198"/>
          <p:cNvSpPr/>
          <p:nvPr/>
        </p:nvSpPr>
        <p:spPr>
          <a:xfrm rot="0" flipH="0" flipV="0">
            <a:off x="7281594" y="3874127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9" name="Freeform 5199"/>
          <p:cNvSpPr/>
          <p:nvPr/>
        </p:nvSpPr>
        <p:spPr>
          <a:xfrm rot="0" flipH="0" flipV="0">
            <a:off x="7408543" y="389683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0" name="Freeform 5200"/>
          <p:cNvSpPr/>
          <p:nvPr/>
        </p:nvSpPr>
        <p:spPr>
          <a:xfrm rot="0" flipH="0" flipV="0">
            <a:off x="7502879" y="389561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1" name="Freeform 5201"/>
          <p:cNvSpPr/>
          <p:nvPr/>
        </p:nvSpPr>
        <p:spPr>
          <a:xfrm rot="0" flipH="0" flipV="0">
            <a:off x="7557895" y="389561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2" name="Freeform 5202"/>
          <p:cNvSpPr/>
          <p:nvPr/>
        </p:nvSpPr>
        <p:spPr>
          <a:xfrm rot="0" flipH="0" flipV="0">
            <a:off x="7606663" y="389515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3" name="Freeform 5203"/>
          <p:cNvSpPr/>
          <p:nvPr/>
        </p:nvSpPr>
        <p:spPr>
          <a:xfrm rot="0" flipH="0" flipV="0">
            <a:off x="7680425" y="389698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4" name="Freeform 5204"/>
          <p:cNvSpPr/>
          <p:nvPr/>
        </p:nvSpPr>
        <p:spPr>
          <a:xfrm rot="0" flipH="0" flipV="0">
            <a:off x="7796097" y="3872451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5" name="Freeform 5205"/>
          <p:cNvSpPr/>
          <p:nvPr/>
        </p:nvSpPr>
        <p:spPr>
          <a:xfrm rot="0" flipH="0" flipV="0">
            <a:off x="7894242" y="389515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6" name="Freeform 5206"/>
          <p:cNvSpPr/>
          <p:nvPr/>
        </p:nvSpPr>
        <p:spPr>
          <a:xfrm rot="0" flipH="0" flipV="0">
            <a:off x="7980044" y="386589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7" name="Freeform 5207"/>
          <p:cNvSpPr/>
          <p:nvPr/>
        </p:nvSpPr>
        <p:spPr>
          <a:xfrm rot="0" flipH="0" flipV="0">
            <a:off x="8022716" y="386589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8" name="Freeform 5208"/>
          <p:cNvSpPr/>
          <p:nvPr/>
        </p:nvSpPr>
        <p:spPr>
          <a:xfrm rot="0" flipH="0" flipV="0">
            <a:off x="8055786" y="3920304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9" name="Freeform 5209"/>
          <p:cNvSpPr/>
          <p:nvPr/>
        </p:nvSpPr>
        <p:spPr>
          <a:xfrm rot="0" flipH="0" flipV="0">
            <a:off x="8118423" y="3874127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0" name="Freeform 5210"/>
          <p:cNvSpPr/>
          <p:nvPr/>
        </p:nvSpPr>
        <p:spPr>
          <a:xfrm rot="0" flipH="0" flipV="0">
            <a:off x="8241257" y="389515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1" name="Freeform 5211"/>
          <p:cNvSpPr/>
          <p:nvPr/>
        </p:nvSpPr>
        <p:spPr>
          <a:xfrm rot="0" flipH="0" flipV="0">
            <a:off x="8331325" y="389515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2" name="Freeform 5212"/>
          <p:cNvSpPr/>
          <p:nvPr/>
        </p:nvSpPr>
        <p:spPr>
          <a:xfrm rot="0" flipH="0" flipV="0">
            <a:off x="8423223" y="389515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3" name="Freeform 5213"/>
          <p:cNvSpPr/>
          <p:nvPr/>
        </p:nvSpPr>
        <p:spPr>
          <a:xfrm rot="0" flipH="0" flipV="0">
            <a:off x="8504299" y="395520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4" name="Freeform 5214"/>
          <p:cNvSpPr/>
          <p:nvPr/>
        </p:nvSpPr>
        <p:spPr>
          <a:xfrm rot="0" flipH="0" flipV="0">
            <a:off x="7107631" y="4055102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5" name="Freeform 5215"/>
          <p:cNvSpPr/>
          <p:nvPr/>
        </p:nvSpPr>
        <p:spPr>
          <a:xfrm rot="0" flipH="0" flipV="0">
            <a:off x="7187489" y="407796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6" name="Freeform 5216"/>
          <p:cNvSpPr/>
          <p:nvPr/>
        </p:nvSpPr>
        <p:spPr>
          <a:xfrm rot="0" flipH="0" flipV="0">
            <a:off x="7270394" y="407613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7" name="Freeform 5217"/>
          <p:cNvSpPr/>
          <p:nvPr/>
        </p:nvSpPr>
        <p:spPr>
          <a:xfrm rot="0" flipH="0" flipV="0">
            <a:off x="7360463" y="407613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8" name="Freeform 5218"/>
          <p:cNvSpPr/>
          <p:nvPr/>
        </p:nvSpPr>
        <p:spPr>
          <a:xfrm rot="0" flipH="0" flipV="0">
            <a:off x="7442149" y="405769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9" name="Freeform 5219"/>
          <p:cNvSpPr/>
          <p:nvPr/>
        </p:nvSpPr>
        <p:spPr>
          <a:xfrm rot="0" flipH="0" flipV="0">
            <a:off x="7499452" y="405769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0" name="Freeform 5220"/>
          <p:cNvSpPr/>
          <p:nvPr/>
        </p:nvSpPr>
        <p:spPr>
          <a:xfrm rot="0" flipH="0" flipV="0">
            <a:off x="7565746" y="40458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1" name="Freeform 5221"/>
          <p:cNvSpPr/>
          <p:nvPr/>
        </p:nvSpPr>
        <p:spPr>
          <a:xfrm rot="0" flipH="0" flipV="0">
            <a:off x="7599731" y="407796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2" name="Freeform 5222"/>
          <p:cNvSpPr/>
          <p:nvPr/>
        </p:nvSpPr>
        <p:spPr>
          <a:xfrm rot="0" flipH="0" flipV="0">
            <a:off x="7682636" y="404870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3" name="Freeform 5223"/>
          <p:cNvSpPr/>
          <p:nvPr/>
        </p:nvSpPr>
        <p:spPr>
          <a:xfrm rot="0" flipH="0" flipV="0">
            <a:off x="7772704" y="407659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4" name="Freeform 5224"/>
          <p:cNvSpPr/>
          <p:nvPr/>
        </p:nvSpPr>
        <p:spPr>
          <a:xfrm rot="0" flipH="0" flipV="0">
            <a:off x="7826502" y="40458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5" name="Freeform 5225"/>
          <p:cNvSpPr/>
          <p:nvPr/>
        </p:nvSpPr>
        <p:spPr>
          <a:xfrm rot="0" flipH="0" flipV="0">
            <a:off x="7865516" y="407613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6" name="Freeform 5226"/>
          <p:cNvSpPr/>
          <p:nvPr/>
        </p:nvSpPr>
        <p:spPr>
          <a:xfrm rot="0" flipH="0" flipV="0">
            <a:off x="7956347" y="407613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7" name="Freeform 5227"/>
          <p:cNvSpPr/>
          <p:nvPr/>
        </p:nvSpPr>
        <p:spPr>
          <a:xfrm rot="0" flipH="0" flipV="0">
            <a:off x="8044129" y="404580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8" name="Freeform 5228"/>
          <p:cNvSpPr/>
          <p:nvPr/>
        </p:nvSpPr>
        <p:spPr>
          <a:xfrm rot="0" flipH="0" flipV="0">
            <a:off x="8090763" y="407613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9" name="Freeform 5229"/>
          <p:cNvSpPr/>
          <p:nvPr/>
        </p:nvSpPr>
        <p:spPr>
          <a:xfrm rot="0" flipH="0" flipV="0">
            <a:off x="8212684" y="407613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0" name="Freeform 5230"/>
          <p:cNvSpPr/>
          <p:nvPr/>
        </p:nvSpPr>
        <p:spPr>
          <a:xfrm rot="0" flipH="0" flipV="0">
            <a:off x="8291169" y="407613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1" name="Freeform 5231"/>
          <p:cNvSpPr/>
          <p:nvPr/>
        </p:nvSpPr>
        <p:spPr>
          <a:xfrm rot="0" flipH="0" flipV="0">
            <a:off x="8376971" y="404687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2" name="Freeform 5232"/>
          <p:cNvSpPr/>
          <p:nvPr/>
        </p:nvSpPr>
        <p:spPr>
          <a:xfrm rot="0" flipH="0" flipV="0">
            <a:off x="8456523" y="404870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3" name="Freeform 5233"/>
          <p:cNvSpPr/>
          <p:nvPr/>
        </p:nvSpPr>
        <p:spPr>
          <a:xfrm rot="0" flipH="0" flipV="0">
            <a:off x="7315502" y="422784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4" name="Freeform 5234"/>
          <p:cNvSpPr/>
          <p:nvPr/>
        </p:nvSpPr>
        <p:spPr>
          <a:xfrm rot="0" flipH="0" flipV="0">
            <a:off x="7388654" y="425893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5" name="Freeform 5235"/>
          <p:cNvSpPr/>
          <p:nvPr/>
        </p:nvSpPr>
        <p:spPr>
          <a:xfrm rot="0" flipH="0" flipV="0">
            <a:off x="7471560" y="425710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6" name="Freeform 5236"/>
          <p:cNvSpPr/>
          <p:nvPr/>
        </p:nvSpPr>
        <p:spPr>
          <a:xfrm rot="0" flipH="0" flipV="0">
            <a:off x="7561628" y="4257565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7" name="Freeform 5237"/>
          <p:cNvSpPr/>
          <p:nvPr/>
        </p:nvSpPr>
        <p:spPr>
          <a:xfrm rot="0" flipH="0" flipV="0">
            <a:off x="7616644" y="422784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8" name="Freeform 5238"/>
          <p:cNvSpPr/>
          <p:nvPr/>
        </p:nvSpPr>
        <p:spPr>
          <a:xfrm rot="0" flipH="0" flipV="0">
            <a:off x="7702446" y="422784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9" name="Freeform 5239"/>
          <p:cNvSpPr/>
          <p:nvPr/>
        </p:nvSpPr>
        <p:spPr>
          <a:xfrm rot="0" flipH="0" flipV="0">
            <a:off x="7787028" y="422678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0" name="Freeform 5240"/>
          <p:cNvSpPr/>
          <p:nvPr/>
        </p:nvSpPr>
        <p:spPr>
          <a:xfrm rot="0" flipH="0" flipV="0">
            <a:off x="7826042" y="425710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1" name="Freeform 5241"/>
          <p:cNvSpPr/>
          <p:nvPr/>
        </p:nvSpPr>
        <p:spPr>
          <a:xfrm rot="0" flipH="0" flipV="0">
            <a:off x="7911843" y="425710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2" name="Freeform 5242"/>
          <p:cNvSpPr/>
          <p:nvPr/>
        </p:nvSpPr>
        <p:spPr>
          <a:xfrm rot="0" flipH="0" flipV="0">
            <a:off x="8039859" y="422784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3" name="Freeform 5243"/>
          <p:cNvSpPr/>
          <p:nvPr/>
        </p:nvSpPr>
        <p:spPr>
          <a:xfrm rot="0" flipH="0" flipV="0">
            <a:off x="8118040" y="425710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4" name="Freeform 5244"/>
          <p:cNvSpPr/>
          <p:nvPr/>
        </p:nvSpPr>
        <p:spPr>
          <a:xfrm rot="0" flipH="0" flipV="0">
            <a:off x="8203842" y="422784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5" name="Freeform 5245"/>
          <p:cNvSpPr/>
          <p:nvPr/>
        </p:nvSpPr>
        <p:spPr>
          <a:xfrm rot="0" flipH="0" flipV="0">
            <a:off x="8283547" y="425710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6" name="Freeform 5246"/>
          <p:cNvSpPr/>
          <p:nvPr/>
        </p:nvSpPr>
        <p:spPr>
          <a:xfrm rot="0" flipH="0" flipV="0">
            <a:off x="8368433" y="422678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7" name="Freeform 5247"/>
          <p:cNvSpPr/>
          <p:nvPr/>
        </p:nvSpPr>
        <p:spPr>
          <a:xfrm rot="0" flipH="0" flipV="0">
            <a:off x="8386570" y="422678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8" name="Freeform 5248"/>
          <p:cNvSpPr/>
          <p:nvPr/>
        </p:nvSpPr>
        <p:spPr>
          <a:xfrm rot="0" flipH="0" flipV="0">
            <a:off x="8456521" y="422967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94" name="Freeform 19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5" name="Picture 195"/>
          <p:cNvPicPr>
            <a:picLocks noChangeAspect="0" noChangeArrowheads="1"/>
          </p:cNvPicPr>
          <p:nvPr/>
        </p:nvPicPr>
        <p:blipFill>
          <a:blip r:embed="rId1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96" name="Freeform 196"/>
          <p:cNvSpPr/>
          <p:nvPr/>
        </p:nvSpPr>
        <p:spPr>
          <a:xfrm rot="0" flipH="0" flipV="1">
            <a:off x="5209949" y="4060025"/>
            <a:ext cx="3328199" cy="989699"/>
          </a:xfrm>
          <a:custGeom>
            <a:pathLst>
              <a:path w="1690725600" h="502767600">
                <a:moveTo>
                  <a:pt x="0" y="502767600"/>
                </a:moveTo>
                <a:lnTo>
                  <a:pt x="1690725600" y="502767600"/>
                </a:lnTo>
                <a:lnTo>
                  <a:pt x="1690725600" y="0"/>
                </a:lnTo>
                <a:lnTo>
                  <a:pt x="0" y="0"/>
                </a:lnTo>
                <a:close/>
                <a:moveTo>
                  <a:pt x="-584161900" y="25652603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" name="Freeform 197"/>
          <p:cNvSpPr/>
          <p:nvPr/>
        </p:nvSpPr>
        <p:spPr>
          <a:xfrm rot="0" flipH="0" flipV="1">
            <a:off x="5209949" y="4060025"/>
            <a:ext cx="3328199" cy="989699"/>
          </a:xfrm>
          <a:custGeom>
            <a:pathLst>
              <a:path w="1690725600" h="502767600">
                <a:moveTo>
                  <a:pt x="0" y="502767600"/>
                </a:moveTo>
                <a:lnTo>
                  <a:pt x="1690725600" y="502767600"/>
                </a:lnTo>
                <a:lnTo>
                  <a:pt x="1690725600" y="0"/>
                </a:lnTo>
                <a:lnTo>
                  <a:pt x="0" y="0"/>
                </a:lnTo>
                <a:close/>
                <a:moveTo>
                  <a:pt x="-584161900" y="25652603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" name="Freeform 198"/>
          <p:cNvSpPr/>
          <p:nvPr/>
        </p:nvSpPr>
        <p:spPr>
          <a:xfrm rot="0" flipH="0" flipV="1">
            <a:off x="4846049" y="2479175"/>
            <a:ext cx="3639899" cy="1312499"/>
          </a:xfrm>
          <a:custGeom>
            <a:pathLst>
              <a:path w="1849069200" h="666750000">
                <a:moveTo>
                  <a:pt x="0" y="666750000"/>
                </a:moveTo>
                <a:lnTo>
                  <a:pt x="1849069200" y="666750000"/>
                </a:lnTo>
                <a:lnTo>
                  <a:pt x="1849069200" y="0"/>
                </a:lnTo>
                <a:lnTo>
                  <a:pt x="0" y="0"/>
                </a:lnTo>
                <a:close/>
                <a:moveTo>
                  <a:pt x="-1202372500" y="19261709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" name="Freeform 199"/>
          <p:cNvSpPr/>
          <p:nvPr/>
        </p:nvSpPr>
        <p:spPr>
          <a:xfrm rot="0" flipH="0" flipV="1">
            <a:off x="4846049" y="2479175"/>
            <a:ext cx="3639899" cy="1312499"/>
          </a:xfrm>
          <a:custGeom>
            <a:pathLst>
              <a:path w="1849069200" h="666750000">
                <a:moveTo>
                  <a:pt x="0" y="666750000"/>
                </a:moveTo>
                <a:lnTo>
                  <a:pt x="1849069200" y="666750000"/>
                </a:lnTo>
                <a:lnTo>
                  <a:pt x="1849069200" y="0"/>
                </a:lnTo>
                <a:lnTo>
                  <a:pt x="0" y="0"/>
                </a:lnTo>
                <a:close/>
                <a:moveTo>
                  <a:pt x="-1202372500" y="19261709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" name="Freeform 200"/>
          <p:cNvSpPr/>
          <p:nvPr/>
        </p:nvSpPr>
        <p:spPr>
          <a:xfrm rot="0" flipH="0" flipV="1">
            <a:off x="5138099" y="924525"/>
            <a:ext cx="3128399" cy="1258199"/>
          </a:xfrm>
          <a:custGeom>
            <a:pathLst>
              <a:path w="1589227200" h="639165600">
                <a:moveTo>
                  <a:pt x="0" y="639165600"/>
                </a:moveTo>
                <a:lnTo>
                  <a:pt x="1589227200" y="639165600"/>
                </a:lnTo>
                <a:lnTo>
                  <a:pt x="1589227200" y="0"/>
                </a:lnTo>
                <a:lnTo>
                  <a:pt x="0" y="0"/>
                </a:lnTo>
                <a:close/>
                <a:moveTo>
                  <a:pt x="-2140496100" y="11088243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 rot="0" flipH="0" flipV="1">
            <a:off x="5138099" y="924525"/>
            <a:ext cx="3128399" cy="1258199"/>
          </a:xfrm>
          <a:custGeom>
            <a:pathLst>
              <a:path w="1589227200" h="639165600">
                <a:moveTo>
                  <a:pt x="0" y="639165600"/>
                </a:moveTo>
                <a:lnTo>
                  <a:pt x="1589227200" y="639165600"/>
                </a:lnTo>
                <a:lnTo>
                  <a:pt x="1589227200" y="0"/>
                </a:lnTo>
                <a:lnTo>
                  <a:pt x="0" y="0"/>
                </a:lnTo>
                <a:close/>
                <a:moveTo>
                  <a:pt x="-2140496100" y="11088243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 rot="0" flipH="0" flipV="1">
            <a:off x="325674" y="94286"/>
            <a:ext cx="3492599" cy="768899"/>
          </a:xfrm>
          <a:custGeom>
            <a:pathLst>
              <a:path w="1774240800" h="390601184">
                <a:moveTo>
                  <a:pt x="0" y="390601184"/>
                </a:moveTo>
                <a:lnTo>
                  <a:pt x="1774240800" y="390601184"/>
                </a:lnTo>
                <a:lnTo>
                  <a:pt x="1774240800" y="0"/>
                </a:lnTo>
                <a:lnTo>
                  <a:pt x="0" y="0"/>
                </a:lnTo>
                <a:close/>
                <a:moveTo>
                  <a:pt x="-117545926" y="43849815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Freeform 203"/>
          <p:cNvSpPr/>
          <p:nvPr/>
        </p:nvSpPr>
        <p:spPr>
          <a:xfrm rot="0" flipH="0" flipV="1">
            <a:off x="411400" y="165727"/>
            <a:ext cx="2919426" cy="641817"/>
          </a:xfrm>
          <a:custGeom>
            <a:pathLst>
              <a:path w="3892569" h="855757">
                <a:moveTo>
                  <a:pt x="0" y="855757"/>
                </a:moveTo>
                <a:lnTo>
                  <a:pt x="3892569" y="855757"/>
                </a:lnTo>
                <a:lnTo>
                  <a:pt x="3892569" y="0"/>
                </a:lnTo>
                <a:lnTo>
                  <a:pt x="0" y="0"/>
                </a:lnTo>
                <a:lnTo>
                  <a:pt x="0" y="855757"/>
                </a:lnTo>
                <a:close/>
                <a:moveTo>
                  <a:pt x="-19045" y="951012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" name="Freeform 204"/>
          <p:cNvSpPr/>
          <p:nvPr/>
        </p:nvSpPr>
        <p:spPr>
          <a:xfrm rot="0" flipH="0" flipV="1">
            <a:off x="411400" y="697133"/>
            <a:ext cx="2919426" cy="42291"/>
          </a:xfrm>
          <a:custGeom>
            <a:pathLst>
              <a:path w="3892569" h="56388">
                <a:moveTo>
                  <a:pt x="0" y="56388"/>
                </a:moveTo>
                <a:lnTo>
                  <a:pt x="3892569" y="56388"/>
                </a:lnTo>
                <a:lnTo>
                  <a:pt x="3892569" y="0"/>
                </a:lnTo>
                <a:lnTo>
                  <a:pt x="0" y="0"/>
                </a:lnTo>
                <a:lnTo>
                  <a:pt x="0" y="56388"/>
                </a:lnTo>
                <a:close/>
                <a:moveTo>
                  <a:pt x="689496" y="860184"/>
                </a:moveTo>
              </a:path>
            </a:pathLst>
          </a:custGeom>
          <a:solidFill>
            <a:srgbClr val="191919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Freeform 205"/>
          <p:cNvSpPr/>
          <p:nvPr/>
        </p:nvSpPr>
        <p:spPr>
          <a:xfrm rot="0" flipH="0" flipV="1">
            <a:off x="4969799" y="38475"/>
            <a:ext cx="4174199" cy="824699"/>
          </a:xfrm>
          <a:custGeom>
            <a:pathLst>
              <a:path w="2120493600" h="418947600">
                <a:moveTo>
                  <a:pt x="2120493600" y="418947600"/>
                </a:moveTo>
                <a:lnTo>
                  <a:pt x="69825989" y="418947600"/>
                </a:lnTo>
                <a:lnTo>
                  <a:pt x="0" y="349121605"/>
                </a:lnTo>
                <a:lnTo>
                  <a:pt x="0" y="0"/>
                </a:lnTo>
                <a:lnTo>
                  <a:pt x="2120493600" y="0"/>
                </a:lnTo>
                <a:close/>
                <a:moveTo>
                  <a:pt x="-2505113100" y="4384929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" name="Freeform 206"/>
          <p:cNvSpPr/>
          <p:nvPr/>
        </p:nvSpPr>
        <p:spPr>
          <a:xfrm rot="0" flipH="0" flipV="1">
            <a:off x="5171649" y="924525"/>
            <a:ext cx="3191999" cy="1258199"/>
          </a:xfrm>
          <a:custGeom>
            <a:pathLst>
              <a:path w="1621536000" h="639165600">
                <a:moveTo>
                  <a:pt x="0" y="639165600"/>
                </a:moveTo>
                <a:lnTo>
                  <a:pt x="1621536000" y="639165600"/>
                </a:lnTo>
                <a:lnTo>
                  <a:pt x="1621536000" y="0"/>
                </a:lnTo>
                <a:lnTo>
                  <a:pt x="0" y="0"/>
                </a:lnTo>
                <a:close/>
                <a:moveTo>
                  <a:pt x="-2157539500" y="1108824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" name="Freeform 207"/>
          <p:cNvSpPr/>
          <p:nvPr/>
        </p:nvSpPr>
        <p:spPr>
          <a:xfrm rot="0" flipH="0" flipV="1">
            <a:off x="5209949" y="4026175"/>
            <a:ext cx="3275999" cy="729899"/>
          </a:xfrm>
          <a:custGeom>
            <a:pathLst>
              <a:path w="1664208000" h="370789200">
                <a:moveTo>
                  <a:pt x="0" y="370789200"/>
                </a:moveTo>
                <a:lnTo>
                  <a:pt x="1664208000" y="370789200"/>
                </a:lnTo>
                <a:lnTo>
                  <a:pt x="1664208000" y="0"/>
                </a:lnTo>
                <a:lnTo>
                  <a:pt x="0" y="0"/>
                </a:lnTo>
                <a:close/>
                <a:moveTo>
                  <a:pt x="-601357700" y="2416086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" name="Freeform 208"/>
          <p:cNvSpPr/>
          <p:nvPr/>
        </p:nvSpPr>
        <p:spPr>
          <a:xfrm rot="0" flipH="0" flipV="1">
            <a:off x="4846049" y="2417300"/>
            <a:ext cx="3639899" cy="1374299"/>
          </a:xfrm>
          <a:custGeom>
            <a:pathLst>
              <a:path w="1849069200" h="698144400">
                <a:moveTo>
                  <a:pt x="0" y="698144400"/>
                </a:moveTo>
                <a:lnTo>
                  <a:pt x="1849069200" y="698144400"/>
                </a:lnTo>
                <a:lnTo>
                  <a:pt x="1849069200" y="0"/>
                </a:lnTo>
                <a:lnTo>
                  <a:pt x="0" y="0"/>
                </a:lnTo>
                <a:close/>
                <a:moveTo>
                  <a:pt x="-1233805000" y="1926132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" name="Freeform 209"/>
          <p:cNvSpPr/>
          <p:nvPr/>
        </p:nvSpPr>
        <p:spPr>
          <a:xfrm rot="0" flipH="0" flipV="1">
            <a:off x="13850" y="813875"/>
            <a:ext cx="3492599" cy="2273921"/>
          </a:xfrm>
          <a:custGeom>
            <a:pathLst>
              <a:path w="1774240711" h="1155152114">
                <a:moveTo>
                  <a:pt x="0" y="1155152114"/>
                </a:moveTo>
                <a:lnTo>
                  <a:pt x="1774240711" y="1155152114"/>
                </a:lnTo>
                <a:lnTo>
                  <a:pt x="1774240711" y="0"/>
                </a:lnTo>
                <a:lnTo>
                  <a:pt x="0" y="0"/>
                </a:lnTo>
                <a:close/>
                <a:moveTo>
                  <a:pt x="406412611" y="15686006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0" name="Picture 210"/>
          <p:cNvPicPr>
            <a:picLocks noChangeAspect="0" noChangeArrowheads="1"/>
          </p:cNvPicPr>
          <p:nvPr/>
        </p:nvPicPr>
        <p:blipFill>
          <a:blip r:embed="rId2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850" y="813875"/>
            <a:ext cx="3492599" cy="2273921"/>
          </a:xfrm>
          <a:prstGeom prst="rect">
            <a:avLst/>
          </a:prstGeom>
          <a:noFill/>
          <a:extLst/>
        </p:spPr>
      </p:pic>
      <p:sp>
        <p:nvSpPr>
          <p:cNvPr id="211" name="Freeform 211"/>
          <p:cNvSpPr/>
          <p:nvPr/>
        </p:nvSpPr>
        <p:spPr>
          <a:xfrm rot="0" flipH="0" flipV="1">
            <a:off x="2225300" y="3087812"/>
            <a:ext cx="2056800" cy="1811427"/>
          </a:xfrm>
          <a:custGeom>
            <a:pathLst>
              <a:path w="1044854499" h="920205091">
                <a:moveTo>
                  <a:pt x="0" y="920205091"/>
                </a:moveTo>
                <a:lnTo>
                  <a:pt x="1044854499" y="920205091"/>
                </a:lnTo>
                <a:lnTo>
                  <a:pt x="1044854499" y="0"/>
                </a:lnTo>
                <a:lnTo>
                  <a:pt x="0" y="0"/>
                </a:lnTo>
                <a:close/>
                <a:moveTo>
                  <a:pt x="438155655" y="248881324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2" name="Picture 212"/>
          <p:cNvPicPr>
            <a:picLocks noChangeAspect="0" noChangeArrowheads="1"/>
          </p:cNvPicPr>
          <p:nvPr/>
        </p:nvPicPr>
        <p:blipFill>
          <a:blip r:embed="rId2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25300" y="3087812"/>
            <a:ext cx="2056800" cy="1811427"/>
          </a:xfrm>
          <a:prstGeom prst="rect">
            <a:avLst/>
          </a:prstGeom>
          <a:noFill/>
          <a:extLst/>
        </p:spPr>
      </p:pic>
      <p:sp>
        <p:nvSpPr>
          <p:cNvPr id="213" name="Freeform 213"/>
          <p:cNvSpPr/>
          <p:nvPr/>
        </p:nvSpPr>
        <p:spPr>
          <a:xfrm rot="0" flipH="0" flipV="1">
            <a:off x="1678474" y="2227169"/>
            <a:ext cx="734799" cy="358991"/>
          </a:xfrm>
          <a:custGeom>
            <a:pathLst>
              <a:path w="373278400" h="182367733">
                <a:moveTo>
                  <a:pt x="373278400" y="106121200"/>
                </a:moveTo>
                <a:cubicBezTo>
                  <a:pt x="330583083" y="115881150"/>
                  <a:pt x="179319733" y="182367733"/>
                  <a:pt x="117106700" y="164680900"/>
                </a:cubicBezTo>
                <a:cubicBezTo>
                  <a:pt x="54893666" y="146993967"/>
                  <a:pt x="19517816" y="27446783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 rot="0" flipH="0" flipV="1">
            <a:off x="1736038" y="2227169"/>
            <a:ext cx="677236" cy="241793"/>
          </a:xfrm>
          <a:custGeom>
            <a:pathLst>
              <a:path w="344036055" h="122830927">
                <a:moveTo>
                  <a:pt x="344036055" y="46584394"/>
                </a:moveTo>
                <a:cubicBezTo>
                  <a:pt x="301340738" y="56344344"/>
                  <a:pt x="150077388" y="122830927"/>
                  <a:pt x="87864355" y="105144094"/>
                </a:cubicBezTo>
                <a:cubicBezTo>
                  <a:pt x="56757887" y="96300627"/>
                  <a:pt x="32360592" y="61992073"/>
                  <a:pt x="13300273" y="26463625"/>
                </a:cubicBezTo>
                <a:cubicBezTo>
                  <a:pt x="10917733" y="22022494"/>
                  <a:pt x="8618637" y="17562413"/>
                  <a:pt x="6400205" y="13130609"/>
                </a:cubicBezTo>
                <a:cubicBezTo>
                  <a:pt x="5290939" y="10914658"/>
                  <a:pt x="4201914" y="8705850"/>
                  <a:pt x="3132733" y="6509940"/>
                </a:cubicBezTo>
                <a:lnTo>
                  <a:pt x="0" y="0"/>
                </a:lnTo>
              </a:path>
            </a:pathLst>
          </a:custGeom>
          <a:noFill/>
          <a:ln w="3809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 rot="0" flipH="0" flipV="1">
            <a:off x="1703030" y="2411614"/>
            <a:ext cx="90356" cy="124552"/>
          </a:xfrm>
          <a:custGeom>
            <a:pathLst>
              <a:path w="45900876" h="63272491">
                <a:moveTo>
                  <a:pt x="16768366" y="34139981"/>
                </a:moveTo>
                <a:lnTo>
                  <a:pt x="6827441" y="63272491"/>
                </a:lnTo>
                <a:lnTo>
                  <a:pt x="0" y="0"/>
                </a:lnTo>
                <a:lnTo>
                  <a:pt x="45900876" y="44080906"/>
                </a:lnTo>
                <a:close/>
                <a:moveTo>
                  <a:pt x="389093075" y="1288372335"/>
                </a:moveTo>
              </a:path>
            </a:pathLst>
          </a:custGeom>
          <a:solidFill>
            <a:srgbClr val="191919">
              <a:alpha val="100000"/>
            </a:srgbClr>
          </a:solidFill>
          <a:ln w="3809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" name="Freeform 216"/>
          <p:cNvSpPr/>
          <p:nvPr/>
        </p:nvSpPr>
        <p:spPr>
          <a:xfrm rot="0" flipH="0" flipV="1">
            <a:off x="1425132" y="2795075"/>
            <a:ext cx="916087" cy="1772124"/>
          </a:xfrm>
          <a:custGeom>
            <a:pathLst>
              <a:path w="465372450" h="900239500">
                <a:moveTo>
                  <a:pt x="110394750" y="900239500"/>
                </a:moveTo>
                <a:cubicBezTo>
                  <a:pt x="101856133" y="791063950"/>
                  <a:pt x="0" y="395226183"/>
                  <a:pt x="59162950" y="245186200"/>
                </a:cubicBezTo>
                <a:cubicBezTo>
                  <a:pt x="118325900" y="95146218"/>
                  <a:pt x="397670834" y="40864433"/>
                  <a:pt x="46537245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Freeform 217"/>
          <p:cNvSpPr/>
          <p:nvPr/>
        </p:nvSpPr>
        <p:spPr>
          <a:xfrm rot="0" flipH="0" flipV="1">
            <a:off x="1425132" y="2795075"/>
            <a:ext cx="796123" cy="1720571"/>
          </a:xfrm>
          <a:custGeom>
            <a:pathLst>
              <a:path w="404430806" h="874050512">
                <a:moveTo>
                  <a:pt x="110394750" y="874050512"/>
                </a:moveTo>
                <a:cubicBezTo>
                  <a:pt x="101856133" y="764874962"/>
                  <a:pt x="0" y="369037195"/>
                  <a:pt x="59162950" y="218997212"/>
                </a:cubicBezTo>
                <a:cubicBezTo>
                  <a:pt x="88744425" y="143977122"/>
                  <a:pt x="173371371" y="92896730"/>
                  <a:pt x="259065713" y="55463281"/>
                </a:cubicBezTo>
                <a:cubicBezTo>
                  <a:pt x="301912834" y="36746458"/>
                  <a:pt x="345026853" y="21441569"/>
                  <a:pt x="381660400" y="8261747"/>
                </a:cubicBezTo>
                <a:cubicBezTo>
                  <a:pt x="386239544" y="6614120"/>
                  <a:pt x="390717485" y="4999831"/>
                  <a:pt x="395081026" y="3416300"/>
                </a:cubicBezTo>
                <a:cubicBezTo>
                  <a:pt x="397262747" y="2624534"/>
                  <a:pt x="399415893" y="1840508"/>
                  <a:pt x="401538778" y="1063625"/>
                </a:cubicBezTo>
                <a:lnTo>
                  <a:pt x="404430806" y="0"/>
                </a:lnTo>
              </a:path>
            </a:pathLst>
          </a:custGeom>
          <a:noFill/>
          <a:ln w="3809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" name="Freeform 218"/>
          <p:cNvSpPr/>
          <p:nvPr/>
        </p:nvSpPr>
        <p:spPr>
          <a:xfrm rot="0" flipH="0" flipV="1">
            <a:off x="2164973" y="4459365"/>
            <a:ext cx="125073" cy="85844"/>
          </a:xfrm>
          <a:custGeom>
            <a:pathLst>
              <a:path w="63537108" h="43609022">
                <a:moveTo>
                  <a:pt x="28591570" y="15017552"/>
                </a:moveTo>
                <a:lnTo>
                  <a:pt x="0" y="3613547"/>
                </a:lnTo>
                <a:lnTo>
                  <a:pt x="63537108" y="0"/>
                </a:lnTo>
                <a:lnTo>
                  <a:pt x="17187565" y="43609022"/>
                </a:lnTo>
                <a:close/>
                <a:moveTo>
                  <a:pt x="1194141908" y="2308966164"/>
                </a:moveTo>
              </a:path>
            </a:pathLst>
          </a:custGeom>
          <a:solidFill>
            <a:srgbClr val="191919">
              <a:alpha val="100000"/>
            </a:srgbClr>
          </a:solidFill>
          <a:ln w="3809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" name="Freeform 219"/>
          <p:cNvSpPr/>
          <p:nvPr/>
        </p:nvSpPr>
        <p:spPr>
          <a:xfrm rot="0" flipH="0" flipV="1">
            <a:off x="1800995" y="2741475"/>
            <a:ext cx="916087" cy="1772124"/>
          </a:xfrm>
          <a:custGeom>
            <a:pathLst>
              <a:path w="465372450" h="900239500">
                <a:moveTo>
                  <a:pt x="354977700" y="0"/>
                </a:moveTo>
                <a:cubicBezTo>
                  <a:pt x="363516367" y="109175550"/>
                  <a:pt x="465372450" y="505013318"/>
                  <a:pt x="406209500" y="655053300"/>
                </a:cubicBezTo>
                <a:cubicBezTo>
                  <a:pt x="347046550" y="805093184"/>
                  <a:pt x="67701617" y="859375167"/>
                  <a:pt x="0" y="9002395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" name="Freeform 220"/>
          <p:cNvSpPr/>
          <p:nvPr/>
        </p:nvSpPr>
        <p:spPr>
          <a:xfrm rot="0" flipH="0" flipV="1">
            <a:off x="1920959" y="2793028"/>
            <a:ext cx="796123" cy="1720572"/>
          </a:xfrm>
          <a:custGeom>
            <a:pathLst>
              <a:path w="404430805" h="874050612">
                <a:moveTo>
                  <a:pt x="294036055" y="0"/>
                </a:moveTo>
                <a:cubicBezTo>
                  <a:pt x="302574722" y="109175550"/>
                  <a:pt x="404430805" y="505013318"/>
                  <a:pt x="345267855" y="655053300"/>
                </a:cubicBezTo>
                <a:cubicBezTo>
                  <a:pt x="315686380" y="730073193"/>
                  <a:pt x="231059434" y="781153684"/>
                  <a:pt x="145365093" y="818587232"/>
                </a:cubicBezTo>
                <a:cubicBezTo>
                  <a:pt x="102517972" y="837303956"/>
                  <a:pt x="59403952" y="852609043"/>
                  <a:pt x="22770405" y="865788865"/>
                </a:cubicBezTo>
                <a:cubicBezTo>
                  <a:pt x="18191262" y="867436393"/>
                  <a:pt x="13713321" y="869050682"/>
                  <a:pt x="9349779" y="870634213"/>
                </a:cubicBezTo>
                <a:cubicBezTo>
                  <a:pt x="7168058" y="871425979"/>
                  <a:pt x="5014912" y="872210104"/>
                  <a:pt x="2892028" y="872986888"/>
                </a:cubicBezTo>
                <a:lnTo>
                  <a:pt x="0" y="874050612"/>
                </a:lnTo>
              </a:path>
            </a:pathLst>
          </a:custGeom>
          <a:noFill/>
          <a:ln w="3809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" name="Freeform 221"/>
          <p:cNvSpPr/>
          <p:nvPr/>
        </p:nvSpPr>
        <p:spPr>
          <a:xfrm rot="0" flipH="0" flipV="1">
            <a:off x="1852168" y="2763467"/>
            <a:ext cx="125073" cy="85844"/>
          </a:xfrm>
          <a:custGeom>
            <a:pathLst>
              <a:path w="63537107" h="43608923">
                <a:moveTo>
                  <a:pt x="34945538" y="28591470"/>
                </a:moveTo>
                <a:lnTo>
                  <a:pt x="63537107" y="39995475"/>
                </a:lnTo>
                <a:lnTo>
                  <a:pt x="0" y="43608923"/>
                </a:lnTo>
                <a:lnTo>
                  <a:pt x="46349542" y="0"/>
                </a:lnTo>
                <a:close/>
                <a:moveTo>
                  <a:pt x="477956463" y="1447449658"/>
                </a:moveTo>
              </a:path>
            </a:pathLst>
          </a:custGeom>
          <a:solidFill>
            <a:srgbClr val="191919">
              <a:alpha val="100000"/>
            </a:srgbClr>
          </a:solidFill>
          <a:ln w="3809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" name="Freeform 222"/>
          <p:cNvSpPr/>
          <p:nvPr/>
        </p:nvSpPr>
        <p:spPr>
          <a:xfrm rot="0" flipH="0" flipV="1">
            <a:off x="1374799" y="2009525"/>
            <a:ext cx="770699" cy="208799"/>
          </a:xfrm>
          <a:custGeom>
            <a:pathLst>
              <a:path w="391515600" h="106070400">
                <a:moveTo>
                  <a:pt x="0" y="106070400"/>
                </a:moveTo>
                <a:lnTo>
                  <a:pt x="391515600" y="106070400"/>
                </a:lnTo>
                <a:lnTo>
                  <a:pt x="391515600" y="0"/>
                </a:lnTo>
                <a:lnTo>
                  <a:pt x="0" y="0"/>
                </a:lnTo>
                <a:close/>
                <a:moveTo>
                  <a:pt x="322440300" y="1126909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" name="Freeform 223"/>
          <p:cNvSpPr/>
          <p:nvPr/>
        </p:nvSpPr>
        <p:spPr>
          <a:xfrm rot="0" flipH="0" flipV="1">
            <a:off x="1570524" y="3523125"/>
            <a:ext cx="770699" cy="208799"/>
          </a:xfrm>
          <a:custGeom>
            <a:pathLst>
              <a:path w="391515600" h="106070400">
                <a:moveTo>
                  <a:pt x="0" y="106070400"/>
                </a:moveTo>
                <a:lnTo>
                  <a:pt x="391515600" y="106070400"/>
                </a:lnTo>
                <a:lnTo>
                  <a:pt x="391515600" y="0"/>
                </a:lnTo>
                <a:lnTo>
                  <a:pt x="0" y="0"/>
                </a:lnTo>
                <a:close/>
                <a:moveTo>
                  <a:pt x="991920800" y="18958179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" name="Freeform 224"/>
          <p:cNvSpPr/>
          <p:nvPr/>
        </p:nvSpPr>
        <p:spPr>
          <a:xfrm rot="0" flipH="0" flipV="1">
            <a:off x="2060274" y="958100"/>
            <a:ext cx="731195" cy="1332699"/>
          </a:xfrm>
          <a:custGeom>
            <a:pathLst>
              <a:path w="371447516" h="677011600">
                <a:moveTo>
                  <a:pt x="252514100" y="0"/>
                </a:moveTo>
                <a:cubicBezTo>
                  <a:pt x="265322050" y="75630584"/>
                  <a:pt x="371447516" y="340948417"/>
                  <a:pt x="329361800" y="453783700"/>
                </a:cubicBezTo>
                <a:cubicBezTo>
                  <a:pt x="287276083" y="566618984"/>
                  <a:pt x="54893666" y="639806950"/>
                  <a:pt x="0" y="677011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" name="Freeform 225"/>
          <p:cNvSpPr/>
          <p:nvPr/>
        </p:nvSpPr>
        <p:spPr>
          <a:xfrm rot="0" flipH="0" flipV="1">
            <a:off x="2117402" y="989704"/>
            <a:ext cx="674068" cy="1301096"/>
          </a:xfrm>
          <a:custGeom>
            <a:pathLst>
              <a:path w="342426925" h="660957213">
                <a:moveTo>
                  <a:pt x="223493509" y="0"/>
                </a:moveTo>
                <a:cubicBezTo>
                  <a:pt x="236301459" y="75630584"/>
                  <a:pt x="342426925" y="340948417"/>
                  <a:pt x="300341209" y="453783700"/>
                </a:cubicBezTo>
                <a:cubicBezTo>
                  <a:pt x="279298301" y="510201367"/>
                  <a:pt x="210681292" y="556707179"/>
                  <a:pt x="140463290" y="593759132"/>
                </a:cubicBezTo>
                <a:cubicBezTo>
                  <a:pt x="105354239" y="612285108"/>
                  <a:pt x="69845039" y="628447644"/>
                  <a:pt x="39682142" y="642303989"/>
                </a:cubicBezTo>
                <a:cubicBezTo>
                  <a:pt x="32141418" y="645768063"/>
                  <a:pt x="24934862" y="649088021"/>
                  <a:pt x="18152269" y="652264708"/>
                </a:cubicBezTo>
                <a:cubicBezTo>
                  <a:pt x="14760972" y="653853051"/>
                  <a:pt x="11475641" y="655405626"/>
                  <a:pt x="8307487" y="656922433"/>
                </a:cubicBezTo>
                <a:cubicBezTo>
                  <a:pt x="6723459" y="657680861"/>
                  <a:pt x="5168701" y="658430359"/>
                  <a:pt x="3644602" y="659170928"/>
                </a:cubicBezTo>
                <a:lnTo>
                  <a:pt x="0" y="660957213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custDash>
              <a:ds d="4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" name="Freeform 226"/>
          <p:cNvSpPr/>
          <p:nvPr/>
        </p:nvSpPr>
        <p:spPr>
          <a:xfrm rot="0" flipH="0" flipV="1">
            <a:off x="2084643" y="971582"/>
            <a:ext cx="61874" cy="47238"/>
          </a:xfrm>
          <a:custGeom>
            <a:pathLst>
              <a:path w="31432301" h="23997146">
                <a:moveTo>
                  <a:pt x="16641167" y="14791134"/>
                </a:moveTo>
                <a:lnTo>
                  <a:pt x="31432301" y="19045981"/>
                </a:lnTo>
                <a:lnTo>
                  <a:pt x="0" y="23997146"/>
                </a:lnTo>
                <a:lnTo>
                  <a:pt x="20895965" y="0"/>
                </a:lnTo>
                <a:close/>
                <a:moveTo>
                  <a:pt x="-556229937" y="517560321"/>
                </a:moveTo>
              </a:path>
            </a:pathLst>
          </a:custGeom>
          <a:solidFill>
            <a:srgbClr val="191919">
              <a:alpha val="100000"/>
            </a:srgbClr>
          </a:solidFill>
          <a:ln w="1904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" name="Freeform 227"/>
          <p:cNvSpPr/>
          <p:nvPr/>
        </p:nvSpPr>
        <p:spPr>
          <a:xfrm rot="0" flipH="0" flipV="1">
            <a:off x="1768404" y="1009676"/>
            <a:ext cx="731195" cy="1403599"/>
          </a:xfrm>
          <a:custGeom>
            <a:pathLst>
              <a:path w="371447517" h="713028602">
                <a:moveTo>
                  <a:pt x="118933417" y="713028602"/>
                </a:moveTo>
                <a:cubicBezTo>
                  <a:pt x="106125467" y="633374450"/>
                  <a:pt x="0" y="353941758"/>
                  <a:pt x="42085717" y="235103591"/>
                </a:cubicBezTo>
                <a:cubicBezTo>
                  <a:pt x="84171433" y="116265524"/>
                  <a:pt x="316553850" y="39183965"/>
                  <a:pt x="371447517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" name="Freeform 228"/>
          <p:cNvSpPr/>
          <p:nvPr/>
        </p:nvSpPr>
        <p:spPr>
          <a:xfrm rot="0" flipH="0" flipV="1">
            <a:off x="1768404" y="1009676"/>
            <a:ext cx="674807" cy="1370696"/>
          </a:xfrm>
          <a:custGeom>
            <a:pathLst>
              <a:path w="342802170" h="696313814">
                <a:moveTo>
                  <a:pt x="118933417" y="696313814"/>
                </a:moveTo>
                <a:cubicBezTo>
                  <a:pt x="106125467" y="616659662"/>
                  <a:pt x="0" y="337226970"/>
                  <a:pt x="42085717" y="218388803"/>
                </a:cubicBezTo>
                <a:cubicBezTo>
                  <a:pt x="63128624" y="158969770"/>
                  <a:pt x="131745633" y="109989838"/>
                  <a:pt x="201963635" y="70966707"/>
                </a:cubicBezTo>
                <a:cubicBezTo>
                  <a:pt x="237072686" y="51455141"/>
                  <a:pt x="272581886" y="34432776"/>
                  <a:pt x="302744783" y="19839285"/>
                </a:cubicBezTo>
                <a:cubicBezTo>
                  <a:pt x="310285507" y="16190912"/>
                  <a:pt x="317492063" y="12694345"/>
                  <a:pt x="324274656" y="9348688"/>
                </a:cubicBezTo>
                <a:cubicBezTo>
                  <a:pt x="327665953" y="7675761"/>
                  <a:pt x="330951284" y="6040636"/>
                  <a:pt x="334119438" y="4443115"/>
                </a:cubicBezTo>
                <a:cubicBezTo>
                  <a:pt x="335703466" y="3644305"/>
                  <a:pt x="337258224" y="2855020"/>
                  <a:pt x="338782323" y="2074962"/>
                </a:cubicBezTo>
                <a:lnTo>
                  <a:pt x="342802170" y="0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custDash>
              <a:ds d="4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 rot="0" flipH="0" flipV="1">
            <a:off x="2413910" y="2351072"/>
            <a:ext cx="61635" cy="48168"/>
          </a:xfrm>
          <a:custGeom>
            <a:pathLst>
              <a:path w="31310758" h="24469428">
                <a:moveTo>
                  <a:pt x="14884697" y="9584730"/>
                </a:moveTo>
                <a:lnTo>
                  <a:pt x="0" y="5669757"/>
                </a:lnTo>
                <a:lnTo>
                  <a:pt x="31310758" y="0"/>
                </a:lnTo>
                <a:lnTo>
                  <a:pt x="10969823" y="24469428"/>
                </a:lnTo>
                <a:close/>
                <a:moveTo>
                  <a:pt x="-17037844" y="1218813642"/>
                </a:moveTo>
              </a:path>
            </a:pathLst>
          </a:custGeom>
          <a:solidFill>
            <a:srgbClr val="191919">
              <a:alpha val="100000"/>
            </a:srgbClr>
          </a:solidFill>
          <a:ln w="1904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 rot="0" flipH="0" flipV="1">
            <a:off x="2683999" y="1311775"/>
            <a:ext cx="1139399" cy="208799"/>
          </a:xfrm>
          <a:custGeom>
            <a:pathLst>
              <a:path w="578815200" h="106070400">
                <a:moveTo>
                  <a:pt x="0" y="106070400"/>
                </a:moveTo>
                <a:lnTo>
                  <a:pt x="578815200" y="106070400"/>
                </a:lnTo>
                <a:lnTo>
                  <a:pt x="578815200" y="0"/>
                </a:lnTo>
                <a:lnTo>
                  <a:pt x="0" y="0"/>
                </a:lnTo>
                <a:close/>
                <a:moveTo>
                  <a:pt x="-697090300" y="772452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Rectangle 231"/>
          <p:cNvSpPr/>
          <p:nvPr/>
        </p:nvSpPr>
        <p:spPr>
          <a:xfrm rot="0" flipH="0" flipV="0">
            <a:off x="411400" y="37300"/>
            <a:ext cx="7347334" cy="770259"/>
          </a:xfrm>
          <a:prstGeom prst="rect">
            <a:avLst/>
          </a:prstGeom>
        </p:spPr>
      </p:sp>
      <p:sp>
        <p:nvSpPr>
          <p:cNvPr id="232" name="Freeform 232"/>
          <p:cNvSpPr/>
          <p:nvPr/>
        </p:nvSpPr>
        <p:spPr>
          <a:xfrm rot="0" flipH="0" flipV="0">
            <a:off x="416098" y="328262"/>
            <a:ext cx="275596" cy="338328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Freeform 233"/>
          <p:cNvSpPr/>
          <p:nvPr/>
        </p:nvSpPr>
        <p:spPr>
          <a:xfrm rot="0" flipH="0" flipV="0">
            <a:off x="733751" y="32238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" name="Freeform 234"/>
          <p:cNvSpPr/>
          <p:nvPr/>
        </p:nvSpPr>
        <p:spPr>
          <a:xfrm rot="0" flipH="0" flipV="0">
            <a:off x="846527" y="405795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" name="Freeform 235"/>
          <p:cNvSpPr/>
          <p:nvPr/>
        </p:nvSpPr>
        <p:spPr>
          <a:xfrm rot="0" flipH="0" flipV="0">
            <a:off x="1209290" y="342359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 rot="0" flipH="0" flipV="0">
            <a:off x="1436251" y="41284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 rot="0" flipH="0" flipV="0">
            <a:off x="1706444" y="342359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 rot="0" flipH="0" flipV="0">
            <a:off x="1937635" y="32826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 rot="0" flipH="0" flipV="0">
            <a:off x="2195610" y="32238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Freeform 240"/>
          <p:cNvSpPr/>
          <p:nvPr/>
        </p:nvSpPr>
        <p:spPr>
          <a:xfrm rot="0" flipH="0" flipV="0">
            <a:off x="2284891" y="322388"/>
            <a:ext cx="106432" cy="456977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" name="Freeform 241"/>
          <p:cNvSpPr/>
          <p:nvPr/>
        </p:nvSpPr>
        <p:spPr>
          <a:xfrm rot="0" flipH="0" flipV="0">
            <a:off x="2443717" y="40579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" name="Freeform 242"/>
          <p:cNvSpPr/>
          <p:nvPr/>
        </p:nvSpPr>
        <p:spPr>
          <a:xfrm rot="0" flipH="0" flipV="0">
            <a:off x="2728007" y="32826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 rot="0" flipH="0" flipV="0">
            <a:off x="2962956" y="40579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 rot="0" flipH="0" flipV="0">
            <a:off x="3235968" y="32238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 rot="0" flipH="0" flipV="0">
            <a:off x="6363766" y="393748"/>
            <a:ext cx="149605" cy="182879"/>
          </a:xfrm>
          <a:custGeom>
            <a:pathLst>
              <a:path w="7480300" h="9144000">
                <a:moveTo>
                  <a:pt x="0" y="9144000"/>
                </a:moveTo>
                <a:lnTo>
                  <a:pt x="0" y="0"/>
                </a:lnTo>
                <a:lnTo>
                  <a:pt x="1752600" y="0"/>
                </a:lnTo>
                <a:lnTo>
                  <a:pt x="5727700" y="6096000"/>
                </a:lnTo>
                <a:lnTo>
                  <a:pt x="5727700" y="0"/>
                </a:lnTo>
                <a:lnTo>
                  <a:pt x="7480300" y="0"/>
                </a:lnTo>
                <a:lnTo>
                  <a:pt x="7480300" y="9144000"/>
                </a:lnTo>
                <a:lnTo>
                  <a:pt x="5727700" y="9144000"/>
                </a:lnTo>
                <a:lnTo>
                  <a:pt x="1752600" y="3048000"/>
                </a:lnTo>
                <a:lnTo>
                  <a:pt x="17526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 rot="0" flipH="0" flipV="0">
            <a:off x="6551472" y="389938"/>
            <a:ext cx="34543" cy="186689"/>
          </a:xfrm>
          <a:custGeom>
            <a:pathLst>
              <a:path w="1727200" h="9334500">
                <a:moveTo>
                  <a:pt x="0" y="152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1524000"/>
                </a:lnTo>
                <a:close/>
                <a:moveTo>
                  <a:pt x="6794500" y="9334500"/>
                </a:moveTo>
                <a:moveTo>
                  <a:pt x="0" y="9334500"/>
                </a:moveTo>
                <a:lnTo>
                  <a:pt x="0" y="2476500"/>
                </a:lnTo>
                <a:lnTo>
                  <a:pt x="1727200" y="2476500"/>
                </a:lnTo>
                <a:lnTo>
                  <a:pt x="172720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Freeform 247"/>
          <p:cNvSpPr/>
          <p:nvPr/>
        </p:nvSpPr>
        <p:spPr>
          <a:xfrm rot="0" flipH="0" flipV="0">
            <a:off x="6616496" y="435658"/>
            <a:ext cx="130301" cy="144779"/>
          </a:xfrm>
          <a:custGeom>
            <a:pathLst>
              <a:path w="6515100" h="7239000">
                <a:moveTo>
                  <a:pt x="3403600" y="7239000"/>
                </a:moveTo>
                <a:cubicBezTo>
                  <a:pt x="2692400" y="7239000"/>
                  <a:pt x="2082800" y="7080250"/>
                  <a:pt x="1574800" y="6762750"/>
                </a:cubicBezTo>
                <a:cubicBezTo>
                  <a:pt x="1066800" y="6445250"/>
                  <a:pt x="677333" y="6013450"/>
                  <a:pt x="406400" y="5467350"/>
                </a:cubicBezTo>
                <a:cubicBezTo>
                  <a:pt x="135466" y="4921250"/>
                  <a:pt x="0" y="4305300"/>
                  <a:pt x="0" y="3619500"/>
                </a:cubicBezTo>
                <a:cubicBezTo>
                  <a:pt x="0" y="2925234"/>
                  <a:pt x="140758" y="2305050"/>
                  <a:pt x="422275" y="1758950"/>
                </a:cubicBezTo>
                <a:cubicBezTo>
                  <a:pt x="703791" y="1212850"/>
                  <a:pt x="1100666" y="783167"/>
                  <a:pt x="1612900" y="469900"/>
                </a:cubicBezTo>
                <a:cubicBezTo>
                  <a:pt x="2125133" y="156634"/>
                  <a:pt x="2730500" y="0"/>
                  <a:pt x="3429000" y="0"/>
                </a:cubicBezTo>
                <a:cubicBezTo>
                  <a:pt x="4237566" y="0"/>
                  <a:pt x="4915958" y="204259"/>
                  <a:pt x="5464175" y="612775"/>
                </a:cubicBezTo>
                <a:cubicBezTo>
                  <a:pt x="6012391" y="1021292"/>
                  <a:pt x="6362700" y="1579034"/>
                  <a:pt x="6515100" y="2286000"/>
                </a:cubicBezTo>
                <a:lnTo>
                  <a:pt x="4787900" y="2743200"/>
                </a:lnTo>
                <a:cubicBezTo>
                  <a:pt x="4686300" y="2387600"/>
                  <a:pt x="4509558" y="2110317"/>
                  <a:pt x="4257675" y="1911350"/>
                </a:cubicBezTo>
                <a:cubicBezTo>
                  <a:pt x="4005791" y="1712384"/>
                  <a:pt x="3721100" y="1612900"/>
                  <a:pt x="3403600" y="1612900"/>
                </a:cubicBezTo>
                <a:cubicBezTo>
                  <a:pt x="3039533" y="1612900"/>
                  <a:pt x="2741083" y="1700742"/>
                  <a:pt x="2508250" y="1876425"/>
                </a:cubicBezTo>
                <a:cubicBezTo>
                  <a:pt x="2275416" y="2052109"/>
                  <a:pt x="2103966" y="2291292"/>
                  <a:pt x="1993900" y="2593975"/>
                </a:cubicBezTo>
                <a:cubicBezTo>
                  <a:pt x="1883833" y="2896659"/>
                  <a:pt x="1828800" y="3238500"/>
                  <a:pt x="1828800" y="3619500"/>
                </a:cubicBezTo>
                <a:cubicBezTo>
                  <a:pt x="1828800" y="4216400"/>
                  <a:pt x="1961091" y="4700059"/>
                  <a:pt x="2225675" y="5070475"/>
                </a:cubicBezTo>
                <a:cubicBezTo>
                  <a:pt x="2490258" y="5440892"/>
                  <a:pt x="2882900" y="5626100"/>
                  <a:pt x="3403600" y="5626100"/>
                </a:cubicBezTo>
                <a:cubicBezTo>
                  <a:pt x="3793066" y="5626100"/>
                  <a:pt x="4089400" y="5537200"/>
                  <a:pt x="4292600" y="5359400"/>
                </a:cubicBezTo>
                <a:cubicBezTo>
                  <a:pt x="4495800" y="5181600"/>
                  <a:pt x="4648200" y="4927600"/>
                  <a:pt x="4749800" y="4597400"/>
                </a:cubicBezTo>
                <a:lnTo>
                  <a:pt x="6515100" y="4965700"/>
                </a:lnTo>
                <a:cubicBezTo>
                  <a:pt x="6320366" y="5693834"/>
                  <a:pt x="5952066" y="6254750"/>
                  <a:pt x="5410200" y="6648450"/>
                </a:cubicBezTo>
                <a:cubicBezTo>
                  <a:pt x="4868333" y="7042150"/>
                  <a:pt x="4199466" y="7239000"/>
                  <a:pt x="340360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" name="Freeform 248"/>
          <p:cNvSpPr/>
          <p:nvPr/>
        </p:nvSpPr>
        <p:spPr>
          <a:xfrm rot="0" flipH="0" flipV="0">
            <a:off x="6761022" y="435658"/>
            <a:ext cx="138937" cy="144779"/>
          </a:xfrm>
          <a:custGeom>
            <a:pathLst>
              <a:path w="6946900" h="7239000">
                <a:moveTo>
                  <a:pt x="3467100" y="7239000"/>
                </a:moveTo>
                <a:cubicBezTo>
                  <a:pt x="2777066" y="7239000"/>
                  <a:pt x="2171700" y="7084483"/>
                  <a:pt x="1651000" y="6775450"/>
                </a:cubicBezTo>
                <a:cubicBezTo>
                  <a:pt x="1130300" y="6466417"/>
                  <a:pt x="724958" y="6039909"/>
                  <a:pt x="434975" y="5495925"/>
                </a:cubicBezTo>
                <a:cubicBezTo>
                  <a:pt x="144991" y="4951942"/>
                  <a:pt x="0" y="4326467"/>
                  <a:pt x="0" y="3619500"/>
                </a:cubicBezTo>
                <a:cubicBezTo>
                  <a:pt x="0" y="2904067"/>
                  <a:pt x="148166" y="2274359"/>
                  <a:pt x="444500" y="1730375"/>
                </a:cubicBezTo>
                <a:cubicBezTo>
                  <a:pt x="740833" y="1186392"/>
                  <a:pt x="1149350" y="762000"/>
                  <a:pt x="1670050" y="457200"/>
                </a:cubicBezTo>
                <a:cubicBezTo>
                  <a:pt x="2190750" y="152400"/>
                  <a:pt x="2789766" y="0"/>
                  <a:pt x="3467100" y="0"/>
                </a:cubicBezTo>
                <a:cubicBezTo>
                  <a:pt x="4157133" y="0"/>
                  <a:pt x="4763558" y="154517"/>
                  <a:pt x="5286375" y="463550"/>
                </a:cubicBezTo>
                <a:cubicBezTo>
                  <a:pt x="5809191" y="772584"/>
                  <a:pt x="6216650" y="1199092"/>
                  <a:pt x="6508750" y="1743075"/>
                </a:cubicBezTo>
                <a:cubicBezTo>
                  <a:pt x="6800850" y="2287059"/>
                  <a:pt x="6946900" y="2912534"/>
                  <a:pt x="6946900" y="3619500"/>
                </a:cubicBezTo>
                <a:cubicBezTo>
                  <a:pt x="6946900" y="4330700"/>
                  <a:pt x="6799791" y="4958292"/>
                  <a:pt x="6505575" y="5502275"/>
                </a:cubicBezTo>
                <a:cubicBezTo>
                  <a:pt x="6211358" y="6046259"/>
                  <a:pt x="5802841" y="6471709"/>
                  <a:pt x="5280025" y="6778625"/>
                </a:cubicBezTo>
                <a:cubicBezTo>
                  <a:pt x="4757208" y="7085541"/>
                  <a:pt x="4152900" y="7239000"/>
                  <a:pt x="3467100" y="7239000"/>
                </a:cubicBezTo>
                <a:close/>
                <a:moveTo>
                  <a:pt x="-698500" y="7048500"/>
                </a:moveTo>
                <a:moveTo>
                  <a:pt x="3467100" y="5626100"/>
                </a:moveTo>
                <a:cubicBezTo>
                  <a:pt x="4021666" y="5626100"/>
                  <a:pt x="4435475" y="5438775"/>
                  <a:pt x="4708525" y="5064125"/>
                </a:cubicBezTo>
                <a:cubicBezTo>
                  <a:pt x="4981575" y="4689475"/>
                  <a:pt x="5118100" y="4207934"/>
                  <a:pt x="5118100" y="3619500"/>
                </a:cubicBezTo>
                <a:cubicBezTo>
                  <a:pt x="5118100" y="3009900"/>
                  <a:pt x="4979458" y="2523067"/>
                  <a:pt x="4702175" y="2159000"/>
                </a:cubicBezTo>
                <a:cubicBezTo>
                  <a:pt x="4424891" y="1794934"/>
                  <a:pt x="4013200" y="1612900"/>
                  <a:pt x="3467100" y="1612900"/>
                </a:cubicBezTo>
                <a:cubicBezTo>
                  <a:pt x="3090333" y="1612900"/>
                  <a:pt x="2781300" y="1697567"/>
                  <a:pt x="2540000" y="1866900"/>
                </a:cubicBezTo>
                <a:cubicBezTo>
                  <a:pt x="2298700" y="2036234"/>
                  <a:pt x="2119841" y="2271184"/>
                  <a:pt x="2003425" y="2571750"/>
                </a:cubicBezTo>
                <a:cubicBezTo>
                  <a:pt x="1887008" y="2872317"/>
                  <a:pt x="1828800" y="3221567"/>
                  <a:pt x="1828800" y="3619500"/>
                </a:cubicBezTo>
                <a:cubicBezTo>
                  <a:pt x="1828800" y="4233334"/>
                  <a:pt x="1967441" y="4721225"/>
                  <a:pt x="2244725" y="5083175"/>
                </a:cubicBezTo>
                <a:cubicBezTo>
                  <a:pt x="2522008" y="5445125"/>
                  <a:pt x="2929466" y="5626100"/>
                  <a:pt x="3467100" y="5626100"/>
                </a:cubicBezTo>
                <a:close/>
                <a:moveTo>
                  <a:pt x="914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" name="Freeform 249"/>
          <p:cNvSpPr/>
          <p:nvPr/>
        </p:nvSpPr>
        <p:spPr>
          <a:xfrm rot="0" flipH="0" flipV="0">
            <a:off x="6963460" y="393748"/>
            <a:ext cx="149859" cy="182879"/>
          </a:xfrm>
          <a:custGeom>
            <a:pathLst>
              <a:path w="7493000" h="9144000">
                <a:moveTo>
                  <a:pt x="2882900" y="9144000"/>
                </a:moveTo>
                <a:lnTo>
                  <a:pt x="2882900" y="1612900"/>
                </a:lnTo>
                <a:lnTo>
                  <a:pt x="0" y="1612900"/>
                </a:lnTo>
                <a:lnTo>
                  <a:pt x="0" y="0"/>
                </a:lnTo>
                <a:lnTo>
                  <a:pt x="7493000" y="0"/>
                </a:lnTo>
                <a:lnTo>
                  <a:pt x="7493000" y="1612900"/>
                </a:lnTo>
                <a:lnTo>
                  <a:pt x="4610100" y="1612900"/>
                </a:lnTo>
                <a:lnTo>
                  <a:pt x="461010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 rot="0" flipH="0" flipV="0">
            <a:off x="7105954" y="435658"/>
            <a:ext cx="138937" cy="144779"/>
          </a:xfrm>
          <a:custGeom>
            <a:pathLst>
              <a:path w="6946900" h="7239000">
                <a:moveTo>
                  <a:pt x="3467100" y="7239000"/>
                </a:moveTo>
                <a:cubicBezTo>
                  <a:pt x="2777066" y="7239000"/>
                  <a:pt x="2171700" y="7084483"/>
                  <a:pt x="1651000" y="6775450"/>
                </a:cubicBezTo>
                <a:cubicBezTo>
                  <a:pt x="1130300" y="6466417"/>
                  <a:pt x="724958" y="6039909"/>
                  <a:pt x="434975" y="5495925"/>
                </a:cubicBezTo>
                <a:cubicBezTo>
                  <a:pt x="144991" y="4951942"/>
                  <a:pt x="0" y="4326467"/>
                  <a:pt x="0" y="3619500"/>
                </a:cubicBezTo>
                <a:cubicBezTo>
                  <a:pt x="0" y="2904067"/>
                  <a:pt x="148166" y="2274359"/>
                  <a:pt x="444500" y="1730375"/>
                </a:cubicBezTo>
                <a:cubicBezTo>
                  <a:pt x="740833" y="1186392"/>
                  <a:pt x="1149350" y="762000"/>
                  <a:pt x="1670050" y="457200"/>
                </a:cubicBezTo>
                <a:cubicBezTo>
                  <a:pt x="2190750" y="152400"/>
                  <a:pt x="2789766" y="0"/>
                  <a:pt x="3467100" y="0"/>
                </a:cubicBezTo>
                <a:cubicBezTo>
                  <a:pt x="4157133" y="0"/>
                  <a:pt x="4763558" y="154517"/>
                  <a:pt x="5286375" y="463550"/>
                </a:cubicBezTo>
                <a:cubicBezTo>
                  <a:pt x="5809191" y="772584"/>
                  <a:pt x="6216650" y="1199092"/>
                  <a:pt x="6508750" y="1743075"/>
                </a:cubicBezTo>
                <a:cubicBezTo>
                  <a:pt x="6800850" y="2287059"/>
                  <a:pt x="6946900" y="2912534"/>
                  <a:pt x="6946900" y="3619500"/>
                </a:cubicBezTo>
                <a:cubicBezTo>
                  <a:pt x="6946900" y="4330700"/>
                  <a:pt x="6799791" y="4958292"/>
                  <a:pt x="6505575" y="5502275"/>
                </a:cubicBezTo>
                <a:cubicBezTo>
                  <a:pt x="6211358" y="6046259"/>
                  <a:pt x="5802841" y="6471709"/>
                  <a:pt x="5280025" y="6778625"/>
                </a:cubicBezTo>
                <a:cubicBezTo>
                  <a:pt x="4757208" y="7085541"/>
                  <a:pt x="4152900" y="7239000"/>
                  <a:pt x="3467100" y="7239000"/>
                </a:cubicBezTo>
                <a:close/>
                <a:moveTo>
                  <a:pt x="-698500" y="7048500"/>
                </a:moveTo>
                <a:moveTo>
                  <a:pt x="3467100" y="5626100"/>
                </a:moveTo>
                <a:cubicBezTo>
                  <a:pt x="4021666" y="5626100"/>
                  <a:pt x="4435475" y="5438775"/>
                  <a:pt x="4708525" y="5064125"/>
                </a:cubicBezTo>
                <a:cubicBezTo>
                  <a:pt x="4981575" y="4689475"/>
                  <a:pt x="5118100" y="4207934"/>
                  <a:pt x="5118100" y="3619500"/>
                </a:cubicBezTo>
                <a:cubicBezTo>
                  <a:pt x="5118100" y="3009900"/>
                  <a:pt x="4979458" y="2523067"/>
                  <a:pt x="4702175" y="2159000"/>
                </a:cubicBezTo>
                <a:cubicBezTo>
                  <a:pt x="4424891" y="1794934"/>
                  <a:pt x="4013200" y="1612900"/>
                  <a:pt x="3467100" y="1612900"/>
                </a:cubicBezTo>
                <a:cubicBezTo>
                  <a:pt x="3090333" y="1612900"/>
                  <a:pt x="2781300" y="1697567"/>
                  <a:pt x="2540000" y="1866900"/>
                </a:cubicBezTo>
                <a:cubicBezTo>
                  <a:pt x="2298700" y="2036234"/>
                  <a:pt x="2119841" y="2271184"/>
                  <a:pt x="2003425" y="2571750"/>
                </a:cubicBezTo>
                <a:cubicBezTo>
                  <a:pt x="1887008" y="2872317"/>
                  <a:pt x="1828800" y="3221567"/>
                  <a:pt x="1828800" y="3619500"/>
                </a:cubicBezTo>
                <a:cubicBezTo>
                  <a:pt x="1828800" y="4233334"/>
                  <a:pt x="1967441" y="4721225"/>
                  <a:pt x="2244725" y="5083175"/>
                </a:cubicBezTo>
                <a:cubicBezTo>
                  <a:pt x="2522008" y="5445125"/>
                  <a:pt x="2929466" y="5626100"/>
                  <a:pt x="3467100" y="5626100"/>
                </a:cubicBezTo>
                <a:close/>
                <a:moveTo>
                  <a:pt x="914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 rot="0" flipH="0" flipV="0">
            <a:off x="7275372" y="389938"/>
            <a:ext cx="34543" cy="186689"/>
          </a:xfrm>
          <a:custGeom>
            <a:pathLst>
              <a:path w="1727200" h="9334500">
                <a:moveTo>
                  <a:pt x="0" y="152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1524000"/>
                </a:lnTo>
                <a:close/>
                <a:moveTo>
                  <a:pt x="6794500" y="9334500"/>
                </a:moveTo>
                <a:moveTo>
                  <a:pt x="0" y="9334500"/>
                </a:moveTo>
                <a:lnTo>
                  <a:pt x="0" y="2476500"/>
                </a:lnTo>
                <a:lnTo>
                  <a:pt x="1727200" y="2476500"/>
                </a:lnTo>
                <a:lnTo>
                  <a:pt x="172720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 rot="0" flipH="0" flipV="0">
            <a:off x="7347762" y="393748"/>
            <a:ext cx="127761" cy="182879"/>
          </a:xfrm>
          <a:custGeom>
            <a:pathLst>
              <a:path w="6388100" h="9144000">
                <a:moveTo>
                  <a:pt x="0" y="9144000"/>
                </a:moveTo>
                <a:lnTo>
                  <a:pt x="12700" y="0"/>
                </a:lnTo>
                <a:lnTo>
                  <a:pt x="1765300" y="0"/>
                </a:lnTo>
                <a:lnTo>
                  <a:pt x="1765300" y="5588000"/>
                </a:lnTo>
                <a:lnTo>
                  <a:pt x="4089400" y="2286000"/>
                </a:lnTo>
                <a:lnTo>
                  <a:pt x="6223000" y="2286000"/>
                </a:lnTo>
                <a:lnTo>
                  <a:pt x="3746500" y="5715000"/>
                </a:lnTo>
                <a:lnTo>
                  <a:pt x="6388100" y="9144000"/>
                </a:lnTo>
                <a:lnTo>
                  <a:pt x="4140200" y="9144000"/>
                </a:lnTo>
                <a:lnTo>
                  <a:pt x="1765300" y="5842000"/>
                </a:lnTo>
                <a:lnTo>
                  <a:pt x="17653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 rot="0" flipH="0" flipV="0">
            <a:off x="7487970" y="393748"/>
            <a:ext cx="127761" cy="182879"/>
          </a:xfrm>
          <a:custGeom>
            <a:pathLst>
              <a:path w="6388100" h="9144000">
                <a:moveTo>
                  <a:pt x="0" y="9144000"/>
                </a:moveTo>
                <a:lnTo>
                  <a:pt x="12700" y="0"/>
                </a:lnTo>
                <a:lnTo>
                  <a:pt x="1765300" y="0"/>
                </a:lnTo>
                <a:lnTo>
                  <a:pt x="1765300" y="5588000"/>
                </a:lnTo>
                <a:lnTo>
                  <a:pt x="4089400" y="2286000"/>
                </a:lnTo>
                <a:lnTo>
                  <a:pt x="6223000" y="2286000"/>
                </a:lnTo>
                <a:lnTo>
                  <a:pt x="3746500" y="5715000"/>
                </a:lnTo>
                <a:lnTo>
                  <a:pt x="6388100" y="9144000"/>
                </a:lnTo>
                <a:lnTo>
                  <a:pt x="4140200" y="9144000"/>
                </a:lnTo>
                <a:lnTo>
                  <a:pt x="1765300" y="5842000"/>
                </a:lnTo>
                <a:lnTo>
                  <a:pt x="17653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Freeform 254"/>
          <p:cNvSpPr/>
          <p:nvPr/>
        </p:nvSpPr>
        <p:spPr>
          <a:xfrm rot="0" flipH="0" flipV="0">
            <a:off x="7620812" y="435658"/>
            <a:ext cx="122681" cy="144779"/>
          </a:xfrm>
          <a:custGeom>
            <a:pathLst>
              <a:path w="6134100" h="7239000">
                <a:moveTo>
                  <a:pt x="2286000" y="7239000"/>
                </a:moveTo>
                <a:cubicBezTo>
                  <a:pt x="1794933" y="7239000"/>
                  <a:pt x="1379008" y="7144808"/>
                  <a:pt x="1038225" y="6956425"/>
                </a:cubicBezTo>
                <a:cubicBezTo>
                  <a:pt x="697441" y="6768042"/>
                  <a:pt x="439208" y="6516159"/>
                  <a:pt x="263525" y="6200775"/>
                </a:cubicBezTo>
                <a:cubicBezTo>
                  <a:pt x="87841" y="5885392"/>
                  <a:pt x="0" y="5537200"/>
                  <a:pt x="0" y="5156200"/>
                </a:cubicBezTo>
                <a:cubicBezTo>
                  <a:pt x="0" y="4838700"/>
                  <a:pt x="48683" y="4548717"/>
                  <a:pt x="146050" y="4286250"/>
                </a:cubicBezTo>
                <a:cubicBezTo>
                  <a:pt x="243416" y="4023784"/>
                  <a:pt x="401108" y="3792009"/>
                  <a:pt x="619125" y="3590925"/>
                </a:cubicBezTo>
                <a:cubicBezTo>
                  <a:pt x="837141" y="3389842"/>
                  <a:pt x="1130300" y="3221567"/>
                  <a:pt x="1498600" y="3086100"/>
                </a:cubicBezTo>
                <a:cubicBezTo>
                  <a:pt x="1752600" y="2992967"/>
                  <a:pt x="2055283" y="2910417"/>
                  <a:pt x="2406650" y="2838450"/>
                </a:cubicBezTo>
                <a:cubicBezTo>
                  <a:pt x="2758016" y="2766484"/>
                  <a:pt x="3155950" y="2697692"/>
                  <a:pt x="3600450" y="2632075"/>
                </a:cubicBezTo>
                <a:cubicBezTo>
                  <a:pt x="4044950" y="2566459"/>
                  <a:pt x="4533900" y="2493434"/>
                  <a:pt x="5067300" y="2413000"/>
                </a:cubicBezTo>
                <a:lnTo>
                  <a:pt x="4445000" y="2755900"/>
                </a:lnTo>
                <a:cubicBezTo>
                  <a:pt x="4445000" y="2349500"/>
                  <a:pt x="4347633" y="2051050"/>
                  <a:pt x="4152900" y="1860550"/>
                </a:cubicBezTo>
                <a:cubicBezTo>
                  <a:pt x="3958166" y="1670050"/>
                  <a:pt x="3632200" y="1574800"/>
                  <a:pt x="3175000" y="1574800"/>
                </a:cubicBezTo>
                <a:cubicBezTo>
                  <a:pt x="2921000" y="1574800"/>
                  <a:pt x="2656416" y="1636184"/>
                  <a:pt x="2381250" y="1758950"/>
                </a:cubicBezTo>
                <a:cubicBezTo>
                  <a:pt x="2106083" y="1881717"/>
                  <a:pt x="1913466" y="2099734"/>
                  <a:pt x="1803400" y="2413000"/>
                </a:cubicBezTo>
                <a:lnTo>
                  <a:pt x="241300" y="1917700"/>
                </a:lnTo>
                <a:cubicBezTo>
                  <a:pt x="414866" y="1350434"/>
                  <a:pt x="740833" y="889000"/>
                  <a:pt x="1219200" y="533400"/>
                </a:cubicBezTo>
                <a:cubicBezTo>
                  <a:pt x="1697566" y="177800"/>
                  <a:pt x="2349500" y="0"/>
                  <a:pt x="3175000" y="0"/>
                </a:cubicBezTo>
                <a:cubicBezTo>
                  <a:pt x="3780366" y="0"/>
                  <a:pt x="4318000" y="93134"/>
                  <a:pt x="4787900" y="279400"/>
                </a:cubicBezTo>
                <a:cubicBezTo>
                  <a:pt x="5257800" y="465667"/>
                  <a:pt x="5613400" y="787400"/>
                  <a:pt x="5854700" y="1244600"/>
                </a:cubicBezTo>
                <a:cubicBezTo>
                  <a:pt x="5990166" y="1498600"/>
                  <a:pt x="6070600" y="1752600"/>
                  <a:pt x="6096000" y="2006600"/>
                </a:cubicBezTo>
                <a:cubicBezTo>
                  <a:pt x="6121400" y="2260600"/>
                  <a:pt x="6134100" y="2544234"/>
                  <a:pt x="6134100" y="2857500"/>
                </a:cubicBezTo>
                <a:lnTo>
                  <a:pt x="6134100" y="7048500"/>
                </a:lnTo>
                <a:lnTo>
                  <a:pt x="4622800" y="7048500"/>
                </a:lnTo>
                <a:lnTo>
                  <a:pt x="4622800" y="5638800"/>
                </a:lnTo>
                <a:lnTo>
                  <a:pt x="4838700" y="5930900"/>
                </a:lnTo>
                <a:cubicBezTo>
                  <a:pt x="4504266" y="6392334"/>
                  <a:pt x="4143375" y="6725709"/>
                  <a:pt x="3756025" y="6931025"/>
                </a:cubicBezTo>
                <a:cubicBezTo>
                  <a:pt x="3368675" y="7136341"/>
                  <a:pt x="2878666" y="7239000"/>
                  <a:pt x="2286000" y="7239000"/>
                </a:cubicBezTo>
                <a:close/>
                <a:moveTo>
                  <a:pt x="-698500" y="7048500"/>
                </a:moveTo>
                <a:moveTo>
                  <a:pt x="2654300" y="5880100"/>
                </a:moveTo>
                <a:cubicBezTo>
                  <a:pt x="2971800" y="5880100"/>
                  <a:pt x="3239558" y="5824009"/>
                  <a:pt x="3457575" y="5711825"/>
                </a:cubicBezTo>
                <a:cubicBezTo>
                  <a:pt x="3675591" y="5599642"/>
                  <a:pt x="3849158" y="5471584"/>
                  <a:pt x="3978275" y="5327650"/>
                </a:cubicBezTo>
                <a:cubicBezTo>
                  <a:pt x="4107391" y="5183717"/>
                  <a:pt x="4195233" y="5063067"/>
                  <a:pt x="4241800" y="4965700"/>
                </a:cubicBezTo>
                <a:cubicBezTo>
                  <a:pt x="4330700" y="4779434"/>
                  <a:pt x="4382558" y="4562475"/>
                  <a:pt x="4397375" y="4314825"/>
                </a:cubicBezTo>
                <a:cubicBezTo>
                  <a:pt x="4412191" y="4067175"/>
                  <a:pt x="4419600" y="3860800"/>
                  <a:pt x="4419600" y="3695700"/>
                </a:cubicBezTo>
                <a:lnTo>
                  <a:pt x="4927600" y="3822700"/>
                </a:lnTo>
                <a:cubicBezTo>
                  <a:pt x="4415366" y="3907367"/>
                  <a:pt x="4000500" y="3978275"/>
                  <a:pt x="3683000" y="4035425"/>
                </a:cubicBezTo>
                <a:cubicBezTo>
                  <a:pt x="3365500" y="4092575"/>
                  <a:pt x="3109383" y="4144434"/>
                  <a:pt x="2914650" y="4191000"/>
                </a:cubicBezTo>
                <a:cubicBezTo>
                  <a:pt x="2719916" y="4237567"/>
                  <a:pt x="2548466" y="4288367"/>
                  <a:pt x="2400300" y="4343400"/>
                </a:cubicBezTo>
                <a:cubicBezTo>
                  <a:pt x="2230966" y="4411134"/>
                  <a:pt x="2094441" y="4484159"/>
                  <a:pt x="1990725" y="4562475"/>
                </a:cubicBezTo>
                <a:cubicBezTo>
                  <a:pt x="1887008" y="4640792"/>
                  <a:pt x="1810808" y="4726517"/>
                  <a:pt x="1762125" y="4819650"/>
                </a:cubicBezTo>
                <a:cubicBezTo>
                  <a:pt x="1713441" y="4912784"/>
                  <a:pt x="1689100" y="5016500"/>
                  <a:pt x="1689100" y="5130800"/>
                </a:cubicBezTo>
                <a:cubicBezTo>
                  <a:pt x="1689100" y="5287434"/>
                  <a:pt x="1728258" y="5421842"/>
                  <a:pt x="1806575" y="5534025"/>
                </a:cubicBezTo>
                <a:cubicBezTo>
                  <a:pt x="1884891" y="5646209"/>
                  <a:pt x="1996016" y="5731934"/>
                  <a:pt x="2139950" y="5791200"/>
                </a:cubicBezTo>
                <a:cubicBezTo>
                  <a:pt x="2283883" y="5850467"/>
                  <a:pt x="2455333" y="5880100"/>
                  <a:pt x="2654300" y="5880100"/>
                </a:cubicBezTo>
                <a:close/>
                <a:moveTo>
                  <a:pt x="660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" name="Rectangle 255"/>
          <p:cNvSpPr/>
          <p:nvPr/>
        </p:nvSpPr>
        <p:spPr>
          <a:xfrm rot="0" flipH="0" flipV="0">
            <a:off x="5257375" y="981173"/>
            <a:ext cx="2778556" cy="575735"/>
          </a:xfrm>
          <a:prstGeom prst="rect">
            <a:avLst/>
          </a:prstGeom>
        </p:spPr>
      </p:sp>
      <p:sp>
        <p:nvSpPr>
          <p:cNvPr id="256" name="Freeform 256"/>
          <p:cNvSpPr/>
          <p:nvPr/>
        </p:nvSpPr>
        <p:spPr>
          <a:xfrm rot="0" flipH="0" flipV="0">
            <a:off x="5271548" y="1057647"/>
            <a:ext cx="58674" cy="98907"/>
          </a:xfrm>
          <a:custGeom>
            <a:pathLst>
              <a:path w="4889500" h="8242300">
                <a:moveTo>
                  <a:pt x="1498600" y="0"/>
                </a:moveTo>
                <a:lnTo>
                  <a:pt x="1498600" y="6934200"/>
                </a:lnTo>
                <a:lnTo>
                  <a:pt x="4889500" y="6934200"/>
                </a:lnTo>
                <a:lnTo>
                  <a:pt x="4889500" y="8242300"/>
                </a:lnTo>
                <a:lnTo>
                  <a:pt x="0" y="8242300"/>
                </a:lnTo>
                <a:lnTo>
                  <a:pt x="0" y="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Freeform 257"/>
          <p:cNvSpPr/>
          <p:nvPr/>
        </p:nvSpPr>
        <p:spPr>
          <a:xfrm rot="0" flipH="0" flipV="0">
            <a:off x="5345310" y="1082336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" name="Freeform 258"/>
          <p:cNvSpPr/>
          <p:nvPr/>
        </p:nvSpPr>
        <p:spPr>
          <a:xfrm rot="0" flipH="0" flipV="0">
            <a:off x="5442388" y="1052008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" name="Freeform 259"/>
          <p:cNvSpPr/>
          <p:nvPr/>
        </p:nvSpPr>
        <p:spPr>
          <a:xfrm rot="0" flipH="0" flipV="0">
            <a:off x="5531847" y="104804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" name="Freeform 260"/>
          <p:cNvSpPr/>
          <p:nvPr/>
        </p:nvSpPr>
        <p:spPr>
          <a:xfrm rot="0" flipH="0" flipV="0">
            <a:off x="5575434" y="1080507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" name="Freeform 261"/>
          <p:cNvSpPr/>
          <p:nvPr/>
        </p:nvSpPr>
        <p:spPr>
          <a:xfrm rot="0" flipH="0" flipV="0">
            <a:off x="5662302" y="1085841"/>
            <a:ext cx="25298" cy="69494"/>
          </a:xfrm>
          <a:custGeom>
            <a:pathLst>
              <a:path w="2108200" h="5791200">
                <a:moveTo>
                  <a:pt x="0" y="4800600"/>
                </a:moveTo>
                <a:cubicBezTo>
                  <a:pt x="0" y="4512734"/>
                  <a:pt x="97366" y="4271434"/>
                  <a:pt x="292100" y="4076700"/>
                </a:cubicBezTo>
                <a:cubicBezTo>
                  <a:pt x="486833" y="3881967"/>
                  <a:pt x="736600" y="3784600"/>
                  <a:pt x="1041400" y="3784600"/>
                </a:cubicBezTo>
                <a:cubicBezTo>
                  <a:pt x="1346200" y="3784600"/>
                  <a:pt x="1600200" y="3881967"/>
                  <a:pt x="1803400" y="4076700"/>
                </a:cubicBezTo>
                <a:cubicBezTo>
                  <a:pt x="2006600" y="4271434"/>
                  <a:pt x="2108200" y="4512734"/>
                  <a:pt x="2108200" y="4800600"/>
                </a:cubicBezTo>
                <a:cubicBezTo>
                  <a:pt x="2108200" y="5084234"/>
                  <a:pt x="2006600" y="5320242"/>
                  <a:pt x="1803400" y="5508625"/>
                </a:cubicBezTo>
                <a:cubicBezTo>
                  <a:pt x="1600200" y="5697009"/>
                  <a:pt x="1346200" y="5791200"/>
                  <a:pt x="1041400" y="5791200"/>
                </a:cubicBezTo>
                <a:cubicBezTo>
                  <a:pt x="736600" y="5791200"/>
                  <a:pt x="486833" y="5695950"/>
                  <a:pt x="292100" y="5505450"/>
                </a:cubicBezTo>
                <a:cubicBezTo>
                  <a:pt x="97366" y="5314950"/>
                  <a:pt x="0" y="5080000"/>
                  <a:pt x="0" y="4800600"/>
                </a:cubicBezTo>
                <a:close/>
                <a:moveTo>
                  <a:pt x="444500" y="5892800"/>
                </a:moveTo>
                <a:moveTo>
                  <a:pt x="0" y="1016000"/>
                </a:moveTo>
                <a:cubicBezTo>
                  <a:pt x="0" y="728134"/>
                  <a:pt x="97366" y="486834"/>
                  <a:pt x="292100" y="292100"/>
                </a:cubicBezTo>
                <a:cubicBezTo>
                  <a:pt x="486833" y="97367"/>
                  <a:pt x="736600" y="0"/>
                  <a:pt x="1041400" y="0"/>
                </a:cubicBezTo>
                <a:cubicBezTo>
                  <a:pt x="1346200" y="0"/>
                  <a:pt x="1600200" y="97367"/>
                  <a:pt x="1803400" y="292100"/>
                </a:cubicBezTo>
                <a:cubicBezTo>
                  <a:pt x="2006600" y="486834"/>
                  <a:pt x="2108200" y="728134"/>
                  <a:pt x="2108200" y="1016000"/>
                </a:cubicBezTo>
                <a:cubicBezTo>
                  <a:pt x="2108200" y="1299634"/>
                  <a:pt x="2006600" y="1535642"/>
                  <a:pt x="1803400" y="1724025"/>
                </a:cubicBezTo>
                <a:cubicBezTo>
                  <a:pt x="1600200" y="1912409"/>
                  <a:pt x="1346200" y="2006600"/>
                  <a:pt x="1041400" y="2006600"/>
                </a:cubicBezTo>
                <a:cubicBezTo>
                  <a:pt x="736600" y="2006600"/>
                  <a:pt x="486833" y="1911350"/>
                  <a:pt x="292100" y="1720850"/>
                </a:cubicBezTo>
                <a:cubicBezTo>
                  <a:pt x="97366" y="1530350"/>
                  <a:pt x="0" y="1295400"/>
                  <a:pt x="0" y="1016000"/>
                </a:cubicBezTo>
                <a:close/>
                <a:moveTo>
                  <a:pt x="4229100" y="58928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" name="Freeform 262"/>
          <p:cNvSpPr/>
          <p:nvPr/>
        </p:nvSpPr>
        <p:spPr>
          <a:xfrm rot="0" flipH="0" flipV="0">
            <a:off x="5748401" y="1057647"/>
            <a:ext cx="84582" cy="98907"/>
          </a:xfrm>
          <a:custGeom>
            <a:pathLst>
              <a:path w="7048500" h="8242300">
                <a:moveTo>
                  <a:pt x="4762500" y="0"/>
                </a:moveTo>
                <a:lnTo>
                  <a:pt x="6819900" y="0"/>
                </a:lnTo>
                <a:lnTo>
                  <a:pt x="1384300" y="5562600"/>
                </a:lnTo>
                <a:lnTo>
                  <a:pt x="1384300" y="3517900"/>
                </a:lnTo>
                <a:close/>
                <a:moveTo>
                  <a:pt x="7061200" y="8242300"/>
                </a:moveTo>
                <a:moveTo>
                  <a:pt x="2933700" y="3403600"/>
                </a:moveTo>
                <a:lnTo>
                  <a:pt x="7048500" y="8242300"/>
                </a:lnTo>
                <a:lnTo>
                  <a:pt x="5118100" y="8242300"/>
                </a:lnTo>
                <a:lnTo>
                  <a:pt x="1892300" y="4381500"/>
                </a:lnTo>
                <a:close/>
                <a:moveTo>
                  <a:pt x="3657600" y="8242300"/>
                </a:moveTo>
                <a:moveTo>
                  <a:pt x="0" y="0"/>
                </a:moveTo>
                <a:lnTo>
                  <a:pt x="1511300" y="0"/>
                </a:lnTo>
                <a:lnTo>
                  <a:pt x="15113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" name="Freeform 263"/>
          <p:cNvSpPr/>
          <p:nvPr/>
        </p:nvSpPr>
        <p:spPr>
          <a:xfrm rot="0" flipH="0" flipV="0">
            <a:off x="5841060" y="1080507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" name="Freeform 264"/>
          <p:cNvSpPr/>
          <p:nvPr/>
        </p:nvSpPr>
        <p:spPr>
          <a:xfrm rot="0" flipH="0" flipV="0">
            <a:off x="5925033" y="1062981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" name="Freeform 265"/>
          <p:cNvSpPr/>
          <p:nvPr/>
        </p:nvSpPr>
        <p:spPr>
          <a:xfrm rot="0" flipH="0" flipV="0">
            <a:off x="5994375" y="1052008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" name="Freeform 266"/>
          <p:cNvSpPr/>
          <p:nvPr/>
        </p:nvSpPr>
        <p:spPr>
          <a:xfrm rot="0" flipH="0" flipV="0">
            <a:off x="6078652" y="1080507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" name="Freeform 267"/>
          <p:cNvSpPr/>
          <p:nvPr/>
        </p:nvSpPr>
        <p:spPr>
          <a:xfrm rot="0" flipH="0" flipV="0">
            <a:off x="6173598" y="1080507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Freeform 268"/>
          <p:cNvSpPr/>
          <p:nvPr/>
        </p:nvSpPr>
        <p:spPr>
          <a:xfrm rot="0" flipH="0" flipV="0">
            <a:off x="6307100" y="1052008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" name="Freeform 269"/>
          <p:cNvSpPr/>
          <p:nvPr/>
        </p:nvSpPr>
        <p:spPr>
          <a:xfrm rot="0" flipH="0" flipV="0">
            <a:off x="6339256" y="1082640"/>
            <a:ext cx="74980" cy="112166"/>
          </a:xfrm>
          <a:custGeom>
            <a:pathLst>
              <a:path w="6248400" h="9347200">
                <a:moveTo>
                  <a:pt x="241300" y="0"/>
                </a:moveTo>
                <a:lnTo>
                  <a:pt x="1943100" y="0"/>
                </a:lnTo>
                <a:lnTo>
                  <a:pt x="3581400" y="4851400"/>
                </a:lnTo>
                <a:lnTo>
                  <a:pt x="3314700" y="4851400"/>
                </a:lnTo>
                <a:lnTo>
                  <a:pt x="4724400" y="0"/>
                </a:lnTo>
                <a:lnTo>
                  <a:pt x="6248400" y="0"/>
                </a:lnTo>
                <a:lnTo>
                  <a:pt x="3886200" y="7277100"/>
                </a:lnTo>
                <a:cubicBezTo>
                  <a:pt x="3644900" y="8005233"/>
                  <a:pt x="3347508" y="8532283"/>
                  <a:pt x="2994025" y="8858250"/>
                </a:cubicBezTo>
                <a:cubicBezTo>
                  <a:pt x="2640541" y="9184216"/>
                  <a:pt x="2209800" y="9347200"/>
                  <a:pt x="1701800" y="9347200"/>
                </a:cubicBezTo>
                <a:cubicBezTo>
                  <a:pt x="1409700" y="9347200"/>
                  <a:pt x="1125008" y="9314391"/>
                  <a:pt x="847725" y="9248775"/>
                </a:cubicBezTo>
                <a:cubicBezTo>
                  <a:pt x="570441" y="9183158"/>
                  <a:pt x="287866" y="9080500"/>
                  <a:pt x="0" y="8940800"/>
                </a:cubicBezTo>
                <a:lnTo>
                  <a:pt x="0" y="7620000"/>
                </a:lnTo>
                <a:cubicBezTo>
                  <a:pt x="232833" y="7763933"/>
                  <a:pt x="458258" y="7869766"/>
                  <a:pt x="676275" y="7937500"/>
                </a:cubicBezTo>
                <a:cubicBezTo>
                  <a:pt x="894291" y="8005233"/>
                  <a:pt x="1113366" y="8039100"/>
                  <a:pt x="1333500" y="8039100"/>
                </a:cubicBezTo>
                <a:cubicBezTo>
                  <a:pt x="1532466" y="8039100"/>
                  <a:pt x="1707091" y="7985125"/>
                  <a:pt x="1857375" y="7877175"/>
                </a:cubicBezTo>
                <a:cubicBezTo>
                  <a:pt x="2007658" y="7769225"/>
                  <a:pt x="2137833" y="7618941"/>
                  <a:pt x="2247900" y="7426325"/>
                </a:cubicBezTo>
                <a:cubicBezTo>
                  <a:pt x="2357966" y="7233708"/>
                  <a:pt x="2451100" y="7010400"/>
                  <a:pt x="2527300" y="6756400"/>
                </a:cubicBezTo>
                <a:lnTo>
                  <a:pt x="2717800" y="6159500"/>
                </a:lnTo>
                <a:close/>
                <a:moveTo>
                  <a:pt x="61595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" name="Freeform 270"/>
          <p:cNvSpPr/>
          <p:nvPr/>
        </p:nvSpPr>
        <p:spPr>
          <a:xfrm rot="0" flipH="0" flipV="0">
            <a:off x="6423381" y="1080507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 rot="0" flipH="0" flipV="0">
            <a:off x="6503391" y="1080507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 rot="0" flipH="0" flipV="0">
            <a:off x="6584163" y="1080507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 rot="0" flipH="0" flipV="0">
            <a:off x="6677432" y="1080507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 rot="0" flipH="0" flipV="0">
            <a:off x="6810935" y="1052008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 rot="0" flipH="0" flipV="0">
            <a:off x="6855740" y="1082336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" name="Freeform 276"/>
          <p:cNvSpPr/>
          <p:nvPr/>
        </p:nvSpPr>
        <p:spPr>
          <a:xfrm rot="0" flipH="0" flipV="0">
            <a:off x="6952819" y="1052008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" name="Freeform 277"/>
          <p:cNvSpPr/>
          <p:nvPr/>
        </p:nvSpPr>
        <p:spPr>
          <a:xfrm rot="0" flipH="0" flipV="0">
            <a:off x="7042277" y="104804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" name="Freeform 278"/>
          <p:cNvSpPr/>
          <p:nvPr/>
        </p:nvSpPr>
        <p:spPr>
          <a:xfrm rot="0" flipH="0" flipV="0">
            <a:off x="7085864" y="1080507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" name="Freeform 279"/>
          <p:cNvSpPr/>
          <p:nvPr/>
        </p:nvSpPr>
        <p:spPr>
          <a:xfrm rot="0" flipH="0" flipV="0">
            <a:off x="7214642" y="1041645"/>
            <a:ext cx="44805" cy="132892"/>
          </a:xfrm>
          <a:custGeom>
            <a:pathLst>
              <a:path w="3733800" h="11074400">
                <a:moveTo>
                  <a:pt x="2654300" y="0"/>
                </a:moveTo>
                <a:lnTo>
                  <a:pt x="3733800" y="787400"/>
                </a:lnTo>
                <a:cubicBezTo>
                  <a:pt x="3246966" y="1295400"/>
                  <a:pt x="2841625" y="1803400"/>
                  <a:pt x="2517775" y="2311400"/>
                </a:cubicBezTo>
                <a:cubicBezTo>
                  <a:pt x="2193925" y="2819400"/>
                  <a:pt x="1951566" y="3339042"/>
                  <a:pt x="1790700" y="3870325"/>
                </a:cubicBezTo>
                <a:cubicBezTo>
                  <a:pt x="1629833" y="4401609"/>
                  <a:pt x="1549400" y="4957234"/>
                  <a:pt x="1549400" y="5537200"/>
                </a:cubicBezTo>
                <a:cubicBezTo>
                  <a:pt x="1549400" y="6400800"/>
                  <a:pt x="1731433" y="7214659"/>
                  <a:pt x="2095500" y="7978775"/>
                </a:cubicBezTo>
                <a:cubicBezTo>
                  <a:pt x="2459566" y="8742892"/>
                  <a:pt x="3005666" y="9503834"/>
                  <a:pt x="3733800" y="10261600"/>
                </a:cubicBezTo>
                <a:lnTo>
                  <a:pt x="2654300" y="11074400"/>
                </a:lnTo>
                <a:cubicBezTo>
                  <a:pt x="1744133" y="10265833"/>
                  <a:pt x="1074208" y="9398000"/>
                  <a:pt x="644525" y="8470900"/>
                </a:cubicBezTo>
                <a:cubicBezTo>
                  <a:pt x="214841" y="7543800"/>
                  <a:pt x="0" y="6565900"/>
                  <a:pt x="0" y="5537200"/>
                </a:cubicBezTo>
                <a:cubicBezTo>
                  <a:pt x="0" y="4500034"/>
                  <a:pt x="214841" y="3517900"/>
                  <a:pt x="644525" y="2590800"/>
                </a:cubicBezTo>
                <a:cubicBezTo>
                  <a:pt x="1074208" y="1663700"/>
                  <a:pt x="1744133" y="800100"/>
                  <a:pt x="2654300" y="0"/>
                </a:cubicBezTo>
                <a:close/>
                <a:moveTo>
                  <a:pt x="86487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" name="Freeform 280"/>
          <p:cNvSpPr/>
          <p:nvPr/>
        </p:nvSpPr>
        <p:spPr>
          <a:xfrm rot="0" flipH="0" flipV="0">
            <a:off x="7264324" y="1082640"/>
            <a:ext cx="74980" cy="112166"/>
          </a:xfrm>
          <a:custGeom>
            <a:pathLst>
              <a:path w="6248400" h="9347200">
                <a:moveTo>
                  <a:pt x="241300" y="0"/>
                </a:moveTo>
                <a:lnTo>
                  <a:pt x="1943100" y="0"/>
                </a:lnTo>
                <a:lnTo>
                  <a:pt x="3581400" y="4851400"/>
                </a:lnTo>
                <a:lnTo>
                  <a:pt x="3314700" y="4851400"/>
                </a:lnTo>
                <a:lnTo>
                  <a:pt x="4724400" y="0"/>
                </a:lnTo>
                <a:lnTo>
                  <a:pt x="6248400" y="0"/>
                </a:lnTo>
                <a:lnTo>
                  <a:pt x="3886200" y="7277100"/>
                </a:lnTo>
                <a:cubicBezTo>
                  <a:pt x="3644900" y="8005233"/>
                  <a:pt x="3347508" y="8532283"/>
                  <a:pt x="2994025" y="8858250"/>
                </a:cubicBezTo>
                <a:cubicBezTo>
                  <a:pt x="2640541" y="9184216"/>
                  <a:pt x="2209800" y="9347200"/>
                  <a:pt x="1701800" y="9347200"/>
                </a:cubicBezTo>
                <a:cubicBezTo>
                  <a:pt x="1409700" y="9347200"/>
                  <a:pt x="1125008" y="9314391"/>
                  <a:pt x="847725" y="9248775"/>
                </a:cubicBezTo>
                <a:cubicBezTo>
                  <a:pt x="570441" y="9183158"/>
                  <a:pt x="287866" y="9080500"/>
                  <a:pt x="0" y="8940800"/>
                </a:cubicBezTo>
                <a:lnTo>
                  <a:pt x="0" y="7620000"/>
                </a:lnTo>
                <a:cubicBezTo>
                  <a:pt x="232833" y="7763933"/>
                  <a:pt x="458258" y="7869766"/>
                  <a:pt x="676275" y="7937500"/>
                </a:cubicBezTo>
                <a:cubicBezTo>
                  <a:pt x="894291" y="8005233"/>
                  <a:pt x="1113366" y="8039100"/>
                  <a:pt x="1333500" y="8039100"/>
                </a:cubicBezTo>
                <a:cubicBezTo>
                  <a:pt x="1532466" y="8039100"/>
                  <a:pt x="1707091" y="7985125"/>
                  <a:pt x="1857375" y="7877175"/>
                </a:cubicBezTo>
                <a:cubicBezTo>
                  <a:pt x="2007658" y="7769225"/>
                  <a:pt x="2137833" y="7618941"/>
                  <a:pt x="2247900" y="7426325"/>
                </a:cubicBezTo>
                <a:cubicBezTo>
                  <a:pt x="2357966" y="7233708"/>
                  <a:pt x="2451100" y="7010400"/>
                  <a:pt x="2527300" y="6756400"/>
                </a:cubicBezTo>
                <a:lnTo>
                  <a:pt x="2717800" y="6159500"/>
                </a:lnTo>
                <a:close/>
                <a:moveTo>
                  <a:pt x="61595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" name="Freeform 281"/>
          <p:cNvSpPr/>
          <p:nvPr/>
        </p:nvSpPr>
        <p:spPr>
          <a:xfrm rot="0" flipH="0" flipV="0">
            <a:off x="7348144" y="1080507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" name="Freeform 282"/>
          <p:cNvSpPr/>
          <p:nvPr/>
        </p:nvSpPr>
        <p:spPr>
          <a:xfrm rot="0" flipH="0" flipV="0">
            <a:off x="7430898" y="1133847"/>
            <a:ext cx="25298" cy="24079"/>
          </a:xfrm>
          <a:custGeom>
            <a:pathLst>
              <a:path w="2108200" h="2006600">
                <a:moveTo>
                  <a:pt x="0" y="1016000"/>
                </a:moveTo>
                <a:cubicBezTo>
                  <a:pt x="0" y="728134"/>
                  <a:pt x="97366" y="486834"/>
                  <a:pt x="292100" y="292100"/>
                </a:cubicBezTo>
                <a:cubicBezTo>
                  <a:pt x="486833" y="97367"/>
                  <a:pt x="736600" y="0"/>
                  <a:pt x="1041400" y="0"/>
                </a:cubicBezTo>
                <a:cubicBezTo>
                  <a:pt x="1346200" y="0"/>
                  <a:pt x="1600200" y="97367"/>
                  <a:pt x="1803400" y="292100"/>
                </a:cubicBezTo>
                <a:cubicBezTo>
                  <a:pt x="2006600" y="486834"/>
                  <a:pt x="2108200" y="728134"/>
                  <a:pt x="2108200" y="1016000"/>
                </a:cubicBezTo>
                <a:cubicBezTo>
                  <a:pt x="2108200" y="1299634"/>
                  <a:pt x="2006600" y="1535642"/>
                  <a:pt x="1803400" y="1724025"/>
                </a:cubicBezTo>
                <a:cubicBezTo>
                  <a:pt x="1600200" y="1912408"/>
                  <a:pt x="1346200" y="2006600"/>
                  <a:pt x="1041400" y="2006600"/>
                </a:cubicBezTo>
                <a:cubicBezTo>
                  <a:pt x="736600" y="2006600"/>
                  <a:pt x="486833" y="1911350"/>
                  <a:pt x="292100" y="1720850"/>
                </a:cubicBezTo>
                <a:cubicBezTo>
                  <a:pt x="97366" y="1530350"/>
                  <a:pt x="0" y="1295400"/>
                  <a:pt x="0" y="1016000"/>
                </a:cubicBezTo>
                <a:close/>
                <a:moveTo>
                  <a:pt x="571500" y="189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" name="Freeform 283"/>
          <p:cNvSpPr/>
          <p:nvPr/>
        </p:nvSpPr>
        <p:spPr>
          <a:xfrm rot="0" flipH="0" flipV="0">
            <a:off x="7507707" y="105566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" name="Freeform 284"/>
          <p:cNvSpPr/>
          <p:nvPr/>
        </p:nvSpPr>
        <p:spPr>
          <a:xfrm rot="0" flipH="0" flipV="0">
            <a:off x="7597928" y="105566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" name="Freeform 285"/>
          <p:cNvSpPr/>
          <p:nvPr/>
        </p:nvSpPr>
        <p:spPr>
          <a:xfrm rot="0" flipH="0" flipV="0">
            <a:off x="7693483" y="1057037"/>
            <a:ext cx="33680" cy="99517"/>
          </a:xfrm>
          <a:custGeom>
            <a:pathLst>
              <a:path w="2806700" h="8293100">
                <a:moveTo>
                  <a:pt x="1676400" y="0"/>
                </a:moveTo>
                <a:lnTo>
                  <a:pt x="2806700" y="0"/>
                </a:lnTo>
                <a:lnTo>
                  <a:pt x="2806700" y="8293100"/>
                </a:lnTo>
                <a:lnTo>
                  <a:pt x="1308100" y="8293100"/>
                </a:lnTo>
                <a:lnTo>
                  <a:pt x="1308100" y="1790700"/>
                </a:lnTo>
                <a:cubicBezTo>
                  <a:pt x="1083733" y="1892300"/>
                  <a:pt x="863600" y="1970617"/>
                  <a:pt x="647700" y="2025650"/>
                </a:cubicBezTo>
                <a:cubicBezTo>
                  <a:pt x="431800" y="2080684"/>
                  <a:pt x="215900" y="2108200"/>
                  <a:pt x="0" y="2108200"/>
                </a:cubicBezTo>
                <a:lnTo>
                  <a:pt x="0" y="673100"/>
                </a:lnTo>
                <a:cubicBezTo>
                  <a:pt x="287866" y="643467"/>
                  <a:pt x="567266" y="576792"/>
                  <a:pt x="838200" y="473075"/>
                </a:cubicBezTo>
                <a:cubicBezTo>
                  <a:pt x="1109133" y="369359"/>
                  <a:pt x="1388533" y="211667"/>
                  <a:pt x="1676400" y="0"/>
                </a:cubicBezTo>
                <a:close/>
                <a:moveTo>
                  <a:pt x="7759700" y="829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" name="Freeform 286"/>
          <p:cNvSpPr/>
          <p:nvPr/>
        </p:nvSpPr>
        <p:spPr>
          <a:xfrm rot="0" flipH="0" flipV="0">
            <a:off x="7748804" y="1055666"/>
            <a:ext cx="83667" cy="103022"/>
          </a:xfrm>
          <a:custGeom>
            <a:pathLst>
              <a:path w="6972300" h="8585200">
                <a:moveTo>
                  <a:pt x="3479800" y="8585200"/>
                </a:moveTo>
                <a:cubicBezTo>
                  <a:pt x="2772833" y="8585200"/>
                  <a:pt x="2159000" y="8480425"/>
                  <a:pt x="1638300" y="8270875"/>
                </a:cubicBezTo>
                <a:cubicBezTo>
                  <a:pt x="1117600" y="8061325"/>
                  <a:pt x="714375" y="7775575"/>
                  <a:pt x="428625" y="7413625"/>
                </a:cubicBezTo>
                <a:cubicBezTo>
                  <a:pt x="142875" y="7051675"/>
                  <a:pt x="0" y="6642100"/>
                  <a:pt x="0" y="6184900"/>
                </a:cubicBezTo>
                <a:cubicBezTo>
                  <a:pt x="0" y="5795434"/>
                  <a:pt x="103716" y="5463117"/>
                  <a:pt x="311150" y="5187950"/>
                </a:cubicBezTo>
                <a:cubicBezTo>
                  <a:pt x="518583" y="4912784"/>
                  <a:pt x="802216" y="4701117"/>
                  <a:pt x="1162050" y="4552950"/>
                </a:cubicBezTo>
                <a:cubicBezTo>
                  <a:pt x="1521883" y="4404784"/>
                  <a:pt x="1926166" y="4330700"/>
                  <a:pt x="2374900" y="4330700"/>
                </a:cubicBezTo>
                <a:cubicBezTo>
                  <a:pt x="2552700" y="4330700"/>
                  <a:pt x="2717800" y="4345517"/>
                  <a:pt x="2870200" y="4375150"/>
                </a:cubicBezTo>
                <a:cubicBezTo>
                  <a:pt x="3022600" y="4404784"/>
                  <a:pt x="3200400" y="4445000"/>
                  <a:pt x="3403600" y="4495800"/>
                </a:cubicBezTo>
                <a:lnTo>
                  <a:pt x="3403600" y="4864100"/>
                </a:lnTo>
                <a:cubicBezTo>
                  <a:pt x="3043766" y="4864100"/>
                  <a:pt x="2724150" y="4917017"/>
                  <a:pt x="2444750" y="5022850"/>
                </a:cubicBezTo>
                <a:cubicBezTo>
                  <a:pt x="2165350" y="5128684"/>
                  <a:pt x="1946275" y="5270500"/>
                  <a:pt x="1787525" y="5448300"/>
                </a:cubicBezTo>
                <a:cubicBezTo>
                  <a:pt x="1628775" y="5626100"/>
                  <a:pt x="1549400" y="5820834"/>
                  <a:pt x="1549400" y="6032500"/>
                </a:cubicBezTo>
                <a:cubicBezTo>
                  <a:pt x="1549400" y="6278034"/>
                  <a:pt x="1636183" y="6488642"/>
                  <a:pt x="1809750" y="6664325"/>
                </a:cubicBezTo>
                <a:cubicBezTo>
                  <a:pt x="1983316" y="6840009"/>
                  <a:pt x="2216150" y="6975475"/>
                  <a:pt x="2508250" y="7070725"/>
                </a:cubicBezTo>
                <a:cubicBezTo>
                  <a:pt x="2800350" y="7165975"/>
                  <a:pt x="3124200" y="7213600"/>
                  <a:pt x="3479800" y="7213600"/>
                </a:cubicBezTo>
                <a:cubicBezTo>
                  <a:pt x="4140200" y="7213600"/>
                  <a:pt x="4629150" y="7127875"/>
                  <a:pt x="4946650" y="6956425"/>
                </a:cubicBezTo>
                <a:cubicBezTo>
                  <a:pt x="5264150" y="6784975"/>
                  <a:pt x="5422900" y="6565900"/>
                  <a:pt x="5422900" y="6299200"/>
                </a:cubicBezTo>
                <a:cubicBezTo>
                  <a:pt x="5422900" y="6087534"/>
                  <a:pt x="5345641" y="5906559"/>
                  <a:pt x="5191125" y="5756275"/>
                </a:cubicBezTo>
                <a:cubicBezTo>
                  <a:pt x="5036608" y="5605992"/>
                  <a:pt x="4821766" y="5477934"/>
                  <a:pt x="4546600" y="5372100"/>
                </a:cubicBezTo>
                <a:lnTo>
                  <a:pt x="2197100" y="4470400"/>
                </a:lnTo>
                <a:cubicBezTo>
                  <a:pt x="1913466" y="4360334"/>
                  <a:pt x="1624541" y="4207934"/>
                  <a:pt x="1330325" y="4013200"/>
                </a:cubicBezTo>
                <a:cubicBezTo>
                  <a:pt x="1036108" y="3818467"/>
                  <a:pt x="787400" y="3575050"/>
                  <a:pt x="584200" y="3282950"/>
                </a:cubicBezTo>
                <a:cubicBezTo>
                  <a:pt x="381000" y="2990850"/>
                  <a:pt x="279400" y="2645834"/>
                  <a:pt x="279400" y="2247900"/>
                </a:cubicBezTo>
                <a:cubicBezTo>
                  <a:pt x="279400" y="1790700"/>
                  <a:pt x="405341" y="1393825"/>
                  <a:pt x="657225" y="1057275"/>
                </a:cubicBezTo>
                <a:cubicBezTo>
                  <a:pt x="909108" y="720725"/>
                  <a:pt x="1273175" y="460375"/>
                  <a:pt x="1749425" y="276225"/>
                </a:cubicBezTo>
                <a:cubicBezTo>
                  <a:pt x="2225675" y="92075"/>
                  <a:pt x="2802466" y="0"/>
                  <a:pt x="3479800" y="0"/>
                </a:cubicBezTo>
                <a:cubicBezTo>
                  <a:pt x="4080933" y="0"/>
                  <a:pt x="4622800" y="101600"/>
                  <a:pt x="5105400" y="304800"/>
                </a:cubicBezTo>
                <a:cubicBezTo>
                  <a:pt x="5588000" y="508000"/>
                  <a:pt x="5971116" y="787400"/>
                  <a:pt x="6254750" y="1143000"/>
                </a:cubicBezTo>
                <a:cubicBezTo>
                  <a:pt x="6538383" y="1498600"/>
                  <a:pt x="6680200" y="1905000"/>
                  <a:pt x="6680200" y="2362200"/>
                </a:cubicBezTo>
                <a:cubicBezTo>
                  <a:pt x="6680200" y="2679700"/>
                  <a:pt x="6593416" y="2973917"/>
                  <a:pt x="6419850" y="3244850"/>
                </a:cubicBezTo>
                <a:cubicBezTo>
                  <a:pt x="6246283" y="3515784"/>
                  <a:pt x="5994400" y="3734859"/>
                  <a:pt x="5664200" y="3902075"/>
                </a:cubicBezTo>
                <a:cubicBezTo>
                  <a:pt x="5334000" y="4069292"/>
                  <a:pt x="4936066" y="4152900"/>
                  <a:pt x="4470400" y="4152900"/>
                </a:cubicBezTo>
                <a:cubicBezTo>
                  <a:pt x="4309533" y="4152900"/>
                  <a:pt x="4161366" y="4139142"/>
                  <a:pt x="4025900" y="4111625"/>
                </a:cubicBezTo>
                <a:cubicBezTo>
                  <a:pt x="3890433" y="4084109"/>
                  <a:pt x="3733800" y="4042834"/>
                  <a:pt x="3556000" y="3987800"/>
                </a:cubicBezTo>
                <a:lnTo>
                  <a:pt x="3556000" y="3556000"/>
                </a:lnTo>
                <a:cubicBezTo>
                  <a:pt x="3835400" y="3556000"/>
                  <a:pt x="4094691" y="3510492"/>
                  <a:pt x="4333875" y="3419475"/>
                </a:cubicBezTo>
                <a:cubicBezTo>
                  <a:pt x="4573058" y="3328459"/>
                  <a:pt x="4765675" y="3201459"/>
                  <a:pt x="4911725" y="3038475"/>
                </a:cubicBezTo>
                <a:cubicBezTo>
                  <a:pt x="5057775" y="2875492"/>
                  <a:pt x="5130800" y="2683934"/>
                  <a:pt x="5130800" y="2463800"/>
                </a:cubicBezTo>
                <a:cubicBezTo>
                  <a:pt x="5130800" y="2239434"/>
                  <a:pt x="5060950" y="2044700"/>
                  <a:pt x="4921250" y="1879600"/>
                </a:cubicBezTo>
                <a:cubicBezTo>
                  <a:pt x="4781550" y="1714500"/>
                  <a:pt x="4587875" y="1586442"/>
                  <a:pt x="4340225" y="1495425"/>
                </a:cubicBezTo>
                <a:cubicBezTo>
                  <a:pt x="4092575" y="1404409"/>
                  <a:pt x="3805766" y="1358900"/>
                  <a:pt x="3479800" y="1358900"/>
                </a:cubicBezTo>
                <a:cubicBezTo>
                  <a:pt x="3170766" y="1358900"/>
                  <a:pt x="2891366" y="1400175"/>
                  <a:pt x="2641600" y="1482725"/>
                </a:cubicBezTo>
                <a:cubicBezTo>
                  <a:pt x="2391833" y="1565275"/>
                  <a:pt x="2193925" y="1678517"/>
                  <a:pt x="2047875" y="1822450"/>
                </a:cubicBezTo>
                <a:cubicBezTo>
                  <a:pt x="1901825" y="1966384"/>
                  <a:pt x="1828800" y="2129367"/>
                  <a:pt x="1828800" y="2311400"/>
                </a:cubicBezTo>
                <a:cubicBezTo>
                  <a:pt x="1828800" y="2518834"/>
                  <a:pt x="1900766" y="2689225"/>
                  <a:pt x="2044700" y="2822575"/>
                </a:cubicBezTo>
                <a:cubicBezTo>
                  <a:pt x="2188633" y="2955925"/>
                  <a:pt x="2396066" y="3077634"/>
                  <a:pt x="2667000" y="3187700"/>
                </a:cubicBezTo>
                <a:lnTo>
                  <a:pt x="5092700" y="4127500"/>
                </a:lnTo>
                <a:cubicBezTo>
                  <a:pt x="5698066" y="4360334"/>
                  <a:pt x="6162675" y="4630209"/>
                  <a:pt x="6486525" y="4937125"/>
                </a:cubicBezTo>
                <a:cubicBezTo>
                  <a:pt x="6810375" y="5244042"/>
                  <a:pt x="6972300" y="5672667"/>
                  <a:pt x="6972300" y="6223000"/>
                </a:cubicBezTo>
                <a:cubicBezTo>
                  <a:pt x="6972300" y="6680200"/>
                  <a:pt x="6835775" y="7086600"/>
                  <a:pt x="6562725" y="7442200"/>
                </a:cubicBezTo>
                <a:cubicBezTo>
                  <a:pt x="6289675" y="7797800"/>
                  <a:pt x="5892800" y="8077200"/>
                  <a:pt x="5372100" y="8280400"/>
                </a:cubicBezTo>
                <a:cubicBezTo>
                  <a:pt x="4851400" y="8483600"/>
                  <a:pt x="4220633" y="8585200"/>
                  <a:pt x="3479800" y="8585200"/>
                </a:cubicBezTo>
                <a:close/>
                <a:moveTo>
                  <a:pt x="-8001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" name="Freeform 287"/>
          <p:cNvSpPr/>
          <p:nvPr/>
        </p:nvSpPr>
        <p:spPr>
          <a:xfrm rot="0" flipH="0" flipV="0">
            <a:off x="7844663" y="1041645"/>
            <a:ext cx="44958" cy="132892"/>
          </a:xfrm>
          <a:custGeom>
            <a:pathLst>
              <a:path w="3746500" h="11074400">
                <a:moveTo>
                  <a:pt x="1092200" y="11074400"/>
                </a:moveTo>
                <a:lnTo>
                  <a:pt x="0" y="10261600"/>
                </a:lnTo>
                <a:cubicBezTo>
                  <a:pt x="732366" y="9503834"/>
                  <a:pt x="1281641" y="8742892"/>
                  <a:pt x="1647825" y="7978775"/>
                </a:cubicBezTo>
                <a:cubicBezTo>
                  <a:pt x="2014008" y="7214659"/>
                  <a:pt x="2197100" y="6400800"/>
                  <a:pt x="2197100" y="5537200"/>
                </a:cubicBezTo>
                <a:cubicBezTo>
                  <a:pt x="2197100" y="4957234"/>
                  <a:pt x="2115608" y="4401609"/>
                  <a:pt x="1952625" y="3870325"/>
                </a:cubicBezTo>
                <a:cubicBezTo>
                  <a:pt x="1789641" y="3339042"/>
                  <a:pt x="1545166" y="2819400"/>
                  <a:pt x="1219200" y="2311400"/>
                </a:cubicBezTo>
                <a:cubicBezTo>
                  <a:pt x="893233" y="1803400"/>
                  <a:pt x="486833" y="1295400"/>
                  <a:pt x="0" y="787400"/>
                </a:cubicBezTo>
                <a:lnTo>
                  <a:pt x="1092200" y="0"/>
                </a:lnTo>
                <a:cubicBezTo>
                  <a:pt x="1993900" y="800100"/>
                  <a:pt x="2661708" y="1663700"/>
                  <a:pt x="3095625" y="2590800"/>
                </a:cubicBezTo>
                <a:cubicBezTo>
                  <a:pt x="3529541" y="3517900"/>
                  <a:pt x="3746500" y="4500034"/>
                  <a:pt x="3746500" y="5537200"/>
                </a:cubicBezTo>
                <a:cubicBezTo>
                  <a:pt x="3746500" y="6223000"/>
                  <a:pt x="3651250" y="6886575"/>
                  <a:pt x="3460750" y="7527925"/>
                </a:cubicBezTo>
                <a:cubicBezTo>
                  <a:pt x="3270250" y="8169275"/>
                  <a:pt x="2978150" y="8786284"/>
                  <a:pt x="2584450" y="9378950"/>
                </a:cubicBezTo>
                <a:cubicBezTo>
                  <a:pt x="2190750" y="9971616"/>
                  <a:pt x="1693333" y="10536766"/>
                  <a:pt x="1092200" y="11074400"/>
                </a:cubicBezTo>
                <a:close/>
                <a:moveTo>
                  <a:pt x="-19050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" name="Freeform 288"/>
          <p:cNvSpPr/>
          <p:nvPr/>
        </p:nvSpPr>
        <p:spPr>
          <a:xfrm rot="0" flipH="0" flipV="0">
            <a:off x="5258289" y="1241822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" name="Freeform 289"/>
          <p:cNvSpPr/>
          <p:nvPr/>
        </p:nvSpPr>
        <p:spPr>
          <a:xfrm rot="0" flipH="0" flipV="0">
            <a:off x="5321078" y="12646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" name="Freeform 290"/>
          <p:cNvSpPr/>
          <p:nvPr/>
        </p:nvSpPr>
        <p:spPr>
          <a:xfrm rot="0" flipH="0" flipV="0">
            <a:off x="5391944" y="12646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" name="Freeform 291"/>
          <p:cNvSpPr/>
          <p:nvPr/>
        </p:nvSpPr>
        <p:spPr>
          <a:xfrm rot="0" flipH="0" flipV="0">
            <a:off x="5479117" y="12628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" name="Freeform 292"/>
          <p:cNvSpPr/>
          <p:nvPr/>
        </p:nvSpPr>
        <p:spPr>
          <a:xfrm rot="0" flipH="0" flipV="0">
            <a:off x="5566899" y="1232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" name="Freeform 293"/>
          <p:cNvSpPr/>
          <p:nvPr/>
        </p:nvSpPr>
        <p:spPr>
          <a:xfrm rot="0" flipH="0" flipV="0">
            <a:off x="5613534" y="12335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" name="Freeform 294"/>
          <p:cNvSpPr/>
          <p:nvPr/>
        </p:nvSpPr>
        <p:spPr>
          <a:xfrm rot="0" flipH="0" flipV="0">
            <a:off x="5656206" y="12335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" name="Freeform 295"/>
          <p:cNvSpPr/>
          <p:nvPr/>
        </p:nvSpPr>
        <p:spPr>
          <a:xfrm rot="0" flipH="0" flipV="0">
            <a:off x="5697658" y="1232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" name="Freeform 296"/>
          <p:cNvSpPr/>
          <p:nvPr/>
        </p:nvSpPr>
        <p:spPr>
          <a:xfrm rot="0" flipH="0" flipV="0">
            <a:off x="5738197" y="12628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" name="Freeform 297"/>
          <p:cNvSpPr/>
          <p:nvPr/>
        </p:nvSpPr>
        <p:spPr>
          <a:xfrm rot="0" flipH="0" flipV="0">
            <a:off x="5816683" y="12628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" name="Freeform 298"/>
          <p:cNvSpPr/>
          <p:nvPr/>
        </p:nvSpPr>
        <p:spPr>
          <a:xfrm rot="0" flipH="0" flipV="0">
            <a:off x="5892273" y="1244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" name="Freeform 299"/>
          <p:cNvSpPr/>
          <p:nvPr/>
        </p:nvSpPr>
        <p:spPr>
          <a:xfrm rot="0" flipH="0" flipV="0">
            <a:off x="5995905" y="12335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" name="Freeform 300"/>
          <p:cNvSpPr/>
          <p:nvPr/>
        </p:nvSpPr>
        <p:spPr>
          <a:xfrm rot="0" flipH="0" flipV="0">
            <a:off x="6036443" y="12645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" name="Freeform 301"/>
          <p:cNvSpPr/>
          <p:nvPr/>
        </p:nvSpPr>
        <p:spPr>
          <a:xfrm rot="0" flipH="0" flipV="0">
            <a:off x="6130779" y="12628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" name="Freeform 302"/>
          <p:cNvSpPr/>
          <p:nvPr/>
        </p:nvSpPr>
        <p:spPr>
          <a:xfrm rot="0" flipH="0" flipV="0">
            <a:off x="6267025" y="1262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" name="Freeform 303"/>
          <p:cNvSpPr/>
          <p:nvPr/>
        </p:nvSpPr>
        <p:spPr>
          <a:xfrm rot="0" flipH="0" flipV="0">
            <a:off x="6347492" y="128799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" name="Freeform 304"/>
          <p:cNvSpPr/>
          <p:nvPr/>
        </p:nvSpPr>
        <p:spPr>
          <a:xfrm rot="0" flipH="0" flipV="0">
            <a:off x="6403880" y="1262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" name="Freeform 305"/>
          <p:cNvSpPr/>
          <p:nvPr/>
        </p:nvSpPr>
        <p:spPr>
          <a:xfrm rot="0" flipH="0" flipV="0">
            <a:off x="6492729" y="1232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" name="Freeform 306"/>
          <p:cNvSpPr/>
          <p:nvPr/>
        </p:nvSpPr>
        <p:spPr>
          <a:xfrm rot="0" flipH="0" flipV="0">
            <a:off x="6539363" y="12628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" name="Freeform 307"/>
          <p:cNvSpPr/>
          <p:nvPr/>
        </p:nvSpPr>
        <p:spPr>
          <a:xfrm rot="0" flipH="0" flipV="0">
            <a:off x="6623641" y="12628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" name="Freeform 308"/>
          <p:cNvSpPr/>
          <p:nvPr/>
        </p:nvSpPr>
        <p:spPr>
          <a:xfrm rot="0" flipH="0" flipV="0">
            <a:off x="6701822" y="12628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" name="Freeform 309"/>
          <p:cNvSpPr/>
          <p:nvPr/>
        </p:nvSpPr>
        <p:spPr>
          <a:xfrm rot="0" flipH="0" flipV="0">
            <a:off x="6777413" y="1244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" name="Freeform 310"/>
          <p:cNvSpPr/>
          <p:nvPr/>
        </p:nvSpPr>
        <p:spPr>
          <a:xfrm rot="0" flipH="0" flipV="0">
            <a:off x="6838067" y="1270016"/>
            <a:ext cx="17983" cy="63855"/>
          </a:xfrm>
          <a:custGeom>
            <a:pathLst>
              <a:path w="1498600" h="5321300">
                <a:moveTo>
                  <a:pt x="0" y="4616450"/>
                </a:moveTo>
                <a:cubicBezTo>
                  <a:pt x="0" y="4417484"/>
                  <a:pt x="69850" y="4246034"/>
                  <a:pt x="209550" y="4102100"/>
                </a:cubicBezTo>
                <a:cubicBezTo>
                  <a:pt x="349250" y="3958167"/>
                  <a:pt x="524933" y="3886200"/>
                  <a:pt x="736600" y="3886200"/>
                </a:cubicBezTo>
                <a:cubicBezTo>
                  <a:pt x="948266" y="3886200"/>
                  <a:pt x="1128183" y="3958167"/>
                  <a:pt x="1276350" y="4102100"/>
                </a:cubicBezTo>
                <a:cubicBezTo>
                  <a:pt x="1424516" y="4246034"/>
                  <a:pt x="1498600" y="4417484"/>
                  <a:pt x="1498600" y="4616450"/>
                </a:cubicBezTo>
                <a:cubicBezTo>
                  <a:pt x="1498600" y="4815417"/>
                  <a:pt x="1424516" y="4982634"/>
                  <a:pt x="1276350" y="5118100"/>
                </a:cubicBezTo>
                <a:cubicBezTo>
                  <a:pt x="1128183" y="5253567"/>
                  <a:pt x="948266" y="5321300"/>
                  <a:pt x="736600" y="5321300"/>
                </a:cubicBezTo>
                <a:cubicBezTo>
                  <a:pt x="524933" y="5321300"/>
                  <a:pt x="349250" y="5252509"/>
                  <a:pt x="209550" y="5114925"/>
                </a:cubicBezTo>
                <a:cubicBezTo>
                  <a:pt x="69850" y="4977342"/>
                  <a:pt x="0" y="4811184"/>
                  <a:pt x="0" y="4616450"/>
                </a:cubicBezTo>
                <a:close/>
                <a:moveTo>
                  <a:pt x="298450" y="5626100"/>
                </a:moveTo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7"/>
                  <a:pt x="948266" y="1435100"/>
                  <a:pt x="736600" y="1435100"/>
                </a:cubicBezTo>
                <a:cubicBezTo>
                  <a:pt x="524933" y="1435100"/>
                  <a:pt x="349250" y="1366309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4184650" y="5626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" name="Freeform 311"/>
          <p:cNvSpPr/>
          <p:nvPr/>
        </p:nvSpPr>
        <p:spPr>
          <a:xfrm rot="0" flipH="0" flipV="0">
            <a:off x="6916096" y="12628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" name="Freeform 312"/>
          <p:cNvSpPr/>
          <p:nvPr/>
        </p:nvSpPr>
        <p:spPr>
          <a:xfrm rot="0" flipH="0" flipV="0">
            <a:off x="7003879" y="1232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" name="Freeform 313"/>
          <p:cNvSpPr/>
          <p:nvPr/>
        </p:nvSpPr>
        <p:spPr>
          <a:xfrm rot="0" flipH="0" flipV="0">
            <a:off x="7040302" y="1244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" name="Freeform 314"/>
          <p:cNvSpPr/>
          <p:nvPr/>
        </p:nvSpPr>
        <p:spPr>
          <a:xfrm rot="0" flipH="0" flipV="0">
            <a:off x="7107816" y="12335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 rot="0" flipH="0" flipV="0">
            <a:off x="7187368" y="12354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Freeform 316"/>
          <p:cNvSpPr/>
          <p:nvPr/>
        </p:nvSpPr>
        <p:spPr>
          <a:xfrm rot="0" flipH="0" flipV="0">
            <a:off x="7313556" y="12628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" name="Freeform 317"/>
          <p:cNvSpPr/>
          <p:nvPr/>
        </p:nvSpPr>
        <p:spPr>
          <a:xfrm rot="0" flipH="0" flipV="0">
            <a:off x="7449801" y="1262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" name="Freeform 318"/>
          <p:cNvSpPr/>
          <p:nvPr/>
        </p:nvSpPr>
        <p:spPr>
          <a:xfrm rot="0" flipH="0" flipV="0">
            <a:off x="7529659" y="1244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" name="Freeform 319"/>
          <p:cNvSpPr/>
          <p:nvPr/>
        </p:nvSpPr>
        <p:spPr>
          <a:xfrm rot="0" flipH="0" flipV="0">
            <a:off x="7595953" y="1232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" name="Freeform 320"/>
          <p:cNvSpPr/>
          <p:nvPr/>
        </p:nvSpPr>
        <p:spPr>
          <a:xfrm rot="0" flipH="0" flipV="0">
            <a:off x="7642587" y="12335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" name="Freeform 321"/>
          <p:cNvSpPr/>
          <p:nvPr/>
        </p:nvSpPr>
        <p:spPr>
          <a:xfrm rot="0" flipH="0" flipV="0">
            <a:off x="7728389" y="12335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" name="Freeform 322"/>
          <p:cNvSpPr/>
          <p:nvPr/>
        </p:nvSpPr>
        <p:spPr>
          <a:xfrm rot="0" flipH="0" flipV="0">
            <a:off x="7807941" y="1262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" name="Freeform 323"/>
          <p:cNvSpPr/>
          <p:nvPr/>
        </p:nvSpPr>
        <p:spPr>
          <a:xfrm rot="0" flipH="0" flipV="0">
            <a:off x="7887190" y="13228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" name="Freeform 324"/>
          <p:cNvSpPr/>
          <p:nvPr/>
        </p:nvSpPr>
        <p:spPr>
          <a:xfrm rot="0" flipH="0" flipV="0">
            <a:off x="5264842" y="141350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" name="Freeform 325"/>
          <p:cNvSpPr/>
          <p:nvPr/>
        </p:nvSpPr>
        <p:spPr>
          <a:xfrm rot="0" flipH="0" flipV="0">
            <a:off x="5308581" y="14456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" name="Freeform 326"/>
          <p:cNvSpPr/>
          <p:nvPr/>
        </p:nvSpPr>
        <p:spPr>
          <a:xfrm rot="0" flipH="0" flipV="0">
            <a:off x="5389658" y="14438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" name="Freeform 327"/>
          <p:cNvSpPr/>
          <p:nvPr/>
        </p:nvSpPr>
        <p:spPr>
          <a:xfrm rot="0" flipH="0" flipV="0">
            <a:off x="5474545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" name="Freeform 328"/>
          <p:cNvSpPr/>
          <p:nvPr/>
        </p:nvSpPr>
        <p:spPr>
          <a:xfrm rot="0" flipH="0" flipV="0">
            <a:off x="5519960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" name="Freeform 329"/>
          <p:cNvSpPr/>
          <p:nvPr/>
        </p:nvSpPr>
        <p:spPr>
          <a:xfrm rot="0" flipH="0" flipV="0">
            <a:off x="5566594" y="1414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" name="Freeform 330"/>
          <p:cNvSpPr/>
          <p:nvPr/>
        </p:nvSpPr>
        <p:spPr>
          <a:xfrm rot="0" flipH="0" flipV="0">
            <a:off x="5652395" y="1414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" name="Freeform 331"/>
          <p:cNvSpPr/>
          <p:nvPr/>
        </p:nvSpPr>
        <p:spPr>
          <a:xfrm rot="0" flipH="0" flipV="0">
            <a:off x="5731948" y="1443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" name="Freeform 332"/>
          <p:cNvSpPr/>
          <p:nvPr/>
        </p:nvSpPr>
        <p:spPr>
          <a:xfrm rot="0" flipH="0" flipV="0">
            <a:off x="5811196" y="15038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" name="Freeform 333"/>
          <p:cNvSpPr/>
          <p:nvPr/>
        </p:nvSpPr>
        <p:spPr>
          <a:xfrm rot="0" flipH="0" flipV="0">
            <a:off x="5889987" y="1414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" name="Freeform 334"/>
          <p:cNvSpPr/>
          <p:nvPr/>
        </p:nvSpPr>
        <p:spPr>
          <a:xfrm rot="0" flipH="0" flipV="0">
            <a:off x="5968168" y="1443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" name="Freeform 335"/>
          <p:cNvSpPr/>
          <p:nvPr/>
        </p:nvSpPr>
        <p:spPr>
          <a:xfrm rot="0" flipH="0" flipV="0">
            <a:off x="6053969" y="14438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" name="Freeform 336"/>
          <p:cNvSpPr/>
          <p:nvPr/>
        </p:nvSpPr>
        <p:spPr>
          <a:xfrm rot="0" flipH="0" flipV="0">
            <a:off x="6195244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" name="Freeform 337"/>
          <p:cNvSpPr/>
          <p:nvPr/>
        </p:nvSpPr>
        <p:spPr>
          <a:xfrm rot="0" flipH="0" flipV="0">
            <a:off x="6235630" y="1443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" name="Freeform 338"/>
          <p:cNvSpPr/>
          <p:nvPr/>
        </p:nvSpPr>
        <p:spPr>
          <a:xfrm rot="0" flipH="0" flipV="0">
            <a:off x="6314878" y="15038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" name="Freeform 339"/>
          <p:cNvSpPr/>
          <p:nvPr/>
        </p:nvSpPr>
        <p:spPr>
          <a:xfrm rot="0" flipH="0" flipV="0">
            <a:off x="6393669" y="141456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" name="Freeform 340"/>
          <p:cNvSpPr/>
          <p:nvPr/>
        </p:nvSpPr>
        <p:spPr>
          <a:xfrm rot="0" flipH="0" flipV="0">
            <a:off x="6482671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" name="Freeform 341"/>
          <p:cNvSpPr/>
          <p:nvPr/>
        </p:nvSpPr>
        <p:spPr>
          <a:xfrm rot="0" flipH="0" flipV="0">
            <a:off x="6521685" y="1443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" name="Freeform 342"/>
          <p:cNvSpPr/>
          <p:nvPr/>
        </p:nvSpPr>
        <p:spPr>
          <a:xfrm rot="0" flipH="0" flipV="0">
            <a:off x="6612516" y="14145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" name="Freeform 343"/>
          <p:cNvSpPr/>
          <p:nvPr/>
        </p:nvSpPr>
        <p:spPr>
          <a:xfrm rot="0" flipH="0" flipV="0">
            <a:off x="6647567" y="1443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" name="Freeform 344"/>
          <p:cNvSpPr/>
          <p:nvPr/>
        </p:nvSpPr>
        <p:spPr>
          <a:xfrm rot="0" flipH="0" flipV="0">
            <a:off x="6727425" y="1431636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" name="Freeform 345"/>
          <p:cNvSpPr/>
          <p:nvPr/>
        </p:nvSpPr>
        <p:spPr>
          <a:xfrm rot="0" flipH="0" flipV="0">
            <a:off x="6823132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" name="Freeform 346"/>
          <p:cNvSpPr/>
          <p:nvPr/>
        </p:nvSpPr>
        <p:spPr>
          <a:xfrm rot="0" flipH="0" flipV="0">
            <a:off x="6863518" y="1443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" name="Freeform 347"/>
          <p:cNvSpPr/>
          <p:nvPr/>
        </p:nvSpPr>
        <p:spPr>
          <a:xfrm rot="0" flipH="0" flipV="0">
            <a:off x="6942767" y="15038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" name="Freeform 348"/>
          <p:cNvSpPr/>
          <p:nvPr/>
        </p:nvSpPr>
        <p:spPr>
          <a:xfrm rot="0" flipH="0" flipV="0">
            <a:off x="7015309" y="14163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" name="Freeform 349"/>
          <p:cNvSpPr/>
          <p:nvPr/>
        </p:nvSpPr>
        <p:spPr>
          <a:xfrm rot="0" flipH="0" flipV="0">
            <a:off x="7104158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" name="Freeform 350"/>
          <p:cNvSpPr/>
          <p:nvPr/>
        </p:nvSpPr>
        <p:spPr>
          <a:xfrm rot="0" flipH="0" flipV="0">
            <a:off x="7150792" y="1414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" name="Freeform 351"/>
          <p:cNvSpPr/>
          <p:nvPr/>
        </p:nvSpPr>
        <p:spPr>
          <a:xfrm rot="0" flipH="0" flipV="0">
            <a:off x="7236593" y="1414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" name="Freeform 352"/>
          <p:cNvSpPr/>
          <p:nvPr/>
        </p:nvSpPr>
        <p:spPr>
          <a:xfrm rot="0" flipH="0" flipV="0">
            <a:off x="7316146" y="14163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" name="Freeform 353"/>
          <p:cNvSpPr/>
          <p:nvPr/>
        </p:nvSpPr>
        <p:spPr>
          <a:xfrm rot="0" flipH="0" flipV="0">
            <a:off x="7395394" y="15038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" name="Freeform 354"/>
          <p:cNvSpPr/>
          <p:nvPr/>
        </p:nvSpPr>
        <p:spPr>
          <a:xfrm rot="0" flipH="0" flipV="0">
            <a:off x="7466565" y="1443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" name="Freeform 355"/>
          <p:cNvSpPr/>
          <p:nvPr/>
        </p:nvSpPr>
        <p:spPr>
          <a:xfrm rot="0" flipH="0" flipV="0">
            <a:off x="7552366" y="1443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" name="Freeform 356"/>
          <p:cNvSpPr/>
          <p:nvPr/>
        </p:nvSpPr>
        <p:spPr>
          <a:xfrm rot="0" flipH="0" flipV="0">
            <a:off x="7633291" y="1431636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" name="Freeform 357"/>
          <p:cNvSpPr/>
          <p:nvPr/>
        </p:nvSpPr>
        <p:spPr>
          <a:xfrm rot="0" flipH="0" flipV="0">
            <a:off x="7730217" y="14145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" name="Freeform 358"/>
          <p:cNvSpPr/>
          <p:nvPr/>
        </p:nvSpPr>
        <p:spPr>
          <a:xfrm rot="0" flipH="0" flipV="0">
            <a:off x="7766641" y="1443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" name="Freeform 359"/>
          <p:cNvSpPr/>
          <p:nvPr/>
        </p:nvSpPr>
        <p:spPr>
          <a:xfrm rot="0" flipH="0" flipV="0">
            <a:off x="7856709" y="1443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" name="Freeform 360"/>
          <p:cNvSpPr/>
          <p:nvPr/>
        </p:nvSpPr>
        <p:spPr>
          <a:xfrm rot="0" flipH="0" flipV="0">
            <a:off x="7938396" y="14253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" name="Freeform 361"/>
          <p:cNvSpPr/>
          <p:nvPr/>
        </p:nvSpPr>
        <p:spPr>
          <a:xfrm rot="0" flipH="0" flipV="0">
            <a:off x="8004690" y="1413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" name="Rectangle 362"/>
          <p:cNvSpPr/>
          <p:nvPr/>
        </p:nvSpPr>
        <p:spPr>
          <a:xfrm rot="0" flipH="0" flipV="0">
            <a:off x="5257375" y="1705073"/>
            <a:ext cx="2710891" cy="394760"/>
          </a:xfrm>
          <a:prstGeom prst="rect">
            <a:avLst/>
          </a:prstGeom>
        </p:spPr>
      </p:sp>
      <p:sp>
        <p:nvSpPr>
          <p:cNvPr id="363" name="Freeform 363"/>
          <p:cNvSpPr/>
          <p:nvPr/>
        </p:nvSpPr>
        <p:spPr>
          <a:xfrm rot="0" flipH="0" flipV="0">
            <a:off x="5261337" y="1784748"/>
            <a:ext cx="79552" cy="95707"/>
          </a:xfrm>
          <a:custGeom>
            <a:pathLst>
              <a:path w="6629400" h="7975600">
                <a:moveTo>
                  <a:pt x="0" y="7975600"/>
                </a:moveTo>
                <a:lnTo>
                  <a:pt x="2743200" y="0"/>
                </a:lnTo>
                <a:lnTo>
                  <a:pt x="3949700" y="0"/>
                </a:lnTo>
                <a:lnTo>
                  <a:pt x="6629400" y="7975600"/>
                </a:lnTo>
                <a:lnTo>
                  <a:pt x="5588000" y="7975600"/>
                </a:lnTo>
                <a:lnTo>
                  <a:pt x="4914900" y="5930900"/>
                </a:lnTo>
                <a:lnTo>
                  <a:pt x="1739900" y="5930900"/>
                </a:lnTo>
                <a:lnTo>
                  <a:pt x="1041400" y="7975600"/>
                </a:lnTo>
                <a:close/>
                <a:moveTo>
                  <a:pt x="-330200" y="7975600"/>
                </a:moveTo>
                <a:moveTo>
                  <a:pt x="1993900" y="5156200"/>
                </a:moveTo>
                <a:lnTo>
                  <a:pt x="4660900" y="5156200"/>
                </a:lnTo>
                <a:lnTo>
                  <a:pt x="3327400" y="1206500"/>
                </a:lnTo>
                <a:close/>
                <a:moveTo>
                  <a:pt x="24892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" name="Freeform 364"/>
          <p:cNvSpPr/>
          <p:nvPr/>
        </p:nvSpPr>
        <p:spPr>
          <a:xfrm rot="0" flipH="0" flipV="0">
            <a:off x="5331746" y="17754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" name="Freeform 365"/>
          <p:cNvSpPr/>
          <p:nvPr/>
        </p:nvSpPr>
        <p:spPr>
          <a:xfrm rot="0" flipH="0" flipV="0">
            <a:off x="5401698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" name="Freeform 366"/>
          <p:cNvSpPr/>
          <p:nvPr/>
        </p:nvSpPr>
        <p:spPr>
          <a:xfrm rot="0" flipH="0" flipV="0">
            <a:off x="5481555" y="1787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" name="Freeform 367"/>
          <p:cNvSpPr/>
          <p:nvPr/>
        </p:nvSpPr>
        <p:spPr>
          <a:xfrm rot="0" flipH="0" flipV="0">
            <a:off x="5546935" y="1807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" name="Freeform 368"/>
          <p:cNvSpPr/>
          <p:nvPr/>
        </p:nvSpPr>
        <p:spPr>
          <a:xfrm rot="0" flipH="0" flipV="0">
            <a:off x="5641270" y="1776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" name="Freeform 369"/>
          <p:cNvSpPr/>
          <p:nvPr/>
        </p:nvSpPr>
        <p:spPr>
          <a:xfrm rot="0" flipH="0" flipV="0">
            <a:off x="5720976" y="1805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" name="Freeform 370"/>
          <p:cNvSpPr/>
          <p:nvPr/>
        </p:nvSpPr>
        <p:spPr>
          <a:xfrm rot="0" flipH="0" flipV="0">
            <a:off x="5799461" y="1805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" name="Freeform 371"/>
          <p:cNvSpPr/>
          <p:nvPr/>
        </p:nvSpPr>
        <p:spPr>
          <a:xfrm rot="0" flipH="0" flipV="0">
            <a:off x="5885263" y="1805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" name="Freeform 372"/>
          <p:cNvSpPr/>
          <p:nvPr/>
        </p:nvSpPr>
        <p:spPr>
          <a:xfrm rot="0" flipH="0" flipV="0">
            <a:off x="5970911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" name="Freeform 373"/>
          <p:cNvSpPr/>
          <p:nvPr/>
        </p:nvSpPr>
        <p:spPr>
          <a:xfrm rot="0" flipH="0" flipV="0">
            <a:off x="6097099" y="1776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" name="Freeform 374"/>
          <p:cNvSpPr/>
          <p:nvPr/>
        </p:nvSpPr>
        <p:spPr>
          <a:xfrm rot="0" flipH="0" flipV="0">
            <a:off x="6133522" y="17783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" name="Freeform 375"/>
          <p:cNvSpPr/>
          <p:nvPr/>
        </p:nvSpPr>
        <p:spPr>
          <a:xfrm rot="0" flipH="0" flipV="0">
            <a:off x="6217342" y="17783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" name="Freeform 376"/>
          <p:cNvSpPr/>
          <p:nvPr/>
        </p:nvSpPr>
        <p:spPr>
          <a:xfrm rot="0" flipH="0" flipV="0">
            <a:off x="6307411" y="1776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" name="Freeform 377"/>
          <p:cNvSpPr/>
          <p:nvPr/>
        </p:nvSpPr>
        <p:spPr>
          <a:xfrm rot="0" flipH="0" flipV="0">
            <a:off x="6391993" y="1775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" name="Freeform 378"/>
          <p:cNvSpPr/>
          <p:nvPr/>
        </p:nvSpPr>
        <p:spPr>
          <a:xfrm rot="0" flipH="0" flipV="0">
            <a:off x="6432531" y="1805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" name="Freeform 379"/>
          <p:cNvSpPr/>
          <p:nvPr/>
        </p:nvSpPr>
        <p:spPr>
          <a:xfrm rot="0" flipH="0" flipV="0">
            <a:off x="6548507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" name="Freeform 380"/>
          <p:cNvSpPr/>
          <p:nvPr/>
        </p:nvSpPr>
        <p:spPr>
          <a:xfrm rot="0" flipH="0" flipV="0">
            <a:off x="6638576" y="1776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" name="Freeform 381"/>
          <p:cNvSpPr/>
          <p:nvPr/>
        </p:nvSpPr>
        <p:spPr>
          <a:xfrm rot="0" flipH="0" flipV="0">
            <a:off x="6673628" y="1805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" name="Freeform 382"/>
          <p:cNvSpPr/>
          <p:nvPr/>
        </p:nvSpPr>
        <p:spPr>
          <a:xfrm rot="0" flipH="0" flipV="0">
            <a:off x="6763239" y="1775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" name="Freeform 383"/>
          <p:cNvSpPr/>
          <p:nvPr/>
        </p:nvSpPr>
        <p:spPr>
          <a:xfrm rot="0" flipH="0" flipV="0">
            <a:off x="6799662" y="1787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" name="Freeform 384"/>
          <p:cNvSpPr/>
          <p:nvPr/>
        </p:nvSpPr>
        <p:spPr>
          <a:xfrm rot="0" flipH="0" flipV="0">
            <a:off x="6856965" y="1787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" name="Freeform 385"/>
          <p:cNvSpPr/>
          <p:nvPr/>
        </p:nvSpPr>
        <p:spPr>
          <a:xfrm rot="0" flipH="0" flipV="0">
            <a:off x="6918230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" name="Freeform 386"/>
          <p:cNvSpPr/>
          <p:nvPr/>
        </p:nvSpPr>
        <p:spPr>
          <a:xfrm rot="0" flipH="0" flipV="0">
            <a:off x="7000678" y="1805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" name="Freeform 387"/>
          <p:cNvSpPr/>
          <p:nvPr/>
        </p:nvSpPr>
        <p:spPr>
          <a:xfrm rot="0" flipH="0" flipV="0">
            <a:off x="7080384" y="1805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" name="Freeform 388"/>
          <p:cNvSpPr/>
          <p:nvPr/>
        </p:nvSpPr>
        <p:spPr>
          <a:xfrm rot="0" flipH="0" flipV="0">
            <a:off x="7160394" y="1805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" name="Freeform 389"/>
          <p:cNvSpPr/>
          <p:nvPr/>
        </p:nvSpPr>
        <p:spPr>
          <a:xfrm rot="0" flipH="0" flipV="0">
            <a:off x="7240251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" name="Freeform 390"/>
          <p:cNvSpPr/>
          <p:nvPr/>
        </p:nvSpPr>
        <p:spPr>
          <a:xfrm rot="0" flipH="0" flipV="0">
            <a:off x="7319499" y="18658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" name="Freeform 391"/>
          <p:cNvSpPr/>
          <p:nvPr/>
        </p:nvSpPr>
        <p:spPr>
          <a:xfrm rot="0" flipH="0" flipV="0">
            <a:off x="7390365" y="177545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" name="Freeform 392"/>
          <p:cNvSpPr/>
          <p:nvPr/>
        </p:nvSpPr>
        <p:spPr>
          <a:xfrm rot="0" flipH="0" flipV="0">
            <a:off x="7434104" y="180760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" name="Freeform 393"/>
          <p:cNvSpPr/>
          <p:nvPr/>
        </p:nvSpPr>
        <p:spPr>
          <a:xfrm rot="0" flipH="0" flipV="0">
            <a:off x="7515180" y="1805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" name="Freeform 394"/>
          <p:cNvSpPr/>
          <p:nvPr/>
        </p:nvSpPr>
        <p:spPr>
          <a:xfrm rot="0" flipH="0" flipV="0">
            <a:off x="7600068" y="1775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" name="Freeform 395"/>
          <p:cNvSpPr/>
          <p:nvPr/>
        </p:nvSpPr>
        <p:spPr>
          <a:xfrm rot="0" flipH="0" flipV="0">
            <a:off x="7645483" y="1775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" name="Freeform 396"/>
          <p:cNvSpPr/>
          <p:nvPr/>
        </p:nvSpPr>
        <p:spPr>
          <a:xfrm rot="0" flipH="0" flipV="0">
            <a:off x="7692117" y="1776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" name="Freeform 397"/>
          <p:cNvSpPr/>
          <p:nvPr/>
        </p:nvSpPr>
        <p:spPr>
          <a:xfrm rot="0" flipH="0" flipV="0">
            <a:off x="7777918" y="1776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" name="Freeform 398"/>
          <p:cNvSpPr/>
          <p:nvPr/>
        </p:nvSpPr>
        <p:spPr>
          <a:xfrm rot="0" flipH="0" flipV="0">
            <a:off x="7857471" y="1805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" name="Freeform 399"/>
          <p:cNvSpPr/>
          <p:nvPr/>
        </p:nvSpPr>
        <p:spPr>
          <a:xfrm rot="0" flipH="0" flipV="0">
            <a:off x="5260118" y="19885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" name="Freeform 400"/>
          <p:cNvSpPr/>
          <p:nvPr/>
        </p:nvSpPr>
        <p:spPr>
          <a:xfrm rot="0" flipH="0" flipV="0">
            <a:off x="5343023" y="1986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" name="Freeform 401"/>
          <p:cNvSpPr/>
          <p:nvPr/>
        </p:nvSpPr>
        <p:spPr>
          <a:xfrm rot="0" flipH="0" flipV="0">
            <a:off x="5431873" y="1956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" name="Freeform 402"/>
          <p:cNvSpPr/>
          <p:nvPr/>
        </p:nvSpPr>
        <p:spPr>
          <a:xfrm rot="0" flipH="0" flipV="0">
            <a:off x="5478507" y="19574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" name="Freeform 403"/>
          <p:cNvSpPr/>
          <p:nvPr/>
        </p:nvSpPr>
        <p:spPr>
          <a:xfrm rot="0" flipH="0" flipV="0">
            <a:off x="5560194" y="1968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" name="Freeform 404"/>
          <p:cNvSpPr/>
          <p:nvPr/>
        </p:nvSpPr>
        <p:spPr>
          <a:xfrm rot="0" flipH="0" flipV="0">
            <a:off x="5620087" y="1986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" name="Freeform 405"/>
          <p:cNvSpPr/>
          <p:nvPr/>
        </p:nvSpPr>
        <p:spPr>
          <a:xfrm rot="0" flipH="0" flipV="0">
            <a:off x="5703297" y="19867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" name="Freeform 406"/>
          <p:cNvSpPr/>
          <p:nvPr/>
        </p:nvSpPr>
        <p:spPr>
          <a:xfrm rot="0" flipH="0" flipV="0">
            <a:off x="5789098" y="19574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" name="Freeform 407"/>
          <p:cNvSpPr/>
          <p:nvPr/>
        </p:nvSpPr>
        <p:spPr>
          <a:xfrm rot="0" flipH="0" flipV="0">
            <a:off x="5874595" y="19574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" name="Freeform 408"/>
          <p:cNvSpPr/>
          <p:nvPr/>
        </p:nvSpPr>
        <p:spPr>
          <a:xfrm rot="0" flipH="0" flipV="0">
            <a:off x="5963596" y="1986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" name="Freeform 409"/>
          <p:cNvSpPr/>
          <p:nvPr/>
        </p:nvSpPr>
        <p:spPr>
          <a:xfrm rot="0" flipH="0" flipV="0">
            <a:off x="6054427" y="1957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" name="Freeform 410"/>
          <p:cNvSpPr/>
          <p:nvPr/>
        </p:nvSpPr>
        <p:spPr>
          <a:xfrm rot="0" flipH="0" flipV="0">
            <a:off x="6134132" y="1986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" name="Freeform 411"/>
          <p:cNvSpPr/>
          <p:nvPr/>
        </p:nvSpPr>
        <p:spPr>
          <a:xfrm rot="0" flipH="0" flipV="0">
            <a:off x="6219019" y="1956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" name="Freeform 412"/>
          <p:cNvSpPr/>
          <p:nvPr/>
        </p:nvSpPr>
        <p:spPr>
          <a:xfrm rot="0" flipH="0" flipV="0">
            <a:off x="6289123" y="19885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" name="Freeform 413"/>
          <p:cNvSpPr/>
          <p:nvPr/>
        </p:nvSpPr>
        <p:spPr>
          <a:xfrm rot="0" flipH="0" flipV="0">
            <a:off x="6372028" y="1986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" name="Freeform 414"/>
          <p:cNvSpPr/>
          <p:nvPr/>
        </p:nvSpPr>
        <p:spPr>
          <a:xfrm rot="0" flipH="0" flipV="0">
            <a:off x="6456001" y="1986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" name="Freeform 415"/>
          <p:cNvSpPr/>
          <p:nvPr/>
        </p:nvSpPr>
        <p:spPr>
          <a:xfrm rot="0" flipH="0" flipV="0">
            <a:off x="6531896" y="1968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" name="Freeform 416"/>
          <p:cNvSpPr/>
          <p:nvPr/>
        </p:nvSpPr>
        <p:spPr>
          <a:xfrm rot="0" flipH="0" flipV="0">
            <a:off x="6593161" y="1986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" name="Freeform 417"/>
          <p:cNvSpPr/>
          <p:nvPr/>
        </p:nvSpPr>
        <p:spPr>
          <a:xfrm rot="0" flipH="0" flipV="0">
            <a:off x="6712033" y="1964046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" name="Freeform 418"/>
          <p:cNvSpPr/>
          <p:nvPr/>
        </p:nvSpPr>
        <p:spPr>
          <a:xfrm rot="0" flipH="0" flipV="0">
            <a:off x="6798444" y="20455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" name="Freeform 419"/>
          <p:cNvSpPr/>
          <p:nvPr/>
        </p:nvSpPr>
        <p:spPr>
          <a:xfrm rot="0" flipH="0" flipV="0">
            <a:off x="6859861" y="19885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" name="Freeform 420"/>
          <p:cNvSpPr/>
          <p:nvPr/>
        </p:nvSpPr>
        <p:spPr>
          <a:xfrm rot="0" flipH="0" flipV="0">
            <a:off x="6946881" y="1988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" name="Freeform 421"/>
          <p:cNvSpPr/>
          <p:nvPr/>
        </p:nvSpPr>
        <p:spPr>
          <a:xfrm rot="0" flipH="0" flipV="0">
            <a:off x="7033597" y="1986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" name="Freeform 422"/>
          <p:cNvSpPr/>
          <p:nvPr/>
        </p:nvSpPr>
        <p:spPr>
          <a:xfrm rot="0" flipH="0" flipV="0">
            <a:off x="7124427" y="19867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" name="Freeform 423"/>
          <p:cNvSpPr/>
          <p:nvPr/>
        </p:nvSpPr>
        <p:spPr>
          <a:xfrm rot="0" flipH="0" flipV="0">
            <a:off x="7216324" y="19867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" name="Freeform 424"/>
          <p:cNvSpPr/>
          <p:nvPr/>
        </p:nvSpPr>
        <p:spPr>
          <a:xfrm rot="0" flipH="0" flipV="0">
            <a:off x="7301973" y="1986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" name="Rectangle 425"/>
          <p:cNvSpPr/>
          <p:nvPr/>
        </p:nvSpPr>
        <p:spPr>
          <a:xfrm rot="0" flipH="0" flipV="0">
            <a:off x="5295675" y="4082823"/>
            <a:ext cx="2016709" cy="575735"/>
          </a:xfrm>
          <a:prstGeom prst="rect">
            <a:avLst/>
          </a:prstGeom>
        </p:spPr>
      </p:sp>
      <p:sp>
        <p:nvSpPr>
          <p:cNvPr id="426" name="Freeform 426"/>
          <p:cNvSpPr/>
          <p:nvPr/>
        </p:nvSpPr>
        <p:spPr>
          <a:xfrm rot="0" flipH="0" flipV="0">
            <a:off x="5298418" y="4159297"/>
            <a:ext cx="86410" cy="98907"/>
          </a:xfrm>
          <a:custGeom>
            <a:pathLst>
              <a:path w="7200900" h="8242300">
                <a:moveTo>
                  <a:pt x="3517900" y="6604000"/>
                </a:moveTo>
                <a:lnTo>
                  <a:pt x="5626100" y="0"/>
                </a:lnTo>
                <a:lnTo>
                  <a:pt x="7200900" y="0"/>
                </a:lnTo>
                <a:lnTo>
                  <a:pt x="4368800" y="8242300"/>
                </a:lnTo>
                <a:lnTo>
                  <a:pt x="2794000" y="8242300"/>
                </a:lnTo>
                <a:lnTo>
                  <a:pt x="0" y="0"/>
                </a:lnTo>
                <a:lnTo>
                  <a:pt x="1587500" y="0"/>
                </a:lnTo>
                <a:lnTo>
                  <a:pt x="3670300" y="6604000"/>
                </a:lnTo>
                <a:close/>
                <a:moveTo>
                  <a:pt x="1409700" y="82423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" name="Freeform 427"/>
          <p:cNvSpPr/>
          <p:nvPr/>
        </p:nvSpPr>
        <p:spPr>
          <a:xfrm rot="0" flipH="0" flipV="0">
            <a:off x="5389858" y="4150839"/>
            <a:ext cx="68580" cy="109499"/>
          </a:xfrm>
          <a:custGeom>
            <a:pathLst>
              <a:path w="5715000" h="9124950">
                <a:moveTo>
                  <a:pt x="4406900" y="8947150"/>
                </a:moveTo>
                <a:lnTo>
                  <a:pt x="4216400" y="7448550"/>
                </a:lnTo>
                <a:lnTo>
                  <a:pt x="4216400" y="4972050"/>
                </a:lnTo>
                <a:cubicBezTo>
                  <a:pt x="4216400" y="4540250"/>
                  <a:pt x="4128558" y="4220634"/>
                  <a:pt x="3952875" y="4013200"/>
                </a:cubicBezTo>
                <a:cubicBezTo>
                  <a:pt x="3777191" y="3805767"/>
                  <a:pt x="3479800" y="3702050"/>
                  <a:pt x="3060700" y="3702050"/>
                </a:cubicBezTo>
                <a:cubicBezTo>
                  <a:pt x="2819400" y="3702050"/>
                  <a:pt x="2609850" y="3738034"/>
                  <a:pt x="2432050" y="3810000"/>
                </a:cubicBezTo>
                <a:cubicBezTo>
                  <a:pt x="2254250" y="3881967"/>
                  <a:pt x="2117725" y="3984625"/>
                  <a:pt x="2022475" y="4117975"/>
                </a:cubicBezTo>
                <a:cubicBezTo>
                  <a:pt x="1927225" y="4251325"/>
                  <a:pt x="1879600" y="4413250"/>
                  <a:pt x="1879600" y="4603750"/>
                </a:cubicBezTo>
                <a:lnTo>
                  <a:pt x="241300" y="4603750"/>
                </a:lnTo>
                <a:cubicBezTo>
                  <a:pt x="241300" y="4138084"/>
                  <a:pt x="353483" y="3758142"/>
                  <a:pt x="577850" y="3463925"/>
                </a:cubicBezTo>
                <a:cubicBezTo>
                  <a:pt x="802216" y="3169709"/>
                  <a:pt x="1125008" y="2953809"/>
                  <a:pt x="1546225" y="2816225"/>
                </a:cubicBezTo>
                <a:cubicBezTo>
                  <a:pt x="1967441" y="2678642"/>
                  <a:pt x="2472266" y="2609850"/>
                  <a:pt x="3060700" y="2609850"/>
                </a:cubicBezTo>
                <a:cubicBezTo>
                  <a:pt x="3594100" y="2609850"/>
                  <a:pt x="4059766" y="2695575"/>
                  <a:pt x="4457700" y="2867025"/>
                </a:cubicBezTo>
                <a:cubicBezTo>
                  <a:pt x="4855633" y="3038475"/>
                  <a:pt x="5164666" y="3302000"/>
                  <a:pt x="5384800" y="3657600"/>
                </a:cubicBezTo>
                <a:cubicBezTo>
                  <a:pt x="5604933" y="4013200"/>
                  <a:pt x="5715000" y="4468284"/>
                  <a:pt x="5715000" y="5022850"/>
                </a:cubicBezTo>
                <a:lnTo>
                  <a:pt x="5715000" y="8947150"/>
                </a:lnTo>
                <a:close/>
                <a:moveTo>
                  <a:pt x="-698500" y="8947150"/>
                </a:moveTo>
                <a:moveTo>
                  <a:pt x="2387600" y="9124950"/>
                </a:moveTo>
                <a:cubicBezTo>
                  <a:pt x="1858433" y="9124950"/>
                  <a:pt x="1417108" y="9032875"/>
                  <a:pt x="1063625" y="8848725"/>
                </a:cubicBezTo>
                <a:cubicBezTo>
                  <a:pt x="710141" y="8664575"/>
                  <a:pt x="444500" y="8422217"/>
                  <a:pt x="266700" y="8121650"/>
                </a:cubicBezTo>
                <a:cubicBezTo>
                  <a:pt x="88900" y="7821084"/>
                  <a:pt x="0" y="7495117"/>
                  <a:pt x="0" y="7143750"/>
                </a:cubicBezTo>
                <a:cubicBezTo>
                  <a:pt x="0" y="6754284"/>
                  <a:pt x="102658" y="6427259"/>
                  <a:pt x="307975" y="6162675"/>
                </a:cubicBezTo>
                <a:cubicBezTo>
                  <a:pt x="513291" y="5898092"/>
                  <a:pt x="804333" y="5699125"/>
                  <a:pt x="1181100" y="5565775"/>
                </a:cubicBezTo>
                <a:cubicBezTo>
                  <a:pt x="1557866" y="5432425"/>
                  <a:pt x="2002366" y="5365750"/>
                  <a:pt x="2514600" y="5365750"/>
                </a:cubicBezTo>
                <a:cubicBezTo>
                  <a:pt x="2849033" y="5365750"/>
                  <a:pt x="3165475" y="5391150"/>
                  <a:pt x="3463925" y="5441950"/>
                </a:cubicBezTo>
                <a:cubicBezTo>
                  <a:pt x="3762375" y="5492750"/>
                  <a:pt x="4059766" y="5560484"/>
                  <a:pt x="4356100" y="5645150"/>
                </a:cubicBezTo>
                <a:lnTo>
                  <a:pt x="4356100" y="6521450"/>
                </a:lnTo>
                <a:cubicBezTo>
                  <a:pt x="4123266" y="6445250"/>
                  <a:pt x="3869266" y="6385984"/>
                  <a:pt x="3594100" y="6343650"/>
                </a:cubicBezTo>
                <a:cubicBezTo>
                  <a:pt x="3318933" y="6301317"/>
                  <a:pt x="3060700" y="6280150"/>
                  <a:pt x="2819400" y="6280150"/>
                </a:cubicBezTo>
                <a:cubicBezTo>
                  <a:pt x="2463800" y="6280150"/>
                  <a:pt x="2171700" y="6345767"/>
                  <a:pt x="1943100" y="6477000"/>
                </a:cubicBezTo>
                <a:cubicBezTo>
                  <a:pt x="1714500" y="6608234"/>
                  <a:pt x="1600200" y="6830484"/>
                  <a:pt x="1600200" y="7143750"/>
                </a:cubicBezTo>
                <a:cubicBezTo>
                  <a:pt x="1600200" y="7372350"/>
                  <a:pt x="1693333" y="7569200"/>
                  <a:pt x="1879600" y="7734300"/>
                </a:cubicBezTo>
                <a:cubicBezTo>
                  <a:pt x="2065866" y="7899400"/>
                  <a:pt x="2362200" y="7981950"/>
                  <a:pt x="2768600" y="7981950"/>
                </a:cubicBezTo>
                <a:cubicBezTo>
                  <a:pt x="3077633" y="7981950"/>
                  <a:pt x="3340100" y="7914217"/>
                  <a:pt x="3556000" y="7778750"/>
                </a:cubicBezTo>
                <a:cubicBezTo>
                  <a:pt x="3771900" y="7643284"/>
                  <a:pt x="3935941" y="7473950"/>
                  <a:pt x="4048125" y="7270750"/>
                </a:cubicBezTo>
                <a:cubicBezTo>
                  <a:pt x="4160308" y="7067550"/>
                  <a:pt x="4216400" y="6864350"/>
                  <a:pt x="4216400" y="6661150"/>
                </a:cubicBezTo>
                <a:lnTo>
                  <a:pt x="4572000" y="6661150"/>
                </a:lnTo>
                <a:cubicBezTo>
                  <a:pt x="4572000" y="7105650"/>
                  <a:pt x="4489450" y="7515225"/>
                  <a:pt x="4324350" y="7889875"/>
                </a:cubicBezTo>
                <a:cubicBezTo>
                  <a:pt x="4159250" y="8264525"/>
                  <a:pt x="3914775" y="8564034"/>
                  <a:pt x="3590925" y="8788400"/>
                </a:cubicBezTo>
                <a:cubicBezTo>
                  <a:pt x="3267075" y="9012766"/>
                  <a:pt x="2865966" y="9124950"/>
                  <a:pt x="2387600" y="9124950"/>
                </a:cubicBezTo>
                <a:close/>
                <a:moveTo>
                  <a:pt x="-876300" y="8947150"/>
                </a:moveTo>
                <a:moveTo>
                  <a:pt x="4222750" y="1695450"/>
                </a:moveTo>
                <a:cubicBezTo>
                  <a:pt x="3977216" y="1695450"/>
                  <a:pt x="3767666" y="1615017"/>
                  <a:pt x="3594100" y="1454150"/>
                </a:cubicBezTo>
                <a:cubicBezTo>
                  <a:pt x="3420533" y="1293284"/>
                  <a:pt x="3333750" y="1092200"/>
                  <a:pt x="3333750" y="850900"/>
                </a:cubicBezTo>
                <a:cubicBezTo>
                  <a:pt x="3333750" y="609600"/>
                  <a:pt x="3420533" y="407459"/>
                  <a:pt x="3594100" y="244475"/>
                </a:cubicBezTo>
                <a:cubicBezTo>
                  <a:pt x="3767666" y="81492"/>
                  <a:pt x="3977216" y="0"/>
                  <a:pt x="4222750" y="0"/>
                </a:cubicBezTo>
                <a:cubicBezTo>
                  <a:pt x="4485216" y="0"/>
                  <a:pt x="4701116" y="81492"/>
                  <a:pt x="4870450" y="244475"/>
                </a:cubicBezTo>
                <a:cubicBezTo>
                  <a:pt x="5039783" y="407459"/>
                  <a:pt x="5124450" y="609600"/>
                  <a:pt x="5124450" y="850900"/>
                </a:cubicBezTo>
                <a:cubicBezTo>
                  <a:pt x="5124450" y="1092200"/>
                  <a:pt x="5039783" y="1293284"/>
                  <a:pt x="4870450" y="1454150"/>
                </a:cubicBezTo>
                <a:cubicBezTo>
                  <a:pt x="4701116" y="1615017"/>
                  <a:pt x="4485216" y="1695450"/>
                  <a:pt x="4222750" y="1695450"/>
                </a:cubicBezTo>
                <a:close/>
                <a:moveTo>
                  <a:pt x="6553200" y="8947150"/>
                </a:moveTo>
                <a:moveTo>
                  <a:pt x="1784350" y="1695450"/>
                </a:moveTo>
                <a:cubicBezTo>
                  <a:pt x="1526116" y="1695450"/>
                  <a:pt x="1313391" y="1615017"/>
                  <a:pt x="1146175" y="1454150"/>
                </a:cubicBezTo>
                <a:cubicBezTo>
                  <a:pt x="978958" y="1293284"/>
                  <a:pt x="895350" y="1096434"/>
                  <a:pt x="895350" y="863600"/>
                </a:cubicBezTo>
                <a:cubicBezTo>
                  <a:pt x="895350" y="613834"/>
                  <a:pt x="978958" y="409575"/>
                  <a:pt x="1146175" y="250825"/>
                </a:cubicBezTo>
                <a:cubicBezTo>
                  <a:pt x="1313391" y="92075"/>
                  <a:pt x="1526116" y="12700"/>
                  <a:pt x="1784350" y="12700"/>
                </a:cubicBezTo>
                <a:cubicBezTo>
                  <a:pt x="2046816" y="12700"/>
                  <a:pt x="2262716" y="92075"/>
                  <a:pt x="2432050" y="250825"/>
                </a:cubicBezTo>
                <a:cubicBezTo>
                  <a:pt x="2601383" y="409575"/>
                  <a:pt x="2686050" y="613834"/>
                  <a:pt x="2686050" y="863600"/>
                </a:cubicBezTo>
                <a:cubicBezTo>
                  <a:pt x="2686050" y="1096434"/>
                  <a:pt x="2601383" y="1293284"/>
                  <a:pt x="2432050" y="1454150"/>
                </a:cubicBezTo>
                <a:cubicBezTo>
                  <a:pt x="2262716" y="1615017"/>
                  <a:pt x="2046816" y="1695450"/>
                  <a:pt x="1784350" y="1695450"/>
                </a:cubicBezTo>
                <a:close/>
                <a:moveTo>
                  <a:pt x="6553200" y="894715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" name="Freeform 428"/>
          <p:cNvSpPr/>
          <p:nvPr/>
        </p:nvSpPr>
        <p:spPr>
          <a:xfrm rot="0" flipH="0" flipV="0">
            <a:off x="5484194" y="414969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" name="Freeform 429"/>
          <p:cNvSpPr/>
          <p:nvPr/>
        </p:nvSpPr>
        <p:spPr>
          <a:xfrm rot="0" flipH="0" flipV="0">
            <a:off x="5534790" y="4153658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" name="Freeform 430"/>
          <p:cNvSpPr/>
          <p:nvPr/>
        </p:nvSpPr>
        <p:spPr>
          <a:xfrm rot="0" flipH="0" flipV="0">
            <a:off x="5624859" y="4153658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" name="Freeform 431"/>
          <p:cNvSpPr/>
          <p:nvPr/>
        </p:nvSpPr>
        <p:spPr>
          <a:xfrm rot="0" flipH="0" flipV="0">
            <a:off x="5709136" y="4150839"/>
            <a:ext cx="68580" cy="109499"/>
          </a:xfrm>
          <a:custGeom>
            <a:pathLst>
              <a:path w="5715000" h="9124950">
                <a:moveTo>
                  <a:pt x="4406900" y="8947150"/>
                </a:moveTo>
                <a:lnTo>
                  <a:pt x="4216400" y="7448550"/>
                </a:lnTo>
                <a:lnTo>
                  <a:pt x="4216400" y="4972050"/>
                </a:lnTo>
                <a:cubicBezTo>
                  <a:pt x="4216400" y="4540250"/>
                  <a:pt x="4128558" y="4220634"/>
                  <a:pt x="3952875" y="4013200"/>
                </a:cubicBezTo>
                <a:cubicBezTo>
                  <a:pt x="3777191" y="3805767"/>
                  <a:pt x="3479800" y="3702050"/>
                  <a:pt x="3060700" y="3702050"/>
                </a:cubicBezTo>
                <a:cubicBezTo>
                  <a:pt x="2819400" y="3702050"/>
                  <a:pt x="2609850" y="3738034"/>
                  <a:pt x="2432050" y="3810000"/>
                </a:cubicBezTo>
                <a:cubicBezTo>
                  <a:pt x="2254250" y="3881967"/>
                  <a:pt x="2117725" y="3984625"/>
                  <a:pt x="2022475" y="4117975"/>
                </a:cubicBezTo>
                <a:cubicBezTo>
                  <a:pt x="1927225" y="4251325"/>
                  <a:pt x="1879600" y="4413250"/>
                  <a:pt x="1879600" y="4603750"/>
                </a:cubicBezTo>
                <a:lnTo>
                  <a:pt x="241300" y="4603750"/>
                </a:lnTo>
                <a:cubicBezTo>
                  <a:pt x="241300" y="4138084"/>
                  <a:pt x="353483" y="3758142"/>
                  <a:pt x="577850" y="3463925"/>
                </a:cubicBezTo>
                <a:cubicBezTo>
                  <a:pt x="802216" y="3169709"/>
                  <a:pt x="1125008" y="2953809"/>
                  <a:pt x="1546225" y="2816225"/>
                </a:cubicBezTo>
                <a:cubicBezTo>
                  <a:pt x="1967441" y="2678642"/>
                  <a:pt x="2472266" y="2609850"/>
                  <a:pt x="3060700" y="2609850"/>
                </a:cubicBezTo>
                <a:cubicBezTo>
                  <a:pt x="3594100" y="2609850"/>
                  <a:pt x="4059766" y="2695575"/>
                  <a:pt x="4457700" y="2867025"/>
                </a:cubicBezTo>
                <a:cubicBezTo>
                  <a:pt x="4855633" y="3038475"/>
                  <a:pt x="5164666" y="3302000"/>
                  <a:pt x="5384800" y="3657600"/>
                </a:cubicBezTo>
                <a:cubicBezTo>
                  <a:pt x="5604933" y="4013200"/>
                  <a:pt x="5715000" y="4468284"/>
                  <a:pt x="5715000" y="5022850"/>
                </a:cubicBezTo>
                <a:lnTo>
                  <a:pt x="5715000" y="8947150"/>
                </a:lnTo>
                <a:close/>
                <a:moveTo>
                  <a:pt x="-698500" y="8947150"/>
                </a:moveTo>
                <a:moveTo>
                  <a:pt x="2387600" y="9124950"/>
                </a:moveTo>
                <a:cubicBezTo>
                  <a:pt x="1858433" y="9124950"/>
                  <a:pt x="1417108" y="9032875"/>
                  <a:pt x="1063625" y="8848725"/>
                </a:cubicBezTo>
                <a:cubicBezTo>
                  <a:pt x="710141" y="8664575"/>
                  <a:pt x="444500" y="8422217"/>
                  <a:pt x="266700" y="8121650"/>
                </a:cubicBezTo>
                <a:cubicBezTo>
                  <a:pt x="88900" y="7821084"/>
                  <a:pt x="0" y="7495117"/>
                  <a:pt x="0" y="7143750"/>
                </a:cubicBezTo>
                <a:cubicBezTo>
                  <a:pt x="0" y="6754284"/>
                  <a:pt x="102658" y="6427259"/>
                  <a:pt x="307975" y="6162675"/>
                </a:cubicBezTo>
                <a:cubicBezTo>
                  <a:pt x="513291" y="5898092"/>
                  <a:pt x="804333" y="5699125"/>
                  <a:pt x="1181100" y="5565775"/>
                </a:cubicBezTo>
                <a:cubicBezTo>
                  <a:pt x="1557866" y="5432425"/>
                  <a:pt x="2002366" y="5365750"/>
                  <a:pt x="2514600" y="5365750"/>
                </a:cubicBezTo>
                <a:cubicBezTo>
                  <a:pt x="2849033" y="5365750"/>
                  <a:pt x="3165475" y="5391150"/>
                  <a:pt x="3463925" y="5441950"/>
                </a:cubicBezTo>
                <a:cubicBezTo>
                  <a:pt x="3762375" y="5492750"/>
                  <a:pt x="4059766" y="5560484"/>
                  <a:pt x="4356100" y="5645150"/>
                </a:cubicBezTo>
                <a:lnTo>
                  <a:pt x="4356100" y="6521450"/>
                </a:lnTo>
                <a:cubicBezTo>
                  <a:pt x="4123266" y="6445250"/>
                  <a:pt x="3869266" y="6385984"/>
                  <a:pt x="3594100" y="6343650"/>
                </a:cubicBezTo>
                <a:cubicBezTo>
                  <a:pt x="3318933" y="6301317"/>
                  <a:pt x="3060700" y="6280150"/>
                  <a:pt x="2819400" y="6280150"/>
                </a:cubicBezTo>
                <a:cubicBezTo>
                  <a:pt x="2463800" y="6280150"/>
                  <a:pt x="2171700" y="6345767"/>
                  <a:pt x="1943100" y="6477000"/>
                </a:cubicBezTo>
                <a:cubicBezTo>
                  <a:pt x="1714500" y="6608234"/>
                  <a:pt x="1600200" y="6830484"/>
                  <a:pt x="1600200" y="7143750"/>
                </a:cubicBezTo>
                <a:cubicBezTo>
                  <a:pt x="1600200" y="7372350"/>
                  <a:pt x="1693333" y="7569200"/>
                  <a:pt x="1879600" y="7734300"/>
                </a:cubicBezTo>
                <a:cubicBezTo>
                  <a:pt x="2065866" y="7899400"/>
                  <a:pt x="2362200" y="7981950"/>
                  <a:pt x="2768600" y="7981950"/>
                </a:cubicBezTo>
                <a:cubicBezTo>
                  <a:pt x="3077633" y="7981950"/>
                  <a:pt x="3340100" y="7914217"/>
                  <a:pt x="3556000" y="7778750"/>
                </a:cubicBezTo>
                <a:cubicBezTo>
                  <a:pt x="3771900" y="7643284"/>
                  <a:pt x="3935941" y="7473950"/>
                  <a:pt x="4048125" y="7270750"/>
                </a:cubicBezTo>
                <a:cubicBezTo>
                  <a:pt x="4160308" y="7067550"/>
                  <a:pt x="4216400" y="6864350"/>
                  <a:pt x="4216400" y="6661150"/>
                </a:cubicBezTo>
                <a:lnTo>
                  <a:pt x="4572000" y="6661150"/>
                </a:lnTo>
                <a:cubicBezTo>
                  <a:pt x="4572000" y="7105650"/>
                  <a:pt x="4489450" y="7515225"/>
                  <a:pt x="4324350" y="7889875"/>
                </a:cubicBezTo>
                <a:cubicBezTo>
                  <a:pt x="4159250" y="8264525"/>
                  <a:pt x="3914775" y="8564034"/>
                  <a:pt x="3590925" y="8788400"/>
                </a:cubicBezTo>
                <a:cubicBezTo>
                  <a:pt x="3267075" y="9012766"/>
                  <a:pt x="2865966" y="9124950"/>
                  <a:pt x="2387600" y="9124950"/>
                </a:cubicBezTo>
                <a:close/>
                <a:moveTo>
                  <a:pt x="-876300" y="8947150"/>
                </a:moveTo>
                <a:moveTo>
                  <a:pt x="4222750" y="1695450"/>
                </a:moveTo>
                <a:cubicBezTo>
                  <a:pt x="3977216" y="1695450"/>
                  <a:pt x="3767666" y="1615017"/>
                  <a:pt x="3594100" y="1454150"/>
                </a:cubicBezTo>
                <a:cubicBezTo>
                  <a:pt x="3420533" y="1293284"/>
                  <a:pt x="3333750" y="1092200"/>
                  <a:pt x="3333750" y="850900"/>
                </a:cubicBezTo>
                <a:cubicBezTo>
                  <a:pt x="3333750" y="609600"/>
                  <a:pt x="3420533" y="407459"/>
                  <a:pt x="3594100" y="244475"/>
                </a:cubicBezTo>
                <a:cubicBezTo>
                  <a:pt x="3767666" y="81492"/>
                  <a:pt x="3977216" y="0"/>
                  <a:pt x="4222750" y="0"/>
                </a:cubicBezTo>
                <a:cubicBezTo>
                  <a:pt x="4485216" y="0"/>
                  <a:pt x="4701116" y="81492"/>
                  <a:pt x="4870450" y="244475"/>
                </a:cubicBezTo>
                <a:cubicBezTo>
                  <a:pt x="5039783" y="407459"/>
                  <a:pt x="5124450" y="609600"/>
                  <a:pt x="5124450" y="850900"/>
                </a:cubicBezTo>
                <a:cubicBezTo>
                  <a:pt x="5124450" y="1092200"/>
                  <a:pt x="5039783" y="1293284"/>
                  <a:pt x="4870450" y="1454150"/>
                </a:cubicBezTo>
                <a:cubicBezTo>
                  <a:pt x="4701116" y="1615017"/>
                  <a:pt x="4485216" y="1695450"/>
                  <a:pt x="4222750" y="1695450"/>
                </a:cubicBezTo>
                <a:close/>
                <a:moveTo>
                  <a:pt x="6553200" y="8947150"/>
                </a:moveTo>
                <a:moveTo>
                  <a:pt x="1784350" y="1695450"/>
                </a:moveTo>
                <a:cubicBezTo>
                  <a:pt x="1526116" y="1695450"/>
                  <a:pt x="1313391" y="1615017"/>
                  <a:pt x="1146175" y="1454150"/>
                </a:cubicBezTo>
                <a:cubicBezTo>
                  <a:pt x="978958" y="1293284"/>
                  <a:pt x="895350" y="1096434"/>
                  <a:pt x="895350" y="863600"/>
                </a:cubicBezTo>
                <a:cubicBezTo>
                  <a:pt x="895350" y="613834"/>
                  <a:pt x="978958" y="409575"/>
                  <a:pt x="1146175" y="250825"/>
                </a:cubicBezTo>
                <a:cubicBezTo>
                  <a:pt x="1313391" y="92075"/>
                  <a:pt x="1526116" y="12700"/>
                  <a:pt x="1784350" y="12700"/>
                </a:cubicBezTo>
                <a:cubicBezTo>
                  <a:pt x="2046816" y="12700"/>
                  <a:pt x="2262716" y="92075"/>
                  <a:pt x="2432050" y="250825"/>
                </a:cubicBezTo>
                <a:cubicBezTo>
                  <a:pt x="2601383" y="409575"/>
                  <a:pt x="2686050" y="613834"/>
                  <a:pt x="2686050" y="863600"/>
                </a:cubicBezTo>
                <a:cubicBezTo>
                  <a:pt x="2686050" y="1096434"/>
                  <a:pt x="2601383" y="1293284"/>
                  <a:pt x="2432050" y="1454150"/>
                </a:cubicBezTo>
                <a:cubicBezTo>
                  <a:pt x="2262716" y="1615017"/>
                  <a:pt x="2046816" y="1695450"/>
                  <a:pt x="1784350" y="1695450"/>
                </a:cubicBezTo>
                <a:close/>
                <a:moveTo>
                  <a:pt x="6553200" y="894715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" name="Freeform 432"/>
          <p:cNvSpPr/>
          <p:nvPr/>
        </p:nvSpPr>
        <p:spPr>
          <a:xfrm rot="0" flipH="0" flipV="0">
            <a:off x="5804081" y="4182919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" name="Freeform 433"/>
          <p:cNvSpPr/>
          <p:nvPr/>
        </p:nvSpPr>
        <p:spPr>
          <a:xfrm rot="0" flipH="0" flipV="0">
            <a:off x="5863212" y="414969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" name="Freeform 434"/>
          <p:cNvSpPr/>
          <p:nvPr/>
        </p:nvSpPr>
        <p:spPr>
          <a:xfrm rot="0" flipH="0" flipV="0">
            <a:off x="5907408" y="4187491"/>
            <a:ext cx="25298" cy="69494"/>
          </a:xfrm>
          <a:custGeom>
            <a:pathLst>
              <a:path w="2108200" h="5791200">
                <a:moveTo>
                  <a:pt x="0" y="4800600"/>
                </a:moveTo>
                <a:cubicBezTo>
                  <a:pt x="0" y="4512734"/>
                  <a:pt x="97366" y="4271434"/>
                  <a:pt x="292100" y="4076700"/>
                </a:cubicBezTo>
                <a:cubicBezTo>
                  <a:pt x="486833" y="3881967"/>
                  <a:pt x="736600" y="3784600"/>
                  <a:pt x="1041400" y="3784600"/>
                </a:cubicBezTo>
                <a:cubicBezTo>
                  <a:pt x="1346200" y="3784600"/>
                  <a:pt x="1600200" y="3881967"/>
                  <a:pt x="1803400" y="4076700"/>
                </a:cubicBezTo>
                <a:cubicBezTo>
                  <a:pt x="2006600" y="4271434"/>
                  <a:pt x="2108200" y="4512734"/>
                  <a:pt x="2108200" y="4800600"/>
                </a:cubicBezTo>
                <a:cubicBezTo>
                  <a:pt x="2108200" y="5084234"/>
                  <a:pt x="2006600" y="5320242"/>
                  <a:pt x="1803400" y="5508625"/>
                </a:cubicBezTo>
                <a:cubicBezTo>
                  <a:pt x="1600200" y="5697009"/>
                  <a:pt x="1346200" y="5791200"/>
                  <a:pt x="1041400" y="5791200"/>
                </a:cubicBezTo>
                <a:cubicBezTo>
                  <a:pt x="736600" y="5791200"/>
                  <a:pt x="486833" y="5695950"/>
                  <a:pt x="292100" y="5505450"/>
                </a:cubicBezTo>
                <a:cubicBezTo>
                  <a:pt x="97366" y="5314950"/>
                  <a:pt x="0" y="5080000"/>
                  <a:pt x="0" y="4800600"/>
                </a:cubicBezTo>
                <a:close/>
                <a:moveTo>
                  <a:pt x="444500" y="5892800"/>
                </a:moveTo>
                <a:moveTo>
                  <a:pt x="0" y="1016000"/>
                </a:moveTo>
                <a:cubicBezTo>
                  <a:pt x="0" y="728134"/>
                  <a:pt x="97366" y="486834"/>
                  <a:pt x="292100" y="292100"/>
                </a:cubicBezTo>
                <a:cubicBezTo>
                  <a:pt x="486833" y="97367"/>
                  <a:pt x="736600" y="0"/>
                  <a:pt x="1041400" y="0"/>
                </a:cubicBezTo>
                <a:cubicBezTo>
                  <a:pt x="1346200" y="0"/>
                  <a:pt x="1600200" y="97367"/>
                  <a:pt x="1803400" y="292100"/>
                </a:cubicBezTo>
                <a:cubicBezTo>
                  <a:pt x="2006600" y="486834"/>
                  <a:pt x="2108200" y="728134"/>
                  <a:pt x="2108200" y="1016000"/>
                </a:cubicBezTo>
                <a:cubicBezTo>
                  <a:pt x="2108200" y="1299634"/>
                  <a:pt x="2006600" y="1535642"/>
                  <a:pt x="1803400" y="1724025"/>
                </a:cubicBezTo>
                <a:cubicBezTo>
                  <a:pt x="1600200" y="1912409"/>
                  <a:pt x="1346200" y="2006600"/>
                  <a:pt x="1041400" y="2006600"/>
                </a:cubicBezTo>
                <a:cubicBezTo>
                  <a:pt x="736600" y="2006600"/>
                  <a:pt x="486833" y="1911350"/>
                  <a:pt x="292100" y="1720850"/>
                </a:cubicBezTo>
                <a:cubicBezTo>
                  <a:pt x="97366" y="1530350"/>
                  <a:pt x="0" y="1295400"/>
                  <a:pt x="0" y="1016000"/>
                </a:cubicBezTo>
                <a:close/>
                <a:moveTo>
                  <a:pt x="4229100" y="5892800"/>
                </a:moveTo>
              </a:path>
            </a:pathLst>
          </a:custGeom>
          <a:solidFill>
            <a:srgbClr val="B45F06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" name="Freeform 435"/>
          <p:cNvSpPr/>
          <p:nvPr/>
        </p:nvSpPr>
        <p:spPr>
          <a:xfrm rot="0" flipH="0" flipV="0">
            <a:off x="5993582" y="4159297"/>
            <a:ext cx="79095" cy="98907"/>
          </a:xfrm>
          <a:custGeom>
            <a:pathLst>
              <a:path w="6591300" h="8242300">
                <a:moveTo>
                  <a:pt x="0" y="0"/>
                </a:moveTo>
                <a:lnTo>
                  <a:pt x="1498600" y="0"/>
                </a:lnTo>
                <a:lnTo>
                  <a:pt x="1498600" y="3441700"/>
                </a:lnTo>
                <a:lnTo>
                  <a:pt x="5092700" y="3441700"/>
                </a:lnTo>
                <a:lnTo>
                  <a:pt x="5092700" y="0"/>
                </a:lnTo>
                <a:lnTo>
                  <a:pt x="6591300" y="0"/>
                </a:lnTo>
                <a:lnTo>
                  <a:pt x="6591300" y="8242300"/>
                </a:lnTo>
                <a:lnTo>
                  <a:pt x="5092700" y="8242300"/>
                </a:lnTo>
                <a:lnTo>
                  <a:pt x="5092700" y="4749800"/>
                </a:lnTo>
                <a:lnTo>
                  <a:pt x="1498600" y="4749800"/>
                </a:lnTo>
                <a:lnTo>
                  <a:pt x="14986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" name="Freeform 436"/>
          <p:cNvSpPr/>
          <p:nvPr/>
        </p:nvSpPr>
        <p:spPr>
          <a:xfrm rot="0" flipH="0" flipV="0">
            <a:off x="6101024" y="4159297"/>
            <a:ext cx="17983" cy="98907"/>
          </a:xfrm>
          <a:custGeom>
            <a:pathLst>
              <a:path w="1498600" h="8242300">
                <a:moveTo>
                  <a:pt x="0" y="82423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242300"/>
                </a:lnTo>
                <a:close/>
                <a:moveTo>
                  <a:pt x="-11811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" name="Freeform 437"/>
          <p:cNvSpPr/>
          <p:nvPr/>
        </p:nvSpPr>
        <p:spPr>
          <a:xfrm rot="0" flipH="0" flipV="0">
            <a:off x="6146896" y="4159297"/>
            <a:ext cx="70256" cy="98907"/>
          </a:xfrm>
          <a:custGeom>
            <a:pathLst>
              <a:path w="5854700" h="8242300">
                <a:moveTo>
                  <a:pt x="0" y="8242300"/>
                </a:moveTo>
                <a:lnTo>
                  <a:pt x="0" y="0"/>
                </a:lnTo>
                <a:lnTo>
                  <a:pt x="2908300" y="0"/>
                </a:lnTo>
                <a:cubicBezTo>
                  <a:pt x="3835400" y="0"/>
                  <a:pt x="4558241" y="228600"/>
                  <a:pt x="5076825" y="685800"/>
                </a:cubicBezTo>
                <a:cubicBezTo>
                  <a:pt x="5595408" y="1143000"/>
                  <a:pt x="5854700" y="1790700"/>
                  <a:pt x="5854700" y="2628900"/>
                </a:cubicBezTo>
                <a:cubicBezTo>
                  <a:pt x="5854700" y="3458634"/>
                  <a:pt x="5595408" y="4102100"/>
                  <a:pt x="5076825" y="4559300"/>
                </a:cubicBezTo>
                <a:cubicBezTo>
                  <a:pt x="4558241" y="5016500"/>
                  <a:pt x="3835400" y="5245100"/>
                  <a:pt x="2908300" y="5245100"/>
                </a:cubicBezTo>
                <a:lnTo>
                  <a:pt x="1511300" y="5245100"/>
                </a:lnTo>
                <a:lnTo>
                  <a:pt x="1511300" y="8242300"/>
                </a:lnTo>
                <a:close/>
                <a:moveTo>
                  <a:pt x="-1143000" y="8242300"/>
                </a:moveTo>
                <a:moveTo>
                  <a:pt x="1511300" y="3937000"/>
                </a:moveTo>
                <a:lnTo>
                  <a:pt x="2908300" y="3937000"/>
                </a:lnTo>
                <a:cubicBezTo>
                  <a:pt x="3373966" y="3937000"/>
                  <a:pt x="3725333" y="3814234"/>
                  <a:pt x="3962400" y="3568700"/>
                </a:cubicBezTo>
                <a:cubicBezTo>
                  <a:pt x="4199466" y="3323167"/>
                  <a:pt x="4318000" y="3009900"/>
                  <a:pt x="4318000" y="2628900"/>
                </a:cubicBezTo>
                <a:cubicBezTo>
                  <a:pt x="4318000" y="2239434"/>
                  <a:pt x="4199466" y="1919817"/>
                  <a:pt x="3962400" y="1670050"/>
                </a:cubicBezTo>
                <a:cubicBezTo>
                  <a:pt x="3725333" y="1420284"/>
                  <a:pt x="3373966" y="1295400"/>
                  <a:pt x="2908300" y="1295400"/>
                </a:cubicBezTo>
                <a:lnTo>
                  <a:pt x="1511300" y="1295400"/>
                </a:lnTo>
                <a:close/>
                <a:moveTo>
                  <a:pt x="3162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" name="Freeform 438"/>
          <p:cNvSpPr/>
          <p:nvPr/>
        </p:nvSpPr>
        <p:spPr>
          <a:xfrm rot="0" flipH="0" flipV="0">
            <a:off x="6271255" y="4143295"/>
            <a:ext cx="44805" cy="132892"/>
          </a:xfrm>
          <a:custGeom>
            <a:pathLst>
              <a:path w="3733800" h="11074400">
                <a:moveTo>
                  <a:pt x="2654300" y="0"/>
                </a:moveTo>
                <a:lnTo>
                  <a:pt x="3733800" y="787400"/>
                </a:lnTo>
                <a:cubicBezTo>
                  <a:pt x="3246966" y="1295400"/>
                  <a:pt x="2841625" y="1803400"/>
                  <a:pt x="2517775" y="2311400"/>
                </a:cubicBezTo>
                <a:cubicBezTo>
                  <a:pt x="2193925" y="2819400"/>
                  <a:pt x="1951566" y="3339042"/>
                  <a:pt x="1790700" y="3870325"/>
                </a:cubicBezTo>
                <a:cubicBezTo>
                  <a:pt x="1629833" y="4401609"/>
                  <a:pt x="1549400" y="4957234"/>
                  <a:pt x="1549400" y="5537200"/>
                </a:cubicBezTo>
                <a:cubicBezTo>
                  <a:pt x="1549400" y="6400800"/>
                  <a:pt x="1731433" y="7214659"/>
                  <a:pt x="2095500" y="7978775"/>
                </a:cubicBezTo>
                <a:cubicBezTo>
                  <a:pt x="2459566" y="8742892"/>
                  <a:pt x="3005666" y="9503834"/>
                  <a:pt x="3733800" y="10261600"/>
                </a:cubicBezTo>
                <a:lnTo>
                  <a:pt x="2654300" y="11074400"/>
                </a:lnTo>
                <a:cubicBezTo>
                  <a:pt x="1744133" y="10265833"/>
                  <a:pt x="1074208" y="9398000"/>
                  <a:pt x="644525" y="8470900"/>
                </a:cubicBezTo>
                <a:cubicBezTo>
                  <a:pt x="214841" y="7543800"/>
                  <a:pt x="0" y="6565900"/>
                  <a:pt x="0" y="5537200"/>
                </a:cubicBezTo>
                <a:cubicBezTo>
                  <a:pt x="0" y="4500034"/>
                  <a:pt x="214841" y="3517900"/>
                  <a:pt x="644525" y="2590800"/>
                </a:cubicBezTo>
                <a:cubicBezTo>
                  <a:pt x="1074208" y="1663700"/>
                  <a:pt x="1744133" y="800100"/>
                  <a:pt x="2654300" y="0"/>
                </a:cubicBezTo>
                <a:close/>
                <a:moveTo>
                  <a:pt x="86487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" name="Freeform 439"/>
          <p:cNvSpPr/>
          <p:nvPr/>
        </p:nvSpPr>
        <p:spPr>
          <a:xfrm rot="0" flipH="0" flipV="0">
            <a:off x="6330081" y="415731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" name="Freeform 440"/>
          <p:cNvSpPr/>
          <p:nvPr/>
        </p:nvSpPr>
        <p:spPr>
          <a:xfrm rot="0" flipH="0" flipV="0">
            <a:off x="6420302" y="415731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" name="Freeform 441"/>
          <p:cNvSpPr/>
          <p:nvPr/>
        </p:nvSpPr>
        <p:spPr>
          <a:xfrm rot="0" flipH="0" flipV="0">
            <a:off x="6518600" y="415731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" name="Freeform 442"/>
          <p:cNvSpPr/>
          <p:nvPr/>
        </p:nvSpPr>
        <p:spPr>
          <a:xfrm rot="0" flipH="0" flipV="0">
            <a:off x="6605011" y="4158230"/>
            <a:ext cx="85191" cy="99974"/>
          </a:xfrm>
          <a:custGeom>
            <a:pathLst>
              <a:path w="7099300" h="8331200">
                <a:moveTo>
                  <a:pt x="4216400" y="0"/>
                </a:moveTo>
                <a:lnTo>
                  <a:pt x="5664200" y="0"/>
                </a:lnTo>
                <a:lnTo>
                  <a:pt x="5664200" y="5219700"/>
                </a:lnTo>
                <a:lnTo>
                  <a:pt x="7099300" y="5219700"/>
                </a:lnTo>
                <a:lnTo>
                  <a:pt x="7099300" y="6502400"/>
                </a:lnTo>
                <a:lnTo>
                  <a:pt x="5664200" y="6502400"/>
                </a:lnTo>
                <a:lnTo>
                  <a:pt x="5664200" y="8331200"/>
                </a:lnTo>
                <a:lnTo>
                  <a:pt x="4178300" y="8331200"/>
                </a:lnTo>
                <a:lnTo>
                  <a:pt x="4178300" y="6502400"/>
                </a:lnTo>
                <a:lnTo>
                  <a:pt x="0" y="6502400"/>
                </a:lnTo>
                <a:lnTo>
                  <a:pt x="0" y="5372100"/>
                </a:lnTo>
                <a:close/>
                <a:moveTo>
                  <a:pt x="8051800" y="8331200"/>
                </a:moveTo>
                <a:moveTo>
                  <a:pt x="4254500" y="2222500"/>
                </a:moveTo>
                <a:lnTo>
                  <a:pt x="1778000" y="5372100"/>
                </a:lnTo>
                <a:lnTo>
                  <a:pt x="4254500" y="5372100"/>
                </a:lnTo>
                <a:close/>
                <a:moveTo>
                  <a:pt x="5829300" y="8331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" name="Freeform 443"/>
          <p:cNvSpPr/>
          <p:nvPr/>
        </p:nvSpPr>
        <p:spPr>
          <a:xfrm rot="0" flipH="0" flipV="0">
            <a:off x="6700718" y="4204407"/>
            <a:ext cx="63246" cy="15697"/>
          </a:xfrm>
          <a:custGeom>
            <a:pathLst>
              <a:path w="5270500" h="1308100">
                <a:moveTo>
                  <a:pt x="0" y="1308100"/>
                </a:moveTo>
                <a:lnTo>
                  <a:pt x="0" y="0"/>
                </a:lnTo>
                <a:lnTo>
                  <a:pt x="5270500" y="0"/>
                </a:lnTo>
                <a:lnTo>
                  <a:pt x="5270500" y="1308100"/>
                </a:lnTo>
                <a:close/>
                <a:moveTo>
                  <a:pt x="2476500" y="448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" name="Freeform 444"/>
          <p:cNvSpPr/>
          <p:nvPr/>
        </p:nvSpPr>
        <p:spPr>
          <a:xfrm rot="0" flipH="0" flipV="0">
            <a:off x="6776003" y="4157316"/>
            <a:ext cx="70256" cy="103022"/>
          </a:xfrm>
          <a:custGeom>
            <a:pathLst>
              <a:path w="5854700" h="8585200">
                <a:moveTo>
                  <a:pt x="1917700" y="5943600"/>
                </a:moveTo>
                <a:lnTo>
                  <a:pt x="1917700" y="5435600"/>
                </a:lnTo>
                <a:cubicBezTo>
                  <a:pt x="1917700" y="5067300"/>
                  <a:pt x="1961091" y="4764617"/>
                  <a:pt x="2047875" y="4527550"/>
                </a:cubicBezTo>
                <a:cubicBezTo>
                  <a:pt x="2134658" y="4290484"/>
                  <a:pt x="2270125" y="4090459"/>
                  <a:pt x="2454275" y="3927475"/>
                </a:cubicBezTo>
                <a:cubicBezTo>
                  <a:pt x="2638425" y="3764492"/>
                  <a:pt x="2882900" y="3606800"/>
                  <a:pt x="3187700" y="3454400"/>
                </a:cubicBezTo>
                <a:cubicBezTo>
                  <a:pt x="3454400" y="3318934"/>
                  <a:pt x="3661833" y="3192992"/>
                  <a:pt x="3810000" y="3076575"/>
                </a:cubicBezTo>
                <a:cubicBezTo>
                  <a:pt x="3958166" y="2960159"/>
                  <a:pt x="4060825" y="2840567"/>
                  <a:pt x="4117975" y="2717800"/>
                </a:cubicBezTo>
                <a:cubicBezTo>
                  <a:pt x="4175125" y="2595034"/>
                  <a:pt x="4203700" y="2451100"/>
                  <a:pt x="4203700" y="2286000"/>
                </a:cubicBezTo>
                <a:cubicBezTo>
                  <a:pt x="4203700" y="2019300"/>
                  <a:pt x="4095750" y="1798109"/>
                  <a:pt x="3879850" y="1622425"/>
                </a:cubicBezTo>
                <a:cubicBezTo>
                  <a:pt x="3663950" y="1446742"/>
                  <a:pt x="3369733" y="1358900"/>
                  <a:pt x="2997200" y="1358900"/>
                </a:cubicBezTo>
                <a:cubicBezTo>
                  <a:pt x="2552700" y="1358900"/>
                  <a:pt x="2210858" y="1457325"/>
                  <a:pt x="1971675" y="1654175"/>
                </a:cubicBezTo>
                <a:cubicBezTo>
                  <a:pt x="1732491" y="1851025"/>
                  <a:pt x="1595966" y="2112434"/>
                  <a:pt x="1562100" y="2438400"/>
                </a:cubicBezTo>
                <a:lnTo>
                  <a:pt x="0" y="2438400"/>
                </a:lnTo>
                <a:cubicBezTo>
                  <a:pt x="46566" y="1701800"/>
                  <a:pt x="318558" y="1111250"/>
                  <a:pt x="815975" y="666750"/>
                </a:cubicBezTo>
                <a:cubicBezTo>
                  <a:pt x="1313391" y="222250"/>
                  <a:pt x="2019300" y="0"/>
                  <a:pt x="2933700" y="0"/>
                </a:cubicBezTo>
                <a:cubicBezTo>
                  <a:pt x="3534833" y="0"/>
                  <a:pt x="4053416" y="101600"/>
                  <a:pt x="4489450" y="304800"/>
                </a:cubicBezTo>
                <a:cubicBezTo>
                  <a:pt x="4925483" y="508000"/>
                  <a:pt x="5262033" y="783167"/>
                  <a:pt x="5499100" y="1130300"/>
                </a:cubicBezTo>
                <a:cubicBezTo>
                  <a:pt x="5736166" y="1477434"/>
                  <a:pt x="5854700" y="1866900"/>
                  <a:pt x="5854700" y="2298700"/>
                </a:cubicBezTo>
                <a:cubicBezTo>
                  <a:pt x="5854700" y="2738967"/>
                  <a:pt x="5743575" y="3111500"/>
                  <a:pt x="5521325" y="3416300"/>
                </a:cubicBezTo>
                <a:cubicBezTo>
                  <a:pt x="5299075" y="3721100"/>
                  <a:pt x="4953000" y="3992034"/>
                  <a:pt x="4483100" y="4229100"/>
                </a:cubicBezTo>
                <a:cubicBezTo>
                  <a:pt x="4207933" y="4368800"/>
                  <a:pt x="3993091" y="4500034"/>
                  <a:pt x="3838575" y="4622800"/>
                </a:cubicBezTo>
                <a:cubicBezTo>
                  <a:pt x="3684058" y="4745567"/>
                  <a:pt x="3575050" y="4879975"/>
                  <a:pt x="3511550" y="5026025"/>
                </a:cubicBezTo>
                <a:cubicBezTo>
                  <a:pt x="3448050" y="5172075"/>
                  <a:pt x="3416300" y="5355167"/>
                  <a:pt x="3416300" y="5575300"/>
                </a:cubicBezTo>
                <a:lnTo>
                  <a:pt x="3416300" y="5943600"/>
                </a:lnTo>
                <a:close/>
                <a:moveTo>
                  <a:pt x="2159000" y="8407400"/>
                </a:moveTo>
                <a:moveTo>
                  <a:pt x="2705100" y="8585200"/>
                </a:moveTo>
                <a:cubicBezTo>
                  <a:pt x="2396066" y="8585200"/>
                  <a:pt x="2145241" y="8489950"/>
                  <a:pt x="1952625" y="8299450"/>
                </a:cubicBezTo>
                <a:cubicBezTo>
                  <a:pt x="1760008" y="8108950"/>
                  <a:pt x="1663700" y="7876117"/>
                  <a:pt x="1663700" y="7600950"/>
                </a:cubicBezTo>
                <a:cubicBezTo>
                  <a:pt x="1663700" y="7313084"/>
                  <a:pt x="1760008" y="7072842"/>
                  <a:pt x="1952625" y="6880225"/>
                </a:cubicBezTo>
                <a:cubicBezTo>
                  <a:pt x="2145241" y="6687609"/>
                  <a:pt x="2393950" y="6591300"/>
                  <a:pt x="2698750" y="6591300"/>
                </a:cubicBezTo>
                <a:cubicBezTo>
                  <a:pt x="3007783" y="6591300"/>
                  <a:pt x="3263900" y="6687609"/>
                  <a:pt x="3467100" y="6880225"/>
                </a:cubicBezTo>
                <a:cubicBezTo>
                  <a:pt x="3670300" y="7072842"/>
                  <a:pt x="3771900" y="7310967"/>
                  <a:pt x="3771900" y="7594600"/>
                </a:cubicBezTo>
                <a:cubicBezTo>
                  <a:pt x="3771900" y="7874000"/>
                  <a:pt x="3670300" y="8108950"/>
                  <a:pt x="3467100" y="8299450"/>
                </a:cubicBezTo>
                <a:cubicBezTo>
                  <a:pt x="3263900" y="8489950"/>
                  <a:pt x="3009900" y="8585200"/>
                  <a:pt x="2705100" y="8585200"/>
                </a:cubicBezTo>
                <a:close/>
                <a:moveTo>
                  <a:pt x="-4826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" name="Freeform 445"/>
          <p:cNvSpPr/>
          <p:nvPr/>
        </p:nvSpPr>
        <p:spPr>
          <a:xfrm rot="0" flipH="0" flipV="0">
            <a:off x="6854794" y="4157316"/>
            <a:ext cx="70256" cy="103022"/>
          </a:xfrm>
          <a:custGeom>
            <a:pathLst>
              <a:path w="5854700" h="8585200">
                <a:moveTo>
                  <a:pt x="1917700" y="5943600"/>
                </a:moveTo>
                <a:lnTo>
                  <a:pt x="1917700" y="5435600"/>
                </a:lnTo>
                <a:cubicBezTo>
                  <a:pt x="1917700" y="5067300"/>
                  <a:pt x="1961091" y="4764617"/>
                  <a:pt x="2047875" y="4527550"/>
                </a:cubicBezTo>
                <a:cubicBezTo>
                  <a:pt x="2134658" y="4290484"/>
                  <a:pt x="2270125" y="4090459"/>
                  <a:pt x="2454275" y="3927475"/>
                </a:cubicBezTo>
                <a:cubicBezTo>
                  <a:pt x="2638425" y="3764492"/>
                  <a:pt x="2882900" y="3606800"/>
                  <a:pt x="3187700" y="3454400"/>
                </a:cubicBezTo>
                <a:cubicBezTo>
                  <a:pt x="3454400" y="3318934"/>
                  <a:pt x="3661833" y="3192992"/>
                  <a:pt x="3810000" y="3076575"/>
                </a:cubicBezTo>
                <a:cubicBezTo>
                  <a:pt x="3958166" y="2960159"/>
                  <a:pt x="4060825" y="2840567"/>
                  <a:pt x="4117975" y="2717800"/>
                </a:cubicBezTo>
                <a:cubicBezTo>
                  <a:pt x="4175125" y="2595034"/>
                  <a:pt x="4203700" y="2451100"/>
                  <a:pt x="4203700" y="2286000"/>
                </a:cubicBezTo>
                <a:cubicBezTo>
                  <a:pt x="4203700" y="2019300"/>
                  <a:pt x="4095750" y="1798109"/>
                  <a:pt x="3879850" y="1622425"/>
                </a:cubicBezTo>
                <a:cubicBezTo>
                  <a:pt x="3663950" y="1446742"/>
                  <a:pt x="3369733" y="1358900"/>
                  <a:pt x="2997200" y="1358900"/>
                </a:cubicBezTo>
                <a:cubicBezTo>
                  <a:pt x="2552700" y="1358900"/>
                  <a:pt x="2210858" y="1457325"/>
                  <a:pt x="1971675" y="1654175"/>
                </a:cubicBezTo>
                <a:cubicBezTo>
                  <a:pt x="1732491" y="1851025"/>
                  <a:pt x="1595966" y="2112434"/>
                  <a:pt x="1562100" y="2438400"/>
                </a:cubicBezTo>
                <a:lnTo>
                  <a:pt x="0" y="2438400"/>
                </a:lnTo>
                <a:cubicBezTo>
                  <a:pt x="46566" y="1701800"/>
                  <a:pt x="318558" y="1111250"/>
                  <a:pt x="815975" y="666750"/>
                </a:cubicBezTo>
                <a:cubicBezTo>
                  <a:pt x="1313391" y="222250"/>
                  <a:pt x="2019300" y="0"/>
                  <a:pt x="2933700" y="0"/>
                </a:cubicBezTo>
                <a:cubicBezTo>
                  <a:pt x="3534833" y="0"/>
                  <a:pt x="4053416" y="101600"/>
                  <a:pt x="4489450" y="304800"/>
                </a:cubicBezTo>
                <a:cubicBezTo>
                  <a:pt x="4925483" y="508000"/>
                  <a:pt x="5262033" y="783167"/>
                  <a:pt x="5499100" y="1130300"/>
                </a:cubicBezTo>
                <a:cubicBezTo>
                  <a:pt x="5736166" y="1477434"/>
                  <a:pt x="5854700" y="1866900"/>
                  <a:pt x="5854700" y="2298700"/>
                </a:cubicBezTo>
                <a:cubicBezTo>
                  <a:pt x="5854700" y="2738967"/>
                  <a:pt x="5743575" y="3111500"/>
                  <a:pt x="5521325" y="3416300"/>
                </a:cubicBezTo>
                <a:cubicBezTo>
                  <a:pt x="5299075" y="3721100"/>
                  <a:pt x="4953000" y="3992034"/>
                  <a:pt x="4483100" y="4229100"/>
                </a:cubicBezTo>
                <a:cubicBezTo>
                  <a:pt x="4207933" y="4368800"/>
                  <a:pt x="3993091" y="4500034"/>
                  <a:pt x="3838575" y="4622800"/>
                </a:cubicBezTo>
                <a:cubicBezTo>
                  <a:pt x="3684058" y="4745567"/>
                  <a:pt x="3575050" y="4879975"/>
                  <a:pt x="3511550" y="5026025"/>
                </a:cubicBezTo>
                <a:cubicBezTo>
                  <a:pt x="3448050" y="5172075"/>
                  <a:pt x="3416300" y="5355167"/>
                  <a:pt x="3416300" y="5575300"/>
                </a:cubicBezTo>
                <a:lnTo>
                  <a:pt x="3416300" y="5943600"/>
                </a:lnTo>
                <a:close/>
                <a:moveTo>
                  <a:pt x="2159000" y="8407400"/>
                </a:moveTo>
                <a:moveTo>
                  <a:pt x="2705100" y="8585200"/>
                </a:moveTo>
                <a:cubicBezTo>
                  <a:pt x="2396066" y="8585200"/>
                  <a:pt x="2145241" y="8489950"/>
                  <a:pt x="1952625" y="8299450"/>
                </a:cubicBezTo>
                <a:cubicBezTo>
                  <a:pt x="1760008" y="8108950"/>
                  <a:pt x="1663700" y="7876117"/>
                  <a:pt x="1663700" y="7600950"/>
                </a:cubicBezTo>
                <a:cubicBezTo>
                  <a:pt x="1663700" y="7313084"/>
                  <a:pt x="1760008" y="7072842"/>
                  <a:pt x="1952625" y="6880225"/>
                </a:cubicBezTo>
                <a:cubicBezTo>
                  <a:pt x="2145241" y="6687609"/>
                  <a:pt x="2393950" y="6591300"/>
                  <a:pt x="2698750" y="6591300"/>
                </a:cubicBezTo>
                <a:cubicBezTo>
                  <a:pt x="3007783" y="6591300"/>
                  <a:pt x="3263900" y="6687609"/>
                  <a:pt x="3467100" y="6880225"/>
                </a:cubicBezTo>
                <a:cubicBezTo>
                  <a:pt x="3670300" y="7072842"/>
                  <a:pt x="3771900" y="7310967"/>
                  <a:pt x="3771900" y="7594600"/>
                </a:cubicBezTo>
                <a:cubicBezTo>
                  <a:pt x="3771900" y="7874000"/>
                  <a:pt x="3670300" y="8108950"/>
                  <a:pt x="3467100" y="8299450"/>
                </a:cubicBezTo>
                <a:cubicBezTo>
                  <a:pt x="3263900" y="8489950"/>
                  <a:pt x="3009900" y="8585200"/>
                  <a:pt x="2705100" y="8585200"/>
                </a:cubicBezTo>
                <a:close/>
                <a:moveTo>
                  <a:pt x="-4826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" name="Freeform 446"/>
          <p:cNvSpPr/>
          <p:nvPr/>
        </p:nvSpPr>
        <p:spPr>
          <a:xfrm rot="0" flipH="0" flipV="0">
            <a:off x="6933585" y="4157316"/>
            <a:ext cx="70256" cy="103022"/>
          </a:xfrm>
          <a:custGeom>
            <a:pathLst>
              <a:path w="5854700" h="8585200">
                <a:moveTo>
                  <a:pt x="1917700" y="5943600"/>
                </a:moveTo>
                <a:lnTo>
                  <a:pt x="1917700" y="5435600"/>
                </a:lnTo>
                <a:cubicBezTo>
                  <a:pt x="1917700" y="5067300"/>
                  <a:pt x="1961091" y="4764617"/>
                  <a:pt x="2047875" y="4527550"/>
                </a:cubicBezTo>
                <a:cubicBezTo>
                  <a:pt x="2134658" y="4290484"/>
                  <a:pt x="2270125" y="4090459"/>
                  <a:pt x="2454275" y="3927475"/>
                </a:cubicBezTo>
                <a:cubicBezTo>
                  <a:pt x="2638425" y="3764492"/>
                  <a:pt x="2882900" y="3606800"/>
                  <a:pt x="3187700" y="3454400"/>
                </a:cubicBezTo>
                <a:cubicBezTo>
                  <a:pt x="3454400" y="3318934"/>
                  <a:pt x="3661833" y="3192992"/>
                  <a:pt x="3810000" y="3076575"/>
                </a:cubicBezTo>
                <a:cubicBezTo>
                  <a:pt x="3958166" y="2960159"/>
                  <a:pt x="4060825" y="2840567"/>
                  <a:pt x="4117975" y="2717800"/>
                </a:cubicBezTo>
                <a:cubicBezTo>
                  <a:pt x="4175125" y="2595034"/>
                  <a:pt x="4203700" y="2451100"/>
                  <a:pt x="4203700" y="2286000"/>
                </a:cubicBezTo>
                <a:cubicBezTo>
                  <a:pt x="4203700" y="2019300"/>
                  <a:pt x="4095750" y="1798109"/>
                  <a:pt x="3879850" y="1622425"/>
                </a:cubicBezTo>
                <a:cubicBezTo>
                  <a:pt x="3663950" y="1446742"/>
                  <a:pt x="3369733" y="1358900"/>
                  <a:pt x="2997200" y="1358900"/>
                </a:cubicBezTo>
                <a:cubicBezTo>
                  <a:pt x="2552700" y="1358900"/>
                  <a:pt x="2210858" y="1457325"/>
                  <a:pt x="1971675" y="1654175"/>
                </a:cubicBezTo>
                <a:cubicBezTo>
                  <a:pt x="1732491" y="1851025"/>
                  <a:pt x="1595966" y="2112434"/>
                  <a:pt x="1562100" y="2438400"/>
                </a:cubicBezTo>
                <a:lnTo>
                  <a:pt x="0" y="2438400"/>
                </a:lnTo>
                <a:cubicBezTo>
                  <a:pt x="46566" y="1701800"/>
                  <a:pt x="318558" y="1111250"/>
                  <a:pt x="815975" y="666750"/>
                </a:cubicBezTo>
                <a:cubicBezTo>
                  <a:pt x="1313391" y="222250"/>
                  <a:pt x="2019300" y="0"/>
                  <a:pt x="2933700" y="0"/>
                </a:cubicBezTo>
                <a:cubicBezTo>
                  <a:pt x="3534833" y="0"/>
                  <a:pt x="4053416" y="101600"/>
                  <a:pt x="4489450" y="304800"/>
                </a:cubicBezTo>
                <a:cubicBezTo>
                  <a:pt x="4925483" y="508000"/>
                  <a:pt x="5262033" y="783167"/>
                  <a:pt x="5499100" y="1130300"/>
                </a:cubicBezTo>
                <a:cubicBezTo>
                  <a:pt x="5736166" y="1477434"/>
                  <a:pt x="5854700" y="1866900"/>
                  <a:pt x="5854700" y="2298700"/>
                </a:cubicBezTo>
                <a:cubicBezTo>
                  <a:pt x="5854700" y="2738967"/>
                  <a:pt x="5743575" y="3111500"/>
                  <a:pt x="5521325" y="3416300"/>
                </a:cubicBezTo>
                <a:cubicBezTo>
                  <a:pt x="5299075" y="3721100"/>
                  <a:pt x="4953000" y="3992034"/>
                  <a:pt x="4483100" y="4229100"/>
                </a:cubicBezTo>
                <a:cubicBezTo>
                  <a:pt x="4207933" y="4368800"/>
                  <a:pt x="3993091" y="4500034"/>
                  <a:pt x="3838575" y="4622800"/>
                </a:cubicBezTo>
                <a:cubicBezTo>
                  <a:pt x="3684058" y="4745567"/>
                  <a:pt x="3575050" y="4879975"/>
                  <a:pt x="3511550" y="5026025"/>
                </a:cubicBezTo>
                <a:cubicBezTo>
                  <a:pt x="3448050" y="5172075"/>
                  <a:pt x="3416300" y="5355167"/>
                  <a:pt x="3416300" y="5575300"/>
                </a:cubicBezTo>
                <a:lnTo>
                  <a:pt x="3416300" y="5943600"/>
                </a:lnTo>
                <a:close/>
                <a:moveTo>
                  <a:pt x="2159000" y="8407400"/>
                </a:moveTo>
                <a:moveTo>
                  <a:pt x="2705100" y="8585200"/>
                </a:moveTo>
                <a:cubicBezTo>
                  <a:pt x="2396066" y="8585200"/>
                  <a:pt x="2145241" y="8489950"/>
                  <a:pt x="1952625" y="8299450"/>
                </a:cubicBezTo>
                <a:cubicBezTo>
                  <a:pt x="1760008" y="8108950"/>
                  <a:pt x="1663700" y="7876117"/>
                  <a:pt x="1663700" y="7600950"/>
                </a:cubicBezTo>
                <a:cubicBezTo>
                  <a:pt x="1663700" y="7313084"/>
                  <a:pt x="1760008" y="7072842"/>
                  <a:pt x="1952625" y="6880225"/>
                </a:cubicBezTo>
                <a:cubicBezTo>
                  <a:pt x="2145241" y="6687609"/>
                  <a:pt x="2393950" y="6591300"/>
                  <a:pt x="2698750" y="6591300"/>
                </a:cubicBezTo>
                <a:cubicBezTo>
                  <a:pt x="3007783" y="6591300"/>
                  <a:pt x="3263900" y="6687609"/>
                  <a:pt x="3467100" y="6880225"/>
                </a:cubicBezTo>
                <a:cubicBezTo>
                  <a:pt x="3670300" y="7072842"/>
                  <a:pt x="3771900" y="7310967"/>
                  <a:pt x="3771900" y="7594600"/>
                </a:cubicBezTo>
                <a:cubicBezTo>
                  <a:pt x="3771900" y="7874000"/>
                  <a:pt x="3670300" y="8108950"/>
                  <a:pt x="3467100" y="8299450"/>
                </a:cubicBezTo>
                <a:cubicBezTo>
                  <a:pt x="3263900" y="8489950"/>
                  <a:pt x="3009900" y="8585200"/>
                  <a:pt x="2705100" y="8585200"/>
                </a:cubicBezTo>
                <a:close/>
                <a:moveTo>
                  <a:pt x="-4826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" name="Freeform 447"/>
          <p:cNvSpPr/>
          <p:nvPr/>
        </p:nvSpPr>
        <p:spPr>
          <a:xfrm rot="0" flipH="0" flipV="0">
            <a:off x="7013595" y="4143295"/>
            <a:ext cx="44958" cy="132892"/>
          </a:xfrm>
          <a:custGeom>
            <a:pathLst>
              <a:path w="3746500" h="11074400">
                <a:moveTo>
                  <a:pt x="1092200" y="11074400"/>
                </a:moveTo>
                <a:lnTo>
                  <a:pt x="0" y="10261600"/>
                </a:lnTo>
                <a:cubicBezTo>
                  <a:pt x="732366" y="9503834"/>
                  <a:pt x="1281641" y="8742892"/>
                  <a:pt x="1647825" y="7978775"/>
                </a:cubicBezTo>
                <a:cubicBezTo>
                  <a:pt x="2014008" y="7214659"/>
                  <a:pt x="2197100" y="6400800"/>
                  <a:pt x="2197100" y="5537200"/>
                </a:cubicBezTo>
                <a:cubicBezTo>
                  <a:pt x="2197100" y="4957234"/>
                  <a:pt x="2115608" y="4401609"/>
                  <a:pt x="1952625" y="3870325"/>
                </a:cubicBezTo>
                <a:cubicBezTo>
                  <a:pt x="1789641" y="3339042"/>
                  <a:pt x="1545166" y="2819400"/>
                  <a:pt x="1219200" y="2311400"/>
                </a:cubicBezTo>
                <a:cubicBezTo>
                  <a:pt x="893233" y="1803400"/>
                  <a:pt x="486833" y="1295400"/>
                  <a:pt x="0" y="787400"/>
                </a:cubicBezTo>
                <a:lnTo>
                  <a:pt x="1092200" y="0"/>
                </a:lnTo>
                <a:cubicBezTo>
                  <a:pt x="1993900" y="800100"/>
                  <a:pt x="2661708" y="1663700"/>
                  <a:pt x="3095625" y="2590800"/>
                </a:cubicBezTo>
                <a:cubicBezTo>
                  <a:pt x="3529541" y="3517900"/>
                  <a:pt x="3746500" y="4500034"/>
                  <a:pt x="3746500" y="5537200"/>
                </a:cubicBezTo>
                <a:cubicBezTo>
                  <a:pt x="3746500" y="6223000"/>
                  <a:pt x="3651250" y="6886575"/>
                  <a:pt x="3460750" y="7527925"/>
                </a:cubicBezTo>
                <a:cubicBezTo>
                  <a:pt x="3270250" y="8169275"/>
                  <a:pt x="2978150" y="8786284"/>
                  <a:pt x="2584450" y="9378950"/>
                </a:cubicBezTo>
                <a:cubicBezTo>
                  <a:pt x="2190750" y="9971616"/>
                  <a:pt x="1693333" y="10536766"/>
                  <a:pt x="1092200" y="11074400"/>
                </a:cubicBezTo>
                <a:close/>
                <a:moveTo>
                  <a:pt x="-19050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" name="Freeform 448"/>
          <p:cNvSpPr/>
          <p:nvPr/>
        </p:nvSpPr>
        <p:spPr>
          <a:xfrm rot="0" flipH="0" flipV="0">
            <a:off x="5311067" y="43434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" name="Freeform 449"/>
          <p:cNvSpPr/>
          <p:nvPr/>
        </p:nvSpPr>
        <p:spPr>
          <a:xfrm rot="0" flipH="0" flipV="0">
            <a:off x="5411651" y="433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" name="Freeform 450"/>
          <p:cNvSpPr/>
          <p:nvPr/>
        </p:nvSpPr>
        <p:spPr>
          <a:xfrm rot="0" flipH="0" flipV="0">
            <a:off x="5456152" y="436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" name="Freeform 451"/>
          <p:cNvSpPr/>
          <p:nvPr/>
        </p:nvSpPr>
        <p:spPr>
          <a:xfrm rot="0" flipH="0" flipV="0">
            <a:off x="5550487" y="433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" name="Freeform 452"/>
          <p:cNvSpPr/>
          <p:nvPr/>
        </p:nvSpPr>
        <p:spPr>
          <a:xfrm rot="0" flipH="0" flipV="0">
            <a:off x="5636289" y="433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" name="Freeform 453"/>
          <p:cNvSpPr/>
          <p:nvPr/>
        </p:nvSpPr>
        <p:spPr>
          <a:xfrm rot="0" flipH="0" flipV="0">
            <a:off x="5715842" y="436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" name="Freeform 454"/>
          <p:cNvSpPr/>
          <p:nvPr/>
        </p:nvSpPr>
        <p:spPr>
          <a:xfrm rot="0" flipH="0" flipV="0">
            <a:off x="5799814" y="436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" name="Freeform 455"/>
          <p:cNvSpPr/>
          <p:nvPr/>
        </p:nvSpPr>
        <p:spPr>
          <a:xfrm rot="0" flipH="0" flipV="0">
            <a:off x="5885920" y="43649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" name="Freeform 456"/>
          <p:cNvSpPr/>
          <p:nvPr/>
        </p:nvSpPr>
        <p:spPr>
          <a:xfrm rot="0" flipH="0" flipV="0">
            <a:off x="5924630" y="4366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" name="Freeform 457"/>
          <p:cNvSpPr/>
          <p:nvPr/>
        </p:nvSpPr>
        <p:spPr>
          <a:xfrm rot="0" flipH="0" flipV="0">
            <a:off x="6004182" y="433707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" name="Freeform 458"/>
          <p:cNvSpPr/>
          <p:nvPr/>
        </p:nvSpPr>
        <p:spPr>
          <a:xfrm rot="0" flipH="0" flipV="0">
            <a:off x="6095013" y="43645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" name="Freeform 459"/>
          <p:cNvSpPr/>
          <p:nvPr/>
        </p:nvSpPr>
        <p:spPr>
          <a:xfrm rot="0" flipH="0" flipV="0">
            <a:off x="6184014" y="43645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" name="Freeform 460"/>
          <p:cNvSpPr/>
          <p:nvPr/>
        </p:nvSpPr>
        <p:spPr>
          <a:xfrm rot="0" flipH="0" flipV="0">
            <a:off x="6256709" y="4366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" name="Freeform 461"/>
          <p:cNvSpPr/>
          <p:nvPr/>
        </p:nvSpPr>
        <p:spPr>
          <a:xfrm rot="0" flipH="0" flipV="0">
            <a:off x="6315383" y="4334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" name="Freeform 462"/>
          <p:cNvSpPr/>
          <p:nvPr/>
        </p:nvSpPr>
        <p:spPr>
          <a:xfrm rot="0" flipH="0" flipV="0">
            <a:off x="6385335" y="43370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" name="Freeform 463"/>
          <p:cNvSpPr/>
          <p:nvPr/>
        </p:nvSpPr>
        <p:spPr>
          <a:xfrm rot="0" flipH="0" flipV="0">
            <a:off x="6483023" y="4334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" name="Freeform 464"/>
          <p:cNvSpPr/>
          <p:nvPr/>
        </p:nvSpPr>
        <p:spPr>
          <a:xfrm rot="0" flipH="0" flipV="0">
            <a:off x="6552975" y="436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" name="Freeform 465"/>
          <p:cNvSpPr/>
          <p:nvPr/>
        </p:nvSpPr>
        <p:spPr>
          <a:xfrm rot="0" flipH="0" flipV="0">
            <a:off x="6679162" y="4335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" name="Freeform 466"/>
          <p:cNvSpPr/>
          <p:nvPr/>
        </p:nvSpPr>
        <p:spPr>
          <a:xfrm rot="0" flipH="0" flipV="0">
            <a:off x="6763439" y="4364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" name="Freeform 467"/>
          <p:cNvSpPr/>
          <p:nvPr/>
        </p:nvSpPr>
        <p:spPr>
          <a:xfrm rot="0" flipH="0" flipV="0">
            <a:off x="6848021" y="433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" name="Freeform 468"/>
          <p:cNvSpPr/>
          <p:nvPr/>
        </p:nvSpPr>
        <p:spPr>
          <a:xfrm rot="0" flipH="0" flipV="0">
            <a:off x="6894656" y="433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" name="Freeform 469"/>
          <p:cNvSpPr/>
          <p:nvPr/>
        </p:nvSpPr>
        <p:spPr>
          <a:xfrm rot="0" flipH="0" flipV="0">
            <a:off x="6972837" y="436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" name="Freeform 470"/>
          <p:cNvSpPr/>
          <p:nvPr/>
        </p:nvSpPr>
        <p:spPr>
          <a:xfrm rot="0" flipH="0" flipV="0">
            <a:off x="7063667" y="436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" name="Freeform 471"/>
          <p:cNvSpPr/>
          <p:nvPr/>
        </p:nvSpPr>
        <p:spPr>
          <a:xfrm rot="0" flipH="0" flipV="0">
            <a:off x="5298418" y="45473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" name="Freeform 472"/>
          <p:cNvSpPr/>
          <p:nvPr/>
        </p:nvSpPr>
        <p:spPr>
          <a:xfrm rot="0" flipH="0" flipV="0">
            <a:off x="5385438" y="4547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" name="Freeform 473"/>
          <p:cNvSpPr/>
          <p:nvPr/>
        </p:nvSpPr>
        <p:spPr>
          <a:xfrm rot="0" flipH="0" flipV="0">
            <a:off x="5472154" y="45454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" name="Freeform 474"/>
          <p:cNvSpPr/>
          <p:nvPr/>
        </p:nvSpPr>
        <p:spPr>
          <a:xfrm rot="0" flipH="0" flipV="0">
            <a:off x="5562984" y="45459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" name="Freeform 475"/>
          <p:cNvSpPr/>
          <p:nvPr/>
        </p:nvSpPr>
        <p:spPr>
          <a:xfrm rot="0" flipH="0" flipV="0">
            <a:off x="5610381" y="45454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" name="Freeform 476"/>
          <p:cNvSpPr/>
          <p:nvPr/>
        </p:nvSpPr>
        <p:spPr>
          <a:xfrm rot="0" flipH="0" flipV="0">
            <a:off x="5688562" y="45473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" name="Freeform 477"/>
          <p:cNvSpPr/>
          <p:nvPr/>
        </p:nvSpPr>
        <p:spPr>
          <a:xfrm rot="0" flipH="0" flipV="0">
            <a:off x="5771467" y="4545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" name="Freeform 478"/>
          <p:cNvSpPr/>
          <p:nvPr/>
        </p:nvSpPr>
        <p:spPr>
          <a:xfrm rot="0" flipH="0" flipV="0">
            <a:off x="5860317" y="451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" name="Freeform 479"/>
          <p:cNvSpPr/>
          <p:nvPr/>
        </p:nvSpPr>
        <p:spPr>
          <a:xfrm rot="0" flipH="0" flipV="0">
            <a:off x="5906951" y="451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" name="Freeform 480"/>
          <p:cNvSpPr/>
          <p:nvPr/>
        </p:nvSpPr>
        <p:spPr>
          <a:xfrm rot="0" flipH="0" flipV="0">
            <a:off x="5990619" y="4547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" name="Freeform 481"/>
          <p:cNvSpPr/>
          <p:nvPr/>
        </p:nvSpPr>
        <p:spPr>
          <a:xfrm rot="0" flipH="0" flipV="0">
            <a:off x="6074744" y="452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" name="Freeform 482"/>
          <p:cNvSpPr/>
          <p:nvPr/>
        </p:nvSpPr>
        <p:spPr>
          <a:xfrm rot="0" flipH="0" flipV="0">
            <a:off x="6140123" y="4547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" name="Freeform 483"/>
          <p:cNvSpPr/>
          <p:nvPr/>
        </p:nvSpPr>
        <p:spPr>
          <a:xfrm rot="0" flipH="0" flipV="0">
            <a:off x="6234459" y="451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" name="Freeform 484"/>
          <p:cNvSpPr/>
          <p:nvPr/>
        </p:nvSpPr>
        <p:spPr>
          <a:xfrm rot="0" flipH="0" flipV="0">
            <a:off x="6314164" y="4545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" name="Freeform 485"/>
          <p:cNvSpPr/>
          <p:nvPr/>
        </p:nvSpPr>
        <p:spPr>
          <a:xfrm rot="0" flipH="0" flipV="0">
            <a:off x="6392650" y="4545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" name="Freeform 486"/>
          <p:cNvSpPr/>
          <p:nvPr/>
        </p:nvSpPr>
        <p:spPr>
          <a:xfrm rot="0" flipH="0" flipV="0">
            <a:off x="6478451" y="4545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" name="Freeform 487"/>
          <p:cNvSpPr/>
          <p:nvPr/>
        </p:nvSpPr>
        <p:spPr>
          <a:xfrm rot="0" flipH="0" flipV="0">
            <a:off x="6606467" y="4516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" name="Freeform 488"/>
          <p:cNvSpPr/>
          <p:nvPr/>
        </p:nvSpPr>
        <p:spPr>
          <a:xfrm rot="0" flipH="0" flipV="0">
            <a:off x="6697145" y="451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" name="Freeform 489"/>
          <p:cNvSpPr/>
          <p:nvPr/>
        </p:nvSpPr>
        <p:spPr>
          <a:xfrm rot="0" flipH="0" flipV="0">
            <a:off x="6741646" y="4547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" name="Freeform 490"/>
          <p:cNvSpPr/>
          <p:nvPr/>
        </p:nvSpPr>
        <p:spPr>
          <a:xfrm rot="0" flipH="0" flipV="0">
            <a:off x="6835982" y="451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" name="Freeform 491"/>
          <p:cNvSpPr/>
          <p:nvPr/>
        </p:nvSpPr>
        <p:spPr>
          <a:xfrm rot="0" flipH="0" flipV="0">
            <a:off x="6921783" y="451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" name="Freeform 492"/>
          <p:cNvSpPr/>
          <p:nvPr/>
        </p:nvSpPr>
        <p:spPr>
          <a:xfrm rot="0" flipH="0" flipV="0">
            <a:off x="7001335" y="4545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" name="Freeform 493"/>
          <p:cNvSpPr/>
          <p:nvPr/>
        </p:nvSpPr>
        <p:spPr>
          <a:xfrm rot="0" flipH="0" flipV="0">
            <a:off x="7085308" y="4545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" name="Freeform 494"/>
          <p:cNvSpPr/>
          <p:nvPr/>
        </p:nvSpPr>
        <p:spPr>
          <a:xfrm rot="0" flipH="0" flipV="0">
            <a:off x="7170195" y="451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" name="Freeform 495"/>
          <p:cNvSpPr/>
          <p:nvPr/>
        </p:nvSpPr>
        <p:spPr>
          <a:xfrm rot="0" flipH="0" flipV="0">
            <a:off x="7210581" y="4545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" name="Freeform 496"/>
          <p:cNvSpPr/>
          <p:nvPr/>
        </p:nvSpPr>
        <p:spPr>
          <a:xfrm rot="0" flipH="0" flipV="0">
            <a:off x="7289829" y="46043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" name="Rectangle 497"/>
          <p:cNvSpPr/>
          <p:nvPr/>
        </p:nvSpPr>
        <p:spPr>
          <a:xfrm rot="0" flipH="0" flipV="0">
            <a:off x="5295675" y="4806723"/>
            <a:ext cx="3062783" cy="213785"/>
          </a:xfrm>
          <a:prstGeom prst="rect">
            <a:avLst/>
          </a:prstGeom>
        </p:spPr>
      </p:sp>
      <p:sp>
        <p:nvSpPr>
          <p:cNvPr id="498" name="Freeform 498"/>
          <p:cNvSpPr/>
          <p:nvPr/>
        </p:nvSpPr>
        <p:spPr>
          <a:xfrm rot="0" flipH="0" flipV="0">
            <a:off x="5310915" y="4886397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" name="Freeform 499"/>
          <p:cNvSpPr/>
          <p:nvPr/>
        </p:nvSpPr>
        <p:spPr>
          <a:xfrm rot="0" flipH="0" flipV="0">
            <a:off x="5396716" y="4907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" name="Freeform 500"/>
          <p:cNvSpPr/>
          <p:nvPr/>
        </p:nvSpPr>
        <p:spPr>
          <a:xfrm rot="0" flipH="0" flipV="0">
            <a:off x="5512083" y="4909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" name="Freeform 501"/>
          <p:cNvSpPr/>
          <p:nvPr/>
        </p:nvSpPr>
        <p:spPr>
          <a:xfrm rot="0" flipH="0" flipV="0">
            <a:off x="5600017" y="487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" name="Freeform 502"/>
          <p:cNvSpPr/>
          <p:nvPr/>
        </p:nvSpPr>
        <p:spPr>
          <a:xfrm rot="0" flipH="0" flipV="0">
            <a:off x="5639032" y="4907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" name="Freeform 503"/>
          <p:cNvSpPr/>
          <p:nvPr/>
        </p:nvSpPr>
        <p:spPr>
          <a:xfrm rot="0" flipH="0" flipV="0">
            <a:off x="5724833" y="4878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" name="Freeform 504"/>
          <p:cNvSpPr/>
          <p:nvPr/>
        </p:nvSpPr>
        <p:spPr>
          <a:xfrm rot="0" flipH="0" flipV="0">
            <a:off x="5761257" y="48799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" name="Freeform 505"/>
          <p:cNvSpPr/>
          <p:nvPr/>
        </p:nvSpPr>
        <p:spPr>
          <a:xfrm rot="0" flipH="0" flipV="0">
            <a:off x="5877233" y="4888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" name="Freeform 506"/>
          <p:cNvSpPr/>
          <p:nvPr/>
        </p:nvSpPr>
        <p:spPr>
          <a:xfrm rot="0" flipH="0" flipV="0">
            <a:off x="5943527" y="487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" name="Freeform 507"/>
          <p:cNvSpPr/>
          <p:nvPr/>
        </p:nvSpPr>
        <p:spPr>
          <a:xfrm rot="0" flipH="0" flipV="0">
            <a:off x="5982541" y="4907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" name="Freeform 508"/>
          <p:cNvSpPr/>
          <p:nvPr/>
        </p:nvSpPr>
        <p:spPr>
          <a:xfrm rot="0" flipH="0" flipV="0">
            <a:off x="6061942" y="48781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" name="Freeform 509"/>
          <p:cNvSpPr/>
          <p:nvPr/>
        </p:nvSpPr>
        <p:spPr>
          <a:xfrm rot="0" flipH="0" flipV="0">
            <a:off x="6152315" y="48799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" name="Freeform 510"/>
          <p:cNvSpPr/>
          <p:nvPr/>
        </p:nvSpPr>
        <p:spPr>
          <a:xfrm rot="0" flipH="0" flipV="0">
            <a:off x="6278502" y="49074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" name="Freeform 511"/>
          <p:cNvSpPr/>
          <p:nvPr/>
        </p:nvSpPr>
        <p:spPr>
          <a:xfrm rot="0" flipH="0" flipV="0">
            <a:off x="6419777" y="487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" name="Freeform 512"/>
          <p:cNvSpPr/>
          <p:nvPr/>
        </p:nvSpPr>
        <p:spPr>
          <a:xfrm rot="0" flipH="0" flipV="0">
            <a:off x="6466411" y="4878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" name="Freeform 513"/>
          <p:cNvSpPr/>
          <p:nvPr/>
        </p:nvSpPr>
        <p:spPr>
          <a:xfrm rot="0" flipH="0" flipV="0">
            <a:off x="6545965" y="48799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" name="Freeform 514"/>
          <p:cNvSpPr/>
          <p:nvPr/>
        </p:nvSpPr>
        <p:spPr>
          <a:xfrm rot="0" flipH="0" flipV="0">
            <a:off x="6659502" y="4909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" name="Freeform 515"/>
          <p:cNvSpPr/>
          <p:nvPr/>
        </p:nvSpPr>
        <p:spPr>
          <a:xfrm rot="0" flipH="0" flipV="0">
            <a:off x="6742408" y="490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" name="Freeform 516"/>
          <p:cNvSpPr/>
          <p:nvPr/>
        </p:nvSpPr>
        <p:spPr>
          <a:xfrm rot="0" flipH="0" flipV="0">
            <a:off x="6831257" y="487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" name="Freeform 517"/>
          <p:cNvSpPr/>
          <p:nvPr/>
        </p:nvSpPr>
        <p:spPr>
          <a:xfrm rot="0" flipH="0" flipV="0">
            <a:off x="6877892" y="4878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" name="Freeform 518"/>
          <p:cNvSpPr/>
          <p:nvPr/>
        </p:nvSpPr>
        <p:spPr>
          <a:xfrm rot="0" flipH="0" flipV="0">
            <a:off x="6959578" y="4888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" name="Freeform 519"/>
          <p:cNvSpPr/>
          <p:nvPr/>
        </p:nvSpPr>
        <p:spPr>
          <a:xfrm rot="0" flipH="0" flipV="0">
            <a:off x="7019471" y="490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" name="Freeform 520"/>
          <p:cNvSpPr/>
          <p:nvPr/>
        </p:nvSpPr>
        <p:spPr>
          <a:xfrm rot="0" flipH="0" flipV="0">
            <a:off x="7102681" y="4907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" name="Freeform 521"/>
          <p:cNvSpPr/>
          <p:nvPr/>
        </p:nvSpPr>
        <p:spPr>
          <a:xfrm rot="0" flipH="0" flipV="0">
            <a:off x="7188483" y="4878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" name="Freeform 522"/>
          <p:cNvSpPr/>
          <p:nvPr/>
        </p:nvSpPr>
        <p:spPr>
          <a:xfrm rot="0" flipH="0" flipV="0">
            <a:off x="7273979" y="48781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" name="Freeform 523"/>
          <p:cNvSpPr/>
          <p:nvPr/>
        </p:nvSpPr>
        <p:spPr>
          <a:xfrm rot="0" flipH="0" flipV="0">
            <a:off x="7362980" y="490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" name="Freeform 524"/>
          <p:cNvSpPr/>
          <p:nvPr/>
        </p:nvSpPr>
        <p:spPr>
          <a:xfrm rot="0" flipH="0" flipV="0">
            <a:off x="7453811" y="4878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" name="Freeform 525"/>
          <p:cNvSpPr/>
          <p:nvPr/>
        </p:nvSpPr>
        <p:spPr>
          <a:xfrm rot="0" flipH="0" flipV="0">
            <a:off x="7533516" y="4907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" name="Freeform 526"/>
          <p:cNvSpPr/>
          <p:nvPr/>
        </p:nvSpPr>
        <p:spPr>
          <a:xfrm rot="0" flipH="0" flipV="0">
            <a:off x="7618403" y="487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" name="Freeform 527"/>
          <p:cNvSpPr/>
          <p:nvPr/>
        </p:nvSpPr>
        <p:spPr>
          <a:xfrm rot="0" flipH="0" flipV="0">
            <a:off x="7693841" y="4884721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" name="Freeform 528"/>
          <p:cNvSpPr/>
          <p:nvPr/>
        </p:nvSpPr>
        <p:spPr>
          <a:xfrm rot="0" flipH="0" flipV="0">
            <a:off x="7780252" y="49662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" name="Freeform 529"/>
          <p:cNvSpPr/>
          <p:nvPr/>
        </p:nvSpPr>
        <p:spPr>
          <a:xfrm rot="0" flipH="0" flipV="0">
            <a:off x="7841669" y="4909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" name="Freeform 530"/>
          <p:cNvSpPr/>
          <p:nvPr/>
        </p:nvSpPr>
        <p:spPr>
          <a:xfrm rot="0" flipH="0" flipV="0">
            <a:off x="7928690" y="4909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" name="Freeform 531"/>
          <p:cNvSpPr/>
          <p:nvPr/>
        </p:nvSpPr>
        <p:spPr>
          <a:xfrm rot="0" flipH="0" flipV="0">
            <a:off x="8015406" y="490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" name="Freeform 532"/>
          <p:cNvSpPr/>
          <p:nvPr/>
        </p:nvSpPr>
        <p:spPr>
          <a:xfrm rot="0" flipH="0" flipV="0">
            <a:off x="8106235" y="4907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" name="Freeform 533"/>
          <p:cNvSpPr/>
          <p:nvPr/>
        </p:nvSpPr>
        <p:spPr>
          <a:xfrm rot="0" flipH="0" flipV="0">
            <a:off x="8198133" y="4907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" name="Freeform 534"/>
          <p:cNvSpPr/>
          <p:nvPr/>
        </p:nvSpPr>
        <p:spPr>
          <a:xfrm rot="0" flipH="0" flipV="0">
            <a:off x="8283782" y="490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" name="Rectangle 535"/>
          <p:cNvSpPr/>
          <p:nvPr/>
        </p:nvSpPr>
        <p:spPr>
          <a:xfrm rot="0" flipH="0" flipV="0">
            <a:off x="4931775" y="2473948"/>
            <a:ext cx="3422294" cy="756710"/>
          </a:xfrm>
          <a:prstGeom prst="rect">
            <a:avLst/>
          </a:prstGeom>
        </p:spPr>
      </p:sp>
      <p:sp>
        <p:nvSpPr>
          <p:cNvPr id="536" name="Freeform 536"/>
          <p:cNvSpPr/>
          <p:nvPr/>
        </p:nvSpPr>
        <p:spPr>
          <a:xfrm rot="0" flipH="0" flipV="0">
            <a:off x="4932842" y="2550422"/>
            <a:ext cx="87172" cy="98907"/>
          </a:xfrm>
          <a:custGeom>
            <a:pathLst>
              <a:path w="7264400" h="8242300">
                <a:moveTo>
                  <a:pt x="0" y="0"/>
                </a:moveTo>
                <a:lnTo>
                  <a:pt x="1778000" y="0"/>
                </a:lnTo>
                <a:lnTo>
                  <a:pt x="3746500" y="3543300"/>
                </a:lnTo>
                <a:lnTo>
                  <a:pt x="3454400" y="3543300"/>
                </a:lnTo>
                <a:lnTo>
                  <a:pt x="5499100" y="0"/>
                </a:lnTo>
                <a:lnTo>
                  <a:pt x="7264400" y="0"/>
                </a:lnTo>
                <a:lnTo>
                  <a:pt x="4330700" y="4838700"/>
                </a:lnTo>
                <a:lnTo>
                  <a:pt x="4330700" y="8242300"/>
                </a:lnTo>
                <a:lnTo>
                  <a:pt x="2832100" y="8242300"/>
                </a:lnTo>
                <a:lnTo>
                  <a:pt x="2832100" y="4838700"/>
                </a:lnTo>
                <a:close/>
                <a:moveTo>
                  <a:pt x="8153400" y="8242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" name="Freeform 537"/>
          <p:cNvSpPr/>
          <p:nvPr/>
        </p:nvSpPr>
        <p:spPr>
          <a:xfrm rot="0" flipH="0" flipV="0">
            <a:off x="5035255" y="254478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Freeform 538"/>
          <p:cNvSpPr/>
          <p:nvPr/>
        </p:nvSpPr>
        <p:spPr>
          <a:xfrm rot="0" flipH="0" flipV="0">
            <a:off x="5080974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Freeform 539"/>
          <p:cNvSpPr/>
          <p:nvPr/>
        </p:nvSpPr>
        <p:spPr>
          <a:xfrm rot="0" flipH="0" flipV="0">
            <a:off x="5124561" y="257328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Freeform 540"/>
          <p:cNvSpPr/>
          <p:nvPr/>
        </p:nvSpPr>
        <p:spPr>
          <a:xfrm rot="0" flipH="0" flipV="0">
            <a:off x="5217829" y="2573282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Freeform 541"/>
          <p:cNvSpPr/>
          <p:nvPr/>
        </p:nvSpPr>
        <p:spPr>
          <a:xfrm rot="0" flipH="0" flipV="0">
            <a:off x="5310184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Freeform 542"/>
          <p:cNvSpPr/>
          <p:nvPr/>
        </p:nvSpPr>
        <p:spPr>
          <a:xfrm rot="0" flipH="0" flipV="0">
            <a:off x="5354075" y="2573282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Freeform 543"/>
          <p:cNvSpPr/>
          <p:nvPr/>
        </p:nvSpPr>
        <p:spPr>
          <a:xfrm rot="0" flipH="0" flipV="0">
            <a:off x="5431799" y="2555756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Freeform 544"/>
          <p:cNvSpPr/>
          <p:nvPr/>
        </p:nvSpPr>
        <p:spPr>
          <a:xfrm rot="0" flipH="0" flipV="0">
            <a:off x="5494131" y="257328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Freeform 545"/>
          <p:cNvSpPr/>
          <p:nvPr/>
        </p:nvSpPr>
        <p:spPr>
          <a:xfrm rot="0" flipH="0" flipV="0">
            <a:off x="5580999" y="2578616"/>
            <a:ext cx="25298" cy="69494"/>
          </a:xfrm>
          <a:custGeom>
            <a:pathLst>
              <a:path w="2108200" h="5791200">
                <a:moveTo>
                  <a:pt x="0" y="4800600"/>
                </a:moveTo>
                <a:cubicBezTo>
                  <a:pt x="0" y="4512734"/>
                  <a:pt x="97366" y="4271434"/>
                  <a:pt x="292100" y="4076700"/>
                </a:cubicBezTo>
                <a:cubicBezTo>
                  <a:pt x="486833" y="3881967"/>
                  <a:pt x="736600" y="3784600"/>
                  <a:pt x="1041400" y="3784600"/>
                </a:cubicBezTo>
                <a:cubicBezTo>
                  <a:pt x="1346200" y="3784600"/>
                  <a:pt x="1600200" y="3881967"/>
                  <a:pt x="1803400" y="4076700"/>
                </a:cubicBezTo>
                <a:cubicBezTo>
                  <a:pt x="2006600" y="4271434"/>
                  <a:pt x="2108200" y="4512734"/>
                  <a:pt x="2108200" y="4800600"/>
                </a:cubicBezTo>
                <a:cubicBezTo>
                  <a:pt x="2108200" y="5084234"/>
                  <a:pt x="2006600" y="5320242"/>
                  <a:pt x="1803400" y="5508625"/>
                </a:cubicBezTo>
                <a:cubicBezTo>
                  <a:pt x="1600200" y="5697009"/>
                  <a:pt x="1346200" y="5791200"/>
                  <a:pt x="1041400" y="5791200"/>
                </a:cubicBezTo>
                <a:cubicBezTo>
                  <a:pt x="736600" y="5791200"/>
                  <a:pt x="486833" y="5695950"/>
                  <a:pt x="292100" y="5505450"/>
                </a:cubicBezTo>
                <a:cubicBezTo>
                  <a:pt x="97366" y="5314950"/>
                  <a:pt x="0" y="5080000"/>
                  <a:pt x="0" y="4800600"/>
                </a:cubicBezTo>
                <a:close/>
                <a:moveTo>
                  <a:pt x="444500" y="5892800"/>
                </a:moveTo>
                <a:moveTo>
                  <a:pt x="0" y="1016000"/>
                </a:moveTo>
                <a:cubicBezTo>
                  <a:pt x="0" y="728134"/>
                  <a:pt x="97366" y="486834"/>
                  <a:pt x="292100" y="292100"/>
                </a:cubicBezTo>
                <a:cubicBezTo>
                  <a:pt x="486833" y="97367"/>
                  <a:pt x="736600" y="0"/>
                  <a:pt x="1041400" y="0"/>
                </a:cubicBezTo>
                <a:cubicBezTo>
                  <a:pt x="1346200" y="0"/>
                  <a:pt x="1600200" y="97367"/>
                  <a:pt x="1803400" y="292100"/>
                </a:cubicBezTo>
                <a:cubicBezTo>
                  <a:pt x="2006600" y="486834"/>
                  <a:pt x="2108200" y="728134"/>
                  <a:pt x="2108200" y="1016000"/>
                </a:cubicBezTo>
                <a:cubicBezTo>
                  <a:pt x="2108200" y="1299634"/>
                  <a:pt x="2006600" y="1535642"/>
                  <a:pt x="1803400" y="1724025"/>
                </a:cubicBezTo>
                <a:cubicBezTo>
                  <a:pt x="1600200" y="1912409"/>
                  <a:pt x="1346200" y="2006600"/>
                  <a:pt x="1041400" y="2006600"/>
                </a:cubicBezTo>
                <a:cubicBezTo>
                  <a:pt x="736600" y="2006600"/>
                  <a:pt x="486833" y="1911350"/>
                  <a:pt x="292100" y="1720850"/>
                </a:cubicBezTo>
                <a:cubicBezTo>
                  <a:pt x="97366" y="1530350"/>
                  <a:pt x="0" y="1295400"/>
                  <a:pt x="0" y="1016000"/>
                </a:cubicBezTo>
                <a:close/>
                <a:moveTo>
                  <a:pt x="4229100" y="58928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" name="Freeform 546"/>
          <p:cNvSpPr/>
          <p:nvPr/>
        </p:nvSpPr>
        <p:spPr>
          <a:xfrm rot="0" flipH="0" flipV="0">
            <a:off x="5667324" y="2550422"/>
            <a:ext cx="79095" cy="98907"/>
          </a:xfrm>
          <a:custGeom>
            <a:pathLst>
              <a:path w="6591300" h="8242300">
                <a:moveTo>
                  <a:pt x="0" y="0"/>
                </a:moveTo>
                <a:lnTo>
                  <a:pt x="1498600" y="0"/>
                </a:lnTo>
                <a:lnTo>
                  <a:pt x="1498600" y="3441700"/>
                </a:lnTo>
                <a:lnTo>
                  <a:pt x="5092700" y="3441700"/>
                </a:lnTo>
                <a:lnTo>
                  <a:pt x="5092700" y="0"/>
                </a:lnTo>
                <a:lnTo>
                  <a:pt x="6591300" y="0"/>
                </a:lnTo>
                <a:lnTo>
                  <a:pt x="6591300" y="8242300"/>
                </a:lnTo>
                <a:lnTo>
                  <a:pt x="5092700" y="8242300"/>
                </a:lnTo>
                <a:lnTo>
                  <a:pt x="5092700" y="4749800"/>
                </a:lnTo>
                <a:lnTo>
                  <a:pt x="1498600" y="4749800"/>
                </a:lnTo>
                <a:lnTo>
                  <a:pt x="1498600" y="8242300"/>
                </a:lnTo>
                <a:lnTo>
                  <a:pt x="0" y="8242300"/>
                </a:lnTo>
                <a:close/>
                <a:moveTo>
                  <a:pt x="70612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" name="Freeform 547"/>
          <p:cNvSpPr/>
          <p:nvPr/>
        </p:nvSpPr>
        <p:spPr>
          <a:xfrm rot="0" flipH="0" flipV="0">
            <a:off x="5767756" y="257328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Freeform 548"/>
          <p:cNvSpPr/>
          <p:nvPr/>
        </p:nvSpPr>
        <p:spPr>
          <a:xfrm rot="0" flipH="0" flipV="0">
            <a:off x="5855538" y="254478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Freeform 549"/>
          <p:cNvSpPr/>
          <p:nvPr/>
        </p:nvSpPr>
        <p:spPr>
          <a:xfrm rot="0" flipH="0" flipV="0">
            <a:off x="5895162" y="2573282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Freeform 550"/>
          <p:cNvSpPr/>
          <p:nvPr/>
        </p:nvSpPr>
        <p:spPr>
          <a:xfrm rot="0" flipH="0" flipV="0">
            <a:off x="5981573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Freeform 551"/>
          <p:cNvSpPr/>
          <p:nvPr/>
        </p:nvSpPr>
        <p:spPr>
          <a:xfrm rot="0" flipH="0" flipV="0">
            <a:off x="6032170" y="257328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Freeform 552"/>
          <p:cNvSpPr/>
          <p:nvPr/>
        </p:nvSpPr>
        <p:spPr>
          <a:xfrm rot="0" flipH="0" flipV="0">
            <a:off x="6115228" y="2558347"/>
            <a:ext cx="83362" cy="129235"/>
          </a:xfrm>
          <a:custGeom>
            <a:pathLst>
              <a:path w="6946900" h="10769600">
                <a:moveTo>
                  <a:pt x="3365500" y="10769600"/>
                </a:moveTo>
                <a:cubicBezTo>
                  <a:pt x="2658533" y="10769600"/>
                  <a:pt x="2054225" y="10672233"/>
                  <a:pt x="1552575" y="10477500"/>
                </a:cubicBezTo>
                <a:cubicBezTo>
                  <a:pt x="1050925" y="10282766"/>
                  <a:pt x="666750" y="10027708"/>
                  <a:pt x="400050" y="9712325"/>
                </a:cubicBezTo>
                <a:cubicBezTo>
                  <a:pt x="133350" y="9396941"/>
                  <a:pt x="0" y="9055100"/>
                  <a:pt x="0" y="8686800"/>
                </a:cubicBezTo>
                <a:cubicBezTo>
                  <a:pt x="0" y="8250766"/>
                  <a:pt x="158750" y="7913158"/>
                  <a:pt x="476250" y="7673975"/>
                </a:cubicBezTo>
                <a:cubicBezTo>
                  <a:pt x="793750" y="7434792"/>
                  <a:pt x="1193800" y="7315200"/>
                  <a:pt x="1676400" y="7315200"/>
                </a:cubicBezTo>
                <a:lnTo>
                  <a:pt x="2768600" y="7721600"/>
                </a:lnTo>
                <a:cubicBezTo>
                  <a:pt x="2353733" y="7721600"/>
                  <a:pt x="2034116" y="7799916"/>
                  <a:pt x="1809750" y="7956550"/>
                </a:cubicBezTo>
                <a:cubicBezTo>
                  <a:pt x="1585383" y="8113183"/>
                  <a:pt x="1473200" y="8331200"/>
                  <a:pt x="1473200" y="8610600"/>
                </a:cubicBezTo>
                <a:cubicBezTo>
                  <a:pt x="1473200" y="8902700"/>
                  <a:pt x="1641475" y="9136591"/>
                  <a:pt x="1978025" y="9312275"/>
                </a:cubicBezTo>
                <a:cubicBezTo>
                  <a:pt x="2314575" y="9487958"/>
                  <a:pt x="2777066" y="9575800"/>
                  <a:pt x="3365500" y="9575800"/>
                </a:cubicBezTo>
                <a:cubicBezTo>
                  <a:pt x="3793066" y="9575800"/>
                  <a:pt x="4163483" y="9512300"/>
                  <a:pt x="4476750" y="9385300"/>
                </a:cubicBezTo>
                <a:cubicBezTo>
                  <a:pt x="4790016" y="9258300"/>
                  <a:pt x="5032375" y="9093200"/>
                  <a:pt x="5203825" y="8890000"/>
                </a:cubicBezTo>
                <a:cubicBezTo>
                  <a:pt x="5375275" y="8686800"/>
                  <a:pt x="5461000" y="8470900"/>
                  <a:pt x="5461000" y="8242300"/>
                </a:cubicBezTo>
                <a:cubicBezTo>
                  <a:pt x="5461000" y="8089900"/>
                  <a:pt x="5410200" y="7965016"/>
                  <a:pt x="5308600" y="7867650"/>
                </a:cubicBezTo>
                <a:cubicBezTo>
                  <a:pt x="5207000" y="7770283"/>
                  <a:pt x="5050366" y="7721600"/>
                  <a:pt x="4838700" y="7721600"/>
                </a:cubicBezTo>
                <a:lnTo>
                  <a:pt x="2768600" y="7721600"/>
                </a:lnTo>
                <a:cubicBezTo>
                  <a:pt x="2353733" y="7721600"/>
                  <a:pt x="1975908" y="7654925"/>
                  <a:pt x="1635125" y="7521575"/>
                </a:cubicBezTo>
                <a:cubicBezTo>
                  <a:pt x="1294341" y="7388225"/>
                  <a:pt x="1023408" y="7208309"/>
                  <a:pt x="822325" y="6981825"/>
                </a:cubicBezTo>
                <a:cubicBezTo>
                  <a:pt x="621241" y="6755342"/>
                  <a:pt x="520700" y="6502400"/>
                  <a:pt x="520700" y="6223000"/>
                </a:cubicBezTo>
                <a:cubicBezTo>
                  <a:pt x="520700" y="5964767"/>
                  <a:pt x="592666" y="5741459"/>
                  <a:pt x="736600" y="5553075"/>
                </a:cubicBezTo>
                <a:cubicBezTo>
                  <a:pt x="880533" y="5364692"/>
                  <a:pt x="1076325" y="5219700"/>
                  <a:pt x="1323975" y="5118100"/>
                </a:cubicBezTo>
                <a:cubicBezTo>
                  <a:pt x="1571625" y="5016500"/>
                  <a:pt x="1849966" y="4965700"/>
                  <a:pt x="2159000" y="4965700"/>
                </a:cubicBezTo>
                <a:lnTo>
                  <a:pt x="2540000" y="5461000"/>
                </a:lnTo>
                <a:cubicBezTo>
                  <a:pt x="2417233" y="5461000"/>
                  <a:pt x="2299758" y="5485342"/>
                  <a:pt x="2187575" y="5534025"/>
                </a:cubicBezTo>
                <a:cubicBezTo>
                  <a:pt x="2075391" y="5582709"/>
                  <a:pt x="1983316" y="5653617"/>
                  <a:pt x="1911350" y="5746750"/>
                </a:cubicBezTo>
                <a:cubicBezTo>
                  <a:pt x="1839383" y="5839884"/>
                  <a:pt x="1803400" y="5956300"/>
                  <a:pt x="1803400" y="6096000"/>
                </a:cubicBezTo>
                <a:cubicBezTo>
                  <a:pt x="1803400" y="6265334"/>
                  <a:pt x="1875366" y="6402917"/>
                  <a:pt x="2019300" y="6508750"/>
                </a:cubicBezTo>
                <a:cubicBezTo>
                  <a:pt x="2163233" y="6614584"/>
                  <a:pt x="2413000" y="6667500"/>
                  <a:pt x="2768600" y="6667500"/>
                </a:cubicBezTo>
                <a:lnTo>
                  <a:pt x="4838700" y="6667500"/>
                </a:lnTo>
                <a:cubicBezTo>
                  <a:pt x="5494866" y="6667500"/>
                  <a:pt x="6010275" y="6788150"/>
                  <a:pt x="6384925" y="7029450"/>
                </a:cubicBezTo>
                <a:cubicBezTo>
                  <a:pt x="6759575" y="7270750"/>
                  <a:pt x="6946900" y="7641166"/>
                  <a:pt x="6946900" y="8140700"/>
                </a:cubicBezTo>
                <a:cubicBezTo>
                  <a:pt x="6946900" y="8585200"/>
                  <a:pt x="6800850" y="9007475"/>
                  <a:pt x="6508750" y="9407525"/>
                </a:cubicBezTo>
                <a:cubicBezTo>
                  <a:pt x="6216650" y="9807575"/>
                  <a:pt x="5802841" y="10134600"/>
                  <a:pt x="5267325" y="10388600"/>
                </a:cubicBezTo>
                <a:cubicBezTo>
                  <a:pt x="4731808" y="10642600"/>
                  <a:pt x="4097866" y="10769600"/>
                  <a:pt x="3365500" y="10769600"/>
                </a:cubicBezTo>
                <a:close/>
                <a:moveTo>
                  <a:pt x="-3378200" y="7581900"/>
                </a:moveTo>
                <a:moveTo>
                  <a:pt x="3441700" y="5676900"/>
                </a:moveTo>
                <a:cubicBezTo>
                  <a:pt x="2954866" y="5676900"/>
                  <a:pt x="2509308" y="5584825"/>
                  <a:pt x="2105025" y="5400675"/>
                </a:cubicBezTo>
                <a:cubicBezTo>
                  <a:pt x="1700741" y="5216525"/>
                  <a:pt x="1377950" y="4959350"/>
                  <a:pt x="1136650" y="4629150"/>
                </a:cubicBezTo>
                <a:cubicBezTo>
                  <a:pt x="895350" y="4298950"/>
                  <a:pt x="774700" y="3911600"/>
                  <a:pt x="774700" y="3467100"/>
                </a:cubicBezTo>
                <a:cubicBezTo>
                  <a:pt x="774700" y="3014134"/>
                  <a:pt x="895350" y="2620434"/>
                  <a:pt x="1136650" y="2286000"/>
                </a:cubicBezTo>
                <a:cubicBezTo>
                  <a:pt x="1377950" y="1951567"/>
                  <a:pt x="1700741" y="1694392"/>
                  <a:pt x="2105025" y="1514475"/>
                </a:cubicBezTo>
                <a:cubicBezTo>
                  <a:pt x="2509308" y="1334559"/>
                  <a:pt x="2954866" y="1244600"/>
                  <a:pt x="3441700" y="1244600"/>
                </a:cubicBezTo>
                <a:cubicBezTo>
                  <a:pt x="3915833" y="1244600"/>
                  <a:pt x="4353983" y="1334559"/>
                  <a:pt x="4756150" y="1514475"/>
                </a:cubicBezTo>
                <a:cubicBezTo>
                  <a:pt x="5158316" y="1694392"/>
                  <a:pt x="5482166" y="1951567"/>
                  <a:pt x="5727700" y="2286000"/>
                </a:cubicBezTo>
                <a:cubicBezTo>
                  <a:pt x="5973233" y="2620434"/>
                  <a:pt x="6096000" y="3014134"/>
                  <a:pt x="6096000" y="3467100"/>
                </a:cubicBezTo>
                <a:cubicBezTo>
                  <a:pt x="6096000" y="3911600"/>
                  <a:pt x="5973233" y="4298950"/>
                  <a:pt x="5727700" y="4629150"/>
                </a:cubicBezTo>
                <a:cubicBezTo>
                  <a:pt x="5482166" y="4959350"/>
                  <a:pt x="5158316" y="5216525"/>
                  <a:pt x="4756150" y="5400675"/>
                </a:cubicBezTo>
                <a:cubicBezTo>
                  <a:pt x="4353983" y="5584825"/>
                  <a:pt x="3915833" y="5676900"/>
                  <a:pt x="3441700" y="5676900"/>
                </a:cubicBezTo>
                <a:close/>
                <a:moveTo>
                  <a:pt x="1714500" y="7581900"/>
                </a:moveTo>
                <a:moveTo>
                  <a:pt x="3454400" y="4635500"/>
                </a:moveTo>
                <a:cubicBezTo>
                  <a:pt x="3843866" y="4635500"/>
                  <a:pt x="4135966" y="4523317"/>
                  <a:pt x="4330700" y="4298950"/>
                </a:cubicBezTo>
                <a:cubicBezTo>
                  <a:pt x="4525433" y="4074584"/>
                  <a:pt x="4622800" y="3797300"/>
                  <a:pt x="4622800" y="3467100"/>
                </a:cubicBezTo>
                <a:cubicBezTo>
                  <a:pt x="4622800" y="3111500"/>
                  <a:pt x="4524375" y="2825750"/>
                  <a:pt x="4327525" y="2609850"/>
                </a:cubicBezTo>
                <a:cubicBezTo>
                  <a:pt x="4130675" y="2393950"/>
                  <a:pt x="3835400" y="2286000"/>
                  <a:pt x="3441700" y="2286000"/>
                </a:cubicBezTo>
                <a:cubicBezTo>
                  <a:pt x="3060700" y="2286000"/>
                  <a:pt x="2768600" y="2393950"/>
                  <a:pt x="2565400" y="2609850"/>
                </a:cubicBezTo>
                <a:cubicBezTo>
                  <a:pt x="2362200" y="2825750"/>
                  <a:pt x="2260600" y="3111500"/>
                  <a:pt x="2260600" y="3467100"/>
                </a:cubicBezTo>
                <a:cubicBezTo>
                  <a:pt x="2260600" y="3797300"/>
                  <a:pt x="2363258" y="4074584"/>
                  <a:pt x="2568575" y="4298950"/>
                </a:cubicBezTo>
                <a:cubicBezTo>
                  <a:pt x="2773891" y="4523317"/>
                  <a:pt x="3069166" y="4635500"/>
                  <a:pt x="3454400" y="4635500"/>
                </a:cubicBezTo>
                <a:close/>
                <a:moveTo>
                  <a:pt x="2755900" y="7581900"/>
                </a:moveTo>
                <a:moveTo>
                  <a:pt x="5626100" y="2235200"/>
                </a:moveTo>
                <a:lnTo>
                  <a:pt x="4940300" y="1841500"/>
                </a:lnTo>
                <a:cubicBezTo>
                  <a:pt x="4940300" y="1473200"/>
                  <a:pt x="5026025" y="1150409"/>
                  <a:pt x="5197475" y="873125"/>
                </a:cubicBezTo>
                <a:cubicBezTo>
                  <a:pt x="5368925" y="595842"/>
                  <a:pt x="5597525" y="381000"/>
                  <a:pt x="5883275" y="228600"/>
                </a:cubicBezTo>
                <a:cubicBezTo>
                  <a:pt x="6169025" y="76200"/>
                  <a:pt x="6485466" y="0"/>
                  <a:pt x="6832600" y="0"/>
                </a:cubicBezTo>
                <a:lnTo>
                  <a:pt x="6756400" y="1435100"/>
                </a:lnTo>
                <a:cubicBezTo>
                  <a:pt x="6388100" y="1435100"/>
                  <a:pt x="6107641" y="1499659"/>
                  <a:pt x="5915025" y="1628775"/>
                </a:cubicBezTo>
                <a:cubicBezTo>
                  <a:pt x="5722408" y="1757892"/>
                  <a:pt x="5626100" y="1960034"/>
                  <a:pt x="5626100" y="2235200"/>
                </a:cubicBezTo>
                <a:close/>
                <a:moveTo>
                  <a:pt x="5156200" y="7581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Freeform 553"/>
          <p:cNvSpPr/>
          <p:nvPr/>
        </p:nvSpPr>
        <p:spPr>
          <a:xfrm rot="0" flipH="0" flipV="0">
            <a:off x="6215202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Freeform 554"/>
          <p:cNvSpPr/>
          <p:nvPr/>
        </p:nvSpPr>
        <p:spPr>
          <a:xfrm rot="0" flipH="0" flipV="0">
            <a:off x="6265799" y="2573282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Freeform 555"/>
          <p:cNvSpPr/>
          <p:nvPr/>
        </p:nvSpPr>
        <p:spPr>
          <a:xfrm rot="0" flipH="0" flipV="0">
            <a:off x="6385128" y="2575415"/>
            <a:ext cx="74980" cy="112166"/>
          </a:xfrm>
          <a:custGeom>
            <a:pathLst>
              <a:path w="6248400" h="9347200">
                <a:moveTo>
                  <a:pt x="241300" y="0"/>
                </a:moveTo>
                <a:lnTo>
                  <a:pt x="1943100" y="0"/>
                </a:lnTo>
                <a:lnTo>
                  <a:pt x="3581400" y="4851400"/>
                </a:lnTo>
                <a:lnTo>
                  <a:pt x="3314700" y="4851400"/>
                </a:lnTo>
                <a:lnTo>
                  <a:pt x="4724400" y="0"/>
                </a:lnTo>
                <a:lnTo>
                  <a:pt x="6248400" y="0"/>
                </a:lnTo>
                <a:lnTo>
                  <a:pt x="3886200" y="7277100"/>
                </a:lnTo>
                <a:cubicBezTo>
                  <a:pt x="3644900" y="8005233"/>
                  <a:pt x="3347508" y="8532283"/>
                  <a:pt x="2994025" y="8858250"/>
                </a:cubicBezTo>
                <a:cubicBezTo>
                  <a:pt x="2640541" y="9184216"/>
                  <a:pt x="2209800" y="9347200"/>
                  <a:pt x="1701800" y="9347200"/>
                </a:cubicBezTo>
                <a:cubicBezTo>
                  <a:pt x="1409700" y="9347200"/>
                  <a:pt x="1125008" y="9314391"/>
                  <a:pt x="847725" y="9248775"/>
                </a:cubicBezTo>
                <a:cubicBezTo>
                  <a:pt x="570441" y="9183158"/>
                  <a:pt x="287866" y="9080500"/>
                  <a:pt x="0" y="8940800"/>
                </a:cubicBezTo>
                <a:lnTo>
                  <a:pt x="0" y="7620000"/>
                </a:lnTo>
                <a:cubicBezTo>
                  <a:pt x="232833" y="7763933"/>
                  <a:pt x="458258" y="7869766"/>
                  <a:pt x="676275" y="7937500"/>
                </a:cubicBezTo>
                <a:cubicBezTo>
                  <a:pt x="894291" y="8005233"/>
                  <a:pt x="1113366" y="8039100"/>
                  <a:pt x="1333500" y="8039100"/>
                </a:cubicBezTo>
                <a:cubicBezTo>
                  <a:pt x="1532466" y="8039100"/>
                  <a:pt x="1707091" y="7985125"/>
                  <a:pt x="1857375" y="7877175"/>
                </a:cubicBezTo>
                <a:cubicBezTo>
                  <a:pt x="2007658" y="7769225"/>
                  <a:pt x="2137833" y="7618941"/>
                  <a:pt x="2247900" y="7426325"/>
                </a:cubicBezTo>
                <a:cubicBezTo>
                  <a:pt x="2357966" y="7233708"/>
                  <a:pt x="2451100" y="7010400"/>
                  <a:pt x="2527300" y="6756400"/>
                </a:cubicBezTo>
                <a:lnTo>
                  <a:pt x="2717800" y="6159500"/>
                </a:lnTo>
                <a:close/>
                <a:moveTo>
                  <a:pt x="61595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Freeform 556"/>
          <p:cNvSpPr/>
          <p:nvPr/>
        </p:nvSpPr>
        <p:spPr>
          <a:xfrm rot="0" flipH="0" flipV="0">
            <a:off x="6475959" y="254478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" name="Freeform 557"/>
          <p:cNvSpPr/>
          <p:nvPr/>
        </p:nvSpPr>
        <p:spPr>
          <a:xfrm rot="0" flipH="0" flipV="0">
            <a:off x="6521678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Freeform 558"/>
          <p:cNvSpPr/>
          <p:nvPr/>
        </p:nvSpPr>
        <p:spPr>
          <a:xfrm rot="0" flipH="0" flipV="0">
            <a:off x="6565265" y="257328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" name="Freeform 559"/>
          <p:cNvSpPr/>
          <p:nvPr/>
        </p:nvSpPr>
        <p:spPr>
          <a:xfrm rot="0" flipH="0" flipV="0">
            <a:off x="6658534" y="2573282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Freeform 560"/>
          <p:cNvSpPr/>
          <p:nvPr/>
        </p:nvSpPr>
        <p:spPr>
          <a:xfrm rot="0" flipH="0" flipV="0">
            <a:off x="6750888" y="254082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Freeform 561"/>
          <p:cNvSpPr/>
          <p:nvPr/>
        </p:nvSpPr>
        <p:spPr>
          <a:xfrm rot="0" flipH="0" flipV="0">
            <a:off x="6794779" y="2573282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Freeform 562"/>
          <p:cNvSpPr/>
          <p:nvPr/>
        </p:nvSpPr>
        <p:spPr>
          <a:xfrm rot="0" flipH="0" flipV="0">
            <a:off x="6872504" y="2555756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" name="Freeform 563"/>
          <p:cNvSpPr/>
          <p:nvPr/>
        </p:nvSpPr>
        <p:spPr>
          <a:xfrm rot="0" flipH="0" flipV="0">
            <a:off x="6934835" y="257328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" name="Freeform 564"/>
          <p:cNvSpPr/>
          <p:nvPr/>
        </p:nvSpPr>
        <p:spPr>
          <a:xfrm rot="0" flipH="0" flipV="0">
            <a:off x="7063613" y="2534420"/>
            <a:ext cx="44805" cy="132892"/>
          </a:xfrm>
          <a:custGeom>
            <a:pathLst>
              <a:path w="3733800" h="11074400">
                <a:moveTo>
                  <a:pt x="2654300" y="0"/>
                </a:moveTo>
                <a:lnTo>
                  <a:pt x="3733800" y="787400"/>
                </a:lnTo>
                <a:cubicBezTo>
                  <a:pt x="3246966" y="1295400"/>
                  <a:pt x="2841625" y="1803400"/>
                  <a:pt x="2517775" y="2311400"/>
                </a:cubicBezTo>
                <a:cubicBezTo>
                  <a:pt x="2193925" y="2819400"/>
                  <a:pt x="1951566" y="3339042"/>
                  <a:pt x="1790700" y="3870325"/>
                </a:cubicBezTo>
                <a:cubicBezTo>
                  <a:pt x="1629833" y="4401609"/>
                  <a:pt x="1549400" y="4957234"/>
                  <a:pt x="1549400" y="5537200"/>
                </a:cubicBezTo>
                <a:cubicBezTo>
                  <a:pt x="1549400" y="6400800"/>
                  <a:pt x="1731433" y="7214659"/>
                  <a:pt x="2095500" y="7978775"/>
                </a:cubicBezTo>
                <a:cubicBezTo>
                  <a:pt x="2459566" y="8742892"/>
                  <a:pt x="3005666" y="9503834"/>
                  <a:pt x="3733800" y="10261600"/>
                </a:cubicBezTo>
                <a:lnTo>
                  <a:pt x="2654300" y="11074400"/>
                </a:lnTo>
                <a:cubicBezTo>
                  <a:pt x="1744133" y="10265833"/>
                  <a:pt x="1074208" y="9398000"/>
                  <a:pt x="644525" y="8470900"/>
                </a:cubicBezTo>
                <a:cubicBezTo>
                  <a:pt x="214841" y="7543800"/>
                  <a:pt x="0" y="6565900"/>
                  <a:pt x="0" y="5537200"/>
                </a:cubicBezTo>
                <a:cubicBezTo>
                  <a:pt x="0" y="4500034"/>
                  <a:pt x="214841" y="3517900"/>
                  <a:pt x="644525" y="2590800"/>
                </a:cubicBezTo>
                <a:cubicBezTo>
                  <a:pt x="1074208" y="1663700"/>
                  <a:pt x="1744133" y="800100"/>
                  <a:pt x="2654300" y="0"/>
                </a:cubicBezTo>
                <a:close/>
                <a:moveTo>
                  <a:pt x="86487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Freeform 565"/>
          <p:cNvSpPr/>
          <p:nvPr/>
        </p:nvSpPr>
        <p:spPr>
          <a:xfrm rot="0" flipH="0" flipV="0">
            <a:off x="7122440" y="2548441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Freeform 566"/>
          <p:cNvSpPr/>
          <p:nvPr/>
        </p:nvSpPr>
        <p:spPr>
          <a:xfrm rot="0" flipH="0" flipV="0">
            <a:off x="7212660" y="2548441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Freeform 567"/>
          <p:cNvSpPr/>
          <p:nvPr/>
        </p:nvSpPr>
        <p:spPr>
          <a:xfrm rot="0" flipH="0" flipV="0">
            <a:off x="7308215" y="2549812"/>
            <a:ext cx="33680" cy="99517"/>
          </a:xfrm>
          <a:custGeom>
            <a:pathLst>
              <a:path w="2806700" h="8293100">
                <a:moveTo>
                  <a:pt x="1676400" y="0"/>
                </a:moveTo>
                <a:lnTo>
                  <a:pt x="2806700" y="0"/>
                </a:lnTo>
                <a:lnTo>
                  <a:pt x="2806700" y="8293100"/>
                </a:lnTo>
                <a:lnTo>
                  <a:pt x="1308100" y="8293100"/>
                </a:lnTo>
                <a:lnTo>
                  <a:pt x="1308100" y="1790700"/>
                </a:lnTo>
                <a:cubicBezTo>
                  <a:pt x="1083733" y="1892300"/>
                  <a:pt x="863600" y="1970617"/>
                  <a:pt x="647700" y="2025650"/>
                </a:cubicBezTo>
                <a:cubicBezTo>
                  <a:pt x="431800" y="2080684"/>
                  <a:pt x="215900" y="2108200"/>
                  <a:pt x="0" y="2108200"/>
                </a:cubicBezTo>
                <a:lnTo>
                  <a:pt x="0" y="673100"/>
                </a:lnTo>
                <a:cubicBezTo>
                  <a:pt x="287866" y="643467"/>
                  <a:pt x="567266" y="576792"/>
                  <a:pt x="838200" y="473075"/>
                </a:cubicBezTo>
                <a:cubicBezTo>
                  <a:pt x="1109133" y="369359"/>
                  <a:pt x="1388533" y="211667"/>
                  <a:pt x="1676400" y="0"/>
                </a:cubicBezTo>
                <a:close/>
                <a:moveTo>
                  <a:pt x="7759700" y="829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Freeform 568"/>
          <p:cNvSpPr/>
          <p:nvPr/>
        </p:nvSpPr>
        <p:spPr>
          <a:xfrm rot="0" flipH="0" flipV="0">
            <a:off x="7364146" y="2548441"/>
            <a:ext cx="77724" cy="103022"/>
          </a:xfrm>
          <a:custGeom>
            <a:pathLst>
              <a:path w="6477000" h="8585200">
                <a:moveTo>
                  <a:pt x="3098800" y="8585200"/>
                </a:moveTo>
                <a:cubicBezTo>
                  <a:pt x="2531533" y="8585200"/>
                  <a:pt x="2021416" y="8474075"/>
                  <a:pt x="1568450" y="8251825"/>
                </a:cubicBezTo>
                <a:cubicBezTo>
                  <a:pt x="1115483" y="8029575"/>
                  <a:pt x="755650" y="7722659"/>
                  <a:pt x="488950" y="7331075"/>
                </a:cubicBezTo>
                <a:cubicBezTo>
                  <a:pt x="222250" y="6939492"/>
                  <a:pt x="88900" y="6485467"/>
                  <a:pt x="88900" y="5969000"/>
                </a:cubicBezTo>
                <a:lnTo>
                  <a:pt x="1651000" y="5969000"/>
                </a:lnTo>
                <a:cubicBezTo>
                  <a:pt x="1667933" y="6350000"/>
                  <a:pt x="1806575" y="6652684"/>
                  <a:pt x="2066925" y="6877050"/>
                </a:cubicBezTo>
                <a:cubicBezTo>
                  <a:pt x="2327275" y="7101417"/>
                  <a:pt x="2654300" y="7213600"/>
                  <a:pt x="3048000" y="7213600"/>
                </a:cubicBezTo>
                <a:cubicBezTo>
                  <a:pt x="3509433" y="7213600"/>
                  <a:pt x="3881966" y="7081309"/>
                  <a:pt x="4165600" y="6816725"/>
                </a:cubicBezTo>
                <a:cubicBezTo>
                  <a:pt x="4449233" y="6552142"/>
                  <a:pt x="4655608" y="6180667"/>
                  <a:pt x="4784725" y="5702300"/>
                </a:cubicBezTo>
                <a:cubicBezTo>
                  <a:pt x="4913841" y="5223934"/>
                  <a:pt x="4978400" y="4665134"/>
                  <a:pt x="4978400" y="4025900"/>
                </a:cubicBezTo>
                <a:cubicBezTo>
                  <a:pt x="4978400" y="3898900"/>
                  <a:pt x="4975225" y="3775075"/>
                  <a:pt x="4968875" y="3654425"/>
                </a:cubicBezTo>
                <a:cubicBezTo>
                  <a:pt x="4962525" y="3533775"/>
                  <a:pt x="4948766" y="3407834"/>
                  <a:pt x="4927600" y="3276600"/>
                </a:cubicBezTo>
                <a:cubicBezTo>
                  <a:pt x="4847166" y="3742267"/>
                  <a:pt x="4694766" y="4117975"/>
                  <a:pt x="4470400" y="4403725"/>
                </a:cubicBezTo>
                <a:cubicBezTo>
                  <a:pt x="4246033" y="4689475"/>
                  <a:pt x="3974041" y="4896909"/>
                  <a:pt x="3654425" y="5026025"/>
                </a:cubicBezTo>
                <a:cubicBezTo>
                  <a:pt x="3334808" y="5155142"/>
                  <a:pt x="2988733" y="5219700"/>
                  <a:pt x="2616200" y="5219700"/>
                </a:cubicBezTo>
                <a:cubicBezTo>
                  <a:pt x="2103966" y="5219700"/>
                  <a:pt x="1652058" y="5108575"/>
                  <a:pt x="1260475" y="4886325"/>
                </a:cubicBezTo>
                <a:cubicBezTo>
                  <a:pt x="868891" y="4664075"/>
                  <a:pt x="560916" y="4357159"/>
                  <a:pt x="336550" y="3965575"/>
                </a:cubicBezTo>
                <a:cubicBezTo>
                  <a:pt x="112183" y="3573992"/>
                  <a:pt x="0" y="3124200"/>
                  <a:pt x="0" y="2616200"/>
                </a:cubicBezTo>
                <a:cubicBezTo>
                  <a:pt x="0" y="2091267"/>
                  <a:pt x="125941" y="1631950"/>
                  <a:pt x="377825" y="1238250"/>
                </a:cubicBezTo>
                <a:cubicBezTo>
                  <a:pt x="629708" y="844550"/>
                  <a:pt x="978958" y="539750"/>
                  <a:pt x="1425575" y="323850"/>
                </a:cubicBezTo>
                <a:cubicBezTo>
                  <a:pt x="1872191" y="107950"/>
                  <a:pt x="2387600" y="0"/>
                  <a:pt x="2971800" y="0"/>
                </a:cubicBezTo>
                <a:cubicBezTo>
                  <a:pt x="3462866" y="0"/>
                  <a:pt x="3921125" y="99484"/>
                  <a:pt x="4346575" y="298450"/>
                </a:cubicBezTo>
                <a:cubicBezTo>
                  <a:pt x="4772025" y="497417"/>
                  <a:pt x="5143500" y="779992"/>
                  <a:pt x="5461000" y="1146175"/>
                </a:cubicBezTo>
                <a:cubicBezTo>
                  <a:pt x="5778500" y="1512359"/>
                  <a:pt x="6027208" y="1949450"/>
                  <a:pt x="6207125" y="2457450"/>
                </a:cubicBezTo>
                <a:cubicBezTo>
                  <a:pt x="6387041" y="2965450"/>
                  <a:pt x="6477000" y="3530600"/>
                  <a:pt x="6477000" y="4152900"/>
                </a:cubicBezTo>
                <a:cubicBezTo>
                  <a:pt x="6477000" y="5054600"/>
                  <a:pt x="6352116" y="5837767"/>
                  <a:pt x="6102350" y="6502400"/>
                </a:cubicBezTo>
                <a:cubicBezTo>
                  <a:pt x="5852583" y="7167034"/>
                  <a:pt x="5477933" y="7680325"/>
                  <a:pt x="4978400" y="8042275"/>
                </a:cubicBezTo>
                <a:cubicBezTo>
                  <a:pt x="4478866" y="8404225"/>
                  <a:pt x="3852333" y="8585200"/>
                  <a:pt x="3098800" y="8585200"/>
                </a:cubicBezTo>
                <a:close/>
                <a:moveTo>
                  <a:pt x="-850900" y="8407400"/>
                </a:moveTo>
                <a:moveTo>
                  <a:pt x="2984500" y="3987800"/>
                </a:moveTo>
                <a:cubicBezTo>
                  <a:pt x="3242733" y="3987800"/>
                  <a:pt x="3480858" y="3932767"/>
                  <a:pt x="3698875" y="3822700"/>
                </a:cubicBezTo>
                <a:cubicBezTo>
                  <a:pt x="3916891" y="3712634"/>
                  <a:pt x="4091516" y="3560234"/>
                  <a:pt x="4222750" y="3365500"/>
                </a:cubicBezTo>
                <a:cubicBezTo>
                  <a:pt x="4353983" y="3170767"/>
                  <a:pt x="4419600" y="2946400"/>
                  <a:pt x="4419600" y="2692400"/>
                </a:cubicBezTo>
                <a:cubicBezTo>
                  <a:pt x="4419600" y="2286000"/>
                  <a:pt x="4276725" y="1964267"/>
                  <a:pt x="3990975" y="1727200"/>
                </a:cubicBezTo>
                <a:cubicBezTo>
                  <a:pt x="3705225" y="1490134"/>
                  <a:pt x="3365500" y="1371600"/>
                  <a:pt x="2971800" y="1371600"/>
                </a:cubicBezTo>
                <a:cubicBezTo>
                  <a:pt x="2578100" y="1371600"/>
                  <a:pt x="2242608" y="1490134"/>
                  <a:pt x="1965325" y="1727200"/>
                </a:cubicBezTo>
                <a:cubicBezTo>
                  <a:pt x="1688041" y="1964267"/>
                  <a:pt x="1549400" y="2286000"/>
                  <a:pt x="1549400" y="2692400"/>
                </a:cubicBezTo>
                <a:cubicBezTo>
                  <a:pt x="1549400" y="3098800"/>
                  <a:pt x="1689100" y="3416300"/>
                  <a:pt x="1968500" y="3644900"/>
                </a:cubicBezTo>
                <a:cubicBezTo>
                  <a:pt x="2247900" y="3873500"/>
                  <a:pt x="2586566" y="3987800"/>
                  <a:pt x="2984500" y="3987800"/>
                </a:cubicBezTo>
                <a:close/>
                <a:moveTo>
                  <a:pt x="37465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Freeform 569"/>
          <p:cNvSpPr/>
          <p:nvPr/>
        </p:nvSpPr>
        <p:spPr>
          <a:xfrm rot="0" flipH="0" flipV="0">
            <a:off x="7457414" y="2595532"/>
            <a:ext cx="63246" cy="15697"/>
          </a:xfrm>
          <a:custGeom>
            <a:pathLst>
              <a:path w="5270500" h="1308100">
                <a:moveTo>
                  <a:pt x="0" y="1308100"/>
                </a:moveTo>
                <a:lnTo>
                  <a:pt x="0" y="0"/>
                </a:lnTo>
                <a:lnTo>
                  <a:pt x="5270500" y="0"/>
                </a:lnTo>
                <a:lnTo>
                  <a:pt x="5270500" y="1308100"/>
                </a:lnTo>
                <a:close/>
                <a:moveTo>
                  <a:pt x="2476500" y="448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Freeform 570"/>
          <p:cNvSpPr/>
          <p:nvPr/>
        </p:nvSpPr>
        <p:spPr>
          <a:xfrm rot="0" flipH="0" flipV="0">
            <a:off x="7538186" y="2548441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Freeform 571"/>
          <p:cNvSpPr/>
          <p:nvPr/>
        </p:nvSpPr>
        <p:spPr>
          <a:xfrm rot="0" flipH="0" flipV="0">
            <a:off x="7628407" y="2548441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Freeform 572"/>
          <p:cNvSpPr/>
          <p:nvPr/>
        </p:nvSpPr>
        <p:spPr>
          <a:xfrm rot="0" flipH="0" flipV="0">
            <a:off x="7726705" y="2548441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Freeform 573"/>
          <p:cNvSpPr/>
          <p:nvPr/>
        </p:nvSpPr>
        <p:spPr>
          <a:xfrm rot="0" flipH="0" flipV="0">
            <a:off x="7816621" y="2548441"/>
            <a:ext cx="80162" cy="103022"/>
          </a:xfrm>
          <a:custGeom>
            <a:pathLst>
              <a:path w="6680200" h="8585200">
                <a:moveTo>
                  <a:pt x="3403600" y="8585200"/>
                </a:moveTo>
                <a:cubicBezTo>
                  <a:pt x="2967566" y="8585200"/>
                  <a:pt x="2546350" y="8525933"/>
                  <a:pt x="2139950" y="8407400"/>
                </a:cubicBezTo>
                <a:cubicBezTo>
                  <a:pt x="1733550" y="8288867"/>
                  <a:pt x="1369483" y="8113184"/>
                  <a:pt x="1047750" y="7880350"/>
                </a:cubicBezTo>
                <a:cubicBezTo>
                  <a:pt x="726016" y="7647517"/>
                  <a:pt x="470958" y="7358592"/>
                  <a:pt x="282575" y="7013575"/>
                </a:cubicBezTo>
                <a:cubicBezTo>
                  <a:pt x="94191" y="6668559"/>
                  <a:pt x="0" y="6269567"/>
                  <a:pt x="0" y="5816600"/>
                </a:cubicBezTo>
                <a:lnTo>
                  <a:pt x="1574800" y="5816600"/>
                </a:lnTo>
                <a:cubicBezTo>
                  <a:pt x="1591733" y="6104467"/>
                  <a:pt x="1678516" y="6353175"/>
                  <a:pt x="1835150" y="6562725"/>
                </a:cubicBezTo>
                <a:cubicBezTo>
                  <a:pt x="1991783" y="6772275"/>
                  <a:pt x="2204508" y="6933142"/>
                  <a:pt x="2473325" y="7045325"/>
                </a:cubicBezTo>
                <a:cubicBezTo>
                  <a:pt x="2742141" y="7157509"/>
                  <a:pt x="3052233" y="7213600"/>
                  <a:pt x="3403600" y="7213600"/>
                </a:cubicBezTo>
                <a:cubicBezTo>
                  <a:pt x="3920066" y="7213600"/>
                  <a:pt x="4324350" y="7095067"/>
                  <a:pt x="4616450" y="6858000"/>
                </a:cubicBezTo>
                <a:cubicBezTo>
                  <a:pt x="4908550" y="6620934"/>
                  <a:pt x="5054600" y="6320367"/>
                  <a:pt x="5054600" y="5956300"/>
                </a:cubicBezTo>
                <a:cubicBezTo>
                  <a:pt x="5054600" y="5719234"/>
                  <a:pt x="4995333" y="5514975"/>
                  <a:pt x="4876800" y="5343525"/>
                </a:cubicBezTo>
                <a:cubicBezTo>
                  <a:pt x="4758266" y="5172075"/>
                  <a:pt x="4576233" y="5040842"/>
                  <a:pt x="4330700" y="4949825"/>
                </a:cubicBezTo>
                <a:cubicBezTo>
                  <a:pt x="4085166" y="4858809"/>
                  <a:pt x="3771900" y="4813300"/>
                  <a:pt x="3390900" y="4813300"/>
                </a:cubicBezTo>
                <a:lnTo>
                  <a:pt x="2298700" y="4813300"/>
                </a:lnTo>
                <a:lnTo>
                  <a:pt x="2298700" y="3632200"/>
                </a:lnTo>
                <a:lnTo>
                  <a:pt x="3225800" y="3632200"/>
                </a:lnTo>
                <a:cubicBezTo>
                  <a:pt x="3708400" y="3632200"/>
                  <a:pt x="4087283" y="3528484"/>
                  <a:pt x="4362450" y="3321050"/>
                </a:cubicBezTo>
                <a:cubicBezTo>
                  <a:pt x="4637616" y="3113617"/>
                  <a:pt x="4775200" y="2832100"/>
                  <a:pt x="4775200" y="2476500"/>
                </a:cubicBezTo>
                <a:cubicBezTo>
                  <a:pt x="4775200" y="2159000"/>
                  <a:pt x="4656666" y="1893359"/>
                  <a:pt x="4419600" y="1679575"/>
                </a:cubicBezTo>
                <a:cubicBezTo>
                  <a:pt x="4182533" y="1465792"/>
                  <a:pt x="3826933" y="1358900"/>
                  <a:pt x="3352800" y="1358900"/>
                </a:cubicBezTo>
                <a:cubicBezTo>
                  <a:pt x="2967566" y="1358900"/>
                  <a:pt x="2623608" y="1437217"/>
                  <a:pt x="2320925" y="1593850"/>
                </a:cubicBezTo>
                <a:cubicBezTo>
                  <a:pt x="2018241" y="1750484"/>
                  <a:pt x="1824566" y="2023534"/>
                  <a:pt x="1739900" y="2413000"/>
                </a:cubicBezTo>
                <a:lnTo>
                  <a:pt x="165100" y="2413000"/>
                </a:lnTo>
                <a:cubicBezTo>
                  <a:pt x="224366" y="1849967"/>
                  <a:pt x="394758" y="1390650"/>
                  <a:pt x="676275" y="1035050"/>
                </a:cubicBezTo>
                <a:cubicBezTo>
                  <a:pt x="957791" y="679450"/>
                  <a:pt x="1322916" y="418042"/>
                  <a:pt x="1771650" y="250825"/>
                </a:cubicBezTo>
                <a:cubicBezTo>
                  <a:pt x="2220383" y="83609"/>
                  <a:pt x="2726266" y="0"/>
                  <a:pt x="3289300" y="0"/>
                </a:cubicBezTo>
                <a:cubicBezTo>
                  <a:pt x="3886200" y="0"/>
                  <a:pt x="4417483" y="97367"/>
                  <a:pt x="4883150" y="292100"/>
                </a:cubicBezTo>
                <a:cubicBezTo>
                  <a:pt x="5348816" y="486834"/>
                  <a:pt x="5716058" y="756709"/>
                  <a:pt x="5984875" y="1101725"/>
                </a:cubicBezTo>
                <a:cubicBezTo>
                  <a:pt x="6253691" y="1446742"/>
                  <a:pt x="6388100" y="1845734"/>
                  <a:pt x="6388100" y="2298700"/>
                </a:cubicBezTo>
                <a:cubicBezTo>
                  <a:pt x="6388100" y="2717800"/>
                  <a:pt x="6273800" y="3082925"/>
                  <a:pt x="6045200" y="3394075"/>
                </a:cubicBezTo>
                <a:cubicBezTo>
                  <a:pt x="5816600" y="3705225"/>
                  <a:pt x="5477933" y="3937000"/>
                  <a:pt x="5029200" y="4089400"/>
                </a:cubicBezTo>
                <a:cubicBezTo>
                  <a:pt x="5528733" y="4258734"/>
                  <a:pt x="5928783" y="4510617"/>
                  <a:pt x="6229350" y="4845050"/>
                </a:cubicBezTo>
                <a:cubicBezTo>
                  <a:pt x="6529916" y="5179484"/>
                  <a:pt x="6680200" y="5596467"/>
                  <a:pt x="6680200" y="6096000"/>
                </a:cubicBezTo>
                <a:cubicBezTo>
                  <a:pt x="6680200" y="6582834"/>
                  <a:pt x="6543675" y="7013575"/>
                  <a:pt x="6270625" y="7388225"/>
                </a:cubicBezTo>
                <a:cubicBezTo>
                  <a:pt x="5997575" y="7762875"/>
                  <a:pt x="5615516" y="8056034"/>
                  <a:pt x="5124450" y="8267700"/>
                </a:cubicBezTo>
                <a:cubicBezTo>
                  <a:pt x="4633383" y="8479366"/>
                  <a:pt x="4059766" y="8585200"/>
                  <a:pt x="3403600" y="8585200"/>
                </a:cubicBezTo>
                <a:close/>
                <a:moveTo>
                  <a:pt x="-7493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Freeform 574"/>
          <p:cNvSpPr/>
          <p:nvPr/>
        </p:nvSpPr>
        <p:spPr>
          <a:xfrm rot="0" flipH="0" flipV="0">
            <a:off x="7909433" y="2534420"/>
            <a:ext cx="44958" cy="132892"/>
          </a:xfrm>
          <a:custGeom>
            <a:pathLst>
              <a:path w="3746500" h="11074400">
                <a:moveTo>
                  <a:pt x="1092200" y="11074400"/>
                </a:moveTo>
                <a:lnTo>
                  <a:pt x="0" y="10261600"/>
                </a:lnTo>
                <a:cubicBezTo>
                  <a:pt x="732366" y="9503834"/>
                  <a:pt x="1281641" y="8742892"/>
                  <a:pt x="1647825" y="7978775"/>
                </a:cubicBezTo>
                <a:cubicBezTo>
                  <a:pt x="2014008" y="7214659"/>
                  <a:pt x="2197100" y="6400800"/>
                  <a:pt x="2197100" y="5537200"/>
                </a:cubicBezTo>
                <a:cubicBezTo>
                  <a:pt x="2197100" y="4957234"/>
                  <a:pt x="2115608" y="4401609"/>
                  <a:pt x="1952625" y="3870325"/>
                </a:cubicBezTo>
                <a:cubicBezTo>
                  <a:pt x="1789641" y="3339042"/>
                  <a:pt x="1545166" y="2819400"/>
                  <a:pt x="1219200" y="2311400"/>
                </a:cubicBezTo>
                <a:cubicBezTo>
                  <a:pt x="893233" y="1803400"/>
                  <a:pt x="486833" y="1295400"/>
                  <a:pt x="0" y="787400"/>
                </a:cubicBezTo>
                <a:lnTo>
                  <a:pt x="1092200" y="0"/>
                </a:lnTo>
                <a:cubicBezTo>
                  <a:pt x="1993900" y="800100"/>
                  <a:pt x="2661708" y="1663700"/>
                  <a:pt x="3095625" y="2590800"/>
                </a:cubicBezTo>
                <a:cubicBezTo>
                  <a:pt x="3529541" y="3517900"/>
                  <a:pt x="3746500" y="4500034"/>
                  <a:pt x="3746500" y="5537200"/>
                </a:cubicBezTo>
                <a:cubicBezTo>
                  <a:pt x="3746500" y="6223000"/>
                  <a:pt x="3651250" y="6886575"/>
                  <a:pt x="3460750" y="7527925"/>
                </a:cubicBezTo>
                <a:cubicBezTo>
                  <a:pt x="3270250" y="8169275"/>
                  <a:pt x="2978150" y="8786284"/>
                  <a:pt x="2584450" y="9378950"/>
                </a:cubicBezTo>
                <a:cubicBezTo>
                  <a:pt x="2190750" y="9971616"/>
                  <a:pt x="1693333" y="10536766"/>
                  <a:pt x="1092200" y="11074400"/>
                </a:cubicBezTo>
                <a:close/>
                <a:moveTo>
                  <a:pt x="-1905000" y="9575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Freeform 575"/>
          <p:cNvSpPr/>
          <p:nvPr/>
        </p:nvSpPr>
        <p:spPr>
          <a:xfrm rot="0" flipH="0" flipV="0">
            <a:off x="4947167" y="2734597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Freeform 576"/>
          <p:cNvSpPr/>
          <p:nvPr/>
        </p:nvSpPr>
        <p:spPr>
          <a:xfrm rot="0" flipH="0" flipV="0">
            <a:off x="5033426" y="2755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Freeform 577"/>
          <p:cNvSpPr/>
          <p:nvPr/>
        </p:nvSpPr>
        <p:spPr>
          <a:xfrm rot="0" flipH="0" flipV="0">
            <a:off x="5123494" y="27556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Freeform 578"/>
          <p:cNvSpPr/>
          <p:nvPr/>
        </p:nvSpPr>
        <p:spPr>
          <a:xfrm rot="0" flipH="0" flipV="0">
            <a:off x="5208990" y="27263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Freeform 579"/>
          <p:cNvSpPr/>
          <p:nvPr/>
        </p:nvSpPr>
        <p:spPr>
          <a:xfrm rot="0" flipH="0" flipV="0">
            <a:off x="5304393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Freeform 580"/>
          <p:cNvSpPr/>
          <p:nvPr/>
        </p:nvSpPr>
        <p:spPr>
          <a:xfrm rot="0" flipH="0" flipV="0">
            <a:off x="5338378" y="27574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Freeform 581"/>
          <p:cNvSpPr/>
          <p:nvPr/>
        </p:nvSpPr>
        <p:spPr>
          <a:xfrm rot="0" flipH="0" flipV="0">
            <a:off x="5421284" y="2755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Freeform 582"/>
          <p:cNvSpPr/>
          <p:nvPr/>
        </p:nvSpPr>
        <p:spPr>
          <a:xfrm rot="0" flipH="0" flipV="0">
            <a:off x="5510133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Freeform 583"/>
          <p:cNvSpPr/>
          <p:nvPr/>
        </p:nvSpPr>
        <p:spPr>
          <a:xfrm rot="0" flipH="0" flipV="0">
            <a:off x="5556767" y="27263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Freeform 584"/>
          <p:cNvSpPr/>
          <p:nvPr/>
        </p:nvSpPr>
        <p:spPr>
          <a:xfrm rot="0" flipH="0" flipV="0">
            <a:off x="5641044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Freeform 585"/>
          <p:cNvSpPr/>
          <p:nvPr/>
        </p:nvSpPr>
        <p:spPr>
          <a:xfrm rot="0" flipH="0" flipV="0">
            <a:off x="5719226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Freeform 586"/>
          <p:cNvSpPr/>
          <p:nvPr/>
        </p:nvSpPr>
        <p:spPr>
          <a:xfrm rot="0" flipH="0" flipV="0">
            <a:off x="5798931" y="2755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Freeform 587"/>
          <p:cNvSpPr/>
          <p:nvPr/>
        </p:nvSpPr>
        <p:spPr>
          <a:xfrm rot="0" flipH="0" flipV="0">
            <a:off x="5878941" y="2755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Freeform 588"/>
          <p:cNvSpPr/>
          <p:nvPr/>
        </p:nvSpPr>
        <p:spPr>
          <a:xfrm rot="0" flipH="0" flipV="0">
            <a:off x="5958798" y="2755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Freeform 589"/>
          <p:cNvSpPr/>
          <p:nvPr/>
        </p:nvSpPr>
        <p:spPr>
          <a:xfrm rot="0" flipH="0" flipV="0">
            <a:off x="6084986" y="27556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Freeform 590"/>
          <p:cNvSpPr/>
          <p:nvPr/>
        </p:nvSpPr>
        <p:spPr>
          <a:xfrm rot="0" flipH="0" flipV="0">
            <a:off x="6226260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Freeform 591"/>
          <p:cNvSpPr/>
          <p:nvPr/>
        </p:nvSpPr>
        <p:spPr>
          <a:xfrm rot="0" flipH="0" flipV="0">
            <a:off x="6265275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Freeform 592"/>
          <p:cNvSpPr/>
          <p:nvPr/>
        </p:nvSpPr>
        <p:spPr>
          <a:xfrm rot="0" flipH="0" flipV="0">
            <a:off x="6351076" y="272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Freeform 593"/>
          <p:cNvSpPr/>
          <p:nvPr/>
        </p:nvSpPr>
        <p:spPr>
          <a:xfrm rot="0" flipH="0" flipV="0">
            <a:off x="6386128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Freeform 594"/>
          <p:cNvSpPr/>
          <p:nvPr/>
        </p:nvSpPr>
        <p:spPr>
          <a:xfrm rot="0" flipH="0" flipV="0">
            <a:off x="6465833" y="2755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Freeform 595"/>
          <p:cNvSpPr/>
          <p:nvPr/>
        </p:nvSpPr>
        <p:spPr>
          <a:xfrm rot="0" flipH="0" flipV="0">
            <a:off x="6545843" y="2755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Freeform 596"/>
          <p:cNvSpPr/>
          <p:nvPr/>
        </p:nvSpPr>
        <p:spPr>
          <a:xfrm rot="0" flipH="0" flipV="0">
            <a:off x="6625701" y="27281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Freeform 597"/>
          <p:cNvSpPr/>
          <p:nvPr/>
        </p:nvSpPr>
        <p:spPr>
          <a:xfrm rot="0" flipH="0" flipV="0">
            <a:off x="6751888" y="272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Freeform 598"/>
          <p:cNvSpPr/>
          <p:nvPr/>
        </p:nvSpPr>
        <p:spPr>
          <a:xfrm rot="0" flipH="0" flipV="0">
            <a:off x="6788311" y="27281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Freeform 599"/>
          <p:cNvSpPr/>
          <p:nvPr/>
        </p:nvSpPr>
        <p:spPr>
          <a:xfrm rot="0" flipH="0" flipV="0">
            <a:off x="6872132" y="27281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Freeform 600"/>
          <p:cNvSpPr/>
          <p:nvPr/>
        </p:nvSpPr>
        <p:spPr>
          <a:xfrm rot="0" flipH="0" flipV="0">
            <a:off x="6962200" y="2726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Freeform 601"/>
          <p:cNvSpPr/>
          <p:nvPr/>
        </p:nvSpPr>
        <p:spPr>
          <a:xfrm rot="0" flipH="0" flipV="0">
            <a:off x="7040381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Freeform 602"/>
          <p:cNvSpPr/>
          <p:nvPr/>
        </p:nvSpPr>
        <p:spPr>
          <a:xfrm rot="0" flipH="0" flipV="0">
            <a:off x="7115972" y="2737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Freeform 603"/>
          <p:cNvSpPr/>
          <p:nvPr/>
        </p:nvSpPr>
        <p:spPr>
          <a:xfrm rot="0" flipH="0" flipV="0">
            <a:off x="7182265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Freeform 604"/>
          <p:cNvSpPr/>
          <p:nvPr/>
        </p:nvSpPr>
        <p:spPr>
          <a:xfrm rot="0" flipH="0" flipV="0">
            <a:off x="7221280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Freeform 605"/>
          <p:cNvSpPr/>
          <p:nvPr/>
        </p:nvSpPr>
        <p:spPr>
          <a:xfrm rot="0" flipH="0" flipV="0">
            <a:off x="7296870" y="2737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Freeform 606"/>
          <p:cNvSpPr/>
          <p:nvPr/>
        </p:nvSpPr>
        <p:spPr>
          <a:xfrm rot="0" flipH="0" flipV="0">
            <a:off x="7356764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Freeform 607"/>
          <p:cNvSpPr/>
          <p:nvPr/>
        </p:nvSpPr>
        <p:spPr>
          <a:xfrm rot="0" flipH="0" flipV="0">
            <a:off x="7434945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Freeform 608"/>
          <p:cNvSpPr/>
          <p:nvPr/>
        </p:nvSpPr>
        <p:spPr>
          <a:xfrm rot="0" flipH="0" flipV="0">
            <a:off x="7520746" y="272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Freeform 609"/>
          <p:cNvSpPr/>
          <p:nvPr/>
        </p:nvSpPr>
        <p:spPr>
          <a:xfrm rot="0" flipH="0" flipV="0">
            <a:off x="7563418" y="272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Freeform 610"/>
          <p:cNvSpPr/>
          <p:nvPr/>
        </p:nvSpPr>
        <p:spPr>
          <a:xfrm rot="0" flipH="0" flipV="0">
            <a:off x="7604871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Freeform 611"/>
          <p:cNvSpPr/>
          <p:nvPr/>
        </p:nvSpPr>
        <p:spPr>
          <a:xfrm rot="0" flipH="0" flipV="0">
            <a:off x="7651506" y="27556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" name="Freeform 612"/>
          <p:cNvSpPr/>
          <p:nvPr/>
        </p:nvSpPr>
        <p:spPr>
          <a:xfrm rot="0" flipH="0" flipV="0">
            <a:off x="7735782" y="2755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" name="Freeform 613"/>
          <p:cNvSpPr/>
          <p:nvPr/>
        </p:nvSpPr>
        <p:spPr>
          <a:xfrm rot="0" flipH="0" flipV="0">
            <a:off x="7821584" y="27556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Freeform 614"/>
          <p:cNvSpPr/>
          <p:nvPr/>
        </p:nvSpPr>
        <p:spPr>
          <a:xfrm rot="0" flipH="0" flipV="0">
            <a:off x="7921101" y="27253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Freeform 615"/>
          <p:cNvSpPr/>
          <p:nvPr/>
        </p:nvSpPr>
        <p:spPr>
          <a:xfrm rot="0" flipH="0" flipV="0">
            <a:off x="7991052" y="2755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" name="Freeform 616"/>
          <p:cNvSpPr/>
          <p:nvPr/>
        </p:nvSpPr>
        <p:spPr>
          <a:xfrm rot="0" flipH="0" flipV="0">
            <a:off x="8074415" y="2718900"/>
            <a:ext cx="50444" cy="122377"/>
          </a:xfrm>
          <a:custGeom>
            <a:pathLst>
              <a:path w="4203700" h="10198100">
                <a:moveTo>
                  <a:pt x="0" y="10198100"/>
                </a:moveTo>
                <a:lnTo>
                  <a:pt x="3187700" y="0"/>
                </a:lnTo>
                <a:lnTo>
                  <a:pt x="4203700" y="0"/>
                </a:lnTo>
                <a:lnTo>
                  <a:pt x="990600" y="10198100"/>
                </a:lnTo>
                <a:close/>
                <a:moveTo>
                  <a:pt x="-1638300" y="9283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Freeform 617"/>
          <p:cNvSpPr/>
          <p:nvPr/>
        </p:nvSpPr>
        <p:spPr>
          <a:xfrm rot="0" flipH="0" flipV="0">
            <a:off x="8136595" y="2737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Freeform 618"/>
          <p:cNvSpPr/>
          <p:nvPr/>
        </p:nvSpPr>
        <p:spPr>
          <a:xfrm rot="0" flipH="0" flipV="0">
            <a:off x="8197859" y="2755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Freeform 619"/>
          <p:cNvSpPr/>
          <p:nvPr/>
        </p:nvSpPr>
        <p:spPr>
          <a:xfrm rot="0" flipH="0" flipV="0">
            <a:off x="8286708" y="272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Freeform 620"/>
          <p:cNvSpPr/>
          <p:nvPr/>
        </p:nvSpPr>
        <p:spPr>
          <a:xfrm rot="0" flipH="0" flipV="0">
            <a:off x="4947167" y="29073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Freeform 621"/>
          <p:cNvSpPr/>
          <p:nvPr/>
        </p:nvSpPr>
        <p:spPr>
          <a:xfrm rot="0" flipH="0" flipV="0">
            <a:off x="5036169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Freeform 622"/>
          <p:cNvSpPr/>
          <p:nvPr/>
        </p:nvSpPr>
        <p:spPr>
          <a:xfrm rot="0" flipH="0" flipV="0">
            <a:off x="5075183" y="29366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Freeform 623"/>
          <p:cNvSpPr/>
          <p:nvPr/>
        </p:nvSpPr>
        <p:spPr>
          <a:xfrm rot="0" flipH="0" flipV="0">
            <a:off x="5166014" y="2907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" name="Freeform 624"/>
          <p:cNvSpPr/>
          <p:nvPr/>
        </p:nvSpPr>
        <p:spPr>
          <a:xfrm rot="0" flipH="0" flipV="0">
            <a:off x="5201066" y="29366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Freeform 625"/>
          <p:cNvSpPr/>
          <p:nvPr/>
        </p:nvSpPr>
        <p:spPr>
          <a:xfrm rot="0" flipH="0" flipV="0">
            <a:off x="5280923" y="2924411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" name="Freeform 626"/>
          <p:cNvSpPr/>
          <p:nvPr/>
        </p:nvSpPr>
        <p:spPr>
          <a:xfrm rot="0" flipH="0" flipV="0">
            <a:off x="5376630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" name="Freeform 627"/>
          <p:cNvSpPr/>
          <p:nvPr/>
        </p:nvSpPr>
        <p:spPr>
          <a:xfrm rot="0" flipH="0" flipV="0">
            <a:off x="5423265" y="2936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" name="Freeform 628"/>
          <p:cNvSpPr/>
          <p:nvPr/>
        </p:nvSpPr>
        <p:spPr>
          <a:xfrm rot="0" flipH="0" flipV="0">
            <a:off x="5507542" y="29366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Freeform 629"/>
          <p:cNvSpPr/>
          <p:nvPr/>
        </p:nvSpPr>
        <p:spPr>
          <a:xfrm rot="0" flipH="0" flipV="0">
            <a:off x="5593343" y="2936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Freeform 630"/>
          <p:cNvSpPr/>
          <p:nvPr/>
        </p:nvSpPr>
        <p:spPr>
          <a:xfrm rot="0" flipH="0" flipV="0">
            <a:off x="5713434" y="29062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Freeform 631"/>
          <p:cNvSpPr/>
          <p:nvPr/>
        </p:nvSpPr>
        <p:spPr>
          <a:xfrm rot="0" flipH="0" flipV="0">
            <a:off x="5757173" y="29384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Freeform 632"/>
          <p:cNvSpPr/>
          <p:nvPr/>
        </p:nvSpPr>
        <p:spPr>
          <a:xfrm rot="0" flipH="0" flipV="0">
            <a:off x="5838250" y="29366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Freeform 633"/>
          <p:cNvSpPr/>
          <p:nvPr/>
        </p:nvSpPr>
        <p:spPr>
          <a:xfrm rot="0" flipH="0" flipV="0">
            <a:off x="5923137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Freeform 634"/>
          <p:cNvSpPr/>
          <p:nvPr/>
        </p:nvSpPr>
        <p:spPr>
          <a:xfrm rot="0" flipH="0" flipV="0">
            <a:off x="5968552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Freeform 635"/>
          <p:cNvSpPr/>
          <p:nvPr/>
        </p:nvSpPr>
        <p:spPr>
          <a:xfrm rot="0" flipH="0" flipV="0">
            <a:off x="6015187" y="2907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Freeform 636"/>
          <p:cNvSpPr/>
          <p:nvPr/>
        </p:nvSpPr>
        <p:spPr>
          <a:xfrm rot="0" flipH="0" flipV="0">
            <a:off x="6100988" y="2907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" name="Freeform 637"/>
          <p:cNvSpPr/>
          <p:nvPr/>
        </p:nvSpPr>
        <p:spPr>
          <a:xfrm rot="0" flipH="0" flipV="0">
            <a:off x="6180540" y="2936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Freeform 638"/>
          <p:cNvSpPr/>
          <p:nvPr/>
        </p:nvSpPr>
        <p:spPr>
          <a:xfrm rot="0" flipH="0" flipV="0">
            <a:off x="6302460" y="2900485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Freeform 639"/>
          <p:cNvSpPr/>
          <p:nvPr/>
        </p:nvSpPr>
        <p:spPr>
          <a:xfrm rot="0" flipH="0" flipV="0">
            <a:off x="6348180" y="2938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Freeform 640"/>
          <p:cNvSpPr/>
          <p:nvPr/>
        </p:nvSpPr>
        <p:spPr>
          <a:xfrm rot="0" flipH="0" flipV="0">
            <a:off x="6431086" y="2936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Freeform 641"/>
          <p:cNvSpPr/>
          <p:nvPr/>
        </p:nvSpPr>
        <p:spPr>
          <a:xfrm rot="0" flipH="0" flipV="0">
            <a:off x="6521154" y="2937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Freeform 642"/>
          <p:cNvSpPr/>
          <p:nvPr/>
        </p:nvSpPr>
        <p:spPr>
          <a:xfrm rot="0" flipH="0" flipV="0">
            <a:off x="6576171" y="29366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Freeform 643"/>
          <p:cNvSpPr/>
          <p:nvPr/>
        </p:nvSpPr>
        <p:spPr>
          <a:xfrm rot="0" flipH="0" flipV="0">
            <a:off x="6712417" y="2936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Freeform 644"/>
          <p:cNvSpPr/>
          <p:nvPr/>
        </p:nvSpPr>
        <p:spPr>
          <a:xfrm rot="0" flipH="0" flipV="0">
            <a:off x="6802485" y="29073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" name="Freeform 645"/>
          <p:cNvSpPr/>
          <p:nvPr/>
        </p:nvSpPr>
        <p:spPr>
          <a:xfrm rot="0" flipH="0" flipV="0">
            <a:off x="6894382" y="2907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Freeform 646"/>
          <p:cNvSpPr/>
          <p:nvPr/>
        </p:nvSpPr>
        <p:spPr>
          <a:xfrm rot="0" flipH="0" flipV="0">
            <a:off x="6972563" y="29366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Freeform 647"/>
          <p:cNvSpPr/>
          <p:nvPr/>
        </p:nvSpPr>
        <p:spPr>
          <a:xfrm rot="0" flipH="0" flipV="0">
            <a:off x="7089301" y="2918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Freeform 648"/>
          <p:cNvSpPr/>
          <p:nvPr/>
        </p:nvSpPr>
        <p:spPr>
          <a:xfrm rot="0" flipH="0" flipV="0">
            <a:off x="7140508" y="29384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Freeform 649"/>
          <p:cNvSpPr/>
          <p:nvPr/>
        </p:nvSpPr>
        <p:spPr>
          <a:xfrm rot="0" flipH="0" flipV="0">
            <a:off x="7220060" y="290917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Freeform 650"/>
          <p:cNvSpPr/>
          <p:nvPr/>
        </p:nvSpPr>
        <p:spPr>
          <a:xfrm rot="0" flipH="0" flipV="0">
            <a:off x="7310891" y="2907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Freeform 651"/>
          <p:cNvSpPr/>
          <p:nvPr/>
        </p:nvSpPr>
        <p:spPr>
          <a:xfrm rot="0" flipH="0" flipV="0">
            <a:off x="7353563" y="2907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Freeform 652"/>
          <p:cNvSpPr/>
          <p:nvPr/>
        </p:nvSpPr>
        <p:spPr>
          <a:xfrm rot="0" flipH="0" flipV="0">
            <a:off x="7395016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Freeform 653"/>
          <p:cNvSpPr/>
          <p:nvPr/>
        </p:nvSpPr>
        <p:spPr>
          <a:xfrm rot="0" flipH="0" flipV="0">
            <a:off x="7435554" y="29366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Freeform 654"/>
          <p:cNvSpPr/>
          <p:nvPr/>
        </p:nvSpPr>
        <p:spPr>
          <a:xfrm rot="0" flipH="0" flipV="0">
            <a:off x="7511450" y="2918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Freeform 655"/>
          <p:cNvSpPr/>
          <p:nvPr/>
        </p:nvSpPr>
        <p:spPr>
          <a:xfrm rot="0" flipH="0" flipV="0">
            <a:off x="7562656" y="29384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Freeform 656"/>
          <p:cNvSpPr/>
          <p:nvPr/>
        </p:nvSpPr>
        <p:spPr>
          <a:xfrm rot="0" flipH="0" flipV="0">
            <a:off x="7649828" y="29366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Freeform 657"/>
          <p:cNvSpPr/>
          <p:nvPr/>
        </p:nvSpPr>
        <p:spPr>
          <a:xfrm rot="0" flipH="0" flipV="0">
            <a:off x="7791104" y="290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Freeform 658"/>
          <p:cNvSpPr/>
          <p:nvPr/>
        </p:nvSpPr>
        <p:spPr>
          <a:xfrm rot="0" flipH="0" flipV="0">
            <a:off x="7837738" y="2936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Freeform 659"/>
          <p:cNvSpPr/>
          <p:nvPr/>
        </p:nvSpPr>
        <p:spPr>
          <a:xfrm rot="0" flipH="0" flipV="0">
            <a:off x="7922015" y="29366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Freeform 660"/>
          <p:cNvSpPr/>
          <p:nvPr/>
        </p:nvSpPr>
        <p:spPr>
          <a:xfrm rot="0" flipH="0" flipV="0">
            <a:off x="8007816" y="2936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Freeform 661"/>
          <p:cNvSpPr/>
          <p:nvPr/>
        </p:nvSpPr>
        <p:spPr>
          <a:xfrm rot="0" flipH="0" flipV="0">
            <a:off x="8088894" y="29966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Freeform 662"/>
          <p:cNvSpPr/>
          <p:nvPr/>
        </p:nvSpPr>
        <p:spPr>
          <a:xfrm rot="0" flipH="0" flipV="0">
            <a:off x="4947167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Freeform 663"/>
          <p:cNvSpPr/>
          <p:nvPr/>
        </p:nvSpPr>
        <p:spPr>
          <a:xfrm rot="0" flipH="0" flipV="0">
            <a:off x="4983591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Freeform 664"/>
          <p:cNvSpPr/>
          <p:nvPr/>
        </p:nvSpPr>
        <p:spPr>
          <a:xfrm rot="0" flipH="0" flipV="0">
            <a:off x="5073659" y="30883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Freeform 665"/>
          <p:cNvSpPr/>
          <p:nvPr/>
        </p:nvSpPr>
        <p:spPr>
          <a:xfrm rot="0" flipH="0" flipV="0">
            <a:off x="5157937" y="31175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Freeform 666"/>
          <p:cNvSpPr/>
          <p:nvPr/>
        </p:nvSpPr>
        <p:spPr>
          <a:xfrm rot="0" flipH="0" flipV="0">
            <a:off x="5243737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" name="Freeform 667"/>
          <p:cNvSpPr/>
          <p:nvPr/>
        </p:nvSpPr>
        <p:spPr>
          <a:xfrm rot="0" flipH="0" flipV="0">
            <a:off x="5286410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Freeform 668"/>
          <p:cNvSpPr/>
          <p:nvPr/>
        </p:nvSpPr>
        <p:spPr>
          <a:xfrm rot="0" flipH="0" flipV="0">
            <a:off x="5322833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" name="Freeform 669"/>
          <p:cNvSpPr/>
          <p:nvPr/>
        </p:nvSpPr>
        <p:spPr>
          <a:xfrm rot="0" flipH="0" flipV="0">
            <a:off x="5442772" y="3117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" name="Freeform 670"/>
          <p:cNvSpPr/>
          <p:nvPr/>
        </p:nvSpPr>
        <p:spPr>
          <a:xfrm rot="0" flipH="0" flipV="0">
            <a:off x="5532840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Freeform 671"/>
          <p:cNvSpPr/>
          <p:nvPr/>
        </p:nvSpPr>
        <p:spPr>
          <a:xfrm rot="0" flipH="0" flipV="0">
            <a:off x="5575513" y="3088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" name="Freeform 672"/>
          <p:cNvSpPr/>
          <p:nvPr/>
        </p:nvSpPr>
        <p:spPr>
          <a:xfrm rot="0" flipH="0" flipV="0">
            <a:off x="5659180" y="3119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" name="Freeform 673"/>
          <p:cNvSpPr/>
          <p:nvPr/>
        </p:nvSpPr>
        <p:spPr>
          <a:xfrm rot="0" flipH="0" flipV="0">
            <a:off x="5753516" y="311757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Freeform 674"/>
          <p:cNvSpPr/>
          <p:nvPr/>
        </p:nvSpPr>
        <p:spPr>
          <a:xfrm rot="0" flipH="0" flipV="0">
            <a:off x="5834897" y="31175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Freeform 675"/>
          <p:cNvSpPr/>
          <p:nvPr/>
        </p:nvSpPr>
        <p:spPr>
          <a:xfrm rot="0" flipH="0" flipV="0">
            <a:off x="5920699" y="3118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" name="Freeform 676"/>
          <p:cNvSpPr/>
          <p:nvPr/>
        </p:nvSpPr>
        <p:spPr>
          <a:xfrm rot="0" flipH="0" flipV="0">
            <a:off x="5969467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" name="Freeform 677"/>
          <p:cNvSpPr/>
          <p:nvPr/>
        </p:nvSpPr>
        <p:spPr>
          <a:xfrm rot="0" flipH="0" flipV="0">
            <a:off x="6058315" y="3087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Freeform 678"/>
          <p:cNvSpPr/>
          <p:nvPr/>
        </p:nvSpPr>
        <p:spPr>
          <a:xfrm rot="0" flipH="0" flipV="0">
            <a:off x="6098854" y="31175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Freeform 679"/>
          <p:cNvSpPr/>
          <p:nvPr/>
        </p:nvSpPr>
        <p:spPr>
          <a:xfrm rot="0" flipH="0" flipV="0">
            <a:off x="6174749" y="3099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" name="Freeform 680"/>
          <p:cNvSpPr/>
          <p:nvPr/>
        </p:nvSpPr>
        <p:spPr>
          <a:xfrm rot="0" flipH="0" flipV="0">
            <a:off x="6236014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Freeform 681"/>
          <p:cNvSpPr/>
          <p:nvPr/>
        </p:nvSpPr>
        <p:spPr>
          <a:xfrm rot="0" flipH="0" flipV="0">
            <a:off x="6362201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Freeform 682"/>
          <p:cNvSpPr/>
          <p:nvPr/>
        </p:nvSpPr>
        <p:spPr>
          <a:xfrm rot="0" flipH="0" flipV="0">
            <a:off x="6398625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Freeform 683"/>
          <p:cNvSpPr/>
          <p:nvPr/>
        </p:nvSpPr>
        <p:spPr>
          <a:xfrm rot="0" flipH="0" flipV="0">
            <a:off x="6482445" y="30901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Freeform 684"/>
          <p:cNvSpPr/>
          <p:nvPr/>
        </p:nvSpPr>
        <p:spPr>
          <a:xfrm rot="0" flipH="0" flipV="0">
            <a:off x="6572513" y="3088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Freeform 685"/>
          <p:cNvSpPr/>
          <p:nvPr/>
        </p:nvSpPr>
        <p:spPr>
          <a:xfrm rot="0" flipH="0" flipV="0">
            <a:off x="6657095" y="3087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Freeform 686"/>
          <p:cNvSpPr/>
          <p:nvPr/>
        </p:nvSpPr>
        <p:spPr>
          <a:xfrm rot="0" flipH="0" flipV="0">
            <a:off x="6697633" y="31175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Freeform 687"/>
          <p:cNvSpPr/>
          <p:nvPr/>
        </p:nvSpPr>
        <p:spPr>
          <a:xfrm rot="0" flipH="0" flipV="0">
            <a:off x="6777644" y="31175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Freeform 688"/>
          <p:cNvSpPr/>
          <p:nvPr/>
        </p:nvSpPr>
        <p:spPr>
          <a:xfrm rot="0" flipH="0" flipV="0">
            <a:off x="6861616" y="3119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Freeform 689"/>
          <p:cNvSpPr/>
          <p:nvPr/>
        </p:nvSpPr>
        <p:spPr>
          <a:xfrm rot="0" flipH="0" flipV="0">
            <a:off x="6953818" y="3119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Freeform 690"/>
          <p:cNvSpPr/>
          <p:nvPr/>
        </p:nvSpPr>
        <p:spPr>
          <a:xfrm rot="0" flipH="0" flipV="0">
            <a:off x="7048153" y="31175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Freeform 691"/>
          <p:cNvSpPr/>
          <p:nvPr/>
        </p:nvSpPr>
        <p:spPr>
          <a:xfrm rot="0" flipH="0" flipV="0">
            <a:off x="7140051" y="31175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Freeform 692"/>
          <p:cNvSpPr/>
          <p:nvPr/>
        </p:nvSpPr>
        <p:spPr>
          <a:xfrm rot="0" flipH="0" flipV="0">
            <a:off x="7230729" y="3087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Freeform 693"/>
          <p:cNvSpPr/>
          <p:nvPr/>
        </p:nvSpPr>
        <p:spPr>
          <a:xfrm rot="0" flipH="0" flipV="0">
            <a:off x="7267153" y="3099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Freeform 694"/>
          <p:cNvSpPr/>
          <p:nvPr/>
        </p:nvSpPr>
        <p:spPr>
          <a:xfrm rot="0" flipH="0" flipV="0">
            <a:off x="7327046" y="31175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Freeform 695"/>
          <p:cNvSpPr/>
          <p:nvPr/>
        </p:nvSpPr>
        <p:spPr>
          <a:xfrm rot="0" flipH="0" flipV="0">
            <a:off x="7412847" y="3088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Freeform 696"/>
          <p:cNvSpPr/>
          <p:nvPr/>
        </p:nvSpPr>
        <p:spPr>
          <a:xfrm rot="0" flipH="0" flipV="0">
            <a:off x="7455519" y="31175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Freeform 697"/>
          <p:cNvSpPr/>
          <p:nvPr/>
        </p:nvSpPr>
        <p:spPr>
          <a:xfrm rot="0" flipH="0" flipV="0">
            <a:off x="7591764" y="3117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" name="Freeform 698"/>
          <p:cNvSpPr/>
          <p:nvPr/>
        </p:nvSpPr>
        <p:spPr>
          <a:xfrm rot="0" flipH="0" flipV="0">
            <a:off x="7675584" y="3117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Freeform 699"/>
          <p:cNvSpPr/>
          <p:nvPr/>
        </p:nvSpPr>
        <p:spPr>
          <a:xfrm rot="0" flipH="0" flipV="0">
            <a:off x="7754528" y="3081460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Rectangle 700"/>
          <p:cNvSpPr/>
          <p:nvPr/>
        </p:nvSpPr>
        <p:spPr>
          <a:xfrm rot="0" flipH="0" flipV="0">
            <a:off x="4931775" y="3378823"/>
            <a:ext cx="3311499" cy="394760"/>
          </a:xfrm>
          <a:prstGeom prst="rect">
            <a:avLst/>
          </a:prstGeom>
        </p:spPr>
      </p:sp>
      <p:sp>
        <p:nvSpPr>
          <p:cNvPr id="701" name="Freeform 701"/>
          <p:cNvSpPr/>
          <p:nvPr/>
        </p:nvSpPr>
        <p:spPr>
          <a:xfrm rot="0" flipH="0" flipV="0">
            <a:off x="4947167" y="3458497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" name="Freeform 702"/>
          <p:cNvSpPr/>
          <p:nvPr/>
        </p:nvSpPr>
        <p:spPr>
          <a:xfrm rot="0" flipH="0" flipV="0">
            <a:off x="5047751" y="344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" name="Freeform 703"/>
          <p:cNvSpPr/>
          <p:nvPr/>
        </p:nvSpPr>
        <p:spPr>
          <a:xfrm rot="0" flipH="0" flipV="0">
            <a:off x="5092252" y="3481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Freeform 704"/>
          <p:cNvSpPr/>
          <p:nvPr/>
        </p:nvSpPr>
        <p:spPr>
          <a:xfrm rot="0" flipH="0" flipV="0">
            <a:off x="5186587" y="345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Freeform 705"/>
          <p:cNvSpPr/>
          <p:nvPr/>
        </p:nvSpPr>
        <p:spPr>
          <a:xfrm rot="0" flipH="0" flipV="0">
            <a:off x="5272389" y="345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Freeform 706"/>
          <p:cNvSpPr/>
          <p:nvPr/>
        </p:nvSpPr>
        <p:spPr>
          <a:xfrm rot="0" flipH="0" flipV="0">
            <a:off x="5351941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Freeform 707"/>
          <p:cNvSpPr/>
          <p:nvPr/>
        </p:nvSpPr>
        <p:spPr>
          <a:xfrm rot="0" flipH="0" flipV="0">
            <a:off x="5435914" y="34795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Freeform 708"/>
          <p:cNvSpPr/>
          <p:nvPr/>
        </p:nvSpPr>
        <p:spPr>
          <a:xfrm rot="0" flipH="0" flipV="0">
            <a:off x="5509980" y="344920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Freeform 709"/>
          <p:cNvSpPr/>
          <p:nvPr/>
        </p:nvSpPr>
        <p:spPr>
          <a:xfrm rot="0" flipH="0" flipV="0">
            <a:off x="5553719" y="34813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Freeform 710"/>
          <p:cNvSpPr/>
          <p:nvPr/>
        </p:nvSpPr>
        <p:spPr>
          <a:xfrm rot="0" flipH="0" flipV="0">
            <a:off x="5634796" y="34795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Freeform 711"/>
          <p:cNvSpPr/>
          <p:nvPr/>
        </p:nvSpPr>
        <p:spPr>
          <a:xfrm rot="0" flipH="0" flipV="0">
            <a:off x="5719683" y="344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Freeform 712"/>
          <p:cNvSpPr/>
          <p:nvPr/>
        </p:nvSpPr>
        <p:spPr>
          <a:xfrm rot="0" flipH="0" flipV="0">
            <a:off x="5765098" y="344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Freeform 713"/>
          <p:cNvSpPr/>
          <p:nvPr/>
        </p:nvSpPr>
        <p:spPr>
          <a:xfrm rot="0" flipH="0" flipV="0">
            <a:off x="5811732" y="345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Freeform 714"/>
          <p:cNvSpPr/>
          <p:nvPr/>
        </p:nvSpPr>
        <p:spPr>
          <a:xfrm rot="0" flipH="0" flipV="0">
            <a:off x="5897534" y="345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Freeform 715"/>
          <p:cNvSpPr/>
          <p:nvPr/>
        </p:nvSpPr>
        <p:spPr>
          <a:xfrm rot="0" flipH="0" flipV="0">
            <a:off x="5977086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Freeform 716"/>
          <p:cNvSpPr/>
          <p:nvPr/>
        </p:nvSpPr>
        <p:spPr>
          <a:xfrm rot="0" flipH="0" flipV="0">
            <a:off x="6090625" y="3481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Freeform 717"/>
          <p:cNvSpPr/>
          <p:nvPr/>
        </p:nvSpPr>
        <p:spPr>
          <a:xfrm rot="0" flipH="0" flipV="0">
            <a:off x="6173530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Freeform 718"/>
          <p:cNvSpPr/>
          <p:nvPr/>
        </p:nvSpPr>
        <p:spPr>
          <a:xfrm rot="0" flipH="0" flipV="0">
            <a:off x="6262379" y="344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Freeform 719"/>
          <p:cNvSpPr/>
          <p:nvPr/>
        </p:nvSpPr>
        <p:spPr>
          <a:xfrm rot="0" flipH="0" flipV="0">
            <a:off x="6309014" y="34502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Freeform 720"/>
          <p:cNvSpPr/>
          <p:nvPr/>
        </p:nvSpPr>
        <p:spPr>
          <a:xfrm rot="0" flipH="0" flipV="0">
            <a:off x="6390700" y="3461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Freeform 721"/>
          <p:cNvSpPr/>
          <p:nvPr/>
        </p:nvSpPr>
        <p:spPr>
          <a:xfrm rot="0" flipH="0" flipV="0">
            <a:off x="6450593" y="34795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Freeform 722"/>
          <p:cNvSpPr/>
          <p:nvPr/>
        </p:nvSpPr>
        <p:spPr>
          <a:xfrm rot="0" flipH="0" flipV="0">
            <a:off x="6533804" y="34795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Freeform 723"/>
          <p:cNvSpPr/>
          <p:nvPr/>
        </p:nvSpPr>
        <p:spPr>
          <a:xfrm rot="0" flipH="0" flipV="0">
            <a:off x="6619605" y="34502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Freeform 724"/>
          <p:cNvSpPr/>
          <p:nvPr/>
        </p:nvSpPr>
        <p:spPr>
          <a:xfrm rot="0" flipH="0" flipV="0">
            <a:off x="6705101" y="34502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Freeform 725"/>
          <p:cNvSpPr/>
          <p:nvPr/>
        </p:nvSpPr>
        <p:spPr>
          <a:xfrm rot="0" flipH="0" flipV="0">
            <a:off x="6794103" y="34795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Freeform 726"/>
          <p:cNvSpPr/>
          <p:nvPr/>
        </p:nvSpPr>
        <p:spPr>
          <a:xfrm rot="0" flipH="0" flipV="0">
            <a:off x="6884933" y="345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Freeform 727"/>
          <p:cNvSpPr/>
          <p:nvPr/>
        </p:nvSpPr>
        <p:spPr>
          <a:xfrm rot="0" flipH="0" flipV="0">
            <a:off x="6964639" y="34795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Freeform 728"/>
          <p:cNvSpPr/>
          <p:nvPr/>
        </p:nvSpPr>
        <p:spPr>
          <a:xfrm rot="0" flipH="0" flipV="0">
            <a:off x="7049525" y="344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Freeform 729"/>
          <p:cNvSpPr/>
          <p:nvPr/>
        </p:nvSpPr>
        <p:spPr>
          <a:xfrm rot="0" flipH="0" flipV="0">
            <a:off x="7119629" y="3481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Freeform 730"/>
          <p:cNvSpPr/>
          <p:nvPr/>
        </p:nvSpPr>
        <p:spPr>
          <a:xfrm rot="0" flipH="0" flipV="0">
            <a:off x="7202535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Freeform 731"/>
          <p:cNvSpPr/>
          <p:nvPr/>
        </p:nvSpPr>
        <p:spPr>
          <a:xfrm rot="0" flipH="0" flipV="0">
            <a:off x="7286508" y="34795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Freeform 732"/>
          <p:cNvSpPr/>
          <p:nvPr/>
        </p:nvSpPr>
        <p:spPr>
          <a:xfrm rot="0" flipH="0" flipV="0">
            <a:off x="7362403" y="3461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Freeform 733"/>
          <p:cNvSpPr/>
          <p:nvPr/>
        </p:nvSpPr>
        <p:spPr>
          <a:xfrm rot="0" flipH="0" flipV="0">
            <a:off x="7423668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" name="Freeform 734"/>
          <p:cNvSpPr/>
          <p:nvPr/>
        </p:nvSpPr>
        <p:spPr>
          <a:xfrm rot="0" flipH="0" flipV="0">
            <a:off x="7542539" y="3456821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Freeform 735"/>
          <p:cNvSpPr/>
          <p:nvPr/>
        </p:nvSpPr>
        <p:spPr>
          <a:xfrm rot="0" flipH="0" flipV="0">
            <a:off x="7628950" y="35383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Freeform 736"/>
          <p:cNvSpPr/>
          <p:nvPr/>
        </p:nvSpPr>
        <p:spPr>
          <a:xfrm rot="0" flipH="0" flipV="0">
            <a:off x="7690367" y="3481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Freeform 737"/>
          <p:cNvSpPr/>
          <p:nvPr/>
        </p:nvSpPr>
        <p:spPr>
          <a:xfrm rot="0" flipH="0" flipV="0">
            <a:off x="7777387" y="3481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Freeform 738"/>
          <p:cNvSpPr/>
          <p:nvPr/>
        </p:nvSpPr>
        <p:spPr>
          <a:xfrm rot="0" flipH="0" flipV="0">
            <a:off x="7864103" y="34795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Freeform 739"/>
          <p:cNvSpPr/>
          <p:nvPr/>
        </p:nvSpPr>
        <p:spPr>
          <a:xfrm rot="0" flipH="0" flipV="0">
            <a:off x="7954934" y="34795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Freeform 740"/>
          <p:cNvSpPr/>
          <p:nvPr/>
        </p:nvSpPr>
        <p:spPr>
          <a:xfrm rot="0" flipH="0" flipV="0">
            <a:off x="8046831" y="34795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" name="Freeform 741"/>
          <p:cNvSpPr/>
          <p:nvPr/>
        </p:nvSpPr>
        <p:spPr>
          <a:xfrm rot="0" flipH="0" flipV="0">
            <a:off x="8132479" y="34795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" name="Freeform 742"/>
          <p:cNvSpPr/>
          <p:nvPr/>
        </p:nvSpPr>
        <p:spPr>
          <a:xfrm rot="0" flipH="0" flipV="0">
            <a:off x="4947167" y="36394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Freeform 743"/>
          <p:cNvSpPr/>
          <p:nvPr/>
        </p:nvSpPr>
        <p:spPr>
          <a:xfrm rot="0" flipH="0" flipV="0">
            <a:off x="5048970" y="3639472"/>
            <a:ext cx="11887" cy="95707"/>
          </a:xfrm>
          <a:custGeom>
            <a:pathLst>
              <a:path w="990600" h="7975600">
                <a:moveTo>
                  <a:pt x="0" y="79756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Freeform 744"/>
          <p:cNvSpPr/>
          <p:nvPr/>
        </p:nvSpPr>
        <p:spPr>
          <a:xfrm rot="0" flipH="0" flipV="0">
            <a:off x="5091338" y="3639472"/>
            <a:ext cx="63246" cy="95707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Freeform 745"/>
          <p:cNvSpPr/>
          <p:nvPr/>
        </p:nvSpPr>
        <p:spPr>
          <a:xfrm rot="0" flipH="0" flipV="0">
            <a:off x="5174700" y="3630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Freeform 746"/>
          <p:cNvSpPr/>
          <p:nvPr/>
        </p:nvSpPr>
        <p:spPr>
          <a:xfrm rot="0" flipH="0" flipV="0">
            <a:off x="5221335" y="3660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Freeform 747"/>
          <p:cNvSpPr/>
          <p:nvPr/>
        </p:nvSpPr>
        <p:spPr>
          <a:xfrm rot="0" flipH="0" flipV="0">
            <a:off x="5349351" y="3631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Freeform 748"/>
          <p:cNvSpPr/>
          <p:nvPr/>
        </p:nvSpPr>
        <p:spPr>
          <a:xfrm rot="0" flipH="0" flipV="0">
            <a:off x="5427532" y="3660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Freeform 749"/>
          <p:cNvSpPr/>
          <p:nvPr/>
        </p:nvSpPr>
        <p:spPr>
          <a:xfrm rot="0" flipH="0" flipV="0">
            <a:off x="5507237" y="3660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Freeform 750"/>
          <p:cNvSpPr/>
          <p:nvPr/>
        </p:nvSpPr>
        <p:spPr>
          <a:xfrm rot="0" flipH="0" flipV="0">
            <a:off x="5587095" y="36330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Freeform 751"/>
          <p:cNvSpPr/>
          <p:nvPr/>
        </p:nvSpPr>
        <p:spPr>
          <a:xfrm rot="0" flipH="0" flipV="0">
            <a:off x="5666953" y="3642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Freeform 752"/>
          <p:cNvSpPr/>
          <p:nvPr/>
        </p:nvSpPr>
        <p:spPr>
          <a:xfrm rot="0" flipH="0" flipV="0">
            <a:off x="5726846" y="3633071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" name="Freeform 753"/>
          <p:cNvSpPr/>
          <p:nvPr/>
        </p:nvSpPr>
        <p:spPr>
          <a:xfrm rot="0" flipH="0" flipV="0">
            <a:off x="5816457" y="3630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Freeform 754"/>
          <p:cNvSpPr/>
          <p:nvPr/>
        </p:nvSpPr>
        <p:spPr>
          <a:xfrm rot="0" flipH="0" flipV="0">
            <a:off x="5856690" y="36312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Freeform 755"/>
          <p:cNvSpPr/>
          <p:nvPr/>
        </p:nvSpPr>
        <p:spPr>
          <a:xfrm rot="0" flipH="0" flipV="0">
            <a:off x="5945692" y="3660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Freeform 756"/>
          <p:cNvSpPr/>
          <p:nvPr/>
        </p:nvSpPr>
        <p:spPr>
          <a:xfrm rot="0" flipH="0" flipV="0">
            <a:off x="6031493" y="3660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Freeform 757"/>
          <p:cNvSpPr/>
          <p:nvPr/>
        </p:nvSpPr>
        <p:spPr>
          <a:xfrm rot="0" flipH="0" flipV="0">
            <a:off x="6159509" y="3631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" name="Freeform 758"/>
          <p:cNvSpPr/>
          <p:nvPr/>
        </p:nvSpPr>
        <p:spPr>
          <a:xfrm rot="0" flipH="0" flipV="0">
            <a:off x="6239062" y="3660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Freeform 759"/>
          <p:cNvSpPr/>
          <p:nvPr/>
        </p:nvSpPr>
        <p:spPr>
          <a:xfrm rot="0" flipH="0" flipV="0">
            <a:off x="6326997" y="3662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Freeform 760"/>
          <p:cNvSpPr/>
          <p:nvPr/>
        </p:nvSpPr>
        <p:spPr>
          <a:xfrm rot="0" flipH="0" flipV="0">
            <a:off x="6411122" y="3642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Freeform 761"/>
          <p:cNvSpPr/>
          <p:nvPr/>
        </p:nvSpPr>
        <p:spPr>
          <a:xfrm rot="0" flipH="0" flipV="0">
            <a:off x="6468424" y="3642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Freeform 762"/>
          <p:cNvSpPr/>
          <p:nvPr/>
        </p:nvSpPr>
        <p:spPr>
          <a:xfrm rot="0" flipH="0" flipV="0">
            <a:off x="6529689" y="3660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Rectangle 763"/>
          <p:cNvSpPr/>
          <p:nvPr/>
        </p:nvSpPr>
        <p:spPr>
          <a:xfrm rot="0" flipH="0" flipV="0">
            <a:off x="1460524" y="2066173"/>
            <a:ext cx="335737" cy="213785"/>
          </a:xfrm>
          <a:prstGeom prst="rect">
            <a:avLst/>
          </a:prstGeom>
        </p:spPr>
      </p:sp>
      <p:sp>
        <p:nvSpPr>
          <p:cNvPr id="764" name="Freeform 764"/>
          <p:cNvSpPr/>
          <p:nvPr/>
        </p:nvSpPr>
        <p:spPr>
          <a:xfrm rot="0" flipH="0" flipV="0">
            <a:off x="1469668" y="214066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Freeform 765"/>
          <p:cNvSpPr/>
          <p:nvPr/>
        </p:nvSpPr>
        <p:spPr>
          <a:xfrm rot="0" flipH="0" flipV="0">
            <a:off x="1559889" y="214066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Freeform 766"/>
          <p:cNvSpPr/>
          <p:nvPr/>
        </p:nvSpPr>
        <p:spPr>
          <a:xfrm rot="0" flipH="0" flipV="0">
            <a:off x="1655444" y="2142037"/>
            <a:ext cx="33680" cy="99517"/>
          </a:xfrm>
          <a:custGeom>
            <a:pathLst>
              <a:path w="2806700" h="8293100">
                <a:moveTo>
                  <a:pt x="1676400" y="0"/>
                </a:moveTo>
                <a:lnTo>
                  <a:pt x="2806700" y="0"/>
                </a:lnTo>
                <a:lnTo>
                  <a:pt x="2806700" y="8293100"/>
                </a:lnTo>
                <a:lnTo>
                  <a:pt x="1308100" y="8293100"/>
                </a:lnTo>
                <a:lnTo>
                  <a:pt x="1308100" y="1790700"/>
                </a:lnTo>
                <a:cubicBezTo>
                  <a:pt x="1083733" y="1892300"/>
                  <a:pt x="863600" y="1970617"/>
                  <a:pt x="647700" y="2025650"/>
                </a:cubicBezTo>
                <a:cubicBezTo>
                  <a:pt x="431800" y="2080684"/>
                  <a:pt x="215900" y="2108200"/>
                  <a:pt x="0" y="2108200"/>
                </a:cubicBezTo>
                <a:lnTo>
                  <a:pt x="0" y="673100"/>
                </a:lnTo>
                <a:cubicBezTo>
                  <a:pt x="287866" y="643467"/>
                  <a:pt x="567266" y="576792"/>
                  <a:pt x="838200" y="473075"/>
                </a:cubicBezTo>
                <a:cubicBezTo>
                  <a:pt x="1109133" y="369359"/>
                  <a:pt x="1388533" y="211667"/>
                  <a:pt x="1676400" y="0"/>
                </a:cubicBezTo>
                <a:close/>
                <a:moveTo>
                  <a:pt x="7759700" y="829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Freeform 767"/>
          <p:cNvSpPr/>
          <p:nvPr/>
        </p:nvSpPr>
        <p:spPr>
          <a:xfrm rot="0" flipH="0" flipV="0">
            <a:off x="1711375" y="2140666"/>
            <a:ext cx="77724" cy="103022"/>
          </a:xfrm>
          <a:custGeom>
            <a:pathLst>
              <a:path w="6477000" h="8585200">
                <a:moveTo>
                  <a:pt x="3098800" y="8585200"/>
                </a:moveTo>
                <a:cubicBezTo>
                  <a:pt x="2531533" y="8585200"/>
                  <a:pt x="2021416" y="8474075"/>
                  <a:pt x="1568450" y="8251825"/>
                </a:cubicBezTo>
                <a:cubicBezTo>
                  <a:pt x="1115483" y="8029575"/>
                  <a:pt x="755650" y="7722659"/>
                  <a:pt x="488950" y="7331075"/>
                </a:cubicBezTo>
                <a:cubicBezTo>
                  <a:pt x="222250" y="6939492"/>
                  <a:pt x="88900" y="6485467"/>
                  <a:pt x="88900" y="5969000"/>
                </a:cubicBezTo>
                <a:lnTo>
                  <a:pt x="1651000" y="5969000"/>
                </a:lnTo>
                <a:cubicBezTo>
                  <a:pt x="1667933" y="6350000"/>
                  <a:pt x="1806575" y="6652684"/>
                  <a:pt x="2066925" y="6877050"/>
                </a:cubicBezTo>
                <a:cubicBezTo>
                  <a:pt x="2327275" y="7101417"/>
                  <a:pt x="2654300" y="7213600"/>
                  <a:pt x="3048000" y="7213600"/>
                </a:cubicBezTo>
                <a:cubicBezTo>
                  <a:pt x="3509433" y="7213600"/>
                  <a:pt x="3881966" y="7081309"/>
                  <a:pt x="4165600" y="6816725"/>
                </a:cubicBezTo>
                <a:cubicBezTo>
                  <a:pt x="4449233" y="6552142"/>
                  <a:pt x="4655608" y="6180667"/>
                  <a:pt x="4784725" y="5702300"/>
                </a:cubicBezTo>
                <a:cubicBezTo>
                  <a:pt x="4913841" y="5223934"/>
                  <a:pt x="4978400" y="4665134"/>
                  <a:pt x="4978400" y="4025900"/>
                </a:cubicBezTo>
                <a:cubicBezTo>
                  <a:pt x="4978400" y="3898900"/>
                  <a:pt x="4975225" y="3775075"/>
                  <a:pt x="4968875" y="3654425"/>
                </a:cubicBezTo>
                <a:cubicBezTo>
                  <a:pt x="4962525" y="3533775"/>
                  <a:pt x="4948766" y="3407834"/>
                  <a:pt x="4927600" y="3276600"/>
                </a:cubicBezTo>
                <a:cubicBezTo>
                  <a:pt x="4847166" y="3742267"/>
                  <a:pt x="4694766" y="4117975"/>
                  <a:pt x="4470400" y="4403725"/>
                </a:cubicBezTo>
                <a:cubicBezTo>
                  <a:pt x="4246033" y="4689475"/>
                  <a:pt x="3974041" y="4896909"/>
                  <a:pt x="3654425" y="5026025"/>
                </a:cubicBezTo>
                <a:cubicBezTo>
                  <a:pt x="3334808" y="5155142"/>
                  <a:pt x="2988733" y="5219700"/>
                  <a:pt x="2616200" y="5219700"/>
                </a:cubicBezTo>
                <a:cubicBezTo>
                  <a:pt x="2103966" y="5219700"/>
                  <a:pt x="1652058" y="5108575"/>
                  <a:pt x="1260475" y="4886325"/>
                </a:cubicBezTo>
                <a:cubicBezTo>
                  <a:pt x="868891" y="4664075"/>
                  <a:pt x="560916" y="4357159"/>
                  <a:pt x="336550" y="3965575"/>
                </a:cubicBezTo>
                <a:cubicBezTo>
                  <a:pt x="112183" y="3573992"/>
                  <a:pt x="0" y="3124200"/>
                  <a:pt x="0" y="2616200"/>
                </a:cubicBezTo>
                <a:cubicBezTo>
                  <a:pt x="0" y="2091267"/>
                  <a:pt x="125941" y="1631950"/>
                  <a:pt x="377825" y="1238250"/>
                </a:cubicBezTo>
                <a:cubicBezTo>
                  <a:pt x="629708" y="844550"/>
                  <a:pt x="978958" y="539750"/>
                  <a:pt x="1425575" y="323850"/>
                </a:cubicBezTo>
                <a:cubicBezTo>
                  <a:pt x="1872191" y="107950"/>
                  <a:pt x="2387600" y="0"/>
                  <a:pt x="2971800" y="0"/>
                </a:cubicBezTo>
                <a:cubicBezTo>
                  <a:pt x="3462866" y="0"/>
                  <a:pt x="3921125" y="99484"/>
                  <a:pt x="4346575" y="298450"/>
                </a:cubicBezTo>
                <a:cubicBezTo>
                  <a:pt x="4772025" y="497417"/>
                  <a:pt x="5143500" y="779992"/>
                  <a:pt x="5461000" y="1146175"/>
                </a:cubicBezTo>
                <a:cubicBezTo>
                  <a:pt x="5778500" y="1512359"/>
                  <a:pt x="6027208" y="1949450"/>
                  <a:pt x="6207125" y="2457450"/>
                </a:cubicBezTo>
                <a:cubicBezTo>
                  <a:pt x="6387041" y="2965450"/>
                  <a:pt x="6477000" y="3530600"/>
                  <a:pt x="6477000" y="4152900"/>
                </a:cubicBezTo>
                <a:cubicBezTo>
                  <a:pt x="6477000" y="5054600"/>
                  <a:pt x="6352116" y="5837767"/>
                  <a:pt x="6102350" y="6502400"/>
                </a:cubicBezTo>
                <a:cubicBezTo>
                  <a:pt x="5852583" y="7167034"/>
                  <a:pt x="5477933" y="7680325"/>
                  <a:pt x="4978400" y="8042275"/>
                </a:cubicBezTo>
                <a:cubicBezTo>
                  <a:pt x="4478866" y="8404225"/>
                  <a:pt x="3852333" y="8585200"/>
                  <a:pt x="3098800" y="8585200"/>
                </a:cubicBezTo>
                <a:close/>
                <a:moveTo>
                  <a:pt x="-850900" y="8407400"/>
                </a:moveTo>
                <a:moveTo>
                  <a:pt x="2984500" y="3987800"/>
                </a:moveTo>
                <a:cubicBezTo>
                  <a:pt x="3242733" y="3987800"/>
                  <a:pt x="3480858" y="3932767"/>
                  <a:pt x="3698875" y="3822700"/>
                </a:cubicBezTo>
                <a:cubicBezTo>
                  <a:pt x="3916891" y="3712634"/>
                  <a:pt x="4091516" y="3560234"/>
                  <a:pt x="4222750" y="3365500"/>
                </a:cubicBezTo>
                <a:cubicBezTo>
                  <a:pt x="4353983" y="3170767"/>
                  <a:pt x="4419600" y="2946400"/>
                  <a:pt x="4419600" y="2692400"/>
                </a:cubicBezTo>
                <a:cubicBezTo>
                  <a:pt x="4419600" y="2286000"/>
                  <a:pt x="4276725" y="1964267"/>
                  <a:pt x="3990975" y="1727200"/>
                </a:cubicBezTo>
                <a:cubicBezTo>
                  <a:pt x="3705225" y="1490134"/>
                  <a:pt x="3365500" y="1371600"/>
                  <a:pt x="2971800" y="1371600"/>
                </a:cubicBezTo>
                <a:cubicBezTo>
                  <a:pt x="2578100" y="1371600"/>
                  <a:pt x="2242608" y="1490134"/>
                  <a:pt x="1965325" y="1727200"/>
                </a:cubicBezTo>
                <a:cubicBezTo>
                  <a:pt x="1688041" y="1964267"/>
                  <a:pt x="1549400" y="2286000"/>
                  <a:pt x="1549400" y="2692400"/>
                </a:cubicBezTo>
                <a:cubicBezTo>
                  <a:pt x="1549400" y="3098800"/>
                  <a:pt x="1689100" y="3416300"/>
                  <a:pt x="1968500" y="3644900"/>
                </a:cubicBezTo>
                <a:cubicBezTo>
                  <a:pt x="2247900" y="3873500"/>
                  <a:pt x="2586566" y="3987800"/>
                  <a:pt x="2984500" y="3987800"/>
                </a:cubicBezTo>
                <a:close/>
                <a:moveTo>
                  <a:pt x="37465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Rectangle 768"/>
          <p:cNvSpPr/>
          <p:nvPr/>
        </p:nvSpPr>
        <p:spPr>
          <a:xfrm rot="0" flipH="0" flipV="0">
            <a:off x="1656250" y="3579773"/>
            <a:ext cx="411480" cy="396665"/>
          </a:xfrm>
          <a:prstGeom prst="rect">
            <a:avLst/>
          </a:prstGeom>
        </p:spPr>
      </p:sp>
      <p:sp>
        <p:nvSpPr>
          <p:cNvPr id="769" name="Freeform 769"/>
          <p:cNvSpPr/>
          <p:nvPr/>
        </p:nvSpPr>
        <p:spPr>
          <a:xfrm rot="0" flipH="0" flipV="0">
            <a:off x="1665394" y="365426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Freeform 770"/>
          <p:cNvSpPr/>
          <p:nvPr/>
        </p:nvSpPr>
        <p:spPr>
          <a:xfrm rot="0" flipH="0" flipV="0">
            <a:off x="1755614" y="365426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Freeform 771"/>
          <p:cNvSpPr/>
          <p:nvPr/>
        </p:nvSpPr>
        <p:spPr>
          <a:xfrm rot="0" flipH="0" flipV="0">
            <a:off x="1853912" y="365426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Freeform 772"/>
          <p:cNvSpPr/>
          <p:nvPr/>
        </p:nvSpPr>
        <p:spPr>
          <a:xfrm rot="0" flipH="0" flipV="0">
            <a:off x="1946114" y="365426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Freeform 773"/>
          <p:cNvSpPr/>
          <p:nvPr/>
        </p:nvSpPr>
        <p:spPr>
          <a:xfrm rot="0" flipH="0" flipV="0">
            <a:off x="2032830" y="3734581"/>
            <a:ext cx="30632" cy="41300"/>
          </a:xfrm>
          <a:custGeom>
            <a:pathLst>
              <a:path w="2552700" h="3441700">
                <a:moveTo>
                  <a:pt x="1104900" y="3441700"/>
                </a:moveTo>
                <a:lnTo>
                  <a:pt x="0" y="2882900"/>
                </a:lnTo>
                <a:cubicBezTo>
                  <a:pt x="279400" y="2743200"/>
                  <a:pt x="527050" y="2582333"/>
                  <a:pt x="742950" y="2400300"/>
                </a:cubicBezTo>
                <a:cubicBezTo>
                  <a:pt x="958850" y="2218266"/>
                  <a:pt x="1100666" y="2010833"/>
                  <a:pt x="1168400" y="1778000"/>
                </a:cubicBezTo>
                <a:cubicBezTo>
                  <a:pt x="935566" y="1731433"/>
                  <a:pt x="735541" y="1634067"/>
                  <a:pt x="568325" y="1485900"/>
                </a:cubicBezTo>
                <a:cubicBezTo>
                  <a:pt x="401108" y="1337734"/>
                  <a:pt x="317500" y="1143000"/>
                  <a:pt x="317500" y="901700"/>
                </a:cubicBezTo>
                <a:cubicBezTo>
                  <a:pt x="317500" y="647700"/>
                  <a:pt x="414866" y="433917"/>
                  <a:pt x="609600" y="260350"/>
                </a:cubicBezTo>
                <a:cubicBezTo>
                  <a:pt x="804333" y="86784"/>
                  <a:pt x="1049866" y="0"/>
                  <a:pt x="1346200" y="0"/>
                </a:cubicBezTo>
                <a:cubicBezTo>
                  <a:pt x="1722966" y="0"/>
                  <a:pt x="2018241" y="131234"/>
                  <a:pt x="2232025" y="393700"/>
                </a:cubicBezTo>
                <a:cubicBezTo>
                  <a:pt x="2445808" y="656167"/>
                  <a:pt x="2552700" y="967317"/>
                  <a:pt x="2552700" y="1327150"/>
                </a:cubicBezTo>
                <a:cubicBezTo>
                  <a:pt x="2552700" y="1737783"/>
                  <a:pt x="2423583" y="2136775"/>
                  <a:pt x="2165350" y="2524125"/>
                </a:cubicBezTo>
                <a:cubicBezTo>
                  <a:pt x="1907116" y="2911475"/>
                  <a:pt x="1553633" y="3217333"/>
                  <a:pt x="1104900" y="3441700"/>
                </a:cubicBezTo>
                <a:close/>
                <a:moveTo>
                  <a:pt x="-2032000" y="1714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Freeform 774"/>
          <p:cNvSpPr/>
          <p:nvPr/>
        </p:nvSpPr>
        <p:spPr>
          <a:xfrm rot="0" flipH="0" flipV="0">
            <a:off x="1665394" y="383714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Freeform 775"/>
          <p:cNvSpPr/>
          <p:nvPr/>
        </p:nvSpPr>
        <p:spPr>
          <a:xfrm rot="0" flipH="0" flipV="0">
            <a:off x="1755614" y="383714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Freeform 776"/>
          <p:cNvSpPr/>
          <p:nvPr/>
        </p:nvSpPr>
        <p:spPr>
          <a:xfrm rot="0" flipH="0" flipV="0">
            <a:off x="1853912" y="383714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Freeform 777"/>
          <p:cNvSpPr/>
          <p:nvPr/>
        </p:nvSpPr>
        <p:spPr>
          <a:xfrm rot="0" flipH="0" flipV="0">
            <a:off x="1940323" y="3838060"/>
            <a:ext cx="85191" cy="99974"/>
          </a:xfrm>
          <a:custGeom>
            <a:pathLst>
              <a:path w="7099300" h="8331200">
                <a:moveTo>
                  <a:pt x="4216400" y="0"/>
                </a:moveTo>
                <a:lnTo>
                  <a:pt x="5664200" y="0"/>
                </a:lnTo>
                <a:lnTo>
                  <a:pt x="5664200" y="5219700"/>
                </a:lnTo>
                <a:lnTo>
                  <a:pt x="7099300" y="5219700"/>
                </a:lnTo>
                <a:lnTo>
                  <a:pt x="7099300" y="6502400"/>
                </a:lnTo>
                <a:lnTo>
                  <a:pt x="5664200" y="6502400"/>
                </a:lnTo>
                <a:lnTo>
                  <a:pt x="5664200" y="8331200"/>
                </a:lnTo>
                <a:lnTo>
                  <a:pt x="4178300" y="8331200"/>
                </a:lnTo>
                <a:lnTo>
                  <a:pt x="4178300" y="6502400"/>
                </a:lnTo>
                <a:lnTo>
                  <a:pt x="0" y="6502400"/>
                </a:lnTo>
                <a:lnTo>
                  <a:pt x="0" y="5372100"/>
                </a:lnTo>
                <a:close/>
                <a:moveTo>
                  <a:pt x="8051800" y="8331200"/>
                </a:moveTo>
                <a:moveTo>
                  <a:pt x="4254500" y="2222500"/>
                </a:moveTo>
                <a:lnTo>
                  <a:pt x="1778000" y="5372100"/>
                </a:lnTo>
                <a:lnTo>
                  <a:pt x="4254500" y="5372100"/>
                </a:lnTo>
                <a:close/>
                <a:moveTo>
                  <a:pt x="5829300" y="8331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" name="Rectangle 778"/>
          <p:cNvSpPr/>
          <p:nvPr/>
        </p:nvSpPr>
        <p:spPr>
          <a:xfrm rot="0" flipH="0" flipV="0">
            <a:off x="2769725" y="1368423"/>
            <a:ext cx="694791" cy="213785"/>
          </a:xfrm>
          <a:prstGeom prst="rect">
            <a:avLst/>
          </a:prstGeom>
        </p:spPr>
      </p:sp>
      <p:sp>
        <p:nvSpPr>
          <p:cNvPr id="779" name="Freeform 779"/>
          <p:cNvSpPr/>
          <p:nvPr/>
        </p:nvSpPr>
        <p:spPr>
          <a:xfrm rot="0" flipH="0" flipV="0">
            <a:off x="2778869" y="1442916"/>
            <a:ext cx="75133" cy="100888"/>
          </a:xfrm>
          <a:custGeom>
            <a:pathLst>
              <a:path w="6261100" h="8407400">
                <a:moveTo>
                  <a:pt x="0" y="8407400"/>
                </a:moveTo>
                <a:lnTo>
                  <a:pt x="0" y="6997700"/>
                </a:lnTo>
                <a:cubicBezTo>
                  <a:pt x="0" y="6536267"/>
                  <a:pt x="69850" y="6144684"/>
                  <a:pt x="209550" y="5822950"/>
                </a:cubicBezTo>
                <a:cubicBezTo>
                  <a:pt x="349250" y="5501217"/>
                  <a:pt x="557741" y="5229225"/>
                  <a:pt x="835025" y="5006975"/>
                </a:cubicBezTo>
                <a:cubicBezTo>
                  <a:pt x="1112308" y="4784725"/>
                  <a:pt x="1460500" y="4593167"/>
                  <a:pt x="1879600" y="4432300"/>
                </a:cubicBezTo>
                <a:lnTo>
                  <a:pt x="3568700" y="3784600"/>
                </a:lnTo>
                <a:cubicBezTo>
                  <a:pt x="3937000" y="3636434"/>
                  <a:pt x="4208991" y="3454400"/>
                  <a:pt x="4384675" y="3238500"/>
                </a:cubicBezTo>
                <a:cubicBezTo>
                  <a:pt x="4560358" y="3022600"/>
                  <a:pt x="4648200" y="2755900"/>
                  <a:pt x="4648200" y="2438400"/>
                </a:cubicBezTo>
                <a:cubicBezTo>
                  <a:pt x="4648200" y="2120900"/>
                  <a:pt x="4532841" y="1853142"/>
                  <a:pt x="4302125" y="1635125"/>
                </a:cubicBezTo>
                <a:cubicBezTo>
                  <a:pt x="4071408" y="1417109"/>
                  <a:pt x="3742266" y="1308100"/>
                  <a:pt x="3314700" y="1308100"/>
                </a:cubicBezTo>
                <a:cubicBezTo>
                  <a:pt x="2904066" y="1308100"/>
                  <a:pt x="2560108" y="1410759"/>
                  <a:pt x="2282825" y="1616075"/>
                </a:cubicBezTo>
                <a:cubicBezTo>
                  <a:pt x="2005541" y="1821392"/>
                  <a:pt x="1845733" y="2120900"/>
                  <a:pt x="1803400" y="2514600"/>
                </a:cubicBezTo>
                <a:lnTo>
                  <a:pt x="139700" y="2514600"/>
                </a:lnTo>
                <a:cubicBezTo>
                  <a:pt x="152400" y="1951567"/>
                  <a:pt x="298450" y="1483784"/>
                  <a:pt x="577850" y="1111250"/>
                </a:cubicBezTo>
                <a:cubicBezTo>
                  <a:pt x="857250" y="738717"/>
                  <a:pt x="1231900" y="460375"/>
                  <a:pt x="1701800" y="276225"/>
                </a:cubicBezTo>
                <a:cubicBezTo>
                  <a:pt x="2171700" y="92075"/>
                  <a:pt x="2700866" y="0"/>
                  <a:pt x="3289300" y="0"/>
                </a:cubicBezTo>
                <a:cubicBezTo>
                  <a:pt x="3843866" y="0"/>
                  <a:pt x="4345516" y="104775"/>
                  <a:pt x="4794250" y="314325"/>
                </a:cubicBezTo>
                <a:cubicBezTo>
                  <a:pt x="5242983" y="523875"/>
                  <a:pt x="5599641" y="815975"/>
                  <a:pt x="5864225" y="1190625"/>
                </a:cubicBezTo>
                <a:cubicBezTo>
                  <a:pt x="6128808" y="1565275"/>
                  <a:pt x="6261100" y="2002367"/>
                  <a:pt x="6261100" y="2501900"/>
                </a:cubicBezTo>
                <a:cubicBezTo>
                  <a:pt x="6261100" y="2925234"/>
                  <a:pt x="6183841" y="3297767"/>
                  <a:pt x="6029325" y="3619500"/>
                </a:cubicBezTo>
                <a:cubicBezTo>
                  <a:pt x="5874808" y="3941234"/>
                  <a:pt x="5640916" y="4222750"/>
                  <a:pt x="5327650" y="4464050"/>
                </a:cubicBezTo>
                <a:cubicBezTo>
                  <a:pt x="5014383" y="4705350"/>
                  <a:pt x="4618566" y="4919134"/>
                  <a:pt x="4140200" y="5105400"/>
                </a:cubicBezTo>
                <a:lnTo>
                  <a:pt x="2438400" y="5765800"/>
                </a:lnTo>
                <a:cubicBezTo>
                  <a:pt x="2108200" y="5892800"/>
                  <a:pt x="1869016" y="6033559"/>
                  <a:pt x="1720850" y="6188075"/>
                </a:cubicBezTo>
                <a:cubicBezTo>
                  <a:pt x="1572683" y="6342592"/>
                  <a:pt x="1498600" y="6544734"/>
                  <a:pt x="1498600" y="6794500"/>
                </a:cubicBezTo>
                <a:lnTo>
                  <a:pt x="1498600" y="7035800"/>
                </a:lnTo>
                <a:lnTo>
                  <a:pt x="6210300" y="7035800"/>
                </a:lnTo>
                <a:lnTo>
                  <a:pt x="6210300" y="8407400"/>
                </a:lnTo>
                <a:close/>
                <a:moveTo>
                  <a:pt x="-7620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Freeform 780"/>
          <p:cNvSpPr/>
          <p:nvPr/>
        </p:nvSpPr>
        <p:spPr>
          <a:xfrm rot="0" flipH="0" flipV="0">
            <a:off x="2869090" y="1442916"/>
            <a:ext cx="82143" cy="103022"/>
          </a:xfrm>
          <a:custGeom>
            <a:pathLst>
              <a:path w="6845300" h="8585200">
                <a:moveTo>
                  <a:pt x="3429000" y="8585200"/>
                </a:moveTo>
                <a:cubicBezTo>
                  <a:pt x="2751666" y="8585200"/>
                  <a:pt x="2155825" y="8428566"/>
                  <a:pt x="1641475" y="8115300"/>
                </a:cubicBezTo>
                <a:cubicBezTo>
                  <a:pt x="1127125" y="7802034"/>
                  <a:pt x="724958" y="7327900"/>
                  <a:pt x="434975" y="6692900"/>
                </a:cubicBezTo>
                <a:cubicBezTo>
                  <a:pt x="144991" y="6057900"/>
                  <a:pt x="0" y="5257800"/>
                  <a:pt x="0" y="4292600"/>
                </a:cubicBezTo>
                <a:cubicBezTo>
                  <a:pt x="0" y="3323167"/>
                  <a:pt x="144991" y="2520950"/>
                  <a:pt x="434975" y="1885950"/>
                </a:cubicBezTo>
                <a:cubicBezTo>
                  <a:pt x="724958" y="1250950"/>
                  <a:pt x="1127125" y="777875"/>
                  <a:pt x="1641475" y="466725"/>
                </a:cubicBezTo>
                <a:cubicBezTo>
                  <a:pt x="2155825" y="155575"/>
                  <a:pt x="2751666" y="0"/>
                  <a:pt x="3429000" y="0"/>
                </a:cubicBezTo>
                <a:cubicBezTo>
                  <a:pt x="4097866" y="0"/>
                  <a:pt x="4689475" y="155575"/>
                  <a:pt x="5203825" y="466725"/>
                </a:cubicBezTo>
                <a:cubicBezTo>
                  <a:pt x="5718175" y="777875"/>
                  <a:pt x="6120341" y="1250950"/>
                  <a:pt x="6410325" y="1885950"/>
                </a:cubicBezTo>
                <a:cubicBezTo>
                  <a:pt x="6700308" y="2520950"/>
                  <a:pt x="6845300" y="3323167"/>
                  <a:pt x="6845300" y="4292600"/>
                </a:cubicBezTo>
                <a:cubicBezTo>
                  <a:pt x="6845300" y="5257800"/>
                  <a:pt x="6700308" y="6057900"/>
                  <a:pt x="6410325" y="6692900"/>
                </a:cubicBezTo>
                <a:cubicBezTo>
                  <a:pt x="6120341" y="7327900"/>
                  <a:pt x="5718175" y="7802034"/>
                  <a:pt x="5203825" y="8115300"/>
                </a:cubicBezTo>
                <a:cubicBezTo>
                  <a:pt x="4689475" y="8428566"/>
                  <a:pt x="4097866" y="8585200"/>
                  <a:pt x="3429000" y="8585200"/>
                </a:cubicBezTo>
                <a:close/>
                <a:moveTo>
                  <a:pt x="-774700" y="8407400"/>
                </a:moveTo>
                <a:moveTo>
                  <a:pt x="3429000" y="7213600"/>
                </a:moveTo>
                <a:cubicBezTo>
                  <a:pt x="4021666" y="7213600"/>
                  <a:pt x="4480983" y="6962775"/>
                  <a:pt x="4806950" y="6461125"/>
                </a:cubicBezTo>
                <a:cubicBezTo>
                  <a:pt x="5132916" y="5959475"/>
                  <a:pt x="5295900" y="5236634"/>
                  <a:pt x="5295900" y="4292600"/>
                </a:cubicBezTo>
                <a:cubicBezTo>
                  <a:pt x="5295900" y="3348567"/>
                  <a:pt x="5132916" y="2623609"/>
                  <a:pt x="4806950" y="2117725"/>
                </a:cubicBezTo>
                <a:cubicBezTo>
                  <a:pt x="4480983" y="1611842"/>
                  <a:pt x="4021666" y="1358900"/>
                  <a:pt x="3429000" y="1358900"/>
                </a:cubicBezTo>
                <a:cubicBezTo>
                  <a:pt x="2832100" y="1358900"/>
                  <a:pt x="2369608" y="1611842"/>
                  <a:pt x="2041525" y="2117725"/>
                </a:cubicBezTo>
                <a:cubicBezTo>
                  <a:pt x="1713441" y="2623609"/>
                  <a:pt x="1549400" y="3348567"/>
                  <a:pt x="1549400" y="4292600"/>
                </a:cubicBezTo>
                <a:cubicBezTo>
                  <a:pt x="1549400" y="5236634"/>
                  <a:pt x="1713441" y="5959475"/>
                  <a:pt x="2041525" y="6461125"/>
                </a:cubicBezTo>
                <a:cubicBezTo>
                  <a:pt x="2369608" y="6962775"/>
                  <a:pt x="2832100" y="7213600"/>
                  <a:pt x="3429000" y="7213600"/>
                </a:cubicBezTo>
                <a:close/>
                <a:moveTo>
                  <a:pt x="5969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Freeform 781"/>
          <p:cNvSpPr/>
          <p:nvPr/>
        </p:nvSpPr>
        <p:spPr>
          <a:xfrm rot="0" flipH="0" flipV="0">
            <a:off x="2964644" y="1444287"/>
            <a:ext cx="33680" cy="99517"/>
          </a:xfrm>
          <a:custGeom>
            <a:pathLst>
              <a:path w="2806700" h="8293100">
                <a:moveTo>
                  <a:pt x="1676400" y="0"/>
                </a:moveTo>
                <a:lnTo>
                  <a:pt x="2806700" y="0"/>
                </a:lnTo>
                <a:lnTo>
                  <a:pt x="2806700" y="8293100"/>
                </a:lnTo>
                <a:lnTo>
                  <a:pt x="1308100" y="8293100"/>
                </a:lnTo>
                <a:lnTo>
                  <a:pt x="1308100" y="1790700"/>
                </a:lnTo>
                <a:cubicBezTo>
                  <a:pt x="1083733" y="1892300"/>
                  <a:pt x="863600" y="1970617"/>
                  <a:pt x="647700" y="2025650"/>
                </a:cubicBezTo>
                <a:cubicBezTo>
                  <a:pt x="431800" y="2080684"/>
                  <a:pt x="215900" y="2108200"/>
                  <a:pt x="0" y="2108200"/>
                </a:cubicBezTo>
                <a:lnTo>
                  <a:pt x="0" y="673100"/>
                </a:lnTo>
                <a:cubicBezTo>
                  <a:pt x="287866" y="643467"/>
                  <a:pt x="567266" y="576792"/>
                  <a:pt x="838200" y="473075"/>
                </a:cubicBezTo>
                <a:cubicBezTo>
                  <a:pt x="1109133" y="369359"/>
                  <a:pt x="1388533" y="211667"/>
                  <a:pt x="1676400" y="0"/>
                </a:cubicBezTo>
                <a:close/>
                <a:moveTo>
                  <a:pt x="7759700" y="8293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Freeform 782"/>
          <p:cNvSpPr/>
          <p:nvPr/>
        </p:nvSpPr>
        <p:spPr>
          <a:xfrm rot="0" flipH="0" flipV="0">
            <a:off x="3019966" y="1442916"/>
            <a:ext cx="83667" cy="103022"/>
          </a:xfrm>
          <a:custGeom>
            <a:pathLst>
              <a:path w="6972300" h="8585200">
                <a:moveTo>
                  <a:pt x="3479800" y="8585200"/>
                </a:moveTo>
                <a:cubicBezTo>
                  <a:pt x="2772833" y="8585200"/>
                  <a:pt x="2159000" y="8480425"/>
                  <a:pt x="1638300" y="8270875"/>
                </a:cubicBezTo>
                <a:cubicBezTo>
                  <a:pt x="1117600" y="8061325"/>
                  <a:pt x="714375" y="7775575"/>
                  <a:pt x="428625" y="7413625"/>
                </a:cubicBezTo>
                <a:cubicBezTo>
                  <a:pt x="142875" y="7051675"/>
                  <a:pt x="0" y="6642100"/>
                  <a:pt x="0" y="6184900"/>
                </a:cubicBezTo>
                <a:cubicBezTo>
                  <a:pt x="0" y="5795434"/>
                  <a:pt x="103716" y="5463117"/>
                  <a:pt x="311150" y="5187950"/>
                </a:cubicBezTo>
                <a:cubicBezTo>
                  <a:pt x="518583" y="4912784"/>
                  <a:pt x="802216" y="4701117"/>
                  <a:pt x="1162050" y="4552950"/>
                </a:cubicBezTo>
                <a:cubicBezTo>
                  <a:pt x="1521883" y="4404784"/>
                  <a:pt x="1926166" y="4330700"/>
                  <a:pt x="2374900" y="4330700"/>
                </a:cubicBezTo>
                <a:cubicBezTo>
                  <a:pt x="2552700" y="4330700"/>
                  <a:pt x="2717800" y="4345517"/>
                  <a:pt x="2870200" y="4375150"/>
                </a:cubicBezTo>
                <a:cubicBezTo>
                  <a:pt x="3022600" y="4404784"/>
                  <a:pt x="3200400" y="4445000"/>
                  <a:pt x="3403600" y="4495800"/>
                </a:cubicBezTo>
                <a:lnTo>
                  <a:pt x="3403600" y="4864100"/>
                </a:lnTo>
                <a:cubicBezTo>
                  <a:pt x="3043766" y="4864100"/>
                  <a:pt x="2724150" y="4917017"/>
                  <a:pt x="2444750" y="5022850"/>
                </a:cubicBezTo>
                <a:cubicBezTo>
                  <a:pt x="2165350" y="5128684"/>
                  <a:pt x="1946275" y="5270500"/>
                  <a:pt x="1787525" y="5448300"/>
                </a:cubicBezTo>
                <a:cubicBezTo>
                  <a:pt x="1628775" y="5626100"/>
                  <a:pt x="1549400" y="5820834"/>
                  <a:pt x="1549400" y="6032500"/>
                </a:cubicBezTo>
                <a:cubicBezTo>
                  <a:pt x="1549400" y="6278034"/>
                  <a:pt x="1636183" y="6488642"/>
                  <a:pt x="1809750" y="6664325"/>
                </a:cubicBezTo>
                <a:cubicBezTo>
                  <a:pt x="1983316" y="6840009"/>
                  <a:pt x="2216150" y="6975475"/>
                  <a:pt x="2508250" y="7070725"/>
                </a:cubicBezTo>
                <a:cubicBezTo>
                  <a:pt x="2800350" y="7165975"/>
                  <a:pt x="3124200" y="7213600"/>
                  <a:pt x="3479800" y="7213600"/>
                </a:cubicBezTo>
                <a:cubicBezTo>
                  <a:pt x="4140200" y="7213600"/>
                  <a:pt x="4629150" y="7127875"/>
                  <a:pt x="4946650" y="6956425"/>
                </a:cubicBezTo>
                <a:cubicBezTo>
                  <a:pt x="5264150" y="6784975"/>
                  <a:pt x="5422900" y="6565900"/>
                  <a:pt x="5422900" y="6299200"/>
                </a:cubicBezTo>
                <a:cubicBezTo>
                  <a:pt x="5422900" y="6087534"/>
                  <a:pt x="5345641" y="5906559"/>
                  <a:pt x="5191125" y="5756275"/>
                </a:cubicBezTo>
                <a:cubicBezTo>
                  <a:pt x="5036608" y="5605992"/>
                  <a:pt x="4821766" y="5477934"/>
                  <a:pt x="4546600" y="5372100"/>
                </a:cubicBezTo>
                <a:lnTo>
                  <a:pt x="2197100" y="4470400"/>
                </a:lnTo>
                <a:cubicBezTo>
                  <a:pt x="1913466" y="4360334"/>
                  <a:pt x="1624541" y="4207934"/>
                  <a:pt x="1330325" y="4013200"/>
                </a:cubicBezTo>
                <a:cubicBezTo>
                  <a:pt x="1036108" y="3818467"/>
                  <a:pt x="787400" y="3575050"/>
                  <a:pt x="584200" y="3282950"/>
                </a:cubicBezTo>
                <a:cubicBezTo>
                  <a:pt x="381000" y="2990850"/>
                  <a:pt x="279400" y="2645834"/>
                  <a:pt x="279400" y="2247900"/>
                </a:cubicBezTo>
                <a:cubicBezTo>
                  <a:pt x="279400" y="1790700"/>
                  <a:pt x="405341" y="1393825"/>
                  <a:pt x="657225" y="1057275"/>
                </a:cubicBezTo>
                <a:cubicBezTo>
                  <a:pt x="909108" y="720725"/>
                  <a:pt x="1273175" y="460375"/>
                  <a:pt x="1749425" y="276225"/>
                </a:cubicBezTo>
                <a:cubicBezTo>
                  <a:pt x="2225675" y="92075"/>
                  <a:pt x="2802466" y="0"/>
                  <a:pt x="3479800" y="0"/>
                </a:cubicBezTo>
                <a:cubicBezTo>
                  <a:pt x="4080933" y="0"/>
                  <a:pt x="4622800" y="101600"/>
                  <a:pt x="5105400" y="304800"/>
                </a:cubicBezTo>
                <a:cubicBezTo>
                  <a:pt x="5588000" y="508000"/>
                  <a:pt x="5971116" y="787400"/>
                  <a:pt x="6254750" y="1143000"/>
                </a:cubicBezTo>
                <a:cubicBezTo>
                  <a:pt x="6538383" y="1498600"/>
                  <a:pt x="6680200" y="1905000"/>
                  <a:pt x="6680200" y="2362200"/>
                </a:cubicBezTo>
                <a:cubicBezTo>
                  <a:pt x="6680200" y="2679700"/>
                  <a:pt x="6593416" y="2973917"/>
                  <a:pt x="6419850" y="3244850"/>
                </a:cubicBezTo>
                <a:cubicBezTo>
                  <a:pt x="6246283" y="3515784"/>
                  <a:pt x="5994400" y="3734859"/>
                  <a:pt x="5664200" y="3902075"/>
                </a:cubicBezTo>
                <a:cubicBezTo>
                  <a:pt x="5334000" y="4069292"/>
                  <a:pt x="4936066" y="4152900"/>
                  <a:pt x="4470400" y="4152900"/>
                </a:cubicBezTo>
                <a:cubicBezTo>
                  <a:pt x="4309533" y="4152900"/>
                  <a:pt x="4161366" y="4139142"/>
                  <a:pt x="4025900" y="4111625"/>
                </a:cubicBezTo>
                <a:cubicBezTo>
                  <a:pt x="3890433" y="4084109"/>
                  <a:pt x="3733800" y="4042834"/>
                  <a:pt x="3556000" y="3987800"/>
                </a:cubicBezTo>
                <a:lnTo>
                  <a:pt x="3556000" y="3556000"/>
                </a:lnTo>
                <a:cubicBezTo>
                  <a:pt x="3835400" y="3556000"/>
                  <a:pt x="4094691" y="3510492"/>
                  <a:pt x="4333875" y="3419475"/>
                </a:cubicBezTo>
                <a:cubicBezTo>
                  <a:pt x="4573058" y="3328459"/>
                  <a:pt x="4765675" y="3201459"/>
                  <a:pt x="4911725" y="3038475"/>
                </a:cubicBezTo>
                <a:cubicBezTo>
                  <a:pt x="5057775" y="2875492"/>
                  <a:pt x="5130800" y="2683934"/>
                  <a:pt x="5130800" y="2463800"/>
                </a:cubicBezTo>
                <a:cubicBezTo>
                  <a:pt x="5130800" y="2239434"/>
                  <a:pt x="5060950" y="2044700"/>
                  <a:pt x="4921250" y="1879600"/>
                </a:cubicBezTo>
                <a:cubicBezTo>
                  <a:pt x="4781550" y="1714500"/>
                  <a:pt x="4587875" y="1586442"/>
                  <a:pt x="4340225" y="1495425"/>
                </a:cubicBezTo>
                <a:cubicBezTo>
                  <a:pt x="4092575" y="1404409"/>
                  <a:pt x="3805766" y="1358900"/>
                  <a:pt x="3479800" y="1358900"/>
                </a:cubicBezTo>
                <a:cubicBezTo>
                  <a:pt x="3170766" y="1358900"/>
                  <a:pt x="2891366" y="1400175"/>
                  <a:pt x="2641600" y="1482725"/>
                </a:cubicBezTo>
                <a:cubicBezTo>
                  <a:pt x="2391833" y="1565275"/>
                  <a:pt x="2193925" y="1678517"/>
                  <a:pt x="2047875" y="1822450"/>
                </a:cubicBezTo>
                <a:cubicBezTo>
                  <a:pt x="1901825" y="1966384"/>
                  <a:pt x="1828800" y="2129367"/>
                  <a:pt x="1828800" y="2311400"/>
                </a:cubicBezTo>
                <a:cubicBezTo>
                  <a:pt x="1828800" y="2518834"/>
                  <a:pt x="1900766" y="2689225"/>
                  <a:pt x="2044700" y="2822575"/>
                </a:cubicBezTo>
                <a:cubicBezTo>
                  <a:pt x="2188633" y="2955925"/>
                  <a:pt x="2396066" y="3077634"/>
                  <a:pt x="2667000" y="3187700"/>
                </a:cubicBezTo>
                <a:lnTo>
                  <a:pt x="5092700" y="4127500"/>
                </a:lnTo>
                <a:cubicBezTo>
                  <a:pt x="5698066" y="4360334"/>
                  <a:pt x="6162675" y="4630209"/>
                  <a:pt x="6486525" y="4937125"/>
                </a:cubicBezTo>
                <a:cubicBezTo>
                  <a:pt x="6810375" y="5244042"/>
                  <a:pt x="6972300" y="5672667"/>
                  <a:pt x="6972300" y="6223000"/>
                </a:cubicBezTo>
                <a:cubicBezTo>
                  <a:pt x="6972300" y="6680200"/>
                  <a:pt x="6835775" y="7086600"/>
                  <a:pt x="6562725" y="7442200"/>
                </a:cubicBezTo>
                <a:cubicBezTo>
                  <a:pt x="6289675" y="7797800"/>
                  <a:pt x="5892800" y="8077200"/>
                  <a:pt x="5372100" y="8280400"/>
                </a:cubicBezTo>
                <a:cubicBezTo>
                  <a:pt x="4851400" y="8483600"/>
                  <a:pt x="4220633" y="8585200"/>
                  <a:pt x="3479800" y="8585200"/>
                </a:cubicBezTo>
                <a:close/>
                <a:moveTo>
                  <a:pt x="-8001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Freeform 783"/>
          <p:cNvSpPr/>
          <p:nvPr/>
        </p:nvSpPr>
        <p:spPr>
          <a:xfrm rot="0" flipH="0" flipV="0">
            <a:off x="3163069" y="143529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Freeform 784"/>
          <p:cNvSpPr/>
          <p:nvPr/>
        </p:nvSpPr>
        <p:spPr>
          <a:xfrm rot="0" flipH="0" flipV="0">
            <a:off x="3213666" y="1467757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Freeform 785"/>
          <p:cNvSpPr/>
          <p:nvPr/>
        </p:nvSpPr>
        <p:spPr>
          <a:xfrm rot="0" flipH="0" flipV="0">
            <a:off x="3299315" y="1450231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Freeform 786"/>
          <p:cNvSpPr/>
          <p:nvPr/>
        </p:nvSpPr>
        <p:spPr>
          <a:xfrm rot="0" flipH="0" flipV="0">
            <a:off x="3359360" y="1450231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Freeform 787"/>
          <p:cNvSpPr/>
          <p:nvPr/>
        </p:nvSpPr>
        <p:spPr>
          <a:xfrm rot="0" flipH="0" flipV="0">
            <a:off x="3428093" y="143529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249" name="Freeform 5249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50" name="Picture 5250"/>
          <p:cNvPicPr>
            <a:picLocks noChangeAspect="0" noChangeArrowheads="1"/>
          </p:cNvPicPr>
          <p:nvPr/>
        </p:nvPicPr>
        <p:blipFill>
          <a:blip r:embed="rId52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5251" name="Freeform 5251"/>
          <p:cNvSpPr/>
          <p:nvPr/>
        </p:nvSpPr>
        <p:spPr>
          <a:xfrm rot="0" flipH="0" flipV="1">
            <a:off x="719999" y="445025"/>
            <a:ext cx="3016199" cy="572699"/>
          </a:xfrm>
          <a:custGeom>
            <a:pathLst>
              <a:path w="1532229600" h="290931600">
                <a:moveTo>
                  <a:pt x="0" y="290931600"/>
                </a:moveTo>
                <a:lnTo>
                  <a:pt x="1532229600" y="290931600"/>
                </a:lnTo>
                <a:lnTo>
                  <a:pt x="1532229600" y="0"/>
                </a:lnTo>
                <a:lnTo>
                  <a:pt x="0" y="0"/>
                </a:lnTo>
                <a:close/>
                <a:moveTo>
                  <a:pt x="-139687300" y="517004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2" name="Freeform 5252"/>
          <p:cNvSpPr/>
          <p:nvPr/>
        </p:nvSpPr>
        <p:spPr>
          <a:xfrm rot="0" flipH="0" flipV="1">
            <a:off x="47700" y="1716972"/>
            <a:ext cx="2505600" cy="817799"/>
          </a:xfrm>
          <a:custGeom>
            <a:pathLst>
              <a:path w="1272844828" h="415442400">
                <a:moveTo>
                  <a:pt x="0" y="415442400"/>
                </a:moveTo>
                <a:lnTo>
                  <a:pt x="1272844828" y="415442400"/>
                </a:lnTo>
                <a:lnTo>
                  <a:pt x="1272844828" y="0"/>
                </a:lnTo>
                <a:lnTo>
                  <a:pt x="0" y="0"/>
                </a:lnTo>
                <a:close/>
                <a:moveTo>
                  <a:pt x="847989644" y="12876638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3" name="Freeform 5253"/>
          <p:cNvSpPr/>
          <p:nvPr/>
        </p:nvSpPr>
        <p:spPr>
          <a:xfrm rot="0" flipH="0" flipV="1">
            <a:off x="47700" y="1377142"/>
            <a:ext cx="3740100" cy="516300"/>
          </a:xfrm>
          <a:custGeom>
            <a:pathLst>
              <a:path w="1899970828" h="262280450">
                <a:moveTo>
                  <a:pt x="0" y="262280450"/>
                </a:moveTo>
                <a:lnTo>
                  <a:pt x="1899970828" y="262280450"/>
                </a:lnTo>
                <a:lnTo>
                  <a:pt x="1899970828" y="0"/>
                </a:lnTo>
                <a:lnTo>
                  <a:pt x="0" y="0"/>
                </a:lnTo>
                <a:close/>
                <a:moveTo>
                  <a:pt x="675355915" y="96186813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4" name="Freeform 5254"/>
          <p:cNvSpPr/>
          <p:nvPr/>
        </p:nvSpPr>
        <p:spPr>
          <a:xfrm rot="0" flipH="0" flipV="1">
            <a:off x="3845824" y="4317650"/>
            <a:ext cx="2844299" cy="572699"/>
          </a:xfrm>
          <a:custGeom>
            <a:pathLst>
              <a:path w="1444904400" h="290931600">
                <a:moveTo>
                  <a:pt x="0" y="290931600"/>
                </a:moveTo>
                <a:lnTo>
                  <a:pt x="1444904400" y="290931600"/>
                </a:lnTo>
                <a:lnTo>
                  <a:pt x="1444904400" y="0"/>
                </a:lnTo>
                <a:lnTo>
                  <a:pt x="0" y="0"/>
                </a:lnTo>
                <a:close/>
                <a:moveTo>
                  <a:pt x="239687100" y="2484297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5" name="Freeform 5255"/>
          <p:cNvSpPr/>
          <p:nvPr/>
        </p:nvSpPr>
        <p:spPr>
          <a:xfrm rot="0" flipH="0" flipV="1">
            <a:off x="6777179" y="2398510"/>
            <a:ext cx="2353199" cy="516299"/>
          </a:xfrm>
          <a:custGeom>
            <a:pathLst>
              <a:path w="1195425600" h="262280400">
                <a:moveTo>
                  <a:pt x="0" y="262280400"/>
                </a:moveTo>
                <a:lnTo>
                  <a:pt x="1195425600" y="262280400"/>
                </a:lnTo>
                <a:lnTo>
                  <a:pt x="1195425600" y="0"/>
                </a:lnTo>
                <a:lnTo>
                  <a:pt x="0" y="0"/>
                </a:lnTo>
                <a:close/>
                <a:moveTo>
                  <a:pt x="-2224364321" y="14807233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56" name="Picture 5256"/>
          <p:cNvPicPr>
            <a:picLocks noChangeAspect="0" noChangeArrowheads="1"/>
          </p:cNvPicPr>
          <p:nvPr/>
        </p:nvPicPr>
        <p:blipFill>
          <a:blip r:embed="rId52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764479" y="2858890"/>
            <a:ext cx="2379520" cy="1127900"/>
          </a:xfrm>
          <a:prstGeom prst="rect">
            <a:avLst/>
          </a:prstGeom>
          <a:noFill/>
          <a:extLst/>
        </p:spPr>
      </p:pic>
      <p:pic>
        <p:nvPicPr>
          <p:cNvPr id="5257" name="Picture 5257"/>
          <p:cNvPicPr>
            <a:picLocks noChangeAspect="0" noChangeArrowheads="1"/>
          </p:cNvPicPr>
          <p:nvPr/>
        </p:nvPicPr>
        <p:blipFill>
          <a:blip r:embed="rId52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07624" y="306326"/>
            <a:ext cx="4136375" cy="850099"/>
          </a:xfrm>
          <a:prstGeom prst="rect">
            <a:avLst/>
          </a:prstGeom>
          <a:noFill/>
          <a:extLst/>
        </p:spPr>
      </p:pic>
      <p:sp>
        <p:nvSpPr>
          <p:cNvPr id="5258" name="Freeform 5258"/>
          <p:cNvSpPr/>
          <p:nvPr/>
        </p:nvSpPr>
        <p:spPr>
          <a:xfrm rot="0" flipH="0" flipV="1">
            <a:off x="2415451" y="1687524"/>
            <a:ext cx="4174200" cy="2623799"/>
          </a:xfrm>
          <a:custGeom>
            <a:pathLst>
              <a:path w="2120493798" h="1332890400">
                <a:moveTo>
                  <a:pt x="0" y="1332890400"/>
                </a:moveTo>
                <a:lnTo>
                  <a:pt x="2120493798" y="1332890400"/>
                </a:lnTo>
                <a:lnTo>
                  <a:pt x="2120493798" y="0"/>
                </a:lnTo>
                <a:lnTo>
                  <a:pt x="0" y="0"/>
                </a:lnTo>
                <a:close/>
                <a:moveTo>
                  <a:pt x="-369787289" y="2190152306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9" name="Freeform 5259"/>
          <p:cNvSpPr/>
          <p:nvPr/>
        </p:nvSpPr>
        <p:spPr>
          <a:xfrm rot="0" flipH="0" flipV="1">
            <a:off x="2415451" y="1687524"/>
            <a:ext cx="4174200" cy="2623799"/>
          </a:xfrm>
          <a:custGeom>
            <a:pathLst>
              <a:path w="2120493798" h="1332890400">
                <a:moveTo>
                  <a:pt x="0" y="1332890400"/>
                </a:moveTo>
                <a:lnTo>
                  <a:pt x="2120493798" y="1332890400"/>
                </a:lnTo>
                <a:lnTo>
                  <a:pt x="2120493798" y="0"/>
                </a:lnTo>
                <a:lnTo>
                  <a:pt x="0" y="0"/>
                </a:lnTo>
                <a:close/>
                <a:moveTo>
                  <a:pt x="-369787289" y="2190152306"/>
                </a:moveTo>
              </a:path>
            </a:pathLst>
          </a:custGeom>
          <a:noFill/>
          <a:ln w="3229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0" name="Freeform 5260"/>
          <p:cNvSpPr/>
          <p:nvPr/>
        </p:nvSpPr>
        <p:spPr>
          <a:xfrm rot="0" flipH="0" flipV="1">
            <a:off x="2415451" y="1687524"/>
            <a:ext cx="4174087" cy="2623709"/>
          </a:xfrm>
          <a:custGeom>
            <a:pathLst>
              <a:path w="2120436450" h="1332844660">
                <a:moveTo>
                  <a:pt x="0" y="1332844660"/>
                </a:moveTo>
                <a:lnTo>
                  <a:pt x="2120436450" y="1332844660"/>
                </a:lnTo>
                <a:lnTo>
                  <a:pt x="2120436450" y="0"/>
                </a:lnTo>
                <a:lnTo>
                  <a:pt x="0" y="0"/>
                </a:lnTo>
                <a:close/>
                <a:moveTo>
                  <a:pt x="-369787586" y="219010646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61" name="Picture 5261"/>
          <p:cNvPicPr>
            <a:picLocks noChangeAspect="0" noChangeArrowheads="1"/>
          </p:cNvPicPr>
          <p:nvPr/>
        </p:nvPicPr>
        <p:blipFill>
          <a:blip r:embed="rId52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15451" y="1687524"/>
            <a:ext cx="4174087" cy="2623710"/>
          </a:xfrm>
          <a:prstGeom prst="rect">
            <a:avLst/>
          </a:prstGeom>
          <a:noFill/>
          <a:extLst/>
        </p:spPr>
      </p:pic>
      <p:sp>
        <p:nvSpPr>
          <p:cNvPr id="5262" name="Freeform 5262"/>
          <p:cNvSpPr/>
          <p:nvPr/>
        </p:nvSpPr>
        <p:spPr>
          <a:xfrm rot="0" flipH="0" flipV="1">
            <a:off x="5462699" y="3974100"/>
            <a:ext cx="522299" cy="153599"/>
          </a:xfrm>
          <a:custGeom>
            <a:pathLst>
              <a:path w="265328400" h="78028800">
                <a:moveTo>
                  <a:pt x="0" y="78028800"/>
                </a:moveTo>
                <a:lnTo>
                  <a:pt x="265328400" y="78028800"/>
                </a:lnTo>
                <a:lnTo>
                  <a:pt x="265328400" y="0"/>
                </a:lnTo>
                <a:lnTo>
                  <a:pt x="0" y="0"/>
                </a:lnTo>
                <a:close/>
                <a:moveTo>
                  <a:pt x="-756208800" y="2096871600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3" name="Freeform 5263"/>
          <p:cNvSpPr/>
          <p:nvPr/>
        </p:nvSpPr>
        <p:spPr>
          <a:xfrm rot="0" flipH="0" flipV="1">
            <a:off x="5462699" y="3974100"/>
            <a:ext cx="522299" cy="153599"/>
          </a:xfrm>
          <a:custGeom>
            <a:pathLst>
              <a:path w="265328400" h="78028800">
                <a:moveTo>
                  <a:pt x="0" y="78028800"/>
                </a:moveTo>
                <a:lnTo>
                  <a:pt x="265328400" y="78028800"/>
                </a:lnTo>
                <a:lnTo>
                  <a:pt x="265328400" y="0"/>
                </a:lnTo>
                <a:lnTo>
                  <a:pt x="0" y="0"/>
                </a:lnTo>
                <a:close/>
                <a:moveTo>
                  <a:pt x="-756208800" y="2096871600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4" name="Rectangle 5264"/>
          <p:cNvSpPr/>
          <p:nvPr/>
        </p:nvSpPr>
        <p:spPr>
          <a:xfrm rot="0" flipH="0" flipV="0">
            <a:off x="805724" y="367012"/>
            <a:ext cx="2775610" cy="707805"/>
          </a:xfrm>
          <a:prstGeom prst="rect">
            <a:avLst/>
          </a:prstGeom>
        </p:spPr>
      </p:sp>
      <p:sp>
        <p:nvSpPr>
          <p:cNvPr id="5265" name="Freeform 5265"/>
          <p:cNvSpPr/>
          <p:nvPr/>
        </p:nvSpPr>
        <p:spPr>
          <a:xfrm rot="0" flipH="0" flipV="0">
            <a:off x="835950" y="634382"/>
            <a:ext cx="251091" cy="310896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6" name="Freeform 5266"/>
          <p:cNvSpPr/>
          <p:nvPr/>
        </p:nvSpPr>
        <p:spPr>
          <a:xfrm rot="0" flipH="0" flipV="0">
            <a:off x="1151596" y="628985"/>
            <a:ext cx="52031" cy="316293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7" name="Freeform 5267"/>
          <p:cNvSpPr/>
          <p:nvPr/>
        </p:nvSpPr>
        <p:spPr>
          <a:xfrm rot="0" flipH="0" flipV="0">
            <a:off x="1263864" y="712106"/>
            <a:ext cx="213956" cy="239864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8" name="Freeform 5268"/>
          <p:cNvSpPr/>
          <p:nvPr/>
        </p:nvSpPr>
        <p:spPr>
          <a:xfrm rot="0" flipH="0" flipV="0">
            <a:off x="1537625" y="634382"/>
            <a:ext cx="211150" cy="310896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9" name="Freeform 5269"/>
          <p:cNvSpPr/>
          <p:nvPr/>
        </p:nvSpPr>
        <p:spPr>
          <a:xfrm rot="0" flipH="0" flipV="0">
            <a:off x="1769934" y="634382"/>
            <a:ext cx="211150" cy="310896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0" name="Freeform 5270"/>
          <p:cNvSpPr/>
          <p:nvPr/>
        </p:nvSpPr>
        <p:spPr>
          <a:xfrm rot="0" flipH="0" flipV="0">
            <a:off x="1989720" y="705629"/>
            <a:ext cx="205536" cy="246126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1" name="Freeform 5271"/>
          <p:cNvSpPr/>
          <p:nvPr/>
        </p:nvSpPr>
        <p:spPr>
          <a:xfrm rot="0" flipH="0" flipV="0">
            <a:off x="2238437" y="705629"/>
            <a:ext cx="199275" cy="246126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2" name="Freeform 5272"/>
          <p:cNvSpPr/>
          <p:nvPr/>
        </p:nvSpPr>
        <p:spPr>
          <a:xfrm rot="0" flipH="0" flipV="0">
            <a:off x="2459087" y="647336"/>
            <a:ext cx="162572" cy="302080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3" name="Freeform 5273"/>
          <p:cNvSpPr/>
          <p:nvPr/>
        </p:nvSpPr>
        <p:spPr>
          <a:xfrm rot="0" flipH="0" flipV="0">
            <a:off x="2659010" y="705629"/>
            <a:ext cx="205536" cy="246126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4" name="Freeform 5274"/>
          <p:cNvSpPr/>
          <p:nvPr/>
        </p:nvSpPr>
        <p:spPr>
          <a:xfrm rot="0" flipH="0" flipV="0">
            <a:off x="2920681" y="710631"/>
            <a:ext cx="131267" cy="234647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5" name="Freeform 5275"/>
          <p:cNvSpPr/>
          <p:nvPr/>
        </p:nvSpPr>
        <p:spPr>
          <a:xfrm rot="0" flipH="0" flipV="0">
            <a:off x="3092537" y="634382"/>
            <a:ext cx="214388" cy="310896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6" name="Freeform 5276"/>
          <p:cNvSpPr/>
          <p:nvPr/>
        </p:nvSpPr>
        <p:spPr>
          <a:xfrm rot="0" flipH="0" flipV="0">
            <a:off x="3349890" y="705629"/>
            <a:ext cx="205536" cy="246126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7" name="Rectangle 5277"/>
          <p:cNvSpPr/>
          <p:nvPr/>
        </p:nvSpPr>
        <p:spPr>
          <a:xfrm rot="0" flipH="0" flipV="0">
            <a:off x="133425" y="1773619"/>
            <a:ext cx="2067305" cy="756710"/>
          </a:xfrm>
          <a:prstGeom prst="rect">
            <a:avLst/>
          </a:prstGeom>
        </p:spPr>
      </p:sp>
      <p:sp>
        <p:nvSpPr>
          <p:cNvPr id="5278" name="Freeform 5278"/>
          <p:cNvSpPr/>
          <p:nvPr/>
        </p:nvSpPr>
        <p:spPr>
          <a:xfrm rot="0" flipH="0" flipV="0">
            <a:off x="148817" y="1853294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9" name="Freeform 5279"/>
          <p:cNvSpPr/>
          <p:nvPr/>
        </p:nvSpPr>
        <p:spPr>
          <a:xfrm rot="0" flipH="0" flipV="0">
            <a:off x="240105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0" name="Freeform 5280"/>
          <p:cNvSpPr/>
          <p:nvPr/>
        </p:nvSpPr>
        <p:spPr>
          <a:xfrm rot="0" flipH="0" flipV="0">
            <a:off x="285520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1" name="Freeform 5281"/>
          <p:cNvSpPr/>
          <p:nvPr/>
        </p:nvSpPr>
        <p:spPr>
          <a:xfrm rot="0" flipH="0" flipV="0">
            <a:off x="332154" y="184506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2" name="Freeform 5282"/>
          <p:cNvSpPr/>
          <p:nvPr/>
        </p:nvSpPr>
        <p:spPr>
          <a:xfrm rot="0" flipH="0" flipV="0">
            <a:off x="417651" y="1845064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3" name="Freeform 5283"/>
          <p:cNvSpPr/>
          <p:nvPr/>
        </p:nvSpPr>
        <p:spPr>
          <a:xfrm rot="0" flipH="0" flipV="0">
            <a:off x="497966" y="187615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4" name="Freeform 5284"/>
          <p:cNvSpPr/>
          <p:nvPr/>
        </p:nvSpPr>
        <p:spPr>
          <a:xfrm rot="0" flipH="0" flipV="0">
            <a:off x="574928" y="185588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5" name="Freeform 5285"/>
          <p:cNvSpPr/>
          <p:nvPr/>
        </p:nvSpPr>
        <p:spPr>
          <a:xfrm rot="0" flipH="0" flipV="0">
            <a:off x="641222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6" name="Freeform 5286"/>
          <p:cNvSpPr/>
          <p:nvPr/>
        </p:nvSpPr>
        <p:spPr>
          <a:xfrm rot="0" flipH="0" flipV="0">
            <a:off x="687856" y="187432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7" name="Freeform 5287"/>
          <p:cNvSpPr/>
          <p:nvPr/>
        </p:nvSpPr>
        <p:spPr>
          <a:xfrm rot="0" flipH="0" flipV="0">
            <a:off x="771828" y="1843998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8" name="Freeform 5288"/>
          <p:cNvSpPr/>
          <p:nvPr/>
        </p:nvSpPr>
        <p:spPr>
          <a:xfrm rot="0" flipH="0" flipV="0">
            <a:off x="815567" y="187615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9" name="Freeform 5289"/>
          <p:cNvSpPr/>
          <p:nvPr/>
        </p:nvSpPr>
        <p:spPr>
          <a:xfrm rot="0" flipH="0" flipV="0">
            <a:off x="896644" y="187432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0" name="Freeform 5290"/>
          <p:cNvSpPr/>
          <p:nvPr/>
        </p:nvSpPr>
        <p:spPr>
          <a:xfrm rot="0" flipH="0" flipV="0">
            <a:off x="981531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1" name="Freeform 5291"/>
          <p:cNvSpPr/>
          <p:nvPr/>
        </p:nvSpPr>
        <p:spPr>
          <a:xfrm rot="0" flipH="0" flipV="0">
            <a:off x="1026946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2" name="Freeform 5292"/>
          <p:cNvSpPr/>
          <p:nvPr/>
        </p:nvSpPr>
        <p:spPr>
          <a:xfrm rot="0" flipH="0" flipV="0">
            <a:off x="1073580" y="184506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3" name="Freeform 5293"/>
          <p:cNvSpPr/>
          <p:nvPr/>
        </p:nvSpPr>
        <p:spPr>
          <a:xfrm rot="0" flipH="0" flipV="0">
            <a:off x="1153133" y="187432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4" name="Freeform 5294"/>
          <p:cNvSpPr/>
          <p:nvPr/>
        </p:nvSpPr>
        <p:spPr>
          <a:xfrm rot="0" flipH="0" flipV="0">
            <a:off x="1243202" y="187432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5" name="Freeform 5295"/>
          <p:cNvSpPr/>
          <p:nvPr/>
        </p:nvSpPr>
        <p:spPr>
          <a:xfrm rot="0" flipH="0" flipV="0">
            <a:off x="1371218" y="184506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6" name="Freeform 5296"/>
          <p:cNvSpPr/>
          <p:nvPr/>
        </p:nvSpPr>
        <p:spPr>
          <a:xfrm rot="0" flipH="0" flipV="0">
            <a:off x="1449399" y="187432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7" name="Freeform 5297"/>
          <p:cNvSpPr/>
          <p:nvPr/>
        </p:nvSpPr>
        <p:spPr>
          <a:xfrm rot="0" flipH="0" flipV="0">
            <a:off x="1535200" y="184506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8" name="Freeform 5298"/>
          <p:cNvSpPr/>
          <p:nvPr/>
        </p:nvSpPr>
        <p:spPr>
          <a:xfrm rot="0" flipH="0" flipV="0">
            <a:off x="1625878" y="184399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9" name="Freeform 5299"/>
          <p:cNvSpPr/>
          <p:nvPr/>
        </p:nvSpPr>
        <p:spPr>
          <a:xfrm rot="0" flipH="0" flipV="0">
            <a:off x="1662302" y="185588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0" name="Freeform 5300"/>
          <p:cNvSpPr/>
          <p:nvPr/>
        </p:nvSpPr>
        <p:spPr>
          <a:xfrm rot="0" flipH="0" flipV="0">
            <a:off x="1719604" y="185588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1" name="Freeform 5301"/>
          <p:cNvSpPr/>
          <p:nvPr/>
        </p:nvSpPr>
        <p:spPr>
          <a:xfrm rot="0" flipH="0" flipV="0">
            <a:off x="1770810" y="187615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2" name="Freeform 5302"/>
          <p:cNvSpPr/>
          <p:nvPr/>
        </p:nvSpPr>
        <p:spPr>
          <a:xfrm rot="0" flipH="0" flipV="0">
            <a:off x="1850363" y="187432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3" name="Freeform 5303"/>
          <p:cNvSpPr/>
          <p:nvPr/>
        </p:nvSpPr>
        <p:spPr>
          <a:xfrm rot="0" flipH="0" flipV="0">
            <a:off x="1930068" y="187432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4" name="Freeform 5304"/>
          <p:cNvSpPr/>
          <p:nvPr/>
        </p:nvSpPr>
        <p:spPr>
          <a:xfrm rot="0" flipH="0" flipV="0">
            <a:off x="2010079" y="187432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5" name="Freeform 5305"/>
          <p:cNvSpPr/>
          <p:nvPr/>
        </p:nvSpPr>
        <p:spPr>
          <a:xfrm rot="0" flipH="0" flipV="0">
            <a:off x="2089936" y="184689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6" name="Freeform 5306"/>
          <p:cNvSpPr/>
          <p:nvPr/>
        </p:nvSpPr>
        <p:spPr>
          <a:xfrm rot="0" flipH="0" flipV="0">
            <a:off x="140740" y="2033964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7" name="Freeform 5307"/>
          <p:cNvSpPr/>
          <p:nvPr/>
        </p:nvSpPr>
        <p:spPr>
          <a:xfrm rot="0" flipH="0" flipV="0">
            <a:off x="193775" y="2032593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8" name="Freeform 5308"/>
          <p:cNvSpPr/>
          <p:nvPr/>
        </p:nvSpPr>
        <p:spPr>
          <a:xfrm rot="0" flipH="0" flipV="0">
            <a:off x="280186" y="2032593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9" name="Freeform 5309"/>
          <p:cNvSpPr/>
          <p:nvPr/>
        </p:nvSpPr>
        <p:spPr>
          <a:xfrm rot="0" flipH="0" flipV="0">
            <a:off x="369797" y="2032593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0" name="Freeform 5310"/>
          <p:cNvSpPr/>
          <p:nvPr/>
        </p:nvSpPr>
        <p:spPr>
          <a:xfrm rot="0" flipH="0" flipV="0">
            <a:off x="460780" y="2080446"/>
            <a:ext cx="55321" cy="10363"/>
          </a:xfrm>
          <a:custGeom>
            <a:pathLst>
              <a:path w="4610100" h="863600">
                <a:moveTo>
                  <a:pt x="0" y="863600"/>
                </a:moveTo>
                <a:lnTo>
                  <a:pt x="0" y="0"/>
                </a:lnTo>
                <a:lnTo>
                  <a:pt x="4610100" y="0"/>
                </a:lnTo>
                <a:lnTo>
                  <a:pt x="4610100" y="863600"/>
                </a:lnTo>
                <a:close/>
                <a:moveTo>
                  <a:pt x="25654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1" name="Freeform 5311"/>
          <p:cNvSpPr/>
          <p:nvPr/>
        </p:nvSpPr>
        <p:spPr>
          <a:xfrm rot="0" flipH="0" flipV="0">
            <a:off x="531646" y="2033964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2" name="Freeform 5312"/>
          <p:cNvSpPr/>
          <p:nvPr/>
        </p:nvSpPr>
        <p:spPr>
          <a:xfrm rot="0" flipH="0" flipV="0">
            <a:off x="584681" y="2032593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3" name="Freeform 5313"/>
          <p:cNvSpPr/>
          <p:nvPr/>
        </p:nvSpPr>
        <p:spPr>
          <a:xfrm rot="0" flipH="0" flipV="0">
            <a:off x="666672" y="2034269"/>
            <a:ext cx="65227" cy="95707"/>
          </a:xfrm>
          <a:custGeom>
            <a:pathLst>
              <a:path w="5435600" h="7975600">
                <a:moveTo>
                  <a:pt x="444500" y="7975600"/>
                </a:moveTo>
                <a:lnTo>
                  <a:pt x="4267200" y="939800"/>
                </a:lnTo>
                <a:lnTo>
                  <a:pt x="0" y="939800"/>
                </a:lnTo>
                <a:lnTo>
                  <a:pt x="0" y="0"/>
                </a:lnTo>
                <a:lnTo>
                  <a:pt x="5435600" y="0"/>
                </a:lnTo>
                <a:lnTo>
                  <a:pt x="5435600" y="914400"/>
                </a:lnTo>
                <a:lnTo>
                  <a:pt x="1765300" y="7975600"/>
                </a:lnTo>
                <a:close/>
                <a:moveTo>
                  <a:pt x="-304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4" name="Freeform 5314"/>
          <p:cNvSpPr/>
          <p:nvPr/>
        </p:nvSpPr>
        <p:spPr>
          <a:xfrm rot="0" flipH="0" flipV="0">
            <a:off x="742263" y="2032593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5" name="Freeform 5315"/>
          <p:cNvSpPr/>
          <p:nvPr/>
        </p:nvSpPr>
        <p:spPr>
          <a:xfrm rot="0" flipH="0" flipV="0">
            <a:off x="876375" y="202603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6" name="Freeform 5316"/>
          <p:cNvSpPr/>
          <p:nvPr/>
        </p:nvSpPr>
        <p:spPr>
          <a:xfrm rot="0" flipH="0" flipV="0">
            <a:off x="911427" y="2027868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7" name="Freeform 5317"/>
          <p:cNvSpPr/>
          <p:nvPr/>
        </p:nvSpPr>
        <p:spPr>
          <a:xfrm rot="0" flipH="0" flipV="0">
            <a:off x="985950" y="205712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8" name="Freeform 5318"/>
          <p:cNvSpPr/>
          <p:nvPr/>
        </p:nvSpPr>
        <p:spPr>
          <a:xfrm rot="0" flipH="0" flipV="0">
            <a:off x="1066722" y="2026039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9" name="Freeform 5319"/>
          <p:cNvSpPr/>
          <p:nvPr/>
        </p:nvSpPr>
        <p:spPr>
          <a:xfrm rot="0" flipH="0" flipV="0">
            <a:off x="1155724" y="205530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0" name="Freeform 5320"/>
          <p:cNvSpPr/>
          <p:nvPr/>
        </p:nvSpPr>
        <p:spPr>
          <a:xfrm rot="0" flipH="0" flipV="0">
            <a:off x="1231314" y="203686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1" name="Freeform 5321"/>
          <p:cNvSpPr/>
          <p:nvPr/>
        </p:nvSpPr>
        <p:spPr>
          <a:xfrm rot="0" flipH="0" flipV="0">
            <a:off x="1288617" y="203686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2" name="Freeform 5322"/>
          <p:cNvSpPr/>
          <p:nvPr/>
        </p:nvSpPr>
        <p:spPr>
          <a:xfrm rot="0" flipH="0" flipV="0">
            <a:off x="1354911" y="202497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3" name="Freeform 5323"/>
          <p:cNvSpPr/>
          <p:nvPr/>
        </p:nvSpPr>
        <p:spPr>
          <a:xfrm rot="0" flipH="0" flipV="0">
            <a:off x="1400326" y="202497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4" name="Freeform 5324"/>
          <p:cNvSpPr/>
          <p:nvPr/>
        </p:nvSpPr>
        <p:spPr>
          <a:xfrm rot="0" flipH="0" flipV="0">
            <a:off x="1446960" y="205530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5" name="Freeform 5325"/>
          <p:cNvSpPr/>
          <p:nvPr/>
        </p:nvSpPr>
        <p:spPr>
          <a:xfrm rot="0" flipH="0" flipV="0">
            <a:off x="1574976" y="202603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6" name="Freeform 5326"/>
          <p:cNvSpPr/>
          <p:nvPr/>
        </p:nvSpPr>
        <p:spPr>
          <a:xfrm rot="0" flipH="0" flipV="0">
            <a:off x="1615515" y="205697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7" name="Freeform 5327"/>
          <p:cNvSpPr/>
          <p:nvPr/>
        </p:nvSpPr>
        <p:spPr>
          <a:xfrm rot="0" flipH="0" flipV="0">
            <a:off x="1709850" y="202603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8" name="Freeform 5328"/>
          <p:cNvSpPr/>
          <p:nvPr/>
        </p:nvSpPr>
        <p:spPr>
          <a:xfrm rot="0" flipH="0" flipV="0">
            <a:off x="1793518" y="205697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9" name="Freeform 5329"/>
          <p:cNvSpPr/>
          <p:nvPr/>
        </p:nvSpPr>
        <p:spPr>
          <a:xfrm rot="0" flipH="0" flipV="0">
            <a:off x="1886635" y="202497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0" name="Freeform 5330"/>
          <p:cNvSpPr/>
          <p:nvPr/>
        </p:nvSpPr>
        <p:spPr>
          <a:xfrm rot="0" flipH="0" flipV="0">
            <a:off x="1927173" y="205530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1" name="Freeform 5331"/>
          <p:cNvSpPr/>
          <p:nvPr/>
        </p:nvSpPr>
        <p:spPr>
          <a:xfrm rot="0" flipH="0" flipV="0">
            <a:off x="2012060" y="202497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2" name="Freeform 5332"/>
          <p:cNvSpPr/>
          <p:nvPr/>
        </p:nvSpPr>
        <p:spPr>
          <a:xfrm rot="0" flipH="0" flipV="0">
            <a:off x="2052446" y="205530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3" name="Freeform 5333"/>
          <p:cNvSpPr/>
          <p:nvPr/>
        </p:nvSpPr>
        <p:spPr>
          <a:xfrm rot="0" flipH="0" flipV="0">
            <a:off x="146684" y="223795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4" name="Freeform 5334"/>
          <p:cNvSpPr/>
          <p:nvPr/>
        </p:nvSpPr>
        <p:spPr>
          <a:xfrm rot="0" flipH="0" flipV="0">
            <a:off x="238886" y="223795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5" name="Freeform 5335"/>
          <p:cNvSpPr/>
          <p:nvPr/>
        </p:nvSpPr>
        <p:spPr>
          <a:xfrm rot="0" flipH="0" flipV="0">
            <a:off x="327125" y="223627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6" name="Freeform 5336"/>
          <p:cNvSpPr/>
          <p:nvPr/>
        </p:nvSpPr>
        <p:spPr>
          <a:xfrm rot="0" flipH="0" flipV="0">
            <a:off x="412012" y="220594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7" name="Freeform 5337"/>
          <p:cNvSpPr/>
          <p:nvPr/>
        </p:nvSpPr>
        <p:spPr>
          <a:xfrm rot="0" flipH="0" flipV="0">
            <a:off x="452398" y="223627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8" name="Freeform 5338"/>
          <p:cNvSpPr/>
          <p:nvPr/>
        </p:nvSpPr>
        <p:spPr>
          <a:xfrm rot="0" flipH="0" flipV="0">
            <a:off x="578585" y="223627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9" name="Freeform 5339"/>
          <p:cNvSpPr/>
          <p:nvPr/>
        </p:nvSpPr>
        <p:spPr>
          <a:xfrm rot="0" flipH="0" flipV="0">
            <a:off x="664234" y="220884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0" name="Freeform 5340"/>
          <p:cNvSpPr/>
          <p:nvPr/>
        </p:nvSpPr>
        <p:spPr>
          <a:xfrm rot="0" flipH="0" flipV="0">
            <a:off x="746682" y="223627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1" name="Freeform 5341"/>
          <p:cNvSpPr/>
          <p:nvPr/>
        </p:nvSpPr>
        <p:spPr>
          <a:xfrm rot="0" flipH="0" flipV="0">
            <a:off x="832484" y="223627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2" name="Freeform 5342"/>
          <p:cNvSpPr/>
          <p:nvPr/>
        </p:nvSpPr>
        <p:spPr>
          <a:xfrm rot="0" flipH="0" flipV="0">
            <a:off x="924381" y="223627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3" name="Freeform 5343"/>
          <p:cNvSpPr/>
          <p:nvPr/>
        </p:nvSpPr>
        <p:spPr>
          <a:xfrm rot="0" flipH="0" flipV="0">
            <a:off x="1010030" y="220884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4" name="Freeform 5344"/>
          <p:cNvSpPr/>
          <p:nvPr/>
        </p:nvSpPr>
        <p:spPr>
          <a:xfrm rot="0" flipH="0" flipV="0">
            <a:off x="1098879" y="220594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5" name="Freeform 5345"/>
          <p:cNvSpPr/>
          <p:nvPr/>
        </p:nvSpPr>
        <p:spPr>
          <a:xfrm rot="0" flipH="0" flipV="0">
            <a:off x="1139417" y="223627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6" name="Freeform 5346"/>
          <p:cNvSpPr/>
          <p:nvPr/>
        </p:nvSpPr>
        <p:spPr>
          <a:xfrm rot="0" flipH="0" flipV="0">
            <a:off x="1224304" y="220594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7" name="Freeform 5347"/>
          <p:cNvSpPr/>
          <p:nvPr/>
        </p:nvSpPr>
        <p:spPr>
          <a:xfrm rot="0" flipH="0" flipV="0">
            <a:off x="1264690" y="220884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8" name="Freeform 5348"/>
          <p:cNvSpPr/>
          <p:nvPr/>
        </p:nvSpPr>
        <p:spPr>
          <a:xfrm rot="0" flipH="0" flipV="0">
            <a:off x="142569" y="241725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9" name="Freeform 5349"/>
          <p:cNvSpPr/>
          <p:nvPr/>
        </p:nvSpPr>
        <p:spPr>
          <a:xfrm rot="0" flipH="0" flipV="0">
            <a:off x="232637" y="238798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0" name="Freeform 5350"/>
          <p:cNvSpPr/>
          <p:nvPr/>
        </p:nvSpPr>
        <p:spPr>
          <a:xfrm rot="0" flipH="0" flipV="0">
            <a:off x="275309" y="238798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1" name="Freeform 5351"/>
          <p:cNvSpPr/>
          <p:nvPr/>
        </p:nvSpPr>
        <p:spPr>
          <a:xfrm rot="0" flipH="0" flipV="0">
            <a:off x="353490" y="241725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2" name="Freeform 5352"/>
          <p:cNvSpPr/>
          <p:nvPr/>
        </p:nvSpPr>
        <p:spPr>
          <a:xfrm rot="0" flipH="0" flipV="0">
            <a:off x="438072" y="238692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3" name="Freeform 5353"/>
          <p:cNvSpPr/>
          <p:nvPr/>
        </p:nvSpPr>
        <p:spPr>
          <a:xfrm rot="0" flipH="0" flipV="0">
            <a:off x="478611" y="241725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4" name="Freeform 5354"/>
          <p:cNvSpPr/>
          <p:nvPr/>
        </p:nvSpPr>
        <p:spPr>
          <a:xfrm rot="0" flipH="0" flipV="0">
            <a:off x="564717" y="238798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5" name="Freeform 5355"/>
          <p:cNvSpPr/>
          <p:nvPr/>
        </p:nvSpPr>
        <p:spPr>
          <a:xfrm rot="0" flipH="0" flipV="0">
            <a:off x="655395" y="238692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6" name="Freeform 5356"/>
          <p:cNvSpPr/>
          <p:nvPr/>
        </p:nvSpPr>
        <p:spPr>
          <a:xfrm rot="0" flipH="0" flipV="0">
            <a:off x="699896" y="241892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7" name="Freeform 5357"/>
          <p:cNvSpPr/>
          <p:nvPr/>
        </p:nvSpPr>
        <p:spPr>
          <a:xfrm rot="0" flipH="0" flipV="0">
            <a:off x="794231" y="238798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8" name="Freeform 5358"/>
          <p:cNvSpPr/>
          <p:nvPr/>
        </p:nvSpPr>
        <p:spPr>
          <a:xfrm rot="0" flipH="0" flipV="0">
            <a:off x="880032" y="238798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9" name="Freeform 5359"/>
          <p:cNvSpPr/>
          <p:nvPr/>
        </p:nvSpPr>
        <p:spPr>
          <a:xfrm rot="0" flipH="0" flipV="0">
            <a:off x="959585" y="241725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0" name="Freeform 5360"/>
          <p:cNvSpPr/>
          <p:nvPr/>
        </p:nvSpPr>
        <p:spPr>
          <a:xfrm rot="0" flipH="0" flipV="0">
            <a:off x="1043558" y="241725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1" name="Freeform 5361"/>
          <p:cNvSpPr/>
          <p:nvPr/>
        </p:nvSpPr>
        <p:spPr>
          <a:xfrm rot="0" flipH="0" flipV="0">
            <a:off x="1128444" y="238692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2" name="Freeform 5362"/>
          <p:cNvSpPr/>
          <p:nvPr/>
        </p:nvSpPr>
        <p:spPr>
          <a:xfrm rot="0" flipH="0" flipV="0">
            <a:off x="1168830" y="241725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3" name="Rectangle 5363"/>
          <p:cNvSpPr/>
          <p:nvPr/>
        </p:nvSpPr>
        <p:spPr>
          <a:xfrm rot="0" flipH="0" flipV="0">
            <a:off x="133425" y="1168581"/>
            <a:ext cx="3074670" cy="650945"/>
          </a:xfrm>
          <a:prstGeom prst="rect">
            <a:avLst/>
          </a:prstGeom>
        </p:spPr>
      </p:sp>
      <p:sp>
        <p:nvSpPr>
          <p:cNvPr id="5364" name="Freeform 5364"/>
          <p:cNvSpPr/>
          <p:nvPr/>
        </p:nvSpPr>
        <p:spPr>
          <a:xfrm rot="0" flipH="0" flipV="0">
            <a:off x="149427" y="1310131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5" name="Freeform 5365"/>
          <p:cNvSpPr/>
          <p:nvPr/>
        </p:nvSpPr>
        <p:spPr>
          <a:xfrm rot="0" flipH="0" flipV="0">
            <a:off x="281329" y="1347850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6" name="Freeform 5366"/>
          <p:cNvSpPr/>
          <p:nvPr/>
        </p:nvSpPr>
        <p:spPr>
          <a:xfrm rot="0" flipH="0" flipV="0">
            <a:off x="429233" y="13101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7" name="Freeform 5367"/>
          <p:cNvSpPr/>
          <p:nvPr/>
        </p:nvSpPr>
        <p:spPr>
          <a:xfrm rot="0" flipH="0" flipV="0">
            <a:off x="543305" y="13478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8" name="Freeform 5368"/>
          <p:cNvSpPr/>
          <p:nvPr/>
        </p:nvSpPr>
        <p:spPr>
          <a:xfrm rot="0" flipH="0" flipV="0">
            <a:off x="680922" y="13478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9" name="Freeform 5369"/>
          <p:cNvSpPr/>
          <p:nvPr/>
        </p:nvSpPr>
        <p:spPr>
          <a:xfrm rot="0" flipH="0" flipV="0">
            <a:off x="827683" y="1306702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0" name="Freeform 5370"/>
          <p:cNvSpPr/>
          <p:nvPr/>
        </p:nvSpPr>
        <p:spPr>
          <a:xfrm rot="0" flipH="0" flipV="0">
            <a:off x="891691" y="1306702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1" name="Freeform 5371"/>
          <p:cNvSpPr/>
          <p:nvPr/>
        </p:nvSpPr>
        <p:spPr>
          <a:xfrm rot="0" flipH="0" flipV="0">
            <a:off x="955699" y="13072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2" name="Freeform 5372"/>
          <p:cNvSpPr/>
          <p:nvPr/>
        </p:nvSpPr>
        <p:spPr>
          <a:xfrm rot="0" flipH="0" flipV="0">
            <a:off x="1010563" y="1347850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3" name="Freeform 5373"/>
          <p:cNvSpPr/>
          <p:nvPr/>
        </p:nvSpPr>
        <p:spPr>
          <a:xfrm rot="0" flipH="0" flipV="0">
            <a:off x="1134236" y="1347850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4" name="Freeform 5374"/>
          <p:cNvSpPr/>
          <p:nvPr/>
        </p:nvSpPr>
        <p:spPr>
          <a:xfrm rot="0" flipH="0" flipV="0">
            <a:off x="1275053" y="134773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5" name="Freeform 5375"/>
          <p:cNvSpPr/>
          <p:nvPr/>
        </p:nvSpPr>
        <p:spPr>
          <a:xfrm rot="0" flipH="0" flipV="0">
            <a:off x="1463648" y="1310131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6" name="Freeform 5376"/>
          <p:cNvSpPr/>
          <p:nvPr/>
        </p:nvSpPr>
        <p:spPr>
          <a:xfrm rot="0" flipH="0" flipV="0">
            <a:off x="1609038" y="13072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7" name="Freeform 5377"/>
          <p:cNvSpPr/>
          <p:nvPr/>
        </p:nvSpPr>
        <p:spPr>
          <a:xfrm rot="0" flipH="0" flipV="0">
            <a:off x="1668474" y="1351279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8" name="Freeform 5378"/>
          <p:cNvSpPr/>
          <p:nvPr/>
        </p:nvSpPr>
        <p:spPr>
          <a:xfrm rot="0" flipH="0" flipV="0">
            <a:off x="1813406" y="13101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9" name="Freeform 5379"/>
          <p:cNvSpPr/>
          <p:nvPr/>
        </p:nvSpPr>
        <p:spPr>
          <a:xfrm rot="0" flipH="0" flipV="0">
            <a:off x="1936393" y="13101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0" name="Freeform 5380"/>
          <p:cNvSpPr/>
          <p:nvPr/>
        </p:nvSpPr>
        <p:spPr>
          <a:xfrm rot="0" flipH="0" flipV="0">
            <a:off x="2052751" y="13478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1" name="Freeform 5381"/>
          <p:cNvSpPr/>
          <p:nvPr/>
        </p:nvSpPr>
        <p:spPr>
          <a:xfrm rot="0" flipH="0" flipV="0">
            <a:off x="2184424" y="1347850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2" name="Freeform 5382"/>
          <p:cNvSpPr/>
          <p:nvPr/>
        </p:nvSpPr>
        <p:spPr>
          <a:xfrm rot="0" flipH="0" flipV="0">
            <a:off x="2305811" y="1306702"/>
            <a:ext cx="77266" cy="168020"/>
          </a:xfrm>
          <a:custGeom>
            <a:pathLst>
              <a:path w="4292600" h="9334500">
                <a:moveTo>
                  <a:pt x="1104900" y="9334500"/>
                </a:moveTo>
                <a:lnTo>
                  <a:pt x="1104900" y="2368550"/>
                </a:lnTo>
                <a:cubicBezTo>
                  <a:pt x="1104900" y="2194984"/>
                  <a:pt x="1111250" y="2003425"/>
                  <a:pt x="1123950" y="1793875"/>
                </a:cubicBezTo>
                <a:cubicBezTo>
                  <a:pt x="1136650" y="1584325"/>
                  <a:pt x="1172633" y="1375834"/>
                  <a:pt x="1231900" y="1168400"/>
                </a:cubicBezTo>
                <a:cubicBezTo>
                  <a:pt x="1291166" y="960967"/>
                  <a:pt x="1399116" y="772584"/>
                  <a:pt x="1555750" y="603250"/>
                </a:cubicBezTo>
                <a:cubicBezTo>
                  <a:pt x="1750483" y="387350"/>
                  <a:pt x="1961091" y="238125"/>
                  <a:pt x="2187575" y="155575"/>
                </a:cubicBezTo>
                <a:cubicBezTo>
                  <a:pt x="2414058" y="73025"/>
                  <a:pt x="2637366" y="26459"/>
                  <a:pt x="2857500" y="15875"/>
                </a:cubicBezTo>
                <a:cubicBezTo>
                  <a:pt x="3077633" y="5292"/>
                  <a:pt x="3270250" y="0"/>
                  <a:pt x="3435350" y="0"/>
                </a:cubicBezTo>
                <a:lnTo>
                  <a:pt x="4292600" y="0"/>
                </a:lnTo>
                <a:lnTo>
                  <a:pt x="4292600" y="1244600"/>
                </a:lnTo>
                <a:lnTo>
                  <a:pt x="3498850" y="1244600"/>
                </a:lnTo>
                <a:cubicBezTo>
                  <a:pt x="3206750" y="1244600"/>
                  <a:pt x="2989791" y="1317625"/>
                  <a:pt x="2847975" y="1463675"/>
                </a:cubicBezTo>
                <a:cubicBezTo>
                  <a:pt x="2706158" y="1609725"/>
                  <a:pt x="2635250" y="1801284"/>
                  <a:pt x="2635250" y="2038350"/>
                </a:cubicBezTo>
                <a:lnTo>
                  <a:pt x="2635250" y="9334500"/>
                </a:lnTo>
                <a:close/>
                <a:moveTo>
                  <a:pt x="-381000" y="9334500"/>
                </a:moveTo>
                <a:moveTo>
                  <a:pt x="0" y="3676650"/>
                </a:moveTo>
                <a:lnTo>
                  <a:pt x="0" y="2476500"/>
                </a:lnTo>
                <a:lnTo>
                  <a:pt x="4292600" y="2476500"/>
                </a:lnTo>
                <a:lnTo>
                  <a:pt x="4292600" y="3676650"/>
                </a:lnTo>
                <a:close/>
                <a:moveTo>
                  <a:pt x="52768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3" name="Freeform 5383"/>
          <p:cNvSpPr/>
          <p:nvPr/>
        </p:nvSpPr>
        <p:spPr>
          <a:xfrm rot="0" flipH="0" flipV="0">
            <a:off x="2387992" y="1351279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4" name="Freeform 5384"/>
          <p:cNvSpPr/>
          <p:nvPr/>
        </p:nvSpPr>
        <p:spPr>
          <a:xfrm rot="0" flipH="0" flipV="0">
            <a:off x="2522295" y="1347850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5" name="Freeform 5385"/>
          <p:cNvSpPr/>
          <p:nvPr/>
        </p:nvSpPr>
        <p:spPr>
          <a:xfrm rot="0" flipH="0" flipV="0">
            <a:off x="2655112" y="13072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6" name="Freeform 5386"/>
          <p:cNvSpPr/>
          <p:nvPr/>
        </p:nvSpPr>
        <p:spPr>
          <a:xfrm rot="0" flipH="0" flipV="0">
            <a:off x="2719120" y="1307273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7" name="Freeform 5387"/>
          <p:cNvSpPr/>
          <p:nvPr/>
        </p:nvSpPr>
        <p:spPr>
          <a:xfrm rot="0" flipH="0" flipV="0">
            <a:off x="2780613" y="1310131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8" name="Freeform 5388"/>
          <p:cNvSpPr/>
          <p:nvPr/>
        </p:nvSpPr>
        <p:spPr>
          <a:xfrm rot="0" flipH="0" flipV="0">
            <a:off x="2896970" y="1347850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9" name="Freeform 5389"/>
          <p:cNvSpPr/>
          <p:nvPr/>
        </p:nvSpPr>
        <p:spPr>
          <a:xfrm rot="0" flipH="0" flipV="0">
            <a:off x="3035273" y="134773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0" name="Freeform 5390"/>
          <p:cNvSpPr/>
          <p:nvPr/>
        </p:nvSpPr>
        <p:spPr>
          <a:xfrm rot="0" flipH="0" flipV="0">
            <a:off x="149427" y="162672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1" name="Freeform 5391"/>
          <p:cNvSpPr/>
          <p:nvPr/>
        </p:nvSpPr>
        <p:spPr>
          <a:xfrm rot="0" flipH="0" flipV="0">
            <a:off x="242924" y="158349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2" name="Freeform 5392"/>
          <p:cNvSpPr/>
          <p:nvPr/>
        </p:nvSpPr>
        <p:spPr>
          <a:xfrm rot="0" flipH="0" flipV="0">
            <a:off x="297788" y="162407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3" name="Freeform 5393"/>
          <p:cNvSpPr/>
          <p:nvPr/>
        </p:nvSpPr>
        <p:spPr>
          <a:xfrm rot="0" flipH="0" flipV="0">
            <a:off x="438606" y="1624417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4" name="Freeform 5394"/>
          <p:cNvSpPr/>
          <p:nvPr/>
        </p:nvSpPr>
        <p:spPr>
          <a:xfrm rot="0" flipH="0" flipV="0">
            <a:off x="642060" y="16275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5" name="Freeform 5395"/>
          <p:cNvSpPr/>
          <p:nvPr/>
        </p:nvSpPr>
        <p:spPr>
          <a:xfrm rot="0" flipH="0" flipV="0">
            <a:off x="786992" y="158635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6" name="Freeform 5396"/>
          <p:cNvSpPr/>
          <p:nvPr/>
        </p:nvSpPr>
        <p:spPr>
          <a:xfrm rot="0" flipH="0" flipV="0">
            <a:off x="907922" y="16275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7" name="Freeform 5397"/>
          <p:cNvSpPr/>
          <p:nvPr/>
        </p:nvSpPr>
        <p:spPr>
          <a:xfrm rot="0" flipH="0" flipV="0">
            <a:off x="1055369" y="1582927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8" name="Freeform 5398"/>
          <p:cNvSpPr/>
          <p:nvPr/>
        </p:nvSpPr>
        <p:spPr>
          <a:xfrm rot="0" flipH="0" flipV="0">
            <a:off x="1116862" y="1586356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9" name="Freeform 5399"/>
          <p:cNvSpPr/>
          <p:nvPr/>
        </p:nvSpPr>
        <p:spPr>
          <a:xfrm rot="0" flipH="0" flipV="0">
            <a:off x="1237791" y="1627504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0" name="Freeform 5400"/>
          <p:cNvSpPr/>
          <p:nvPr/>
        </p:nvSpPr>
        <p:spPr>
          <a:xfrm rot="0" flipH="0" flipV="0">
            <a:off x="1376094" y="1624075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1" name="Rectangle 5401"/>
          <p:cNvSpPr/>
          <p:nvPr/>
        </p:nvSpPr>
        <p:spPr>
          <a:xfrm rot="0" flipH="0" flipV="0">
            <a:off x="3931550" y="4379144"/>
            <a:ext cx="2469006" cy="482955"/>
          </a:xfrm>
          <a:prstGeom prst="rect">
            <a:avLst/>
          </a:prstGeom>
        </p:spPr>
      </p:sp>
      <p:sp>
        <p:nvSpPr>
          <p:cNvPr id="5402" name="Freeform 5402"/>
          <p:cNvSpPr/>
          <p:nvPr/>
        </p:nvSpPr>
        <p:spPr>
          <a:xfrm rot="0" flipH="0" flipV="0">
            <a:off x="3944123" y="4445540"/>
            <a:ext cx="52704" cy="79755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3" name="Freeform 5403"/>
          <p:cNvSpPr/>
          <p:nvPr/>
        </p:nvSpPr>
        <p:spPr>
          <a:xfrm rot="0" flipH="0" flipV="0">
            <a:off x="4013592" y="44377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4" name="Freeform 5404"/>
          <p:cNvSpPr/>
          <p:nvPr/>
        </p:nvSpPr>
        <p:spPr>
          <a:xfrm rot="0" flipH="0" flipV="0">
            <a:off x="4046104" y="4463066"/>
            <a:ext cx="56514" cy="63753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5" name="Freeform 5405"/>
          <p:cNvSpPr/>
          <p:nvPr/>
        </p:nvSpPr>
        <p:spPr>
          <a:xfrm rot="0" flipH="0" flipV="0">
            <a:off x="4121796" y="44630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6" name="Freeform 5406"/>
          <p:cNvSpPr/>
          <p:nvPr/>
        </p:nvSpPr>
        <p:spPr>
          <a:xfrm rot="0" flipH="0" flipV="0">
            <a:off x="4192027" y="4463066"/>
            <a:ext cx="52281" cy="63753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7" name="Freeform 5407"/>
          <p:cNvSpPr/>
          <p:nvPr/>
        </p:nvSpPr>
        <p:spPr>
          <a:xfrm rot="0" flipH="0" flipV="0">
            <a:off x="4239779" y="4437793"/>
            <a:ext cx="37845" cy="11874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8" name="Freeform 5408"/>
          <p:cNvSpPr/>
          <p:nvPr/>
        </p:nvSpPr>
        <p:spPr>
          <a:xfrm rot="0" flipH="0" flipV="0">
            <a:off x="4298072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9" name="Freeform 5409"/>
          <p:cNvSpPr/>
          <p:nvPr/>
        </p:nvSpPr>
        <p:spPr>
          <a:xfrm rot="0" flipH="0" flipV="0">
            <a:off x="4364112" y="4513104"/>
            <a:ext cx="18668" cy="26034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0" name="Freeform 5410"/>
          <p:cNvSpPr/>
          <p:nvPr/>
        </p:nvSpPr>
        <p:spPr>
          <a:xfrm rot="0" flipH="0" flipV="0">
            <a:off x="4429771" y="4438682"/>
            <a:ext cx="9905" cy="86613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1" name="Freeform 5411"/>
          <p:cNvSpPr/>
          <p:nvPr/>
        </p:nvSpPr>
        <p:spPr>
          <a:xfrm rot="0" flipH="0" flipV="0">
            <a:off x="4460124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2" name="Freeform 5412"/>
          <p:cNvSpPr/>
          <p:nvPr/>
        </p:nvSpPr>
        <p:spPr>
          <a:xfrm rot="0" flipH="0" flipV="0">
            <a:off x="4535181" y="4463066"/>
            <a:ext cx="95249" cy="62229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3" name="Freeform 5413"/>
          <p:cNvSpPr/>
          <p:nvPr/>
        </p:nvSpPr>
        <p:spPr>
          <a:xfrm rot="0" flipH="0" flipV="0">
            <a:off x="4653926" y="4438682"/>
            <a:ext cx="54863" cy="88137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4" name="Freeform 5414"/>
          <p:cNvSpPr/>
          <p:nvPr/>
        </p:nvSpPr>
        <p:spPr>
          <a:xfrm rot="0" flipH="0" flipV="0">
            <a:off x="4723776" y="4438682"/>
            <a:ext cx="54863" cy="88137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5" name="Freeform 5415"/>
          <p:cNvSpPr/>
          <p:nvPr/>
        </p:nvSpPr>
        <p:spPr>
          <a:xfrm rot="0" flipH="0" flipV="0">
            <a:off x="4797944" y="4463066"/>
            <a:ext cx="56514" cy="63753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6" name="Freeform 5416"/>
          <p:cNvSpPr/>
          <p:nvPr/>
        </p:nvSpPr>
        <p:spPr>
          <a:xfrm rot="0" flipH="0" flipV="0">
            <a:off x="4849887" y="4437793"/>
            <a:ext cx="37845" cy="11874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7" name="Freeform 5417"/>
          <p:cNvSpPr/>
          <p:nvPr/>
        </p:nvSpPr>
        <p:spPr>
          <a:xfrm rot="0" flipH="0" flipV="0">
            <a:off x="4908180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8" name="Freeform 5418"/>
          <p:cNvSpPr/>
          <p:nvPr/>
        </p:nvSpPr>
        <p:spPr>
          <a:xfrm rot="0" flipH="0" flipV="0">
            <a:off x="4974220" y="4513104"/>
            <a:ext cx="18668" cy="26034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9" name="Freeform 5419"/>
          <p:cNvSpPr/>
          <p:nvPr/>
        </p:nvSpPr>
        <p:spPr>
          <a:xfrm rot="0" flipH="0" flipV="0">
            <a:off x="5039879" y="4438682"/>
            <a:ext cx="54609" cy="86613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0" name="Freeform 5420"/>
          <p:cNvSpPr/>
          <p:nvPr/>
        </p:nvSpPr>
        <p:spPr>
          <a:xfrm rot="0" flipH="0" flipV="0">
            <a:off x="5106173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1" name="Freeform 5421"/>
          <p:cNvSpPr/>
          <p:nvPr/>
        </p:nvSpPr>
        <p:spPr>
          <a:xfrm rot="0" flipH="0" flipV="0">
            <a:off x="5174880" y="4463066"/>
            <a:ext cx="56514" cy="63753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2" name="Freeform 5422"/>
          <p:cNvSpPr/>
          <p:nvPr/>
        </p:nvSpPr>
        <p:spPr>
          <a:xfrm rot="0" flipH="0" flipV="0">
            <a:off x="5250572" y="44630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3" name="Freeform 5423"/>
          <p:cNvSpPr/>
          <p:nvPr/>
        </p:nvSpPr>
        <p:spPr>
          <a:xfrm rot="0" flipH="0" flipV="0">
            <a:off x="5320803" y="4463066"/>
            <a:ext cx="52281" cy="63753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4" name="Freeform 5424"/>
          <p:cNvSpPr/>
          <p:nvPr/>
        </p:nvSpPr>
        <p:spPr>
          <a:xfrm rot="0" flipH="0" flipV="0">
            <a:off x="5391288" y="44377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5" name="Freeform 5425"/>
          <p:cNvSpPr/>
          <p:nvPr/>
        </p:nvSpPr>
        <p:spPr>
          <a:xfrm rot="0" flipH="0" flipV="0">
            <a:off x="5421641" y="44476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6" name="Freeform 5426"/>
          <p:cNvSpPr/>
          <p:nvPr/>
        </p:nvSpPr>
        <p:spPr>
          <a:xfrm rot="0" flipH="0" flipV="0">
            <a:off x="5472695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7" name="Freeform 5427"/>
          <p:cNvSpPr/>
          <p:nvPr/>
        </p:nvSpPr>
        <p:spPr>
          <a:xfrm rot="0" flipH="0" flipV="0">
            <a:off x="5538735" y="4513104"/>
            <a:ext cx="18668" cy="26034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8" name="Freeform 5428"/>
          <p:cNvSpPr/>
          <p:nvPr/>
        </p:nvSpPr>
        <p:spPr>
          <a:xfrm rot="0" flipH="0" flipV="0">
            <a:off x="5604394" y="4438682"/>
            <a:ext cx="54609" cy="86613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9" name="Freeform 5429"/>
          <p:cNvSpPr/>
          <p:nvPr/>
        </p:nvSpPr>
        <p:spPr>
          <a:xfrm rot="0" flipH="0" flipV="0">
            <a:off x="5670688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0" name="Freeform 5430"/>
          <p:cNvSpPr/>
          <p:nvPr/>
        </p:nvSpPr>
        <p:spPr>
          <a:xfrm rot="0" flipH="0" flipV="0">
            <a:off x="5744729" y="44377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1" name="Freeform 5431"/>
          <p:cNvSpPr/>
          <p:nvPr/>
        </p:nvSpPr>
        <p:spPr>
          <a:xfrm rot="0" flipH="0" flipV="0">
            <a:off x="5783591" y="4438682"/>
            <a:ext cx="54609" cy="86613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2" name="Freeform 5432"/>
          <p:cNvSpPr/>
          <p:nvPr/>
        </p:nvSpPr>
        <p:spPr>
          <a:xfrm rot="0" flipH="0" flipV="0">
            <a:off x="5848742" y="4463066"/>
            <a:ext cx="52281" cy="63753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3" name="Freeform 5433"/>
          <p:cNvSpPr/>
          <p:nvPr/>
        </p:nvSpPr>
        <p:spPr>
          <a:xfrm rot="0" flipH="0" flipV="0">
            <a:off x="5920243" y="44630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4" name="Freeform 5434"/>
          <p:cNvSpPr/>
          <p:nvPr/>
        </p:nvSpPr>
        <p:spPr>
          <a:xfrm rot="0" flipH="0" flipV="0">
            <a:off x="5996824" y="4438682"/>
            <a:ext cx="9905" cy="86613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5" name="Freeform 5435"/>
          <p:cNvSpPr/>
          <p:nvPr/>
        </p:nvSpPr>
        <p:spPr>
          <a:xfrm rot="0" flipH="0" flipV="0">
            <a:off x="6027177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6" name="Freeform 5436"/>
          <p:cNvSpPr/>
          <p:nvPr/>
        </p:nvSpPr>
        <p:spPr>
          <a:xfrm rot="0" flipH="0" flipV="0">
            <a:off x="6101218" y="44377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7" name="Freeform 5437"/>
          <p:cNvSpPr/>
          <p:nvPr/>
        </p:nvSpPr>
        <p:spPr>
          <a:xfrm rot="0" flipH="0" flipV="0">
            <a:off x="6135000" y="4463066"/>
            <a:ext cx="51307" cy="63753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8" name="Freeform 5438"/>
          <p:cNvSpPr/>
          <p:nvPr/>
        </p:nvSpPr>
        <p:spPr>
          <a:xfrm rot="0" flipH="0" flipV="0">
            <a:off x="6205739" y="44377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9" name="Freeform 5439"/>
          <p:cNvSpPr/>
          <p:nvPr/>
        </p:nvSpPr>
        <p:spPr>
          <a:xfrm rot="0" flipH="0" flipV="0">
            <a:off x="6239394" y="44630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0" name="Freeform 5440"/>
          <p:cNvSpPr/>
          <p:nvPr/>
        </p:nvSpPr>
        <p:spPr>
          <a:xfrm rot="0" flipH="0" flipV="0">
            <a:off x="6305434" y="4512088"/>
            <a:ext cx="61150" cy="14350"/>
          </a:xfrm>
          <a:custGeom>
            <a:pathLst>
              <a:path w="611505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  <a:moveTo>
                  <a:pt x="2368550" y="730250"/>
                </a:moveTo>
                <a:cubicBezTo>
                  <a:pt x="2368550" y="531284"/>
                  <a:pt x="2438400" y="359834"/>
                  <a:pt x="2578100" y="215900"/>
                </a:cubicBezTo>
                <a:cubicBezTo>
                  <a:pt x="2717800" y="71967"/>
                  <a:pt x="2893483" y="0"/>
                  <a:pt x="3105150" y="0"/>
                </a:cubicBezTo>
                <a:cubicBezTo>
                  <a:pt x="3316816" y="0"/>
                  <a:pt x="3496733" y="71967"/>
                  <a:pt x="3644900" y="215900"/>
                </a:cubicBezTo>
                <a:cubicBezTo>
                  <a:pt x="3793066" y="359834"/>
                  <a:pt x="3867150" y="531284"/>
                  <a:pt x="3867150" y="730250"/>
                </a:cubicBezTo>
                <a:cubicBezTo>
                  <a:pt x="3867150" y="929217"/>
                  <a:pt x="3793066" y="1096434"/>
                  <a:pt x="3644900" y="1231900"/>
                </a:cubicBezTo>
                <a:cubicBezTo>
                  <a:pt x="3496733" y="1367366"/>
                  <a:pt x="3316816" y="1435100"/>
                  <a:pt x="3105150" y="1435100"/>
                </a:cubicBezTo>
                <a:cubicBezTo>
                  <a:pt x="2893483" y="1435100"/>
                  <a:pt x="2717800" y="1366308"/>
                  <a:pt x="2578100" y="1228725"/>
                </a:cubicBezTo>
                <a:cubicBezTo>
                  <a:pt x="2438400" y="1091142"/>
                  <a:pt x="2368550" y="924984"/>
                  <a:pt x="2368550" y="730250"/>
                </a:cubicBezTo>
                <a:close/>
                <a:moveTo>
                  <a:pt x="209550" y="1320800"/>
                </a:moveTo>
                <a:moveTo>
                  <a:pt x="4616450" y="730250"/>
                </a:moveTo>
                <a:cubicBezTo>
                  <a:pt x="4616450" y="531284"/>
                  <a:pt x="4686300" y="359834"/>
                  <a:pt x="4826000" y="215900"/>
                </a:cubicBezTo>
                <a:cubicBezTo>
                  <a:pt x="4965700" y="71967"/>
                  <a:pt x="5141383" y="0"/>
                  <a:pt x="5353050" y="0"/>
                </a:cubicBezTo>
                <a:cubicBezTo>
                  <a:pt x="5564716" y="0"/>
                  <a:pt x="5744633" y="71967"/>
                  <a:pt x="5892800" y="215900"/>
                </a:cubicBezTo>
                <a:cubicBezTo>
                  <a:pt x="6040966" y="359834"/>
                  <a:pt x="6115050" y="531284"/>
                  <a:pt x="6115050" y="730250"/>
                </a:cubicBezTo>
                <a:cubicBezTo>
                  <a:pt x="6115050" y="929217"/>
                  <a:pt x="6040966" y="1096434"/>
                  <a:pt x="5892800" y="1231900"/>
                </a:cubicBezTo>
                <a:cubicBezTo>
                  <a:pt x="5744633" y="1367366"/>
                  <a:pt x="5564716" y="1435100"/>
                  <a:pt x="5353050" y="1435100"/>
                </a:cubicBezTo>
                <a:cubicBezTo>
                  <a:pt x="5141383" y="1435100"/>
                  <a:pt x="4965700" y="1366308"/>
                  <a:pt x="4826000" y="1228725"/>
                </a:cubicBezTo>
                <a:cubicBezTo>
                  <a:pt x="4686300" y="1091142"/>
                  <a:pt x="4616450" y="924984"/>
                  <a:pt x="461645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1" name="Freeform 5441"/>
          <p:cNvSpPr/>
          <p:nvPr/>
        </p:nvSpPr>
        <p:spPr>
          <a:xfrm rot="0" flipH="0" flipV="0">
            <a:off x="3944377" y="4597940"/>
            <a:ext cx="59181" cy="79755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2" name="Freeform 5442"/>
          <p:cNvSpPr/>
          <p:nvPr/>
        </p:nvSpPr>
        <p:spPr>
          <a:xfrm rot="0" flipH="0" flipV="0">
            <a:off x="4028197" y="45901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3" name="Freeform 5443"/>
          <p:cNvSpPr/>
          <p:nvPr/>
        </p:nvSpPr>
        <p:spPr>
          <a:xfrm rot="0" flipH="0" flipV="0">
            <a:off x="4065281" y="4616863"/>
            <a:ext cx="52958" cy="61975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4" name="Freeform 5444"/>
          <p:cNvSpPr/>
          <p:nvPr/>
        </p:nvSpPr>
        <p:spPr>
          <a:xfrm rot="0" flipH="0" flipV="0">
            <a:off x="4143894" y="4591082"/>
            <a:ext cx="54609" cy="86613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5" name="Freeform 5445"/>
          <p:cNvSpPr/>
          <p:nvPr/>
        </p:nvSpPr>
        <p:spPr>
          <a:xfrm rot="0" flipH="0" flipV="0">
            <a:off x="4215395" y="4591082"/>
            <a:ext cx="54609" cy="86613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6" name="Freeform 5446"/>
          <p:cNvSpPr/>
          <p:nvPr/>
        </p:nvSpPr>
        <p:spPr>
          <a:xfrm rot="0" flipH="0" flipV="0">
            <a:off x="4281689" y="46154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7" name="Freeform 5447"/>
          <p:cNvSpPr/>
          <p:nvPr/>
        </p:nvSpPr>
        <p:spPr>
          <a:xfrm rot="0" flipH="0" flipV="0">
            <a:off x="4351666" y="4615466"/>
            <a:ext cx="51307" cy="63753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8" name="Freeform 5448"/>
          <p:cNvSpPr/>
          <p:nvPr/>
        </p:nvSpPr>
        <p:spPr>
          <a:xfrm rot="0" flipH="0" flipV="0">
            <a:off x="4414912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9" name="Freeform 5449"/>
          <p:cNvSpPr/>
          <p:nvPr/>
        </p:nvSpPr>
        <p:spPr>
          <a:xfrm rot="0" flipH="0" flipV="0">
            <a:off x="4464823" y="4615466"/>
            <a:ext cx="52281" cy="63753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0" name="Freeform 5450"/>
          <p:cNvSpPr/>
          <p:nvPr/>
        </p:nvSpPr>
        <p:spPr>
          <a:xfrm rot="0" flipH="0" flipV="0">
            <a:off x="4536324" y="46154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1" name="Freeform 5451"/>
          <p:cNvSpPr/>
          <p:nvPr/>
        </p:nvSpPr>
        <p:spPr>
          <a:xfrm rot="0" flipH="0" flipV="0">
            <a:off x="4634495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2" name="Freeform 5452"/>
          <p:cNvSpPr/>
          <p:nvPr/>
        </p:nvSpPr>
        <p:spPr>
          <a:xfrm rot="0" flipH="0" flipV="0">
            <a:off x="4685549" y="46154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3" name="Freeform 5453"/>
          <p:cNvSpPr/>
          <p:nvPr/>
        </p:nvSpPr>
        <p:spPr>
          <a:xfrm rot="0" flipH="0" flipV="0">
            <a:off x="4760606" y="4615847"/>
            <a:ext cx="33146" cy="6184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4" name="Freeform 5454"/>
          <p:cNvSpPr/>
          <p:nvPr/>
        </p:nvSpPr>
        <p:spPr>
          <a:xfrm rot="0" flipH="0" flipV="0">
            <a:off x="4806453" y="4591082"/>
            <a:ext cx="52958" cy="86613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5" name="Freeform 5455"/>
          <p:cNvSpPr/>
          <p:nvPr/>
        </p:nvSpPr>
        <p:spPr>
          <a:xfrm rot="0" flipH="0" flipV="0">
            <a:off x="4877827" y="46154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6" name="Freeform 5456"/>
          <p:cNvSpPr/>
          <p:nvPr/>
        </p:nvSpPr>
        <p:spPr>
          <a:xfrm rot="0" flipH="0" flipV="0">
            <a:off x="4947804" y="4615466"/>
            <a:ext cx="51307" cy="63753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7" name="Freeform 5457"/>
          <p:cNvSpPr/>
          <p:nvPr/>
        </p:nvSpPr>
        <p:spPr>
          <a:xfrm rot="0" flipH="0" flipV="0">
            <a:off x="5011050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8" name="Freeform 5458"/>
          <p:cNvSpPr/>
          <p:nvPr/>
        </p:nvSpPr>
        <p:spPr>
          <a:xfrm rot="0" flipH="0" flipV="0">
            <a:off x="5062104" y="46154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9" name="Freeform 5459"/>
          <p:cNvSpPr/>
          <p:nvPr/>
        </p:nvSpPr>
        <p:spPr>
          <a:xfrm rot="0" flipH="0" flipV="0">
            <a:off x="5167260" y="46154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0" name="Freeform 5460"/>
          <p:cNvSpPr/>
          <p:nvPr/>
        </p:nvSpPr>
        <p:spPr>
          <a:xfrm rot="0" flipH="0" flipV="0">
            <a:off x="5238634" y="4592606"/>
            <a:ext cx="51434" cy="86613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1" name="Freeform 5461"/>
          <p:cNvSpPr/>
          <p:nvPr/>
        </p:nvSpPr>
        <p:spPr>
          <a:xfrm rot="0" flipH="0" flipV="0">
            <a:off x="5300102" y="4616990"/>
            <a:ext cx="57657" cy="9194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2" name="Freeform 5462"/>
          <p:cNvSpPr/>
          <p:nvPr/>
        </p:nvSpPr>
        <p:spPr>
          <a:xfrm rot="0" flipH="0" flipV="0">
            <a:off x="5364237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3" name="Freeform 5463"/>
          <p:cNvSpPr/>
          <p:nvPr/>
        </p:nvSpPr>
        <p:spPr>
          <a:xfrm rot="0" flipH="0" flipV="0">
            <a:off x="5411989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4" name="Freeform 5464"/>
          <p:cNvSpPr/>
          <p:nvPr/>
        </p:nvSpPr>
        <p:spPr>
          <a:xfrm rot="0" flipH="0" flipV="0">
            <a:off x="5467234" y="45901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5" name="Freeform 5465"/>
          <p:cNvSpPr/>
          <p:nvPr/>
        </p:nvSpPr>
        <p:spPr>
          <a:xfrm rot="0" flipH="0" flipV="0">
            <a:off x="5536195" y="4615466"/>
            <a:ext cx="54863" cy="92074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6" name="Freeform 5466"/>
          <p:cNvSpPr/>
          <p:nvPr/>
        </p:nvSpPr>
        <p:spPr>
          <a:xfrm rot="0" flipH="0" flipV="0">
            <a:off x="5608585" y="4616863"/>
            <a:ext cx="52958" cy="61975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7" name="Freeform 5467"/>
          <p:cNvSpPr/>
          <p:nvPr/>
        </p:nvSpPr>
        <p:spPr>
          <a:xfrm rot="0" flipH="0" flipV="0">
            <a:off x="5685420" y="4616863"/>
            <a:ext cx="52958" cy="61975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8" name="Freeform 5468"/>
          <p:cNvSpPr/>
          <p:nvPr/>
        </p:nvSpPr>
        <p:spPr>
          <a:xfrm rot="0" flipH="0" flipV="0">
            <a:off x="5755524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9" name="Freeform 5469"/>
          <p:cNvSpPr/>
          <p:nvPr/>
        </p:nvSpPr>
        <p:spPr>
          <a:xfrm rot="0" flipH="0" flipV="0">
            <a:off x="5803276" y="46000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0" name="Freeform 5470"/>
          <p:cNvSpPr/>
          <p:nvPr/>
        </p:nvSpPr>
        <p:spPr>
          <a:xfrm rot="0" flipH="0" flipV="0">
            <a:off x="5857759" y="4616863"/>
            <a:ext cx="52958" cy="61975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1" name="Freeform 5471"/>
          <p:cNvSpPr/>
          <p:nvPr/>
        </p:nvSpPr>
        <p:spPr>
          <a:xfrm rot="0" flipH="0" flipV="0">
            <a:off x="5925831" y="4616990"/>
            <a:ext cx="59308" cy="6070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2" name="Freeform 5472"/>
          <p:cNvSpPr/>
          <p:nvPr/>
        </p:nvSpPr>
        <p:spPr>
          <a:xfrm rot="0" flipH="0" flipV="0">
            <a:off x="5994919" y="4615466"/>
            <a:ext cx="51434" cy="63753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3" name="Freeform 5473"/>
          <p:cNvSpPr/>
          <p:nvPr/>
        </p:nvSpPr>
        <p:spPr>
          <a:xfrm rot="0" flipH="0" flipV="0">
            <a:off x="6069976" y="46154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4" name="Freeform 5474"/>
          <p:cNvSpPr/>
          <p:nvPr/>
        </p:nvSpPr>
        <p:spPr>
          <a:xfrm rot="0" flipH="0" flipV="0">
            <a:off x="3930788" y="4769390"/>
            <a:ext cx="57657" cy="9194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5" name="Freeform 5475"/>
          <p:cNvSpPr/>
          <p:nvPr/>
        </p:nvSpPr>
        <p:spPr>
          <a:xfrm rot="0" flipH="0" flipV="0">
            <a:off x="4003432" y="4743482"/>
            <a:ext cx="52958" cy="86613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6" name="Freeform 5476"/>
          <p:cNvSpPr/>
          <p:nvPr/>
        </p:nvSpPr>
        <p:spPr>
          <a:xfrm rot="0" flipH="0" flipV="0">
            <a:off x="4071504" y="4752499"/>
            <a:ext cx="40258" cy="79120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7" name="Freeform 5477"/>
          <p:cNvSpPr/>
          <p:nvPr/>
        </p:nvSpPr>
        <p:spPr>
          <a:xfrm rot="0" flipH="0" flipV="0">
            <a:off x="4121415" y="4767866"/>
            <a:ext cx="52281" cy="63753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8" name="Freeform 5478"/>
          <p:cNvSpPr/>
          <p:nvPr/>
        </p:nvSpPr>
        <p:spPr>
          <a:xfrm rot="0" flipH="0" flipV="0">
            <a:off x="4192916" y="4767866"/>
            <a:ext cx="52958" cy="62229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9" name="Freeform 5479"/>
          <p:cNvSpPr/>
          <p:nvPr/>
        </p:nvSpPr>
        <p:spPr>
          <a:xfrm rot="0" flipH="0" flipV="0">
            <a:off x="4264290" y="4745006"/>
            <a:ext cx="51434" cy="86613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0" name="Freeform 5480"/>
          <p:cNvSpPr/>
          <p:nvPr/>
        </p:nvSpPr>
        <p:spPr>
          <a:xfrm rot="0" flipH="0" flipV="0">
            <a:off x="4338331" y="4742593"/>
            <a:ext cx="13207" cy="8750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1" name="Freeform 5481"/>
          <p:cNvSpPr/>
          <p:nvPr/>
        </p:nvSpPr>
        <p:spPr>
          <a:xfrm rot="0" flipH="0" flipV="0">
            <a:off x="4372113" y="4767866"/>
            <a:ext cx="51307" cy="63753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2" name="Freeform 5482"/>
          <p:cNvSpPr/>
          <p:nvPr/>
        </p:nvSpPr>
        <p:spPr>
          <a:xfrm rot="0" flipH="0" flipV="0">
            <a:off x="4427866" y="4769390"/>
            <a:ext cx="57657" cy="9194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3" name="Freeform 5483"/>
          <p:cNvSpPr/>
          <p:nvPr/>
        </p:nvSpPr>
        <p:spPr>
          <a:xfrm rot="0" flipH="0" flipV="0">
            <a:off x="4486921" y="4769390"/>
            <a:ext cx="57657" cy="9194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4" name="Freeform 5484"/>
          <p:cNvSpPr/>
          <p:nvPr/>
        </p:nvSpPr>
        <p:spPr>
          <a:xfrm rot="0" flipH="0" flipV="0">
            <a:off x="4554485" y="4767866"/>
            <a:ext cx="51307" cy="63753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5" name="Rectangle 5485"/>
          <p:cNvSpPr/>
          <p:nvPr/>
        </p:nvSpPr>
        <p:spPr>
          <a:xfrm rot="0" flipH="0" flipV="0">
            <a:off x="6862905" y="2466175"/>
            <a:ext cx="1753361" cy="374721"/>
          </a:xfrm>
          <a:prstGeom prst="rect">
            <a:avLst/>
          </a:prstGeom>
        </p:spPr>
      </p:sp>
      <p:sp>
        <p:nvSpPr>
          <p:cNvPr id="5486" name="Freeform 5486"/>
          <p:cNvSpPr/>
          <p:nvPr/>
        </p:nvSpPr>
        <p:spPr>
          <a:xfrm rot="0" flipH="0" flipV="0">
            <a:off x="6878907" y="2607725"/>
            <a:ext cx="163448" cy="164591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7" name="Freeform 5487"/>
          <p:cNvSpPr/>
          <p:nvPr/>
        </p:nvSpPr>
        <p:spPr>
          <a:xfrm rot="0" flipH="0" flipV="0">
            <a:off x="7076646" y="260486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8" name="Freeform 5488"/>
          <p:cNvSpPr/>
          <p:nvPr/>
        </p:nvSpPr>
        <p:spPr>
          <a:xfrm rot="0" flipH="0" flipV="0">
            <a:off x="7131510" y="264544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9" name="Freeform 5489"/>
          <p:cNvSpPr/>
          <p:nvPr/>
        </p:nvSpPr>
        <p:spPr>
          <a:xfrm rot="0" flipH="0" flipV="0">
            <a:off x="7255182" y="264544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0" name="Freeform 5490"/>
          <p:cNvSpPr/>
          <p:nvPr/>
        </p:nvSpPr>
        <p:spPr>
          <a:xfrm rot="0" flipH="0" flipV="0">
            <a:off x="7378855" y="260463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1" name="Freeform 5491"/>
          <p:cNvSpPr/>
          <p:nvPr/>
        </p:nvSpPr>
        <p:spPr>
          <a:xfrm rot="0" flipH="0" flipV="0">
            <a:off x="7562878" y="260772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2" name="Freeform 5492"/>
          <p:cNvSpPr/>
          <p:nvPr/>
        </p:nvSpPr>
        <p:spPr>
          <a:xfrm rot="0" flipH="0" flipV="0">
            <a:off x="7679235" y="264544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3" name="Freeform 5493"/>
          <p:cNvSpPr/>
          <p:nvPr/>
        </p:nvSpPr>
        <p:spPr>
          <a:xfrm rot="0" flipH="0" flipV="0">
            <a:off x="7815481" y="264887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4" name="Freeform 5494"/>
          <p:cNvSpPr/>
          <p:nvPr/>
        </p:nvSpPr>
        <p:spPr>
          <a:xfrm rot="0" flipH="0" flipV="0">
            <a:off x="7960414" y="264532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5" name="Freeform 5495"/>
          <p:cNvSpPr/>
          <p:nvPr/>
        </p:nvSpPr>
        <p:spPr>
          <a:xfrm rot="0" flipH="0" flipV="0">
            <a:off x="8094830" y="264544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6" name="Freeform 5496"/>
          <p:cNvSpPr/>
          <p:nvPr/>
        </p:nvSpPr>
        <p:spPr>
          <a:xfrm rot="0" flipH="0" flipV="0">
            <a:off x="8237019" y="264887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7" name="Freeform 5497"/>
          <p:cNvSpPr/>
          <p:nvPr/>
        </p:nvSpPr>
        <p:spPr>
          <a:xfrm rot="0" flipH="0" flipV="0">
            <a:off x="8375322" y="264544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8" name="Freeform 5498"/>
          <p:cNvSpPr/>
          <p:nvPr/>
        </p:nvSpPr>
        <p:spPr>
          <a:xfrm rot="0" flipH="0" flipV="0">
            <a:off x="8501281" y="2604524"/>
            <a:ext cx="103555" cy="167792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9" name="Rectangle 5499"/>
          <p:cNvSpPr/>
          <p:nvPr/>
        </p:nvSpPr>
        <p:spPr>
          <a:xfrm rot="0" flipH="0" flipV="0">
            <a:off x="6862905" y="2928237"/>
            <a:ext cx="2188006" cy="937685"/>
          </a:xfrm>
          <a:prstGeom prst="rect">
            <a:avLst/>
          </a:prstGeom>
        </p:spPr>
      </p:sp>
      <p:sp>
        <p:nvSpPr>
          <p:cNvPr id="5500" name="Freeform 5500"/>
          <p:cNvSpPr/>
          <p:nvPr/>
        </p:nvSpPr>
        <p:spPr>
          <a:xfrm rot="0" flipH="0" flipV="0">
            <a:off x="6863819" y="3007911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1" name="Freeform 5501"/>
          <p:cNvSpPr/>
          <p:nvPr/>
        </p:nvSpPr>
        <p:spPr>
          <a:xfrm rot="0" flipH="0" flipV="0">
            <a:off x="6935599" y="302894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2" name="Freeform 5502"/>
          <p:cNvSpPr/>
          <p:nvPr/>
        </p:nvSpPr>
        <p:spPr>
          <a:xfrm rot="0" flipH="0" flipV="0">
            <a:off x="7013781" y="302894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3" name="Freeform 5503"/>
          <p:cNvSpPr/>
          <p:nvPr/>
        </p:nvSpPr>
        <p:spPr>
          <a:xfrm rot="0" flipH="0" flipV="0">
            <a:off x="7104611" y="3029400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4" name="Freeform 5504"/>
          <p:cNvSpPr/>
          <p:nvPr/>
        </p:nvSpPr>
        <p:spPr>
          <a:xfrm rot="0" flipH="0" flipV="0">
            <a:off x="7158408" y="299861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5" name="Freeform 5505"/>
          <p:cNvSpPr/>
          <p:nvPr/>
        </p:nvSpPr>
        <p:spPr>
          <a:xfrm rot="0" flipH="0" flipV="0">
            <a:off x="7197423" y="302894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6" name="Freeform 5506"/>
          <p:cNvSpPr/>
          <p:nvPr/>
        </p:nvSpPr>
        <p:spPr>
          <a:xfrm rot="0" flipH="0" flipV="0">
            <a:off x="7287034" y="299861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7" name="Freeform 5507"/>
          <p:cNvSpPr/>
          <p:nvPr/>
        </p:nvSpPr>
        <p:spPr>
          <a:xfrm rot="0" flipH="0" flipV="0">
            <a:off x="7327268" y="2999682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8" name="Freeform 5508"/>
          <p:cNvSpPr/>
          <p:nvPr/>
        </p:nvSpPr>
        <p:spPr>
          <a:xfrm rot="0" flipH="0" flipV="0">
            <a:off x="7416269" y="302894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9" name="Freeform 5509"/>
          <p:cNvSpPr/>
          <p:nvPr/>
        </p:nvSpPr>
        <p:spPr>
          <a:xfrm rot="0" flipH="0" flipV="0">
            <a:off x="7502070" y="302894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0" name="Freeform 5510"/>
          <p:cNvSpPr/>
          <p:nvPr/>
        </p:nvSpPr>
        <p:spPr>
          <a:xfrm rot="0" flipH="0" flipV="0">
            <a:off x="7630086" y="302894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1" name="Freeform 5511"/>
          <p:cNvSpPr/>
          <p:nvPr/>
        </p:nvSpPr>
        <p:spPr>
          <a:xfrm rot="0" flipH="0" flipV="0">
            <a:off x="7770447" y="3030619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2" name="Freeform 5512"/>
          <p:cNvSpPr/>
          <p:nvPr/>
        </p:nvSpPr>
        <p:spPr>
          <a:xfrm rot="0" flipH="0" flipV="0">
            <a:off x="7857163" y="302894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3" name="Freeform 5513"/>
          <p:cNvSpPr/>
          <p:nvPr/>
        </p:nvSpPr>
        <p:spPr>
          <a:xfrm rot="0" flipH="0" flipV="0">
            <a:off x="7941592" y="2999682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4" name="Freeform 5514"/>
          <p:cNvSpPr/>
          <p:nvPr/>
        </p:nvSpPr>
        <p:spPr>
          <a:xfrm rot="0" flipH="0" flipV="0">
            <a:off x="8030594" y="302894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5" name="Freeform 5515"/>
          <p:cNvSpPr/>
          <p:nvPr/>
        </p:nvSpPr>
        <p:spPr>
          <a:xfrm rot="0" flipH="0" flipV="0">
            <a:off x="8115327" y="302894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6" name="Freeform 5516"/>
          <p:cNvSpPr/>
          <p:nvPr/>
        </p:nvSpPr>
        <p:spPr>
          <a:xfrm rot="0" flipH="0" flipV="0">
            <a:off x="8191223" y="301050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7" name="Freeform 5517"/>
          <p:cNvSpPr/>
          <p:nvPr/>
        </p:nvSpPr>
        <p:spPr>
          <a:xfrm rot="0" flipH="0" flipV="0">
            <a:off x="8252488" y="302894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8" name="Freeform 5518"/>
          <p:cNvSpPr/>
          <p:nvPr/>
        </p:nvSpPr>
        <p:spPr>
          <a:xfrm rot="0" flipH="0" flipV="0">
            <a:off x="8342556" y="302894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9" name="Freeform 5519"/>
          <p:cNvSpPr/>
          <p:nvPr/>
        </p:nvSpPr>
        <p:spPr>
          <a:xfrm rot="0" flipH="0" flipV="0">
            <a:off x="8483831" y="299861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0" name="Freeform 5520"/>
          <p:cNvSpPr/>
          <p:nvPr/>
        </p:nvSpPr>
        <p:spPr>
          <a:xfrm rot="0" flipH="0" flipV="0">
            <a:off x="8524369" y="302894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1" name="Freeform 5521"/>
          <p:cNvSpPr/>
          <p:nvPr/>
        </p:nvSpPr>
        <p:spPr>
          <a:xfrm rot="0" flipH="0" flipV="0">
            <a:off x="8602855" y="302894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2" name="Freeform 5522"/>
          <p:cNvSpPr/>
          <p:nvPr/>
        </p:nvSpPr>
        <p:spPr>
          <a:xfrm rot="0" flipH="0" flipV="0">
            <a:off x="8682560" y="302894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3" name="Freeform 5523"/>
          <p:cNvSpPr/>
          <p:nvPr/>
        </p:nvSpPr>
        <p:spPr>
          <a:xfrm rot="0" flipH="0" flipV="0">
            <a:off x="8762571" y="302894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4" name="Freeform 5524"/>
          <p:cNvSpPr/>
          <p:nvPr/>
        </p:nvSpPr>
        <p:spPr>
          <a:xfrm rot="0" flipH="0" flipV="0">
            <a:off x="8842428" y="302894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5" name="Freeform 5525"/>
          <p:cNvSpPr/>
          <p:nvPr/>
        </p:nvSpPr>
        <p:spPr>
          <a:xfrm rot="0" flipH="0" flipV="0">
            <a:off x="6876163" y="3211594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6" name="Freeform 5526"/>
          <p:cNvSpPr/>
          <p:nvPr/>
        </p:nvSpPr>
        <p:spPr>
          <a:xfrm rot="0" flipH="0" flipV="0">
            <a:off x="6964403" y="320991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7" name="Freeform 5527"/>
          <p:cNvSpPr/>
          <p:nvPr/>
        </p:nvSpPr>
        <p:spPr>
          <a:xfrm rot="0" flipH="0" flipV="0">
            <a:off x="7042889" y="320991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8" name="Freeform 5528"/>
          <p:cNvSpPr/>
          <p:nvPr/>
        </p:nvSpPr>
        <p:spPr>
          <a:xfrm rot="0" flipH="0" flipV="0">
            <a:off x="7127471" y="317959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9" name="Freeform 5529"/>
          <p:cNvSpPr/>
          <p:nvPr/>
        </p:nvSpPr>
        <p:spPr>
          <a:xfrm rot="0" flipH="0" flipV="0">
            <a:off x="7174105" y="320991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0" name="Freeform 5530"/>
          <p:cNvSpPr/>
          <p:nvPr/>
        </p:nvSpPr>
        <p:spPr>
          <a:xfrm rot="0" flipH="0" flipV="0">
            <a:off x="7294502" y="320991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1" name="Freeform 5531"/>
          <p:cNvSpPr/>
          <p:nvPr/>
        </p:nvSpPr>
        <p:spPr>
          <a:xfrm rot="0" flipH="0" flipV="0">
            <a:off x="7370092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2" name="Freeform 5532"/>
          <p:cNvSpPr/>
          <p:nvPr/>
        </p:nvSpPr>
        <p:spPr>
          <a:xfrm rot="0" flipH="0" flipV="0">
            <a:off x="7431509" y="320991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3" name="Freeform 5533"/>
          <p:cNvSpPr/>
          <p:nvPr/>
        </p:nvSpPr>
        <p:spPr>
          <a:xfrm rot="0" flipH="0" flipV="0">
            <a:off x="7516396" y="317959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4" name="Freeform 5534"/>
          <p:cNvSpPr/>
          <p:nvPr/>
        </p:nvSpPr>
        <p:spPr>
          <a:xfrm rot="0" flipH="0" flipV="0">
            <a:off x="7552820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5" name="Freeform 5535"/>
          <p:cNvSpPr/>
          <p:nvPr/>
        </p:nvSpPr>
        <p:spPr>
          <a:xfrm rot="0" flipH="0" flipV="0">
            <a:off x="7614084" y="318248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6" name="Freeform 5536"/>
          <p:cNvSpPr/>
          <p:nvPr/>
        </p:nvSpPr>
        <p:spPr>
          <a:xfrm rot="0" flipH="0" flipV="0">
            <a:off x="7697904" y="318248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7" name="Freeform 5537"/>
          <p:cNvSpPr/>
          <p:nvPr/>
        </p:nvSpPr>
        <p:spPr>
          <a:xfrm rot="0" flipH="0" flipV="0">
            <a:off x="7787973" y="320991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8" name="Freeform 5538"/>
          <p:cNvSpPr/>
          <p:nvPr/>
        </p:nvSpPr>
        <p:spPr>
          <a:xfrm rot="0" flipH="0" flipV="0">
            <a:off x="7906083" y="3189191"/>
            <a:ext cx="47853" cy="31546"/>
          </a:xfrm>
          <a:custGeom>
            <a:pathLst>
              <a:path w="3987800" h="2628900">
                <a:moveTo>
                  <a:pt x="2997200" y="2628900"/>
                </a:moveTo>
                <a:cubicBezTo>
                  <a:pt x="2827866" y="2628900"/>
                  <a:pt x="2677583" y="2584450"/>
                  <a:pt x="2546350" y="2495550"/>
                </a:cubicBezTo>
                <a:cubicBezTo>
                  <a:pt x="2415116" y="2406650"/>
                  <a:pt x="2311400" y="2286000"/>
                  <a:pt x="2235200" y="2133600"/>
                </a:cubicBezTo>
                <a:cubicBezTo>
                  <a:pt x="2159000" y="1981200"/>
                  <a:pt x="2120900" y="1811867"/>
                  <a:pt x="2120900" y="1625600"/>
                </a:cubicBezTo>
                <a:cubicBezTo>
                  <a:pt x="2120900" y="1320800"/>
                  <a:pt x="2221441" y="1021292"/>
                  <a:pt x="2422525" y="727075"/>
                </a:cubicBezTo>
                <a:cubicBezTo>
                  <a:pt x="2623608" y="432859"/>
                  <a:pt x="2908300" y="190500"/>
                  <a:pt x="3276600" y="0"/>
                </a:cubicBezTo>
                <a:lnTo>
                  <a:pt x="3987800" y="381000"/>
                </a:lnTo>
                <a:cubicBezTo>
                  <a:pt x="3746500" y="499534"/>
                  <a:pt x="3542241" y="637117"/>
                  <a:pt x="3375025" y="793750"/>
                </a:cubicBezTo>
                <a:cubicBezTo>
                  <a:pt x="3207808" y="950384"/>
                  <a:pt x="3094566" y="1134534"/>
                  <a:pt x="3035300" y="1346200"/>
                </a:cubicBezTo>
                <a:cubicBezTo>
                  <a:pt x="3234266" y="1363134"/>
                  <a:pt x="3396191" y="1423459"/>
                  <a:pt x="3521075" y="1527175"/>
                </a:cubicBezTo>
                <a:cubicBezTo>
                  <a:pt x="3645958" y="1630892"/>
                  <a:pt x="3708400" y="1773767"/>
                  <a:pt x="3708400" y="1955800"/>
                </a:cubicBezTo>
                <a:cubicBezTo>
                  <a:pt x="3708400" y="2137834"/>
                  <a:pt x="3643841" y="2295525"/>
                  <a:pt x="3514725" y="2428875"/>
                </a:cubicBezTo>
                <a:cubicBezTo>
                  <a:pt x="3385608" y="2562225"/>
                  <a:pt x="3213100" y="2628900"/>
                  <a:pt x="2997200" y="2628900"/>
                </a:cubicBezTo>
                <a:close/>
                <a:moveTo>
                  <a:pt x="4864100" y="7950200"/>
                </a:moveTo>
                <a:moveTo>
                  <a:pt x="876300" y="2628900"/>
                </a:moveTo>
                <a:cubicBezTo>
                  <a:pt x="706966" y="2628900"/>
                  <a:pt x="556683" y="2584450"/>
                  <a:pt x="425450" y="2495550"/>
                </a:cubicBezTo>
                <a:cubicBezTo>
                  <a:pt x="294216" y="2406650"/>
                  <a:pt x="190500" y="2286000"/>
                  <a:pt x="114300" y="2133600"/>
                </a:cubicBezTo>
                <a:cubicBezTo>
                  <a:pt x="38100" y="1981200"/>
                  <a:pt x="0" y="1811867"/>
                  <a:pt x="0" y="1625600"/>
                </a:cubicBezTo>
                <a:cubicBezTo>
                  <a:pt x="0" y="1320800"/>
                  <a:pt x="100541" y="1021292"/>
                  <a:pt x="301625" y="727075"/>
                </a:cubicBezTo>
                <a:cubicBezTo>
                  <a:pt x="502708" y="432859"/>
                  <a:pt x="787400" y="190500"/>
                  <a:pt x="1155700" y="0"/>
                </a:cubicBezTo>
                <a:lnTo>
                  <a:pt x="1866900" y="381000"/>
                </a:lnTo>
                <a:cubicBezTo>
                  <a:pt x="1625600" y="499534"/>
                  <a:pt x="1421341" y="637117"/>
                  <a:pt x="1254125" y="793750"/>
                </a:cubicBezTo>
                <a:cubicBezTo>
                  <a:pt x="1086908" y="950384"/>
                  <a:pt x="973666" y="1134534"/>
                  <a:pt x="914400" y="1346200"/>
                </a:cubicBezTo>
                <a:cubicBezTo>
                  <a:pt x="1113366" y="1363134"/>
                  <a:pt x="1275291" y="1423459"/>
                  <a:pt x="1400175" y="1527175"/>
                </a:cubicBezTo>
                <a:cubicBezTo>
                  <a:pt x="1525058" y="1630892"/>
                  <a:pt x="1587500" y="1773767"/>
                  <a:pt x="1587500" y="1955800"/>
                </a:cubicBezTo>
                <a:cubicBezTo>
                  <a:pt x="1587500" y="2137834"/>
                  <a:pt x="1522941" y="2295525"/>
                  <a:pt x="1393825" y="2428875"/>
                </a:cubicBezTo>
                <a:cubicBezTo>
                  <a:pt x="1264708" y="2562225"/>
                  <a:pt x="1092200" y="2628900"/>
                  <a:pt x="8763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9" name="Freeform 5539"/>
          <p:cNvSpPr/>
          <p:nvPr/>
        </p:nvSpPr>
        <p:spPr>
          <a:xfrm rot="0" flipH="0" flipV="0">
            <a:off x="7977101" y="320991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0" name="Freeform 5540"/>
          <p:cNvSpPr/>
          <p:nvPr/>
        </p:nvSpPr>
        <p:spPr>
          <a:xfrm rot="0" flipH="0" flipV="0">
            <a:off x="8113347" y="320991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1" name="Freeform 5541"/>
          <p:cNvSpPr/>
          <p:nvPr/>
        </p:nvSpPr>
        <p:spPr>
          <a:xfrm rot="0" flipH="0" flipV="0">
            <a:off x="8193204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2" name="Freeform 5542"/>
          <p:cNvSpPr/>
          <p:nvPr/>
        </p:nvSpPr>
        <p:spPr>
          <a:xfrm rot="0" flipH="0" flipV="0">
            <a:off x="8253097" y="320991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3" name="Freeform 5543"/>
          <p:cNvSpPr/>
          <p:nvPr/>
        </p:nvSpPr>
        <p:spPr>
          <a:xfrm rot="0" flipH="0" flipV="0">
            <a:off x="8338899" y="320991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4" name="Freeform 5544"/>
          <p:cNvSpPr/>
          <p:nvPr/>
        </p:nvSpPr>
        <p:spPr>
          <a:xfrm rot="0" flipH="0" flipV="0">
            <a:off x="8475145" y="320991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5" name="Freeform 5545"/>
          <p:cNvSpPr/>
          <p:nvPr/>
        </p:nvSpPr>
        <p:spPr>
          <a:xfrm rot="0" flipH="0" flipV="0">
            <a:off x="8558964" y="320991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6" name="Freeform 5546"/>
          <p:cNvSpPr/>
          <p:nvPr/>
        </p:nvSpPr>
        <p:spPr>
          <a:xfrm rot="0" flipH="0" flipV="0">
            <a:off x="8638822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7" name="Freeform 5547"/>
          <p:cNvSpPr/>
          <p:nvPr/>
        </p:nvSpPr>
        <p:spPr>
          <a:xfrm rot="0" flipH="0" flipV="0">
            <a:off x="8696124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8" name="Freeform 5548"/>
          <p:cNvSpPr/>
          <p:nvPr/>
        </p:nvSpPr>
        <p:spPr>
          <a:xfrm rot="0" flipH="0" flipV="0">
            <a:off x="8762419" y="317959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9" name="Freeform 5549"/>
          <p:cNvSpPr/>
          <p:nvPr/>
        </p:nvSpPr>
        <p:spPr>
          <a:xfrm rot="0" flipH="0" flipV="0">
            <a:off x="8802957" y="320991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0" name="Freeform 5550"/>
          <p:cNvSpPr/>
          <p:nvPr/>
        </p:nvSpPr>
        <p:spPr>
          <a:xfrm rot="0" flipH="0" flipV="0">
            <a:off x="8878852" y="319147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1" name="Freeform 5551"/>
          <p:cNvSpPr/>
          <p:nvPr/>
        </p:nvSpPr>
        <p:spPr>
          <a:xfrm rot="0" flipH="0" flipV="0">
            <a:off x="8940116" y="320991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2" name="Freeform 5552"/>
          <p:cNvSpPr/>
          <p:nvPr/>
        </p:nvSpPr>
        <p:spPr>
          <a:xfrm rot="0" flipH="0" flipV="0">
            <a:off x="6878297" y="3361632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3" name="Freeform 5553"/>
          <p:cNvSpPr/>
          <p:nvPr/>
        </p:nvSpPr>
        <p:spPr>
          <a:xfrm rot="0" flipH="0" flipV="0">
            <a:off x="6957850" y="339089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4" name="Freeform 5554"/>
          <p:cNvSpPr/>
          <p:nvPr/>
        </p:nvSpPr>
        <p:spPr>
          <a:xfrm rot="0" flipH="0" flipV="0">
            <a:off x="7045785" y="3392569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5" name="Freeform 5555"/>
          <p:cNvSpPr/>
          <p:nvPr/>
        </p:nvSpPr>
        <p:spPr>
          <a:xfrm rot="0" flipH="0" flipV="0">
            <a:off x="7140121" y="339089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6" name="Freeform 5556"/>
          <p:cNvSpPr/>
          <p:nvPr/>
        </p:nvSpPr>
        <p:spPr>
          <a:xfrm rot="0" flipH="0" flipV="0">
            <a:off x="7224397" y="339089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7" name="Freeform 5557"/>
          <p:cNvSpPr/>
          <p:nvPr/>
        </p:nvSpPr>
        <p:spPr>
          <a:xfrm rot="0" flipH="0" flipV="0">
            <a:off x="7299988" y="337245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8" name="Freeform 5558"/>
          <p:cNvSpPr/>
          <p:nvPr/>
        </p:nvSpPr>
        <p:spPr>
          <a:xfrm rot="0" flipH="0" flipV="0">
            <a:off x="7357290" y="337245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9" name="Freeform 5559"/>
          <p:cNvSpPr/>
          <p:nvPr/>
        </p:nvSpPr>
        <p:spPr>
          <a:xfrm rot="0" flipH="0" flipV="0">
            <a:off x="7418555" y="339089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0" name="Freeform 5560"/>
          <p:cNvSpPr/>
          <p:nvPr/>
        </p:nvSpPr>
        <p:spPr>
          <a:xfrm rot="0" flipH="0" flipV="0">
            <a:off x="7498718" y="3370166"/>
            <a:ext cx="47167" cy="31546"/>
          </a:xfrm>
          <a:custGeom>
            <a:pathLst>
              <a:path w="3930650" h="2628900">
                <a:moveTo>
                  <a:pt x="2787650" y="2628900"/>
                </a:moveTo>
                <a:lnTo>
                  <a:pt x="2076450" y="2247900"/>
                </a:lnTo>
                <a:cubicBezTo>
                  <a:pt x="2317750" y="2125134"/>
                  <a:pt x="2522008" y="1986492"/>
                  <a:pt x="2689225" y="1831975"/>
                </a:cubicBezTo>
                <a:cubicBezTo>
                  <a:pt x="2856441" y="1677459"/>
                  <a:pt x="2965450" y="1498600"/>
                  <a:pt x="3016250" y="1295400"/>
                </a:cubicBezTo>
                <a:cubicBezTo>
                  <a:pt x="2825750" y="1274234"/>
                  <a:pt x="2665941" y="1208617"/>
                  <a:pt x="2536825" y="1098550"/>
                </a:cubicBezTo>
                <a:cubicBezTo>
                  <a:pt x="2407708" y="988484"/>
                  <a:pt x="2343150" y="842434"/>
                  <a:pt x="2343150" y="660400"/>
                </a:cubicBezTo>
                <a:cubicBezTo>
                  <a:pt x="2343150" y="474134"/>
                  <a:pt x="2413000" y="317500"/>
                  <a:pt x="2552700" y="190500"/>
                </a:cubicBezTo>
                <a:cubicBezTo>
                  <a:pt x="2692400" y="63500"/>
                  <a:pt x="2868083" y="0"/>
                  <a:pt x="3079750" y="0"/>
                </a:cubicBezTo>
                <a:cubicBezTo>
                  <a:pt x="3257550" y="0"/>
                  <a:pt x="3409950" y="45509"/>
                  <a:pt x="3536950" y="136525"/>
                </a:cubicBezTo>
                <a:cubicBezTo>
                  <a:pt x="3663950" y="227542"/>
                  <a:pt x="3761316" y="348192"/>
                  <a:pt x="3829050" y="498475"/>
                </a:cubicBezTo>
                <a:cubicBezTo>
                  <a:pt x="3896783" y="648759"/>
                  <a:pt x="3930650" y="817034"/>
                  <a:pt x="3930650" y="1003300"/>
                </a:cubicBezTo>
                <a:cubicBezTo>
                  <a:pt x="3930650" y="1308100"/>
                  <a:pt x="3831166" y="1605492"/>
                  <a:pt x="3632200" y="1895475"/>
                </a:cubicBezTo>
                <a:cubicBezTo>
                  <a:pt x="3433233" y="2185459"/>
                  <a:pt x="3151716" y="2429934"/>
                  <a:pt x="2787650" y="2628900"/>
                </a:cubicBezTo>
                <a:close/>
                <a:moveTo>
                  <a:pt x="4864100" y="7950200"/>
                </a:moveTo>
                <a:moveTo>
                  <a:pt x="711200" y="2628900"/>
                </a:moveTo>
                <a:lnTo>
                  <a:pt x="0" y="2247900"/>
                </a:lnTo>
                <a:cubicBezTo>
                  <a:pt x="241300" y="2125134"/>
                  <a:pt x="445558" y="1986492"/>
                  <a:pt x="612775" y="1831975"/>
                </a:cubicBezTo>
                <a:cubicBezTo>
                  <a:pt x="779991" y="1677459"/>
                  <a:pt x="889000" y="1498600"/>
                  <a:pt x="939800" y="1295400"/>
                </a:cubicBezTo>
                <a:cubicBezTo>
                  <a:pt x="749300" y="1274234"/>
                  <a:pt x="589491" y="1208617"/>
                  <a:pt x="460375" y="1098550"/>
                </a:cubicBezTo>
                <a:cubicBezTo>
                  <a:pt x="331258" y="988484"/>
                  <a:pt x="266700" y="842434"/>
                  <a:pt x="266700" y="660400"/>
                </a:cubicBezTo>
                <a:cubicBezTo>
                  <a:pt x="266700" y="474134"/>
                  <a:pt x="336550" y="317500"/>
                  <a:pt x="476250" y="190500"/>
                </a:cubicBezTo>
                <a:cubicBezTo>
                  <a:pt x="615950" y="63500"/>
                  <a:pt x="791633" y="0"/>
                  <a:pt x="1003300" y="0"/>
                </a:cubicBezTo>
                <a:cubicBezTo>
                  <a:pt x="1181100" y="0"/>
                  <a:pt x="1333500" y="45509"/>
                  <a:pt x="1460500" y="136525"/>
                </a:cubicBezTo>
                <a:cubicBezTo>
                  <a:pt x="1587500" y="227542"/>
                  <a:pt x="1684866" y="348192"/>
                  <a:pt x="1752600" y="498475"/>
                </a:cubicBezTo>
                <a:cubicBezTo>
                  <a:pt x="1820333" y="648759"/>
                  <a:pt x="1854200" y="817034"/>
                  <a:pt x="1854200" y="1003300"/>
                </a:cubicBezTo>
                <a:cubicBezTo>
                  <a:pt x="1854200" y="1308100"/>
                  <a:pt x="1754716" y="1605492"/>
                  <a:pt x="1555750" y="1895475"/>
                </a:cubicBezTo>
                <a:cubicBezTo>
                  <a:pt x="1356783" y="2185459"/>
                  <a:pt x="1075266" y="2429934"/>
                  <a:pt x="7112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1" name="Freeform 5561"/>
          <p:cNvSpPr/>
          <p:nvPr/>
        </p:nvSpPr>
        <p:spPr>
          <a:xfrm rot="0" flipH="0" flipV="0">
            <a:off x="7595644" y="341603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2" name="Freeform 5562"/>
          <p:cNvSpPr/>
          <p:nvPr/>
        </p:nvSpPr>
        <p:spPr>
          <a:xfrm rot="0" flipH="0" flipV="0">
            <a:off x="7655004" y="3378548"/>
            <a:ext cx="55778" cy="80924"/>
          </a:xfrm>
          <a:custGeom>
            <a:pathLst>
              <a:path w="4648200" h="6743700">
                <a:moveTo>
                  <a:pt x="647700" y="6743700"/>
                </a:moveTo>
                <a:lnTo>
                  <a:pt x="0" y="5969000"/>
                </a:lnTo>
                <a:lnTo>
                  <a:pt x="3924300" y="3175000"/>
                </a:lnTo>
                <a:lnTo>
                  <a:pt x="3924300" y="3581400"/>
                </a:lnTo>
                <a:lnTo>
                  <a:pt x="0" y="762000"/>
                </a:lnTo>
                <a:lnTo>
                  <a:pt x="647700" y="0"/>
                </a:lnTo>
                <a:lnTo>
                  <a:pt x="4648200" y="2946400"/>
                </a:lnTo>
                <a:lnTo>
                  <a:pt x="4648200" y="3810000"/>
                </a:lnTo>
                <a:close/>
                <a:moveTo>
                  <a:pt x="-50165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3" name="Freeform 5563"/>
          <p:cNvSpPr/>
          <p:nvPr/>
        </p:nvSpPr>
        <p:spPr>
          <a:xfrm rot="0" flipH="0" flipV="0">
            <a:off x="7774409" y="339089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4" name="Freeform 5564"/>
          <p:cNvSpPr/>
          <p:nvPr/>
        </p:nvSpPr>
        <p:spPr>
          <a:xfrm rot="0" flipH="0" flipV="0">
            <a:off x="7910655" y="339089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5" name="Freeform 5565"/>
          <p:cNvSpPr/>
          <p:nvPr/>
        </p:nvSpPr>
        <p:spPr>
          <a:xfrm rot="0" flipH="0" flipV="0">
            <a:off x="8000723" y="3361632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6" name="Freeform 5566"/>
          <p:cNvSpPr/>
          <p:nvPr/>
        </p:nvSpPr>
        <p:spPr>
          <a:xfrm rot="0" flipH="0" flipV="0">
            <a:off x="8086219" y="3361632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7" name="Freeform 5567"/>
          <p:cNvSpPr/>
          <p:nvPr/>
        </p:nvSpPr>
        <p:spPr>
          <a:xfrm rot="0" flipH="0" flipV="0">
            <a:off x="8175221" y="339089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8" name="Freeform 5568"/>
          <p:cNvSpPr/>
          <p:nvPr/>
        </p:nvSpPr>
        <p:spPr>
          <a:xfrm rot="0" flipH="0" flipV="0">
            <a:off x="8266051" y="336163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9" name="Freeform 5569"/>
          <p:cNvSpPr/>
          <p:nvPr/>
        </p:nvSpPr>
        <p:spPr>
          <a:xfrm rot="0" flipH="0" flipV="0">
            <a:off x="8308724" y="336163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0" name="Freeform 5570"/>
          <p:cNvSpPr/>
          <p:nvPr/>
        </p:nvSpPr>
        <p:spPr>
          <a:xfrm rot="0" flipH="0" flipV="0">
            <a:off x="8350176" y="336056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1" name="Freeform 5571"/>
          <p:cNvSpPr/>
          <p:nvPr/>
        </p:nvSpPr>
        <p:spPr>
          <a:xfrm rot="0" flipH="0" flipV="0">
            <a:off x="8390715" y="339089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2" name="Freeform 5572"/>
          <p:cNvSpPr/>
          <p:nvPr/>
        </p:nvSpPr>
        <p:spPr>
          <a:xfrm rot="0" flipH="0" flipV="0">
            <a:off x="8475601" y="336056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3" name="Freeform 5573"/>
          <p:cNvSpPr/>
          <p:nvPr/>
        </p:nvSpPr>
        <p:spPr>
          <a:xfrm rot="0" flipH="0" flipV="0">
            <a:off x="8522235" y="339089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4" name="Freeform 5574"/>
          <p:cNvSpPr/>
          <p:nvPr/>
        </p:nvSpPr>
        <p:spPr>
          <a:xfrm rot="0" flipH="0" flipV="0">
            <a:off x="8664730" y="339089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5" name="Freeform 5575"/>
          <p:cNvSpPr/>
          <p:nvPr/>
        </p:nvSpPr>
        <p:spPr>
          <a:xfrm rot="0" flipH="0" flipV="0">
            <a:off x="8800976" y="339089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6" name="Freeform 5576"/>
          <p:cNvSpPr/>
          <p:nvPr/>
        </p:nvSpPr>
        <p:spPr>
          <a:xfrm rot="0" flipH="0" flipV="0">
            <a:off x="8891044" y="339089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7" name="Freeform 5577"/>
          <p:cNvSpPr/>
          <p:nvPr/>
        </p:nvSpPr>
        <p:spPr>
          <a:xfrm rot="0" flipH="0" flipV="0">
            <a:off x="6878297" y="357186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8" name="Freeform 5578"/>
          <p:cNvSpPr/>
          <p:nvPr/>
        </p:nvSpPr>
        <p:spPr>
          <a:xfrm rot="0" flipH="0" flipV="0">
            <a:off x="6961050" y="357186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9" name="Freeform 5579"/>
          <p:cNvSpPr/>
          <p:nvPr/>
        </p:nvSpPr>
        <p:spPr>
          <a:xfrm rot="0" flipH="0" flipV="0">
            <a:off x="7051118" y="3542607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0" name="Freeform 5580"/>
          <p:cNvSpPr/>
          <p:nvPr/>
        </p:nvSpPr>
        <p:spPr>
          <a:xfrm rot="0" flipH="0" flipV="0">
            <a:off x="7065292" y="3541540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1" name="Freeform 5581"/>
          <p:cNvSpPr/>
          <p:nvPr/>
        </p:nvSpPr>
        <p:spPr>
          <a:xfrm rot="0" flipH="0" flipV="0">
            <a:off x="7133872" y="357186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2" name="Freeform 5582"/>
          <p:cNvSpPr/>
          <p:nvPr/>
        </p:nvSpPr>
        <p:spPr>
          <a:xfrm rot="0" flipH="0" flipV="0">
            <a:off x="7224702" y="357186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3" name="Freeform 5583"/>
          <p:cNvSpPr/>
          <p:nvPr/>
        </p:nvSpPr>
        <p:spPr>
          <a:xfrm rot="0" flipH="0" flipV="0">
            <a:off x="7352718" y="357186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4" name="Freeform 5584"/>
          <p:cNvSpPr/>
          <p:nvPr/>
        </p:nvSpPr>
        <p:spPr>
          <a:xfrm rot="0" flipH="0" flipV="0">
            <a:off x="7440501" y="354154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5" name="Freeform 5585"/>
          <p:cNvSpPr/>
          <p:nvPr/>
        </p:nvSpPr>
        <p:spPr>
          <a:xfrm rot="0" flipH="0" flipV="0">
            <a:off x="7476924" y="355342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6" name="Freeform 5586"/>
          <p:cNvSpPr/>
          <p:nvPr/>
        </p:nvSpPr>
        <p:spPr>
          <a:xfrm rot="0" flipH="0" flipV="0">
            <a:off x="7538189" y="354443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7" name="Freeform 5587"/>
          <p:cNvSpPr/>
          <p:nvPr/>
        </p:nvSpPr>
        <p:spPr>
          <a:xfrm rot="0" flipH="0" flipV="0">
            <a:off x="7627038" y="354154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8" name="Freeform 5588"/>
          <p:cNvSpPr/>
          <p:nvPr/>
        </p:nvSpPr>
        <p:spPr>
          <a:xfrm rot="0" flipH="0" flipV="0">
            <a:off x="7667577" y="357186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9" name="Freeform 5589"/>
          <p:cNvSpPr/>
          <p:nvPr/>
        </p:nvSpPr>
        <p:spPr>
          <a:xfrm rot="0" flipH="0" flipV="0">
            <a:off x="7752463" y="354154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0" name="Freeform 5590"/>
          <p:cNvSpPr/>
          <p:nvPr/>
        </p:nvSpPr>
        <p:spPr>
          <a:xfrm rot="0" flipH="0" flipV="0">
            <a:off x="7829121" y="357186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1" name="Freeform 5591"/>
          <p:cNvSpPr/>
          <p:nvPr/>
        </p:nvSpPr>
        <p:spPr>
          <a:xfrm rot="0" flipH="0" flipV="0">
            <a:off x="7907607" y="357186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2" name="Freeform 5592"/>
          <p:cNvSpPr/>
          <p:nvPr/>
        </p:nvSpPr>
        <p:spPr>
          <a:xfrm rot="0" flipH="0" flipV="0">
            <a:off x="7993408" y="3542607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3" name="Freeform 5593"/>
          <p:cNvSpPr/>
          <p:nvPr/>
        </p:nvSpPr>
        <p:spPr>
          <a:xfrm rot="0" flipH="0" flipV="0">
            <a:off x="8034861" y="3541540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4" name="Freeform 5594"/>
          <p:cNvSpPr/>
          <p:nvPr/>
        </p:nvSpPr>
        <p:spPr>
          <a:xfrm rot="0" flipH="0" flipV="0">
            <a:off x="8071284" y="355342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5" name="Freeform 5595"/>
          <p:cNvSpPr/>
          <p:nvPr/>
        </p:nvSpPr>
        <p:spPr>
          <a:xfrm rot="0" flipH="0" flipV="0">
            <a:off x="8128587" y="355342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6" name="Freeform 5596"/>
          <p:cNvSpPr/>
          <p:nvPr/>
        </p:nvSpPr>
        <p:spPr>
          <a:xfrm rot="0" flipH="0" flipV="0">
            <a:off x="8179794" y="3573696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7" name="Freeform 5597"/>
          <p:cNvSpPr/>
          <p:nvPr/>
        </p:nvSpPr>
        <p:spPr>
          <a:xfrm rot="0" flipH="0" flipV="0">
            <a:off x="8260717" y="354443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8" name="Freeform 5598"/>
          <p:cNvSpPr/>
          <p:nvPr/>
        </p:nvSpPr>
        <p:spPr>
          <a:xfrm rot="0" flipH="0" flipV="0">
            <a:off x="6878297" y="375284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9" name="Freeform 5599"/>
          <p:cNvSpPr/>
          <p:nvPr/>
        </p:nvSpPr>
        <p:spPr>
          <a:xfrm rot="0" flipH="0" flipV="0">
            <a:off x="7014542" y="375284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0" name="Freeform 5600"/>
          <p:cNvSpPr/>
          <p:nvPr/>
        </p:nvSpPr>
        <p:spPr>
          <a:xfrm rot="0" flipH="0" flipV="0">
            <a:off x="7104611" y="3723582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1" name="Freeform 5601"/>
          <p:cNvSpPr/>
          <p:nvPr/>
        </p:nvSpPr>
        <p:spPr>
          <a:xfrm rot="0" flipH="0" flipV="0">
            <a:off x="7190108" y="3723582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2" name="Freeform 5602"/>
          <p:cNvSpPr/>
          <p:nvPr/>
        </p:nvSpPr>
        <p:spPr>
          <a:xfrm rot="0" flipH="0" flipV="0">
            <a:off x="7279109" y="375284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3" name="Freeform 5603"/>
          <p:cNvSpPr/>
          <p:nvPr/>
        </p:nvSpPr>
        <p:spPr>
          <a:xfrm rot="0" flipH="0" flipV="0">
            <a:off x="7369939" y="372358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4" name="Freeform 5604"/>
          <p:cNvSpPr/>
          <p:nvPr/>
        </p:nvSpPr>
        <p:spPr>
          <a:xfrm rot="0" flipH="0" flipV="0">
            <a:off x="7412612" y="372358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5" name="Freeform 5605"/>
          <p:cNvSpPr/>
          <p:nvPr/>
        </p:nvSpPr>
        <p:spPr>
          <a:xfrm rot="0" flipH="0" flipV="0">
            <a:off x="7454064" y="372251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6" name="Freeform 5606"/>
          <p:cNvSpPr/>
          <p:nvPr/>
        </p:nvSpPr>
        <p:spPr>
          <a:xfrm rot="0" flipH="0" flipV="0">
            <a:off x="7494603" y="375284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7" name="Freeform 5607"/>
          <p:cNvSpPr/>
          <p:nvPr/>
        </p:nvSpPr>
        <p:spPr>
          <a:xfrm rot="0" flipH="0" flipV="0">
            <a:off x="7579489" y="3722515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8" name="Freeform 5608"/>
          <p:cNvSpPr/>
          <p:nvPr/>
        </p:nvSpPr>
        <p:spPr>
          <a:xfrm rot="0" flipH="0" flipV="0">
            <a:off x="7626124" y="375284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9" name="Freeform 5609"/>
          <p:cNvSpPr/>
          <p:nvPr/>
        </p:nvSpPr>
        <p:spPr>
          <a:xfrm rot="0" flipH="0" flipV="0">
            <a:off x="7768618" y="375284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0" name="Freeform 5610"/>
          <p:cNvSpPr/>
          <p:nvPr/>
        </p:nvSpPr>
        <p:spPr>
          <a:xfrm rot="0" flipH="0" flipV="0">
            <a:off x="7904863" y="375284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1" name="Freeform 5611"/>
          <p:cNvSpPr/>
          <p:nvPr/>
        </p:nvSpPr>
        <p:spPr>
          <a:xfrm rot="0" flipH="0" flipV="0">
            <a:off x="7994932" y="375284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2" name="Freeform 5612"/>
          <p:cNvSpPr/>
          <p:nvPr/>
        </p:nvSpPr>
        <p:spPr>
          <a:xfrm rot="0" flipH="0" flipV="0">
            <a:off x="8110299" y="375467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3" name="Freeform 5613"/>
          <p:cNvSpPr/>
          <p:nvPr/>
        </p:nvSpPr>
        <p:spPr>
          <a:xfrm rot="0" flipH="0" flipV="0">
            <a:off x="8193204" y="372541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4" name="Freeform 5614"/>
          <p:cNvSpPr/>
          <p:nvPr/>
        </p:nvSpPr>
        <p:spPr>
          <a:xfrm rot="0" flipH="0" flipV="0">
            <a:off x="8283273" y="3723582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5" name="Freeform 5615"/>
          <p:cNvSpPr/>
          <p:nvPr/>
        </p:nvSpPr>
        <p:spPr>
          <a:xfrm rot="0" flipH="0" flipV="0">
            <a:off x="8368922" y="372541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6" name="Freeform 5616"/>
          <p:cNvSpPr/>
          <p:nvPr/>
        </p:nvSpPr>
        <p:spPr>
          <a:xfrm rot="0" flipH="0" flipV="0">
            <a:off x="8458990" y="372358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7" name="Freeform 5617"/>
          <p:cNvSpPr/>
          <p:nvPr/>
        </p:nvSpPr>
        <p:spPr>
          <a:xfrm rot="0" flipH="0" flipV="0">
            <a:off x="8501662" y="372358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8" name="Freeform 5618"/>
          <p:cNvSpPr/>
          <p:nvPr/>
        </p:nvSpPr>
        <p:spPr>
          <a:xfrm rot="0" flipH="0" flipV="0">
            <a:off x="8538086" y="372541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619" name="Freeform 5619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0" name="Picture 5620"/>
          <p:cNvPicPr>
            <a:picLocks noChangeAspect="0" noChangeArrowheads="1"/>
          </p:cNvPicPr>
          <p:nvPr/>
        </p:nvPicPr>
        <p:blipFill>
          <a:blip r:embed="rId56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5621" name="Freeform 5621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2" name="Freeform 5622"/>
          <p:cNvSpPr/>
          <p:nvPr/>
        </p:nvSpPr>
        <p:spPr>
          <a:xfrm rot="0" flipH="0" flipV="1">
            <a:off x="230124" y="1786457"/>
            <a:ext cx="2505599" cy="817799"/>
          </a:xfrm>
          <a:custGeom>
            <a:pathLst>
              <a:path w="1272844800" h="415442400">
                <a:moveTo>
                  <a:pt x="0" y="415442400"/>
                </a:moveTo>
                <a:lnTo>
                  <a:pt x="1272844800" y="4154424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790616175" y="132296207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3" name="Freeform 5623"/>
          <p:cNvSpPr/>
          <p:nvPr/>
        </p:nvSpPr>
        <p:spPr>
          <a:xfrm rot="0" flipH="0" flipV="1">
            <a:off x="230124" y="1270151"/>
            <a:ext cx="3740099" cy="516299"/>
          </a:xfrm>
          <a:custGeom>
            <a:pathLst>
              <a:path w="1899970800" h="262280400">
                <a:moveTo>
                  <a:pt x="0" y="262280400"/>
                </a:moveTo>
                <a:lnTo>
                  <a:pt x="1899970800" y="262280400"/>
                </a:lnTo>
                <a:lnTo>
                  <a:pt x="1899970800" y="0"/>
                </a:lnTo>
                <a:lnTo>
                  <a:pt x="0" y="0"/>
                </a:lnTo>
                <a:close/>
                <a:moveTo>
                  <a:pt x="528333096" y="9075169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4" name="Freeform 5624"/>
          <p:cNvSpPr/>
          <p:nvPr/>
        </p:nvSpPr>
        <p:spPr>
          <a:xfrm rot="0" flipH="0" flipV="1">
            <a:off x="2635399" y="1750425"/>
            <a:ext cx="6265050" cy="3044850"/>
          </a:xfrm>
          <a:custGeom>
            <a:pathLst>
              <a:path w="6265050" h="3044850">
                <a:moveTo>
                  <a:pt x="0" y="3044850"/>
                </a:moveTo>
                <a:lnTo>
                  <a:pt x="6265050" y="3044850"/>
                </a:lnTo>
                <a:lnTo>
                  <a:pt x="6265050" y="0"/>
                </a:lnTo>
                <a:lnTo>
                  <a:pt x="0" y="0"/>
                </a:lnTo>
                <a:close/>
                <a:moveTo>
                  <a:pt x="-884974" y="479527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5" name="Picture 5625"/>
          <p:cNvPicPr>
            <a:picLocks noChangeAspect="0" noChangeArrowheads="1"/>
          </p:cNvPicPr>
          <p:nvPr/>
        </p:nvPicPr>
        <p:blipFill>
          <a:blip r:embed="rId56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35399" y="1750426"/>
            <a:ext cx="6265050" cy="3044850"/>
          </a:xfrm>
          <a:prstGeom prst="rect">
            <a:avLst/>
          </a:prstGeom>
          <a:noFill/>
          <a:extLst/>
        </p:spPr>
      </p:pic>
      <p:sp>
        <p:nvSpPr>
          <p:cNvPr id="5626" name="Rectangle 5626"/>
          <p:cNvSpPr/>
          <p:nvPr/>
        </p:nvSpPr>
        <p:spPr>
          <a:xfrm rot="0" flipH="0" flipV="0">
            <a:off x="805724" y="386275"/>
            <a:ext cx="4205478" cy="624535"/>
          </a:xfrm>
          <a:prstGeom prst="rect">
            <a:avLst/>
          </a:prstGeom>
        </p:spPr>
      </p:sp>
      <p:sp>
        <p:nvSpPr>
          <p:cNvPr id="5627" name="Freeform 5627"/>
          <p:cNvSpPr/>
          <p:nvPr/>
        </p:nvSpPr>
        <p:spPr>
          <a:xfrm rot="0" flipH="0" flipV="0">
            <a:off x="820393" y="616730"/>
            <a:ext cx="221170" cy="285496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8" name="Freeform 5628"/>
          <p:cNvSpPr/>
          <p:nvPr/>
        </p:nvSpPr>
        <p:spPr>
          <a:xfrm rot="0" flipH="0" flipV="0">
            <a:off x="1056994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9" name="Freeform 5629"/>
          <p:cNvSpPr/>
          <p:nvPr/>
        </p:nvSpPr>
        <p:spPr>
          <a:xfrm rot="0" flipH="0" flipV="0">
            <a:off x="1291880" y="685627"/>
            <a:ext cx="293370" cy="21088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0" name="Freeform 5630"/>
          <p:cNvSpPr/>
          <p:nvPr/>
        </p:nvSpPr>
        <p:spPr>
          <a:xfrm rot="0" flipH="0" flipV="0">
            <a:off x="1634399" y="685627"/>
            <a:ext cx="293370" cy="21088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1" name="Freeform 5631"/>
          <p:cNvSpPr/>
          <p:nvPr/>
        </p:nvSpPr>
        <p:spPr>
          <a:xfrm rot="0" flipH="0" flipV="0">
            <a:off x="1962821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2" name="Freeform 5632"/>
          <p:cNvSpPr/>
          <p:nvPr/>
        </p:nvSpPr>
        <p:spPr>
          <a:xfrm rot="0" flipH="0" flipV="0">
            <a:off x="2180754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3" name="Freeform 5633"/>
          <p:cNvSpPr/>
          <p:nvPr/>
        </p:nvSpPr>
        <p:spPr>
          <a:xfrm rot="0" flipH="0" flipV="0">
            <a:off x="2368586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4" name="Freeform 5634"/>
          <p:cNvSpPr/>
          <p:nvPr/>
        </p:nvSpPr>
        <p:spPr>
          <a:xfrm rot="0" flipH="0" flipV="0">
            <a:off x="2524416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5" name="Freeform 5635"/>
          <p:cNvSpPr/>
          <p:nvPr/>
        </p:nvSpPr>
        <p:spPr>
          <a:xfrm rot="0" flipH="0" flipV="0">
            <a:off x="261585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6" name="Freeform 5636"/>
          <p:cNvSpPr/>
          <p:nvPr/>
        </p:nvSpPr>
        <p:spPr>
          <a:xfrm rot="0" flipH="0" flipV="0">
            <a:off x="283531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7" name="Freeform 5637"/>
          <p:cNvSpPr/>
          <p:nvPr/>
        </p:nvSpPr>
        <p:spPr>
          <a:xfrm rot="0" flipH="0" flipV="0">
            <a:off x="3030002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8" name="Freeform 5638"/>
          <p:cNvSpPr/>
          <p:nvPr/>
        </p:nvSpPr>
        <p:spPr>
          <a:xfrm rot="0" flipH="0" flipV="0">
            <a:off x="320640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9" name="Freeform 5639"/>
          <p:cNvSpPr/>
          <p:nvPr/>
        </p:nvSpPr>
        <p:spPr>
          <a:xfrm rot="0" flipH="0" flipV="0">
            <a:off x="350206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0" name="Freeform 5640"/>
          <p:cNvSpPr/>
          <p:nvPr/>
        </p:nvSpPr>
        <p:spPr>
          <a:xfrm rot="0" flipH="0" flipV="0">
            <a:off x="3715802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1" name="Freeform 5641"/>
          <p:cNvSpPr/>
          <p:nvPr/>
        </p:nvSpPr>
        <p:spPr>
          <a:xfrm rot="0" flipH="0" flipV="0">
            <a:off x="3953927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2" name="Freeform 5642"/>
          <p:cNvSpPr/>
          <p:nvPr/>
        </p:nvSpPr>
        <p:spPr>
          <a:xfrm rot="0" flipH="0" flipV="0">
            <a:off x="419548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3" name="Freeform 5643"/>
          <p:cNvSpPr/>
          <p:nvPr/>
        </p:nvSpPr>
        <p:spPr>
          <a:xfrm rot="0" flipH="0" flipV="0">
            <a:off x="4411127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4" name="Freeform 5644"/>
          <p:cNvSpPr/>
          <p:nvPr/>
        </p:nvSpPr>
        <p:spPr>
          <a:xfrm rot="0" flipH="0" flipV="0">
            <a:off x="4587531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5" name="Freeform 5645"/>
          <p:cNvSpPr/>
          <p:nvPr/>
        </p:nvSpPr>
        <p:spPr>
          <a:xfrm rot="0" flipH="0" flipV="0">
            <a:off x="480698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6" name="Rectangle 5646"/>
          <p:cNvSpPr/>
          <p:nvPr/>
        </p:nvSpPr>
        <p:spPr>
          <a:xfrm rot="0" flipH="0" flipV="0">
            <a:off x="315850" y="1843104"/>
            <a:ext cx="1542135" cy="213785"/>
          </a:xfrm>
          <a:prstGeom prst="rect">
            <a:avLst/>
          </a:prstGeom>
        </p:spPr>
      </p:sp>
      <p:sp>
        <p:nvSpPr>
          <p:cNvPr id="5647" name="Freeform 5647"/>
          <p:cNvSpPr/>
          <p:nvPr/>
        </p:nvSpPr>
        <p:spPr>
          <a:xfrm rot="0" flipH="0" flipV="0">
            <a:off x="331242" y="1922778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8" name="Freeform 5648"/>
          <p:cNvSpPr/>
          <p:nvPr/>
        </p:nvSpPr>
        <p:spPr>
          <a:xfrm rot="0" flipH="0" flipV="0">
            <a:off x="431826" y="19134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9" name="Freeform 5649"/>
          <p:cNvSpPr/>
          <p:nvPr/>
        </p:nvSpPr>
        <p:spPr>
          <a:xfrm rot="0" flipH="0" flipV="0">
            <a:off x="476327" y="194548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0" name="Freeform 5650"/>
          <p:cNvSpPr/>
          <p:nvPr/>
        </p:nvSpPr>
        <p:spPr>
          <a:xfrm rot="0" flipH="0" flipV="0">
            <a:off x="570662" y="191454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1" name="Freeform 5651"/>
          <p:cNvSpPr/>
          <p:nvPr/>
        </p:nvSpPr>
        <p:spPr>
          <a:xfrm rot="0" flipH="0" flipV="0">
            <a:off x="656464" y="191454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2" name="Freeform 5652"/>
          <p:cNvSpPr/>
          <p:nvPr/>
        </p:nvSpPr>
        <p:spPr>
          <a:xfrm rot="0" flipH="0" flipV="0">
            <a:off x="736016" y="19438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3" name="Freeform 5653"/>
          <p:cNvSpPr/>
          <p:nvPr/>
        </p:nvSpPr>
        <p:spPr>
          <a:xfrm rot="0" flipH="0" flipV="0">
            <a:off x="819989" y="19438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4" name="Freeform 5654"/>
          <p:cNvSpPr/>
          <p:nvPr/>
        </p:nvSpPr>
        <p:spPr>
          <a:xfrm rot="0" flipH="0" flipV="0">
            <a:off x="898475" y="19438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5" name="Freeform 5655"/>
          <p:cNvSpPr/>
          <p:nvPr/>
        </p:nvSpPr>
        <p:spPr>
          <a:xfrm rot="0" flipH="0" flipV="0">
            <a:off x="974065" y="19253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6" name="Freeform 5656"/>
          <p:cNvSpPr/>
          <p:nvPr/>
        </p:nvSpPr>
        <p:spPr>
          <a:xfrm rot="0" flipH="0" flipV="0">
            <a:off x="1070077" y="19438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7" name="Freeform 5657"/>
          <p:cNvSpPr/>
          <p:nvPr/>
        </p:nvSpPr>
        <p:spPr>
          <a:xfrm rot="0" flipH="0" flipV="0">
            <a:off x="1154659" y="19134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8" name="Freeform 5658"/>
          <p:cNvSpPr/>
          <p:nvPr/>
        </p:nvSpPr>
        <p:spPr>
          <a:xfrm rot="0" flipH="0" flipV="0">
            <a:off x="1188644" y="194563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9" name="Freeform 5659"/>
          <p:cNvSpPr/>
          <p:nvPr/>
        </p:nvSpPr>
        <p:spPr>
          <a:xfrm rot="0" flipH="0" flipV="0">
            <a:off x="1271550" y="1916378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0" name="Freeform 5660"/>
          <p:cNvSpPr/>
          <p:nvPr/>
        </p:nvSpPr>
        <p:spPr>
          <a:xfrm rot="0" flipH="0" flipV="0">
            <a:off x="1351408" y="19253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1" name="Freeform 5661"/>
          <p:cNvSpPr/>
          <p:nvPr/>
        </p:nvSpPr>
        <p:spPr>
          <a:xfrm rot="0" flipH="0" flipV="0">
            <a:off x="1447419" y="194381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2" name="Freeform 5662"/>
          <p:cNvSpPr/>
          <p:nvPr/>
        </p:nvSpPr>
        <p:spPr>
          <a:xfrm rot="0" flipH="0" flipV="0">
            <a:off x="1538250" y="191454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3" name="Freeform 5663"/>
          <p:cNvSpPr/>
          <p:nvPr/>
        </p:nvSpPr>
        <p:spPr>
          <a:xfrm rot="0" flipH="0" flipV="0">
            <a:off x="1580922" y="191454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4" name="Freeform 5664"/>
          <p:cNvSpPr/>
          <p:nvPr/>
        </p:nvSpPr>
        <p:spPr>
          <a:xfrm rot="0" flipH="0" flipV="0">
            <a:off x="1615974" y="19438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5" name="Freeform 5665"/>
          <p:cNvSpPr/>
          <p:nvPr/>
        </p:nvSpPr>
        <p:spPr>
          <a:xfrm rot="0" flipH="0" flipV="0">
            <a:off x="1694155" y="19438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6" name="Freeform 5666"/>
          <p:cNvSpPr/>
          <p:nvPr/>
        </p:nvSpPr>
        <p:spPr>
          <a:xfrm rot="0" flipH="0" flipV="0">
            <a:off x="1769745" y="19253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7" name="Rectangle 5667"/>
          <p:cNvSpPr/>
          <p:nvPr/>
        </p:nvSpPr>
        <p:spPr>
          <a:xfrm rot="0" flipH="0" flipV="0">
            <a:off x="315850" y="2024079"/>
            <a:ext cx="2342388" cy="937685"/>
          </a:xfrm>
          <a:prstGeom prst="rect">
            <a:avLst/>
          </a:prstGeom>
        </p:spPr>
      </p:sp>
      <p:sp>
        <p:nvSpPr>
          <p:cNvPr id="5668" name="Freeform 5668"/>
          <p:cNvSpPr/>
          <p:nvPr/>
        </p:nvSpPr>
        <p:spPr>
          <a:xfrm rot="0" flipH="0" flipV="0">
            <a:off x="331242" y="209552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9" name="Freeform 5669"/>
          <p:cNvSpPr/>
          <p:nvPr/>
        </p:nvSpPr>
        <p:spPr>
          <a:xfrm rot="0" flipH="0" flipV="0">
            <a:off x="414910" y="212646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0" name="Freeform 5670"/>
          <p:cNvSpPr/>
          <p:nvPr/>
        </p:nvSpPr>
        <p:spPr>
          <a:xfrm rot="0" flipH="0" flipV="0">
            <a:off x="508026" y="20944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1" name="Freeform 5671"/>
          <p:cNvSpPr/>
          <p:nvPr/>
        </p:nvSpPr>
        <p:spPr>
          <a:xfrm rot="0" flipH="0" flipV="0">
            <a:off x="544449" y="210634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2" name="Freeform 5672"/>
          <p:cNvSpPr/>
          <p:nvPr/>
        </p:nvSpPr>
        <p:spPr>
          <a:xfrm rot="0" flipH="0" flipV="0">
            <a:off x="604343" y="212478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3" name="Freeform 5673"/>
          <p:cNvSpPr/>
          <p:nvPr/>
        </p:nvSpPr>
        <p:spPr>
          <a:xfrm rot="0" flipH="0" flipV="0">
            <a:off x="690144" y="212478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4" name="Freeform 5674"/>
          <p:cNvSpPr/>
          <p:nvPr/>
        </p:nvSpPr>
        <p:spPr>
          <a:xfrm rot="0" flipH="0" flipV="0">
            <a:off x="782041" y="209552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5" name="Freeform 5675"/>
          <p:cNvSpPr/>
          <p:nvPr/>
        </p:nvSpPr>
        <p:spPr>
          <a:xfrm rot="0" flipH="0" flipV="0">
            <a:off x="861594" y="21247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6" name="Freeform 5676"/>
          <p:cNvSpPr/>
          <p:nvPr/>
        </p:nvSpPr>
        <p:spPr>
          <a:xfrm rot="0" flipH="0" flipV="0">
            <a:off x="945414" y="21247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7" name="Freeform 5677"/>
          <p:cNvSpPr/>
          <p:nvPr/>
        </p:nvSpPr>
        <p:spPr>
          <a:xfrm rot="0" flipH="0" flipV="0">
            <a:off x="1035482" y="212478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8" name="Freeform 5678"/>
          <p:cNvSpPr/>
          <p:nvPr/>
        </p:nvSpPr>
        <p:spPr>
          <a:xfrm rot="0" flipH="0" flipV="0">
            <a:off x="1153287" y="210634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9" name="Freeform 5679"/>
          <p:cNvSpPr/>
          <p:nvPr/>
        </p:nvSpPr>
        <p:spPr>
          <a:xfrm rot="0" flipH="0" flipV="0">
            <a:off x="1214552" y="209735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0" name="Freeform 5680"/>
          <p:cNvSpPr/>
          <p:nvPr/>
        </p:nvSpPr>
        <p:spPr>
          <a:xfrm rot="0" flipH="0" flipV="0">
            <a:off x="1288314" y="212661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1" name="Freeform 5681"/>
          <p:cNvSpPr/>
          <p:nvPr/>
        </p:nvSpPr>
        <p:spPr>
          <a:xfrm rot="0" flipH="0" flipV="0">
            <a:off x="1369391" y="212478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2" name="Freeform 5682"/>
          <p:cNvSpPr/>
          <p:nvPr/>
        </p:nvSpPr>
        <p:spPr>
          <a:xfrm rot="0" flipH="0" flipV="0">
            <a:off x="1454278" y="20944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3" name="Freeform 5683"/>
          <p:cNvSpPr/>
          <p:nvPr/>
        </p:nvSpPr>
        <p:spPr>
          <a:xfrm rot="0" flipH="0" flipV="0">
            <a:off x="1500912" y="212478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4" name="Freeform 5684"/>
          <p:cNvSpPr/>
          <p:nvPr/>
        </p:nvSpPr>
        <p:spPr>
          <a:xfrm rot="0" flipH="0" flipV="0">
            <a:off x="1621308" y="212478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5" name="Freeform 5685"/>
          <p:cNvSpPr/>
          <p:nvPr/>
        </p:nvSpPr>
        <p:spPr>
          <a:xfrm rot="0" flipH="0" flipV="0">
            <a:off x="1707109" y="212524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6" name="Freeform 5686"/>
          <p:cNvSpPr/>
          <p:nvPr/>
        </p:nvSpPr>
        <p:spPr>
          <a:xfrm rot="0" flipH="0" flipV="0">
            <a:off x="1760906" y="20944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7" name="Freeform 5687"/>
          <p:cNvSpPr/>
          <p:nvPr/>
        </p:nvSpPr>
        <p:spPr>
          <a:xfrm rot="0" flipH="0" flipV="0">
            <a:off x="1807541" y="209552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8" name="Freeform 5688"/>
          <p:cNvSpPr/>
          <p:nvPr/>
        </p:nvSpPr>
        <p:spPr>
          <a:xfrm rot="0" flipH="0" flipV="0">
            <a:off x="1843964" y="21247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9" name="Freeform 5689"/>
          <p:cNvSpPr/>
          <p:nvPr/>
        </p:nvSpPr>
        <p:spPr>
          <a:xfrm rot="0" flipH="0" flipV="0">
            <a:off x="1932814" y="20944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0" name="Freeform 5690"/>
          <p:cNvSpPr/>
          <p:nvPr/>
        </p:nvSpPr>
        <p:spPr>
          <a:xfrm rot="0" flipH="0" flipV="0">
            <a:off x="1973352" y="212478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1" name="Freeform 5691"/>
          <p:cNvSpPr/>
          <p:nvPr/>
        </p:nvSpPr>
        <p:spPr>
          <a:xfrm rot="0" flipH="0" flipV="0">
            <a:off x="2058239" y="20944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2" name="Freeform 5692"/>
          <p:cNvSpPr/>
          <p:nvPr/>
        </p:nvSpPr>
        <p:spPr>
          <a:xfrm rot="0" flipH="0" flipV="0">
            <a:off x="2098624" y="21247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3" name="Freeform 5693"/>
          <p:cNvSpPr/>
          <p:nvPr/>
        </p:nvSpPr>
        <p:spPr>
          <a:xfrm rot="0" flipH="0" flipV="0">
            <a:off x="2177873" y="2183611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4" name="Freeform 5694"/>
          <p:cNvSpPr/>
          <p:nvPr/>
        </p:nvSpPr>
        <p:spPr>
          <a:xfrm rot="0" flipH="0" flipV="0">
            <a:off x="317069" y="2284728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5" name="Freeform 5695"/>
          <p:cNvSpPr/>
          <p:nvPr/>
        </p:nvSpPr>
        <p:spPr>
          <a:xfrm rot="0" flipH="0" flipV="0">
            <a:off x="385039" y="230576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6" name="Freeform 5696"/>
          <p:cNvSpPr/>
          <p:nvPr/>
        </p:nvSpPr>
        <p:spPr>
          <a:xfrm rot="0" flipH="0" flipV="0">
            <a:off x="474650" y="227543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7" name="Freeform 5697"/>
          <p:cNvSpPr/>
          <p:nvPr/>
        </p:nvSpPr>
        <p:spPr>
          <a:xfrm rot="0" flipH="0" flipV="0">
            <a:off x="514884" y="2276499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8" name="Freeform 5698"/>
          <p:cNvSpPr/>
          <p:nvPr/>
        </p:nvSpPr>
        <p:spPr>
          <a:xfrm rot="0" flipH="0" flipV="0">
            <a:off x="603886" y="230576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9" name="Freeform 5699"/>
          <p:cNvSpPr/>
          <p:nvPr/>
        </p:nvSpPr>
        <p:spPr>
          <a:xfrm rot="0" flipH="0" flipV="0">
            <a:off x="689687" y="230576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0" name="Freeform 5700"/>
          <p:cNvSpPr/>
          <p:nvPr/>
        </p:nvSpPr>
        <p:spPr>
          <a:xfrm rot="0" flipH="0" flipV="0">
            <a:off x="781584" y="227649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1" name="Freeform 5701"/>
          <p:cNvSpPr/>
          <p:nvPr/>
        </p:nvSpPr>
        <p:spPr>
          <a:xfrm rot="0" flipH="0" flipV="0">
            <a:off x="866166" y="227543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2" name="Freeform 5702"/>
          <p:cNvSpPr/>
          <p:nvPr/>
        </p:nvSpPr>
        <p:spPr>
          <a:xfrm rot="0" flipH="0" flipV="0">
            <a:off x="912800" y="230576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3" name="Freeform 5703"/>
          <p:cNvSpPr/>
          <p:nvPr/>
        </p:nvSpPr>
        <p:spPr>
          <a:xfrm rot="0" flipH="0" flipV="0">
            <a:off x="1040816" y="230576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4" name="Freeform 5704"/>
          <p:cNvSpPr/>
          <p:nvPr/>
        </p:nvSpPr>
        <p:spPr>
          <a:xfrm rot="0" flipH="0" flipV="0">
            <a:off x="1177062" y="230576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5" name="Freeform 5705"/>
          <p:cNvSpPr/>
          <p:nvPr/>
        </p:nvSpPr>
        <p:spPr>
          <a:xfrm rot="0" flipH="0" flipV="0">
            <a:off x="1261034" y="230576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6" name="Freeform 5706"/>
          <p:cNvSpPr/>
          <p:nvPr/>
        </p:nvSpPr>
        <p:spPr>
          <a:xfrm rot="0" flipH="0" flipV="0">
            <a:off x="1341044" y="230576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7" name="Freeform 5707"/>
          <p:cNvSpPr/>
          <p:nvPr/>
        </p:nvSpPr>
        <p:spPr>
          <a:xfrm rot="0" flipH="0" flipV="0">
            <a:off x="1420902" y="230576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8" name="Freeform 5708"/>
          <p:cNvSpPr/>
          <p:nvPr/>
        </p:nvSpPr>
        <p:spPr>
          <a:xfrm rot="0" flipH="0" flipV="0">
            <a:off x="1500759" y="228731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9" name="Freeform 5709"/>
          <p:cNvSpPr/>
          <p:nvPr/>
        </p:nvSpPr>
        <p:spPr>
          <a:xfrm rot="0" flipH="0" flipV="0">
            <a:off x="1596772" y="230576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0" name="Freeform 5710"/>
          <p:cNvSpPr/>
          <p:nvPr/>
        </p:nvSpPr>
        <p:spPr>
          <a:xfrm rot="0" flipH="0" flipV="0">
            <a:off x="1687602" y="227649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1" name="Freeform 5711"/>
          <p:cNvSpPr/>
          <p:nvPr/>
        </p:nvSpPr>
        <p:spPr>
          <a:xfrm rot="0" flipH="0" flipV="0">
            <a:off x="1729055" y="227543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2" name="Freeform 5712"/>
          <p:cNvSpPr/>
          <p:nvPr/>
        </p:nvSpPr>
        <p:spPr>
          <a:xfrm rot="0" flipH="0" flipV="0">
            <a:off x="1763040" y="230758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3" name="Freeform 5713"/>
          <p:cNvSpPr/>
          <p:nvPr/>
        </p:nvSpPr>
        <p:spPr>
          <a:xfrm rot="0" flipH="0" flipV="0">
            <a:off x="1845945" y="230576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4" name="Freeform 5714"/>
          <p:cNvSpPr/>
          <p:nvPr/>
        </p:nvSpPr>
        <p:spPr>
          <a:xfrm rot="0" flipH="0" flipV="0">
            <a:off x="1925803" y="228731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5" name="Freeform 5715"/>
          <p:cNvSpPr/>
          <p:nvPr/>
        </p:nvSpPr>
        <p:spPr>
          <a:xfrm rot="0" flipH="0" flipV="0">
            <a:off x="331242" y="245747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6" name="Freeform 5716"/>
          <p:cNvSpPr/>
          <p:nvPr/>
        </p:nvSpPr>
        <p:spPr>
          <a:xfrm rot="0" flipH="0" flipV="0">
            <a:off x="367666" y="245930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7" name="Freeform 5717"/>
          <p:cNvSpPr/>
          <p:nvPr/>
        </p:nvSpPr>
        <p:spPr>
          <a:xfrm rot="0" flipH="0" flipV="0">
            <a:off x="457734" y="245747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8" name="Freeform 5718"/>
          <p:cNvSpPr/>
          <p:nvPr/>
        </p:nvSpPr>
        <p:spPr>
          <a:xfrm rot="0" flipH="0" flipV="0">
            <a:off x="542011" y="248673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9" name="Freeform 5719"/>
          <p:cNvSpPr/>
          <p:nvPr/>
        </p:nvSpPr>
        <p:spPr>
          <a:xfrm rot="0" flipH="0" flipV="0">
            <a:off x="627812" y="24574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0" name="Freeform 5720"/>
          <p:cNvSpPr/>
          <p:nvPr/>
        </p:nvSpPr>
        <p:spPr>
          <a:xfrm rot="0" flipH="0" flipV="0">
            <a:off x="713614" y="24574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1" name="Freeform 5721"/>
          <p:cNvSpPr/>
          <p:nvPr/>
        </p:nvSpPr>
        <p:spPr>
          <a:xfrm rot="0" flipH="0" flipV="0">
            <a:off x="793166" y="245930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2" name="Freeform 5722"/>
          <p:cNvSpPr/>
          <p:nvPr/>
        </p:nvSpPr>
        <p:spPr>
          <a:xfrm rot="0" flipH="0" flipV="0">
            <a:off x="882015" y="24564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3" name="Freeform 5723"/>
          <p:cNvSpPr/>
          <p:nvPr/>
        </p:nvSpPr>
        <p:spPr>
          <a:xfrm rot="0" flipH="0" flipV="0">
            <a:off x="928650" y="248673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4" name="Freeform 5724"/>
          <p:cNvSpPr/>
          <p:nvPr/>
        </p:nvSpPr>
        <p:spPr>
          <a:xfrm rot="0" flipH="0" flipV="0">
            <a:off x="1009727" y="2546780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5" name="Freeform 5725"/>
          <p:cNvSpPr/>
          <p:nvPr/>
        </p:nvSpPr>
        <p:spPr>
          <a:xfrm rot="0" flipH="0" flipV="0">
            <a:off x="1088517" y="24574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6" name="Freeform 5726"/>
          <p:cNvSpPr/>
          <p:nvPr/>
        </p:nvSpPr>
        <p:spPr>
          <a:xfrm rot="0" flipH="0" flipV="0">
            <a:off x="1172185" y="248841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7" name="Freeform 5727"/>
          <p:cNvSpPr/>
          <p:nvPr/>
        </p:nvSpPr>
        <p:spPr>
          <a:xfrm rot="0" flipH="0" flipV="0">
            <a:off x="1266521" y="248673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8" name="Freeform 5728"/>
          <p:cNvSpPr/>
          <p:nvPr/>
        </p:nvSpPr>
        <p:spPr>
          <a:xfrm rot="0" flipH="0" flipV="0">
            <a:off x="1384326" y="24682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9" name="Freeform 5729"/>
          <p:cNvSpPr/>
          <p:nvPr/>
        </p:nvSpPr>
        <p:spPr>
          <a:xfrm rot="0" flipH="0" flipV="0">
            <a:off x="1445591" y="24867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0" name="Freeform 5730"/>
          <p:cNvSpPr/>
          <p:nvPr/>
        </p:nvSpPr>
        <p:spPr>
          <a:xfrm rot="0" flipH="0" flipV="0">
            <a:off x="1529411" y="24867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1" name="Freeform 5731"/>
          <p:cNvSpPr/>
          <p:nvPr/>
        </p:nvSpPr>
        <p:spPr>
          <a:xfrm rot="0" flipH="0" flipV="0">
            <a:off x="1613383" y="248673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2" name="Freeform 5732"/>
          <p:cNvSpPr/>
          <p:nvPr/>
        </p:nvSpPr>
        <p:spPr>
          <a:xfrm rot="0" flipH="0" flipV="0">
            <a:off x="1735608" y="24574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3" name="Freeform 5733"/>
          <p:cNvSpPr/>
          <p:nvPr/>
        </p:nvSpPr>
        <p:spPr>
          <a:xfrm rot="0" flipH="0" flipV="0">
            <a:off x="1815161" y="24867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4" name="Freeform 5734"/>
          <p:cNvSpPr/>
          <p:nvPr/>
        </p:nvSpPr>
        <p:spPr>
          <a:xfrm rot="0" flipH="0" flipV="0">
            <a:off x="1904010" y="24564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5" name="Freeform 5735"/>
          <p:cNvSpPr/>
          <p:nvPr/>
        </p:nvSpPr>
        <p:spPr>
          <a:xfrm rot="0" flipH="0" flipV="0">
            <a:off x="1950644" y="24574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6" name="Freeform 5736"/>
          <p:cNvSpPr/>
          <p:nvPr/>
        </p:nvSpPr>
        <p:spPr>
          <a:xfrm rot="0" flipH="0" flipV="0">
            <a:off x="2035226" y="24564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7" name="Freeform 5737"/>
          <p:cNvSpPr/>
          <p:nvPr/>
        </p:nvSpPr>
        <p:spPr>
          <a:xfrm rot="0" flipH="0" flipV="0">
            <a:off x="2081861" y="245747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8" name="Freeform 5738"/>
          <p:cNvSpPr/>
          <p:nvPr/>
        </p:nvSpPr>
        <p:spPr>
          <a:xfrm rot="0" flipH="0" flipV="0">
            <a:off x="2124533" y="245747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9" name="Freeform 5739"/>
          <p:cNvSpPr/>
          <p:nvPr/>
        </p:nvSpPr>
        <p:spPr>
          <a:xfrm rot="0" flipH="0" flipV="0">
            <a:off x="2160956" y="24867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0" name="Freeform 5740"/>
          <p:cNvSpPr/>
          <p:nvPr/>
        </p:nvSpPr>
        <p:spPr>
          <a:xfrm rot="0" flipH="0" flipV="0">
            <a:off x="2279524" y="248673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1" name="Freeform 5741"/>
          <p:cNvSpPr/>
          <p:nvPr/>
        </p:nvSpPr>
        <p:spPr>
          <a:xfrm rot="0" flipH="0" flipV="0">
            <a:off x="2370354" y="245747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2" name="Freeform 5742"/>
          <p:cNvSpPr/>
          <p:nvPr/>
        </p:nvSpPr>
        <p:spPr>
          <a:xfrm rot="0" flipH="0" flipV="0">
            <a:off x="2411807" y="24564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3" name="Freeform 5743"/>
          <p:cNvSpPr/>
          <p:nvPr/>
        </p:nvSpPr>
        <p:spPr>
          <a:xfrm rot="0" flipH="0" flipV="0">
            <a:off x="302743" y="2637382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4" name="Freeform 5744"/>
          <p:cNvSpPr/>
          <p:nvPr/>
        </p:nvSpPr>
        <p:spPr>
          <a:xfrm rot="0" flipH="0" flipV="0">
            <a:off x="371323" y="266771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5" name="Freeform 5745"/>
          <p:cNvSpPr/>
          <p:nvPr/>
        </p:nvSpPr>
        <p:spPr>
          <a:xfrm rot="0" flipH="0" flipV="0">
            <a:off x="462153" y="263844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6" name="Freeform 5746"/>
          <p:cNvSpPr/>
          <p:nvPr/>
        </p:nvSpPr>
        <p:spPr>
          <a:xfrm rot="0" flipH="0" flipV="0">
            <a:off x="540335" y="266771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7" name="Freeform 5747"/>
          <p:cNvSpPr/>
          <p:nvPr/>
        </p:nvSpPr>
        <p:spPr>
          <a:xfrm rot="0" flipH="0" flipV="0">
            <a:off x="661188" y="26677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8" name="Freeform 5748"/>
          <p:cNvSpPr/>
          <p:nvPr/>
        </p:nvSpPr>
        <p:spPr>
          <a:xfrm rot="0" flipH="0" flipV="0">
            <a:off x="747294" y="266771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9" name="Freeform 5749"/>
          <p:cNvSpPr/>
          <p:nvPr/>
        </p:nvSpPr>
        <p:spPr>
          <a:xfrm rot="0" flipH="0" flipV="0">
            <a:off x="835076" y="26373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0" name="Freeform 5750"/>
          <p:cNvSpPr/>
          <p:nvPr/>
        </p:nvSpPr>
        <p:spPr>
          <a:xfrm rot="0" flipH="0" flipV="0">
            <a:off x="881711" y="266771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1" name="Freeform 5751"/>
          <p:cNvSpPr/>
          <p:nvPr/>
        </p:nvSpPr>
        <p:spPr>
          <a:xfrm rot="0" flipH="0" flipV="0">
            <a:off x="964007" y="2692856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2" name="Freeform 5752"/>
          <p:cNvSpPr/>
          <p:nvPr/>
        </p:nvSpPr>
        <p:spPr>
          <a:xfrm rot="0" flipH="0" flipV="0">
            <a:off x="1018566" y="2638830"/>
            <a:ext cx="124663" cy="104775"/>
          </a:xfrm>
          <a:custGeom>
            <a:pathLst>
              <a:path w="10388600" h="8731250">
                <a:moveTo>
                  <a:pt x="908050" y="0"/>
                </a:moveTo>
                <a:lnTo>
                  <a:pt x="1384300" y="0"/>
                </a:lnTo>
                <a:lnTo>
                  <a:pt x="1384300" y="4819650"/>
                </a:lnTo>
                <a:lnTo>
                  <a:pt x="787400" y="4819650"/>
                </a:lnTo>
                <a:lnTo>
                  <a:pt x="787400" y="704850"/>
                </a:lnTo>
                <a:cubicBezTo>
                  <a:pt x="664633" y="789517"/>
                  <a:pt x="536575" y="854075"/>
                  <a:pt x="403225" y="898525"/>
                </a:cubicBezTo>
                <a:cubicBezTo>
                  <a:pt x="269875" y="942975"/>
                  <a:pt x="135466" y="967317"/>
                  <a:pt x="0" y="971550"/>
                </a:cubicBezTo>
                <a:lnTo>
                  <a:pt x="0" y="387350"/>
                </a:lnTo>
                <a:cubicBezTo>
                  <a:pt x="160866" y="366184"/>
                  <a:pt x="317500" y="324909"/>
                  <a:pt x="469900" y="263525"/>
                </a:cubicBezTo>
                <a:cubicBezTo>
                  <a:pt x="622300" y="202142"/>
                  <a:pt x="768350" y="114300"/>
                  <a:pt x="908050" y="0"/>
                </a:cubicBezTo>
                <a:close/>
                <a:moveTo>
                  <a:pt x="8020050" y="8629650"/>
                </a:moveTo>
                <a:moveTo>
                  <a:pt x="946150" y="8731250"/>
                </a:moveTo>
                <a:lnTo>
                  <a:pt x="7397750" y="63500"/>
                </a:lnTo>
                <a:lnTo>
                  <a:pt x="8172450" y="63500"/>
                </a:lnTo>
                <a:lnTo>
                  <a:pt x="1701800" y="8731250"/>
                </a:lnTo>
                <a:close/>
                <a:moveTo>
                  <a:pt x="-711200" y="8629650"/>
                </a:moveTo>
                <a:moveTo>
                  <a:pt x="6953250" y="8629650"/>
                </a:moveTo>
                <a:lnTo>
                  <a:pt x="6953250" y="7918450"/>
                </a:lnTo>
                <a:cubicBezTo>
                  <a:pt x="6953250" y="7503584"/>
                  <a:pt x="7053791" y="7187142"/>
                  <a:pt x="7254875" y="6969125"/>
                </a:cubicBezTo>
                <a:cubicBezTo>
                  <a:pt x="7455958" y="6751109"/>
                  <a:pt x="7723716" y="6576484"/>
                  <a:pt x="8058150" y="6445250"/>
                </a:cubicBezTo>
                <a:lnTo>
                  <a:pt x="9004300" y="6064250"/>
                </a:lnTo>
                <a:cubicBezTo>
                  <a:pt x="9249833" y="5966884"/>
                  <a:pt x="9432925" y="5839884"/>
                  <a:pt x="9553575" y="5683250"/>
                </a:cubicBezTo>
                <a:cubicBezTo>
                  <a:pt x="9674225" y="5526617"/>
                  <a:pt x="9734550" y="5331884"/>
                  <a:pt x="9734550" y="5099050"/>
                </a:cubicBezTo>
                <a:cubicBezTo>
                  <a:pt x="9734550" y="4853517"/>
                  <a:pt x="9649883" y="4653492"/>
                  <a:pt x="9480550" y="4498975"/>
                </a:cubicBezTo>
                <a:cubicBezTo>
                  <a:pt x="9311216" y="4344459"/>
                  <a:pt x="9076266" y="4267200"/>
                  <a:pt x="8775700" y="4267200"/>
                </a:cubicBezTo>
                <a:cubicBezTo>
                  <a:pt x="8470900" y="4267200"/>
                  <a:pt x="8223250" y="4331759"/>
                  <a:pt x="8032750" y="4460875"/>
                </a:cubicBezTo>
                <a:cubicBezTo>
                  <a:pt x="7842250" y="4589992"/>
                  <a:pt x="7732183" y="4783667"/>
                  <a:pt x="7702550" y="5041900"/>
                </a:cubicBezTo>
                <a:lnTo>
                  <a:pt x="7042150" y="5041900"/>
                </a:lnTo>
                <a:cubicBezTo>
                  <a:pt x="7059083" y="4762500"/>
                  <a:pt x="7140575" y="4526492"/>
                  <a:pt x="7286625" y="4333875"/>
                </a:cubicBezTo>
                <a:cubicBezTo>
                  <a:pt x="7432675" y="4141259"/>
                  <a:pt x="7631641" y="3994150"/>
                  <a:pt x="7883525" y="3892550"/>
                </a:cubicBezTo>
                <a:cubicBezTo>
                  <a:pt x="8135408" y="3790950"/>
                  <a:pt x="8430683" y="3740150"/>
                  <a:pt x="8769350" y="3740150"/>
                </a:cubicBezTo>
                <a:cubicBezTo>
                  <a:pt x="9078383" y="3740150"/>
                  <a:pt x="9354608" y="3799417"/>
                  <a:pt x="9598025" y="3917950"/>
                </a:cubicBezTo>
                <a:cubicBezTo>
                  <a:pt x="9841441" y="4036484"/>
                  <a:pt x="10034058" y="4200525"/>
                  <a:pt x="10175875" y="4410075"/>
                </a:cubicBezTo>
                <a:cubicBezTo>
                  <a:pt x="10317691" y="4619625"/>
                  <a:pt x="10388600" y="4861984"/>
                  <a:pt x="10388600" y="5137150"/>
                </a:cubicBezTo>
                <a:cubicBezTo>
                  <a:pt x="10388600" y="5509684"/>
                  <a:pt x="10288058" y="5811309"/>
                  <a:pt x="10086975" y="6042025"/>
                </a:cubicBezTo>
                <a:cubicBezTo>
                  <a:pt x="9885891" y="6272742"/>
                  <a:pt x="9609666" y="6460067"/>
                  <a:pt x="9258300" y="6604000"/>
                </a:cubicBezTo>
                <a:lnTo>
                  <a:pt x="8286750" y="6991350"/>
                </a:lnTo>
                <a:cubicBezTo>
                  <a:pt x="8041216" y="7084484"/>
                  <a:pt x="7857066" y="7197725"/>
                  <a:pt x="7734300" y="7331075"/>
                </a:cubicBezTo>
                <a:cubicBezTo>
                  <a:pt x="7611533" y="7464425"/>
                  <a:pt x="7550150" y="7636934"/>
                  <a:pt x="7550150" y="7848600"/>
                </a:cubicBezTo>
                <a:lnTo>
                  <a:pt x="7550150" y="8077200"/>
                </a:lnTo>
                <a:lnTo>
                  <a:pt x="10344150" y="8077200"/>
                </a:lnTo>
                <a:lnTo>
                  <a:pt x="10344150" y="8629650"/>
                </a:lnTo>
                <a:close/>
                <a:moveTo>
                  <a:pt x="-609600" y="86296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3" name="Freeform 5753"/>
          <p:cNvSpPr/>
          <p:nvPr/>
        </p:nvSpPr>
        <p:spPr>
          <a:xfrm rot="0" flipH="0" flipV="0">
            <a:off x="1194588" y="26492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4" name="Freeform 5754"/>
          <p:cNvSpPr/>
          <p:nvPr/>
        </p:nvSpPr>
        <p:spPr>
          <a:xfrm rot="0" flipH="0" flipV="0">
            <a:off x="1255853" y="26677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5" name="Freeform 5755"/>
          <p:cNvSpPr/>
          <p:nvPr/>
        </p:nvSpPr>
        <p:spPr>
          <a:xfrm rot="0" flipH="0" flipV="0">
            <a:off x="1344702" y="26373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6" name="Freeform 5756"/>
          <p:cNvSpPr/>
          <p:nvPr/>
        </p:nvSpPr>
        <p:spPr>
          <a:xfrm rot="0" flipH="0" flipV="0">
            <a:off x="1421359" y="26677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7" name="Freeform 5757"/>
          <p:cNvSpPr/>
          <p:nvPr/>
        </p:nvSpPr>
        <p:spPr>
          <a:xfrm rot="0" flipH="0" flipV="0">
            <a:off x="1507465" y="266771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8" name="Freeform 5758"/>
          <p:cNvSpPr/>
          <p:nvPr/>
        </p:nvSpPr>
        <p:spPr>
          <a:xfrm rot="0" flipH="0" flipV="0">
            <a:off x="1595248" y="26373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9" name="Freeform 5759"/>
          <p:cNvSpPr/>
          <p:nvPr/>
        </p:nvSpPr>
        <p:spPr>
          <a:xfrm rot="0" flipH="0" flipV="0">
            <a:off x="1641882" y="266771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0" name="Freeform 5760"/>
          <p:cNvSpPr/>
          <p:nvPr/>
        </p:nvSpPr>
        <p:spPr>
          <a:xfrm rot="0" flipH="0" flipV="0">
            <a:off x="1724178" y="2692856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1" name="Freeform 5761"/>
          <p:cNvSpPr/>
          <p:nvPr/>
        </p:nvSpPr>
        <p:spPr>
          <a:xfrm rot="0" flipH="0" flipV="0">
            <a:off x="1779194" y="2645002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2" name="Freeform 5762"/>
          <p:cNvSpPr/>
          <p:nvPr/>
        </p:nvSpPr>
        <p:spPr>
          <a:xfrm rot="0" flipH="0" flipV="0">
            <a:off x="1866367" y="272653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3" name="Freeform 5763"/>
          <p:cNvSpPr/>
          <p:nvPr/>
        </p:nvSpPr>
        <p:spPr>
          <a:xfrm rot="0" flipH="0" flipV="0">
            <a:off x="1927784" y="2646678"/>
            <a:ext cx="80314" cy="95707"/>
          </a:xfrm>
          <a:custGeom>
            <a:pathLst>
              <a:path w="6692900" h="7975600">
                <a:moveTo>
                  <a:pt x="3276600" y="6921500"/>
                </a:moveTo>
                <a:lnTo>
                  <a:pt x="5638800" y="0"/>
                </a:lnTo>
                <a:lnTo>
                  <a:pt x="6692900" y="0"/>
                </a:lnTo>
                <a:lnTo>
                  <a:pt x="3848100" y="7975600"/>
                </a:lnTo>
                <a:lnTo>
                  <a:pt x="2819400" y="7975600"/>
                </a:lnTo>
                <a:lnTo>
                  <a:pt x="0" y="0"/>
                </a:lnTo>
                <a:lnTo>
                  <a:pt x="1054100" y="0"/>
                </a:lnTo>
                <a:lnTo>
                  <a:pt x="3403600" y="6921500"/>
                </a:lnTo>
                <a:close/>
                <a:moveTo>
                  <a:pt x="825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4" name="Freeform 5764"/>
          <p:cNvSpPr/>
          <p:nvPr/>
        </p:nvSpPr>
        <p:spPr>
          <a:xfrm rot="0" flipH="0" flipV="0">
            <a:off x="2015109" y="26677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5" name="Freeform 5765"/>
          <p:cNvSpPr/>
          <p:nvPr/>
        </p:nvSpPr>
        <p:spPr>
          <a:xfrm rot="0" flipH="0" flipV="0">
            <a:off x="2105178" y="266816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6" name="Freeform 5766"/>
          <p:cNvSpPr/>
          <p:nvPr/>
        </p:nvSpPr>
        <p:spPr>
          <a:xfrm rot="0" flipH="0" flipV="0">
            <a:off x="2153946" y="26677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7" name="Freeform 5767"/>
          <p:cNvSpPr/>
          <p:nvPr/>
        </p:nvSpPr>
        <p:spPr>
          <a:xfrm rot="0" flipH="0" flipV="0">
            <a:off x="2241881" y="266938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8" name="Freeform 5768"/>
          <p:cNvSpPr/>
          <p:nvPr/>
        </p:nvSpPr>
        <p:spPr>
          <a:xfrm rot="0" flipH="0" flipV="0">
            <a:off x="2336217" y="263844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9" name="Freeform 5769"/>
          <p:cNvSpPr/>
          <p:nvPr/>
        </p:nvSpPr>
        <p:spPr>
          <a:xfrm rot="0" flipH="0" flipV="0">
            <a:off x="2415921" y="26677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0" name="Freeform 5770"/>
          <p:cNvSpPr/>
          <p:nvPr/>
        </p:nvSpPr>
        <p:spPr>
          <a:xfrm rot="0" flipH="0" flipV="0">
            <a:off x="2494408" y="26677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1" name="Freeform 5771"/>
          <p:cNvSpPr/>
          <p:nvPr/>
        </p:nvSpPr>
        <p:spPr>
          <a:xfrm rot="0" flipH="0" flipV="0">
            <a:off x="2569998" y="26492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2" name="Freeform 5772"/>
          <p:cNvSpPr/>
          <p:nvPr/>
        </p:nvSpPr>
        <p:spPr>
          <a:xfrm rot="0" flipH="0" flipV="0">
            <a:off x="323622" y="284868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3" name="Freeform 5773"/>
          <p:cNvSpPr/>
          <p:nvPr/>
        </p:nvSpPr>
        <p:spPr>
          <a:xfrm rot="0" flipH="0" flipV="0">
            <a:off x="414452" y="281942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4" name="Freeform 5774"/>
          <p:cNvSpPr/>
          <p:nvPr/>
        </p:nvSpPr>
        <p:spPr>
          <a:xfrm rot="0" flipH="0" flipV="0">
            <a:off x="455905" y="28183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5" name="Freeform 5775"/>
          <p:cNvSpPr/>
          <p:nvPr/>
        </p:nvSpPr>
        <p:spPr>
          <a:xfrm rot="0" flipH="0" flipV="0">
            <a:off x="489890" y="285051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6" name="Freeform 5776"/>
          <p:cNvSpPr/>
          <p:nvPr/>
        </p:nvSpPr>
        <p:spPr>
          <a:xfrm rot="0" flipH="0" flipV="0">
            <a:off x="572796" y="28486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7" name="Freeform 5777"/>
          <p:cNvSpPr/>
          <p:nvPr/>
        </p:nvSpPr>
        <p:spPr>
          <a:xfrm rot="0" flipH="0" flipV="0">
            <a:off x="652653" y="283024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8" name="Freeform 5778"/>
          <p:cNvSpPr/>
          <p:nvPr/>
        </p:nvSpPr>
        <p:spPr>
          <a:xfrm rot="0" flipH="0" flipV="0">
            <a:off x="750037" y="28486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9" name="Freeform 5779"/>
          <p:cNvSpPr/>
          <p:nvPr/>
        </p:nvSpPr>
        <p:spPr>
          <a:xfrm rot="0" flipH="0" flipV="0">
            <a:off x="838886" y="28183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0" name="Freeform 5780"/>
          <p:cNvSpPr/>
          <p:nvPr/>
        </p:nvSpPr>
        <p:spPr>
          <a:xfrm rot="0" flipH="0" flipV="0">
            <a:off x="885521" y="284868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1" name="Freeform 5781"/>
          <p:cNvSpPr/>
          <p:nvPr/>
        </p:nvSpPr>
        <p:spPr>
          <a:xfrm rot="0" flipH="0" flipV="0">
            <a:off x="971169" y="28486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2" name="Freeform 5782"/>
          <p:cNvSpPr/>
          <p:nvPr/>
        </p:nvSpPr>
        <p:spPr>
          <a:xfrm rot="0" flipH="0" flipV="0">
            <a:off x="1084555" y="2846246"/>
            <a:ext cx="74828" cy="74828"/>
          </a:xfrm>
          <a:custGeom>
            <a:pathLst>
              <a:path w="6235700" h="6235700">
                <a:moveTo>
                  <a:pt x="2628900" y="0"/>
                </a:moveTo>
                <a:lnTo>
                  <a:pt x="3606800" y="0"/>
                </a:lnTo>
                <a:lnTo>
                  <a:pt x="3606800" y="2692400"/>
                </a:lnTo>
                <a:lnTo>
                  <a:pt x="6235700" y="2692400"/>
                </a:lnTo>
                <a:lnTo>
                  <a:pt x="6235700" y="3543300"/>
                </a:lnTo>
                <a:lnTo>
                  <a:pt x="3606800" y="3543300"/>
                </a:lnTo>
                <a:lnTo>
                  <a:pt x="3606800" y="6235700"/>
                </a:lnTo>
                <a:lnTo>
                  <a:pt x="2628900" y="6235700"/>
                </a:lnTo>
                <a:lnTo>
                  <a:pt x="2628900" y="3543300"/>
                </a:lnTo>
                <a:lnTo>
                  <a:pt x="0" y="3543300"/>
                </a:lnTo>
                <a:lnTo>
                  <a:pt x="0" y="2692400"/>
                </a:lnTo>
                <a:lnTo>
                  <a:pt x="2628900" y="2692400"/>
                </a:lnTo>
                <a:close/>
                <a:moveTo>
                  <a:pt x="6210300" y="6426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3" name="Freeform 5783"/>
          <p:cNvSpPr/>
          <p:nvPr/>
        </p:nvSpPr>
        <p:spPr>
          <a:xfrm rot="0" flipH="0" flipV="0">
            <a:off x="1169290" y="2827349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4" name="Freeform 5784"/>
          <p:cNvSpPr/>
          <p:nvPr/>
        </p:nvSpPr>
        <p:spPr>
          <a:xfrm rot="0" flipH="0" flipV="0">
            <a:off x="1216838" y="2908730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5" name="Freeform 5785"/>
          <p:cNvSpPr/>
          <p:nvPr/>
        </p:nvSpPr>
        <p:spPr>
          <a:xfrm rot="0" flipH="0" flipV="0">
            <a:off x="1286028" y="287383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6" name="Freeform 5786"/>
          <p:cNvSpPr/>
          <p:nvPr/>
        </p:nvSpPr>
        <p:spPr>
          <a:xfrm rot="0" flipH="0" flipV="0">
            <a:off x="1340587" y="2827349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7" name="Freeform 5787"/>
          <p:cNvSpPr/>
          <p:nvPr/>
        </p:nvSpPr>
        <p:spPr>
          <a:xfrm rot="0" flipH="0" flipV="0">
            <a:off x="1424864" y="283024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8" name="Freeform 5788"/>
          <p:cNvSpPr/>
          <p:nvPr/>
        </p:nvSpPr>
        <p:spPr>
          <a:xfrm rot="0" flipH="0" flipV="0">
            <a:off x="1486129" y="284868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9" name="Freeform 5789"/>
          <p:cNvSpPr/>
          <p:nvPr/>
        </p:nvSpPr>
        <p:spPr>
          <a:xfrm rot="0" flipH="0" flipV="0">
            <a:off x="1574978" y="281835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0" name="Freeform 5790"/>
          <p:cNvSpPr/>
          <p:nvPr/>
        </p:nvSpPr>
        <p:spPr>
          <a:xfrm rot="0" flipH="0" flipV="0">
            <a:off x="1650112" y="2825977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1" name="Rectangle 5791"/>
          <p:cNvSpPr/>
          <p:nvPr/>
        </p:nvSpPr>
        <p:spPr>
          <a:xfrm rot="0" flipH="0" flipV="0">
            <a:off x="315850" y="3109929"/>
            <a:ext cx="2218486" cy="394760"/>
          </a:xfrm>
          <a:prstGeom prst="rect">
            <a:avLst/>
          </a:prstGeom>
        </p:spPr>
      </p:sp>
      <p:sp>
        <p:nvSpPr>
          <p:cNvPr id="5792" name="Freeform 5792"/>
          <p:cNvSpPr/>
          <p:nvPr/>
        </p:nvSpPr>
        <p:spPr>
          <a:xfrm rot="0" flipH="0" flipV="0">
            <a:off x="331090" y="3189603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3" name="Freeform 5793"/>
          <p:cNvSpPr/>
          <p:nvPr/>
        </p:nvSpPr>
        <p:spPr>
          <a:xfrm rot="0" flipH="0" flipV="0">
            <a:off x="429235" y="318320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4" name="Freeform 5794"/>
          <p:cNvSpPr/>
          <p:nvPr/>
        </p:nvSpPr>
        <p:spPr>
          <a:xfrm rot="0" flipH="0" flipV="0">
            <a:off x="502997" y="321246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5" name="Freeform 5795"/>
          <p:cNvSpPr/>
          <p:nvPr/>
        </p:nvSpPr>
        <p:spPr>
          <a:xfrm rot="0" flipH="0" flipV="0">
            <a:off x="579959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6" name="Freeform 5796"/>
          <p:cNvSpPr/>
          <p:nvPr/>
        </p:nvSpPr>
        <p:spPr>
          <a:xfrm rot="0" flipH="0" flipV="0">
            <a:off x="637261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7" name="Freeform 5797"/>
          <p:cNvSpPr/>
          <p:nvPr/>
        </p:nvSpPr>
        <p:spPr>
          <a:xfrm rot="0" flipH="0" flipV="0">
            <a:off x="703555" y="31803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8" name="Freeform 5798"/>
          <p:cNvSpPr/>
          <p:nvPr/>
        </p:nvSpPr>
        <p:spPr>
          <a:xfrm rot="0" flipH="0" flipV="0">
            <a:off x="780212" y="321063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9" name="Freeform 5799"/>
          <p:cNvSpPr/>
          <p:nvPr/>
        </p:nvSpPr>
        <p:spPr>
          <a:xfrm rot="0" flipH="0" flipV="0">
            <a:off x="865099" y="31803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0" name="Freeform 5800"/>
          <p:cNvSpPr/>
          <p:nvPr/>
        </p:nvSpPr>
        <p:spPr>
          <a:xfrm rot="0" flipH="0" flipV="0">
            <a:off x="911734" y="318137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1" name="Freeform 5801"/>
          <p:cNvSpPr/>
          <p:nvPr/>
        </p:nvSpPr>
        <p:spPr>
          <a:xfrm rot="0" flipH="0" flipV="0">
            <a:off x="944195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2" name="Freeform 5802"/>
          <p:cNvSpPr/>
          <p:nvPr/>
        </p:nvSpPr>
        <p:spPr>
          <a:xfrm rot="0" flipH="0" flipV="0">
            <a:off x="1005460" y="318320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3" name="Freeform 5803"/>
          <p:cNvSpPr/>
          <p:nvPr/>
        </p:nvSpPr>
        <p:spPr>
          <a:xfrm rot="0" flipH="0" flipV="0">
            <a:off x="1084708" y="3270680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4" name="Freeform 5804"/>
          <p:cNvSpPr/>
          <p:nvPr/>
        </p:nvSpPr>
        <p:spPr>
          <a:xfrm rot="0" flipH="0" flipV="0">
            <a:off x="1155878" y="321063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5" name="Freeform 5805"/>
          <p:cNvSpPr/>
          <p:nvPr/>
        </p:nvSpPr>
        <p:spPr>
          <a:xfrm rot="0" flipH="0" flipV="0">
            <a:off x="1231469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6" name="Freeform 5806"/>
          <p:cNvSpPr/>
          <p:nvPr/>
        </p:nvSpPr>
        <p:spPr>
          <a:xfrm rot="0" flipH="0" flipV="0">
            <a:off x="1288771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7" name="Freeform 5807"/>
          <p:cNvSpPr/>
          <p:nvPr/>
        </p:nvSpPr>
        <p:spPr>
          <a:xfrm rot="0" flipH="0" flipV="0">
            <a:off x="1350036" y="318320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8" name="Freeform 5808"/>
          <p:cNvSpPr/>
          <p:nvPr/>
        </p:nvSpPr>
        <p:spPr>
          <a:xfrm rot="0" flipH="0" flipV="0">
            <a:off x="1476223" y="318137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9" name="Freeform 5809"/>
          <p:cNvSpPr/>
          <p:nvPr/>
        </p:nvSpPr>
        <p:spPr>
          <a:xfrm rot="0" flipH="0" flipV="0">
            <a:off x="1566901" y="318030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0" name="Freeform 5810"/>
          <p:cNvSpPr/>
          <p:nvPr/>
        </p:nvSpPr>
        <p:spPr>
          <a:xfrm rot="0" flipH="0" flipV="0">
            <a:off x="1611402" y="321231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1" name="Freeform 5811"/>
          <p:cNvSpPr/>
          <p:nvPr/>
        </p:nvSpPr>
        <p:spPr>
          <a:xfrm rot="0" flipH="0" flipV="0">
            <a:off x="1705738" y="31813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2" name="Freeform 5812"/>
          <p:cNvSpPr/>
          <p:nvPr/>
        </p:nvSpPr>
        <p:spPr>
          <a:xfrm rot="0" flipH="0" flipV="0">
            <a:off x="1791539" y="318137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3" name="Freeform 5813"/>
          <p:cNvSpPr/>
          <p:nvPr/>
        </p:nvSpPr>
        <p:spPr>
          <a:xfrm rot="0" flipH="0" flipV="0">
            <a:off x="1871091" y="32106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4" name="Freeform 5814"/>
          <p:cNvSpPr/>
          <p:nvPr/>
        </p:nvSpPr>
        <p:spPr>
          <a:xfrm rot="0" flipH="0" flipV="0">
            <a:off x="1955064" y="321063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5" name="Freeform 5815"/>
          <p:cNvSpPr/>
          <p:nvPr/>
        </p:nvSpPr>
        <p:spPr>
          <a:xfrm rot="0" flipH="0" flipV="0">
            <a:off x="2033550" y="321063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6" name="Freeform 5816"/>
          <p:cNvSpPr/>
          <p:nvPr/>
        </p:nvSpPr>
        <p:spPr>
          <a:xfrm rot="0" flipH="0" flipV="0">
            <a:off x="2109140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7" name="Freeform 5817"/>
          <p:cNvSpPr/>
          <p:nvPr/>
        </p:nvSpPr>
        <p:spPr>
          <a:xfrm rot="0" flipH="0" flipV="0">
            <a:off x="2205152" y="321063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8" name="Freeform 5818"/>
          <p:cNvSpPr/>
          <p:nvPr/>
        </p:nvSpPr>
        <p:spPr>
          <a:xfrm rot="0" flipH="0" flipV="0">
            <a:off x="2283334" y="321246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9" name="Freeform 5819"/>
          <p:cNvSpPr/>
          <p:nvPr/>
        </p:nvSpPr>
        <p:spPr>
          <a:xfrm rot="0" flipH="0" flipV="0">
            <a:off x="2366239" y="321063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0" name="Freeform 5820"/>
          <p:cNvSpPr/>
          <p:nvPr/>
        </p:nvSpPr>
        <p:spPr>
          <a:xfrm rot="0" flipH="0" flipV="0">
            <a:off x="2446097" y="319219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1" name="Freeform 5821"/>
          <p:cNvSpPr/>
          <p:nvPr/>
        </p:nvSpPr>
        <p:spPr>
          <a:xfrm rot="0" flipH="0" flipV="0">
            <a:off x="324994" y="33916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2" name="Freeform 5822"/>
          <p:cNvSpPr/>
          <p:nvPr/>
        </p:nvSpPr>
        <p:spPr>
          <a:xfrm rot="0" flipH="0" flipV="0">
            <a:off x="408966" y="33916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3" name="Freeform 5823"/>
          <p:cNvSpPr/>
          <p:nvPr/>
        </p:nvSpPr>
        <p:spPr>
          <a:xfrm rot="0" flipH="0" flipV="0">
            <a:off x="495072" y="336234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4" name="Freeform 5824"/>
          <p:cNvSpPr/>
          <p:nvPr/>
        </p:nvSpPr>
        <p:spPr>
          <a:xfrm rot="0" flipH="0" flipV="0">
            <a:off x="573253" y="33916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5" name="Freeform 5825"/>
          <p:cNvSpPr/>
          <p:nvPr/>
        </p:nvSpPr>
        <p:spPr>
          <a:xfrm rot="0" flipH="0" flipV="0">
            <a:off x="659054" y="336234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6" name="Freeform 5826"/>
          <p:cNvSpPr/>
          <p:nvPr/>
        </p:nvSpPr>
        <p:spPr>
          <a:xfrm rot="0" flipH="0" flipV="0">
            <a:off x="694106" y="33916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7" name="Freeform 5827"/>
          <p:cNvSpPr/>
          <p:nvPr/>
        </p:nvSpPr>
        <p:spPr>
          <a:xfrm rot="0" flipH="0" flipV="0">
            <a:off x="772287" y="339161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8" name="Freeform 5828"/>
          <p:cNvSpPr/>
          <p:nvPr/>
        </p:nvSpPr>
        <p:spPr>
          <a:xfrm rot="0" flipH="0" flipV="0">
            <a:off x="858089" y="339161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9" name="Freeform 5829"/>
          <p:cNvSpPr/>
          <p:nvPr/>
        </p:nvSpPr>
        <p:spPr>
          <a:xfrm rot="0" flipH="0" flipV="0">
            <a:off x="986105" y="339161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0" name="Freeform 5830"/>
          <p:cNvSpPr/>
          <p:nvPr/>
        </p:nvSpPr>
        <p:spPr>
          <a:xfrm rot="0" flipH="0" flipV="0">
            <a:off x="1068858" y="3364178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1" name="Freeform 5831"/>
          <p:cNvSpPr/>
          <p:nvPr/>
        </p:nvSpPr>
        <p:spPr>
          <a:xfrm rot="0" flipH="0" flipV="0">
            <a:off x="1152678" y="3364178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2" name="Freeform 5832"/>
          <p:cNvSpPr/>
          <p:nvPr/>
        </p:nvSpPr>
        <p:spPr>
          <a:xfrm rot="0" flipH="0" flipV="0">
            <a:off x="1236650" y="33916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3" name="Freeform 5833"/>
          <p:cNvSpPr/>
          <p:nvPr/>
        </p:nvSpPr>
        <p:spPr>
          <a:xfrm rot="0" flipH="0" flipV="0">
            <a:off x="1312545" y="33731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4" name="Freeform 5834"/>
          <p:cNvSpPr/>
          <p:nvPr/>
        </p:nvSpPr>
        <p:spPr>
          <a:xfrm rot="0" flipH="0" flipV="0">
            <a:off x="1373810" y="3364178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5" name="Freeform 5835"/>
          <p:cNvSpPr/>
          <p:nvPr/>
        </p:nvSpPr>
        <p:spPr>
          <a:xfrm rot="0" flipH="0" flipV="0">
            <a:off x="1489787" y="33731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6" name="Freeform 5836"/>
          <p:cNvSpPr/>
          <p:nvPr/>
        </p:nvSpPr>
        <p:spPr>
          <a:xfrm rot="0" flipH="0" flipV="0">
            <a:off x="1549680" y="339161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7" name="Freeform 5837"/>
          <p:cNvSpPr/>
          <p:nvPr/>
        </p:nvSpPr>
        <p:spPr>
          <a:xfrm rot="0" flipH="0" flipV="0">
            <a:off x="1639291" y="33612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8" name="Freeform 5838"/>
          <p:cNvSpPr/>
          <p:nvPr/>
        </p:nvSpPr>
        <p:spPr>
          <a:xfrm rot="0" flipH="0" flipV="0">
            <a:off x="1679830" y="33916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9" name="Freeform 5839"/>
          <p:cNvSpPr/>
          <p:nvPr/>
        </p:nvSpPr>
        <p:spPr>
          <a:xfrm rot="0" flipH="0" flipV="0">
            <a:off x="1764716" y="336128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0" name="Freeform 5840"/>
          <p:cNvSpPr/>
          <p:nvPr/>
        </p:nvSpPr>
        <p:spPr>
          <a:xfrm rot="0" flipH="0" flipV="0">
            <a:off x="1805255" y="339161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1" name="Freeform 5841"/>
          <p:cNvSpPr/>
          <p:nvPr/>
        </p:nvSpPr>
        <p:spPr>
          <a:xfrm rot="0" flipH="0" flipV="0">
            <a:off x="1881150" y="337316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2" name="Freeform 5842"/>
          <p:cNvSpPr/>
          <p:nvPr/>
        </p:nvSpPr>
        <p:spPr>
          <a:xfrm rot="0" flipH="0" flipV="0">
            <a:off x="1942415" y="33916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3" name="Freeform 5843"/>
          <p:cNvSpPr/>
          <p:nvPr/>
        </p:nvSpPr>
        <p:spPr>
          <a:xfrm rot="0" flipH="0" flipV="0">
            <a:off x="2026235" y="339161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4" name="Freeform 5844"/>
          <p:cNvSpPr/>
          <p:nvPr/>
        </p:nvSpPr>
        <p:spPr>
          <a:xfrm rot="0" flipH="0" flipV="0">
            <a:off x="2116303" y="339161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5" name="Rectangle 5845"/>
          <p:cNvSpPr/>
          <p:nvPr/>
        </p:nvSpPr>
        <p:spPr>
          <a:xfrm rot="0" flipH="0" flipV="0">
            <a:off x="315850" y="1337816"/>
            <a:ext cx="2853613" cy="374721"/>
          </a:xfrm>
          <a:prstGeom prst="rect">
            <a:avLst/>
          </a:prstGeom>
        </p:spPr>
      </p:sp>
      <p:sp>
        <p:nvSpPr>
          <p:cNvPr id="5846" name="Freeform 5846"/>
          <p:cNvSpPr/>
          <p:nvPr/>
        </p:nvSpPr>
        <p:spPr>
          <a:xfrm rot="0" flipH="0" flipV="0">
            <a:off x="331852" y="1479365"/>
            <a:ext cx="132930" cy="164591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7" name="Freeform 5847"/>
          <p:cNvSpPr/>
          <p:nvPr/>
        </p:nvSpPr>
        <p:spPr>
          <a:xfrm rot="0" flipH="0" flipV="0">
            <a:off x="498958" y="147650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8" name="Freeform 5848"/>
          <p:cNvSpPr/>
          <p:nvPr/>
        </p:nvSpPr>
        <p:spPr>
          <a:xfrm rot="0" flipH="0" flipV="0">
            <a:off x="558394" y="15205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9" name="Freeform 5849"/>
          <p:cNvSpPr/>
          <p:nvPr/>
        </p:nvSpPr>
        <p:spPr>
          <a:xfrm rot="0" flipH="0" flipV="0">
            <a:off x="703326" y="147936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0" name="Freeform 5850"/>
          <p:cNvSpPr/>
          <p:nvPr/>
        </p:nvSpPr>
        <p:spPr>
          <a:xfrm rot="0" flipH="0" flipV="0">
            <a:off x="826313" y="147936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1" name="Freeform 5851"/>
          <p:cNvSpPr/>
          <p:nvPr/>
        </p:nvSpPr>
        <p:spPr>
          <a:xfrm rot="0" flipH="0" flipV="0">
            <a:off x="942671" y="15170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2" name="Freeform 5852"/>
          <p:cNvSpPr/>
          <p:nvPr/>
        </p:nvSpPr>
        <p:spPr>
          <a:xfrm rot="0" flipH="0" flipV="0">
            <a:off x="1074344" y="15170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3" name="Freeform 5853"/>
          <p:cNvSpPr/>
          <p:nvPr/>
        </p:nvSpPr>
        <p:spPr>
          <a:xfrm rot="0" flipH="0" flipV="0">
            <a:off x="1191159" y="14862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4" name="Freeform 5854"/>
          <p:cNvSpPr/>
          <p:nvPr/>
        </p:nvSpPr>
        <p:spPr>
          <a:xfrm rot="0" flipH="0" flipV="0">
            <a:off x="1297001" y="15170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5" name="Freeform 5855"/>
          <p:cNvSpPr/>
          <p:nvPr/>
        </p:nvSpPr>
        <p:spPr>
          <a:xfrm rot="0" flipH="0" flipV="0">
            <a:off x="1435532" y="151973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6" name="Freeform 5856"/>
          <p:cNvSpPr/>
          <p:nvPr/>
        </p:nvSpPr>
        <p:spPr>
          <a:xfrm rot="0" flipH="0" flipV="0">
            <a:off x="1526515" y="147936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7" name="Freeform 5857"/>
          <p:cNvSpPr/>
          <p:nvPr/>
        </p:nvSpPr>
        <p:spPr>
          <a:xfrm rot="0" flipH="0" flipV="0">
            <a:off x="1662761" y="15170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8" name="Freeform 5858"/>
          <p:cNvSpPr/>
          <p:nvPr/>
        </p:nvSpPr>
        <p:spPr>
          <a:xfrm rot="0" flipH="0" flipV="0">
            <a:off x="1801064" y="1516970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9" name="Freeform 5859"/>
          <p:cNvSpPr/>
          <p:nvPr/>
        </p:nvSpPr>
        <p:spPr>
          <a:xfrm rot="0" flipH="0" flipV="0">
            <a:off x="1992173" y="147593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0" name="Freeform 5860"/>
          <p:cNvSpPr/>
          <p:nvPr/>
        </p:nvSpPr>
        <p:spPr>
          <a:xfrm rot="0" flipH="0" flipV="0">
            <a:off x="2051609" y="15205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1" name="Freeform 5861"/>
          <p:cNvSpPr/>
          <p:nvPr/>
        </p:nvSpPr>
        <p:spPr>
          <a:xfrm rot="0" flipH="0" flipV="0">
            <a:off x="2189912" y="151708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2" name="Freeform 5862"/>
          <p:cNvSpPr/>
          <p:nvPr/>
        </p:nvSpPr>
        <p:spPr>
          <a:xfrm rot="0" flipH="0" flipV="0">
            <a:off x="2337816" y="147936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3" name="Freeform 5863"/>
          <p:cNvSpPr/>
          <p:nvPr/>
        </p:nvSpPr>
        <p:spPr>
          <a:xfrm rot="0" flipH="0" flipV="0">
            <a:off x="2463318" y="1476508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4" name="Freeform 5864"/>
          <p:cNvSpPr/>
          <p:nvPr/>
        </p:nvSpPr>
        <p:spPr>
          <a:xfrm rot="0" flipH="0" flipV="0">
            <a:off x="2511324" y="1486223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5" name="Freeform 5865"/>
          <p:cNvSpPr/>
          <p:nvPr/>
        </p:nvSpPr>
        <p:spPr>
          <a:xfrm rot="0" flipH="0" flipV="0">
            <a:off x="2702434" y="15170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6" name="Freeform 5866"/>
          <p:cNvSpPr/>
          <p:nvPr/>
        </p:nvSpPr>
        <p:spPr>
          <a:xfrm rot="0" flipH="0" flipV="0">
            <a:off x="2849195" y="147593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7" name="Freeform 5867"/>
          <p:cNvSpPr/>
          <p:nvPr/>
        </p:nvSpPr>
        <p:spPr>
          <a:xfrm rot="0" flipH="0" flipV="0">
            <a:off x="2908631" y="15205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8" name="Freeform 5868"/>
          <p:cNvSpPr/>
          <p:nvPr/>
        </p:nvSpPr>
        <p:spPr>
          <a:xfrm rot="0" flipH="0" flipV="0">
            <a:off x="3046934" y="15170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869" name="Freeform 5869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70" name="Picture 5870"/>
          <p:cNvPicPr>
            <a:picLocks noChangeAspect="0" noChangeArrowheads="1"/>
          </p:cNvPicPr>
          <p:nvPr/>
        </p:nvPicPr>
        <p:blipFill>
          <a:blip r:embed="rId58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5871" name="Freeform 5871"/>
          <p:cNvSpPr/>
          <p:nvPr/>
        </p:nvSpPr>
        <p:spPr>
          <a:xfrm rot="0" flipH="0" flipV="1">
            <a:off x="719999" y="445025"/>
            <a:ext cx="4532099" cy="572699"/>
          </a:xfrm>
          <a:custGeom>
            <a:pathLst>
              <a:path w="4532099" h="572699">
                <a:moveTo>
                  <a:pt x="0" y="572699"/>
                </a:moveTo>
                <a:lnTo>
                  <a:pt x="4532099" y="572699"/>
                </a:lnTo>
                <a:lnTo>
                  <a:pt x="45320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2" name="Freeform 5872"/>
          <p:cNvSpPr/>
          <p:nvPr/>
        </p:nvSpPr>
        <p:spPr>
          <a:xfrm rot="0" flipH="0" flipV="1">
            <a:off x="676774" y="1797312"/>
            <a:ext cx="2505599" cy="1755599"/>
          </a:xfrm>
          <a:custGeom>
            <a:pathLst>
              <a:path w="1272844800" h="891844800">
                <a:moveTo>
                  <a:pt x="0" y="891844800"/>
                </a:moveTo>
                <a:lnTo>
                  <a:pt x="1272844800" y="8918448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569232454" y="180487895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3" name="Freeform 5873"/>
          <p:cNvSpPr/>
          <p:nvPr/>
        </p:nvSpPr>
        <p:spPr>
          <a:xfrm rot="0" flipH="0" flipV="1">
            <a:off x="676774" y="1361554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347867386" y="9323086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74" name="Picture 5874"/>
          <p:cNvPicPr>
            <a:picLocks noChangeAspect="0" noChangeArrowheads="1"/>
          </p:cNvPicPr>
          <p:nvPr/>
        </p:nvPicPr>
        <p:blipFill>
          <a:blip r:embed="rId58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48999" y="2875401"/>
            <a:ext cx="3295000" cy="2268099"/>
          </a:xfrm>
          <a:prstGeom prst="rect">
            <a:avLst/>
          </a:prstGeom>
          <a:noFill/>
          <a:extLst/>
        </p:spPr>
      </p:pic>
      <p:pic>
        <p:nvPicPr>
          <p:cNvPr id="5875" name="Picture 5875"/>
          <p:cNvPicPr>
            <a:picLocks noChangeAspect="0" noChangeArrowheads="1"/>
          </p:cNvPicPr>
          <p:nvPr/>
        </p:nvPicPr>
        <p:blipFill>
          <a:blip r:embed="rId5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49000" y="2875401"/>
            <a:ext cx="3294999" cy="2268099"/>
          </a:xfrm>
          <a:prstGeom prst="rect">
            <a:avLst/>
          </a:prstGeom>
          <a:noFill/>
          <a:extLst/>
        </p:spPr>
      </p:pic>
      <p:sp>
        <p:nvSpPr>
          <p:cNvPr id="5876" name="Freeform 5876"/>
          <p:cNvSpPr/>
          <p:nvPr/>
        </p:nvSpPr>
        <p:spPr>
          <a:xfrm rot="0" flipH="0" flipV="1">
            <a:off x="3480149" y="1361554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1076247114" y="9323086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7" name="Freeform 5877"/>
          <p:cNvSpPr/>
          <p:nvPr/>
        </p:nvSpPr>
        <p:spPr>
          <a:xfrm rot="0" flipH="0" flipV="1">
            <a:off x="3480149" y="1741612"/>
            <a:ext cx="2505599" cy="1755599"/>
          </a:xfrm>
          <a:custGeom>
            <a:pathLst>
              <a:path w="1272844800" h="891844800">
                <a:moveTo>
                  <a:pt x="0" y="891844800"/>
                </a:moveTo>
                <a:lnTo>
                  <a:pt x="1272844800" y="8918448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883177646" y="177658335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8" name="Freeform 5878"/>
          <p:cNvSpPr/>
          <p:nvPr/>
        </p:nvSpPr>
        <p:spPr>
          <a:xfrm rot="0" flipH="0" flipV="1">
            <a:off x="6341199" y="1361554"/>
            <a:ext cx="2505599" cy="473699"/>
          </a:xfrm>
          <a:custGeom>
            <a:pathLst>
              <a:path w="1272844800" h="240639600">
                <a:moveTo>
                  <a:pt x="0" y="240639600"/>
                </a:moveTo>
                <a:lnTo>
                  <a:pt x="1272844800" y="2406396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2529660514" y="9323086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9" name="Freeform 5879"/>
          <p:cNvSpPr/>
          <p:nvPr/>
        </p:nvSpPr>
        <p:spPr>
          <a:xfrm rot="0" flipH="0" flipV="1">
            <a:off x="6341199" y="1797312"/>
            <a:ext cx="2505599" cy="1755599"/>
          </a:xfrm>
          <a:custGeom>
            <a:pathLst>
              <a:path w="1272844800" h="891844800">
                <a:moveTo>
                  <a:pt x="0" y="891844800"/>
                </a:moveTo>
                <a:lnTo>
                  <a:pt x="1272844800" y="8918448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2308295446" y="180487895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80" name="Picture 5880"/>
          <p:cNvPicPr>
            <a:picLocks noChangeAspect="0" noChangeArrowheads="1"/>
          </p:cNvPicPr>
          <p:nvPr/>
        </p:nvPicPr>
        <p:blipFill>
          <a:blip r:embed="rId58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1875" y="4140274"/>
            <a:ext cx="2530999" cy="1003226"/>
          </a:xfrm>
          <a:prstGeom prst="rect">
            <a:avLst/>
          </a:prstGeom>
          <a:noFill/>
          <a:extLst/>
        </p:spPr>
      </p:pic>
      <p:sp>
        <p:nvSpPr>
          <p:cNvPr id="5881" name="Freeform 5881"/>
          <p:cNvSpPr/>
          <p:nvPr/>
        </p:nvSpPr>
        <p:spPr>
          <a:xfrm rot="0" flipH="0" flipV="1">
            <a:off x="185826" y="3497200"/>
            <a:ext cx="943250" cy="1179899"/>
          </a:xfrm>
          <a:custGeom>
            <a:pathLst>
              <a:path w="479171124" h="599388803">
                <a:moveTo>
                  <a:pt x="0" y="599388803"/>
                </a:moveTo>
                <a:lnTo>
                  <a:pt x="479171124" y="599388803"/>
                </a:lnTo>
                <a:lnTo>
                  <a:pt x="479171124" y="0"/>
                </a:lnTo>
                <a:lnTo>
                  <a:pt x="0" y="0"/>
                </a:lnTo>
                <a:close/>
                <a:moveTo>
                  <a:pt x="1682177433" y="237596620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82" name="Picture 5882"/>
          <p:cNvPicPr>
            <a:picLocks noChangeAspect="0" noChangeArrowheads="1"/>
          </p:cNvPicPr>
          <p:nvPr/>
        </p:nvPicPr>
        <p:blipFill>
          <a:blip r:embed="rId58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5826" y="3497200"/>
            <a:ext cx="943250" cy="1179899"/>
          </a:xfrm>
          <a:prstGeom prst="rect">
            <a:avLst/>
          </a:prstGeom>
          <a:noFill/>
          <a:extLst/>
        </p:spPr>
      </p:pic>
      <p:sp>
        <p:nvSpPr>
          <p:cNvPr id="5883" name="Rectangle 5883"/>
          <p:cNvSpPr/>
          <p:nvPr/>
        </p:nvSpPr>
        <p:spPr>
          <a:xfrm rot="0" flipH="0" flipV="0">
            <a:off x="805724" y="386275"/>
            <a:ext cx="4281296" cy="624535"/>
          </a:xfrm>
          <a:prstGeom prst="rect">
            <a:avLst/>
          </a:prstGeom>
        </p:spPr>
      </p:sp>
      <p:sp>
        <p:nvSpPr>
          <p:cNvPr id="5884" name="Freeform 5884"/>
          <p:cNvSpPr/>
          <p:nvPr/>
        </p:nvSpPr>
        <p:spPr>
          <a:xfrm rot="0" flipH="0" flipV="0">
            <a:off x="805724" y="622190"/>
            <a:ext cx="160210" cy="280035"/>
          </a:xfrm>
          <a:custGeom>
            <a:pathLst>
              <a:path w="5340350" h="9334500">
                <a:moveTo>
                  <a:pt x="2717800" y="9334500"/>
                </a:moveTo>
                <a:cubicBezTo>
                  <a:pt x="2019300" y="9334500"/>
                  <a:pt x="1438275" y="9152466"/>
                  <a:pt x="974725" y="8788400"/>
                </a:cubicBezTo>
                <a:cubicBezTo>
                  <a:pt x="511175" y="8424334"/>
                  <a:pt x="186266" y="7933267"/>
                  <a:pt x="0" y="7315200"/>
                </a:cubicBezTo>
                <a:lnTo>
                  <a:pt x="1511300" y="6953250"/>
                </a:lnTo>
                <a:cubicBezTo>
                  <a:pt x="1557866" y="7211484"/>
                  <a:pt x="1693333" y="7433734"/>
                  <a:pt x="1917700" y="7620000"/>
                </a:cubicBezTo>
                <a:cubicBezTo>
                  <a:pt x="2142066" y="7806267"/>
                  <a:pt x="2389716" y="7899400"/>
                  <a:pt x="2660650" y="7899400"/>
                </a:cubicBezTo>
                <a:cubicBezTo>
                  <a:pt x="2838450" y="7899400"/>
                  <a:pt x="3026833" y="7851775"/>
                  <a:pt x="3225800" y="7756525"/>
                </a:cubicBezTo>
                <a:cubicBezTo>
                  <a:pt x="3424766" y="7661275"/>
                  <a:pt x="3572933" y="7507817"/>
                  <a:pt x="3670300" y="7296150"/>
                </a:cubicBezTo>
                <a:cubicBezTo>
                  <a:pt x="3729566" y="7160684"/>
                  <a:pt x="3764491" y="6998759"/>
                  <a:pt x="3775075" y="6810375"/>
                </a:cubicBezTo>
                <a:cubicBezTo>
                  <a:pt x="3785658" y="6621992"/>
                  <a:pt x="3790950" y="6402917"/>
                  <a:pt x="3790950" y="6153150"/>
                </a:cubicBezTo>
                <a:lnTo>
                  <a:pt x="3790950" y="0"/>
                </a:lnTo>
                <a:lnTo>
                  <a:pt x="5340350" y="0"/>
                </a:lnTo>
                <a:lnTo>
                  <a:pt x="5340350" y="6153150"/>
                </a:lnTo>
                <a:cubicBezTo>
                  <a:pt x="5340350" y="6436784"/>
                  <a:pt x="5339291" y="6685492"/>
                  <a:pt x="5337175" y="6899275"/>
                </a:cubicBezTo>
                <a:cubicBezTo>
                  <a:pt x="5335058" y="7113059"/>
                  <a:pt x="5313891" y="7314142"/>
                  <a:pt x="5273675" y="7502525"/>
                </a:cubicBezTo>
                <a:cubicBezTo>
                  <a:pt x="5233458" y="7690909"/>
                  <a:pt x="5154083" y="7884584"/>
                  <a:pt x="5035550" y="8083550"/>
                </a:cubicBezTo>
                <a:cubicBezTo>
                  <a:pt x="4785783" y="8515350"/>
                  <a:pt x="4459816" y="8831792"/>
                  <a:pt x="4057650" y="9032875"/>
                </a:cubicBezTo>
                <a:cubicBezTo>
                  <a:pt x="3655483" y="9233958"/>
                  <a:pt x="3208866" y="9334500"/>
                  <a:pt x="2717800" y="9334500"/>
                </a:cubicBezTo>
                <a:close/>
                <a:moveTo>
                  <a:pt x="-190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5" name="Freeform 5885"/>
          <p:cNvSpPr/>
          <p:nvPr/>
        </p:nvSpPr>
        <p:spPr>
          <a:xfrm rot="0" flipH="0" flipV="0">
            <a:off x="1011465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6" name="Freeform 5886"/>
          <p:cNvSpPr/>
          <p:nvPr/>
        </p:nvSpPr>
        <p:spPr>
          <a:xfrm rot="0" flipH="0" flipV="0">
            <a:off x="1235492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7" name="Freeform 5887"/>
          <p:cNvSpPr/>
          <p:nvPr/>
        </p:nvSpPr>
        <p:spPr>
          <a:xfrm rot="0" flipH="0" flipV="0">
            <a:off x="141189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8" name="Freeform 5888"/>
          <p:cNvSpPr/>
          <p:nvPr/>
        </p:nvSpPr>
        <p:spPr>
          <a:xfrm rot="0" flipH="0" flipV="0">
            <a:off x="164659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9" name="Freeform 5889"/>
          <p:cNvSpPr/>
          <p:nvPr/>
        </p:nvSpPr>
        <p:spPr>
          <a:xfrm rot="0" flipH="0" flipV="0">
            <a:off x="174908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0" name="Freeform 5890"/>
          <p:cNvSpPr/>
          <p:nvPr/>
        </p:nvSpPr>
        <p:spPr>
          <a:xfrm rot="0" flipH="0" flipV="0">
            <a:off x="2063405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1" name="Freeform 5891"/>
          <p:cNvSpPr/>
          <p:nvPr/>
        </p:nvSpPr>
        <p:spPr>
          <a:xfrm rot="0" flipH="0" flipV="0">
            <a:off x="2298483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2" name="Freeform 5892"/>
          <p:cNvSpPr/>
          <p:nvPr/>
        </p:nvSpPr>
        <p:spPr>
          <a:xfrm rot="0" flipH="0" flipV="0">
            <a:off x="2435643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3" name="Freeform 5893"/>
          <p:cNvSpPr/>
          <p:nvPr/>
        </p:nvSpPr>
        <p:spPr>
          <a:xfrm rot="0" flipH="0" flipV="0">
            <a:off x="2659671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4" name="Freeform 5894"/>
          <p:cNvSpPr/>
          <p:nvPr/>
        </p:nvSpPr>
        <p:spPr>
          <a:xfrm rot="0" flipH="0" flipV="0">
            <a:off x="2825787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5" name="Freeform 5895"/>
          <p:cNvSpPr/>
          <p:nvPr/>
        </p:nvSpPr>
        <p:spPr>
          <a:xfrm rot="0" flipH="0" flipV="0">
            <a:off x="307229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6" name="Freeform 5896"/>
          <p:cNvSpPr/>
          <p:nvPr/>
        </p:nvSpPr>
        <p:spPr>
          <a:xfrm rot="0" flipH="0" flipV="0">
            <a:off x="3314610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7" name="Freeform 5897"/>
          <p:cNvSpPr/>
          <p:nvPr/>
        </p:nvSpPr>
        <p:spPr>
          <a:xfrm rot="0" flipH="0" flipV="0">
            <a:off x="3417098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8" name="Freeform 5898"/>
          <p:cNvSpPr/>
          <p:nvPr/>
        </p:nvSpPr>
        <p:spPr>
          <a:xfrm rot="0" flipH="0" flipV="0">
            <a:off x="3720374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9" name="Freeform 5899"/>
          <p:cNvSpPr/>
          <p:nvPr/>
        </p:nvSpPr>
        <p:spPr>
          <a:xfrm rot="0" flipH="0" flipV="0">
            <a:off x="394173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0" name="Freeform 5900"/>
          <p:cNvSpPr/>
          <p:nvPr/>
        </p:nvSpPr>
        <p:spPr>
          <a:xfrm rot="0" flipH="0" flipV="0">
            <a:off x="4033175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1" name="Freeform 5901"/>
          <p:cNvSpPr/>
          <p:nvPr/>
        </p:nvSpPr>
        <p:spPr>
          <a:xfrm rot="0" flipH="0" flipV="0">
            <a:off x="4239296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2" name="Freeform 5902"/>
          <p:cNvSpPr/>
          <p:nvPr/>
        </p:nvSpPr>
        <p:spPr>
          <a:xfrm rot="0" flipH="0" flipV="0">
            <a:off x="4473992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3" name="Freeform 5903"/>
          <p:cNvSpPr/>
          <p:nvPr/>
        </p:nvSpPr>
        <p:spPr>
          <a:xfrm rot="0" flipH="0" flipV="0">
            <a:off x="4580672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4" name="Freeform 5904"/>
          <p:cNvSpPr/>
          <p:nvPr/>
        </p:nvSpPr>
        <p:spPr>
          <a:xfrm rot="0" flipH="0" flipV="0">
            <a:off x="4672112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5" name="Freeform 5905"/>
          <p:cNvSpPr/>
          <p:nvPr/>
        </p:nvSpPr>
        <p:spPr>
          <a:xfrm rot="0" flipH="0" flipV="0">
            <a:off x="4895378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6" name="Rectangle 5906"/>
          <p:cNvSpPr/>
          <p:nvPr/>
        </p:nvSpPr>
        <p:spPr>
          <a:xfrm rot="0" flipH="0" flipV="0">
            <a:off x="762499" y="1853959"/>
            <a:ext cx="2181061" cy="1299635"/>
          </a:xfrm>
          <a:prstGeom prst="rect">
            <a:avLst/>
          </a:prstGeom>
        </p:spPr>
      </p:sp>
      <p:sp>
        <p:nvSpPr>
          <p:cNvPr id="5907" name="Freeform 5907"/>
          <p:cNvSpPr/>
          <p:nvPr/>
        </p:nvSpPr>
        <p:spPr>
          <a:xfrm rot="0" flipH="0" flipV="0">
            <a:off x="773015" y="1931957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8" name="Freeform 5908"/>
          <p:cNvSpPr/>
          <p:nvPr/>
        </p:nvSpPr>
        <p:spPr>
          <a:xfrm rot="0" flipH="0" flipV="0">
            <a:off x="863693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9" name="Freeform 5909"/>
          <p:cNvSpPr/>
          <p:nvPr/>
        </p:nvSpPr>
        <p:spPr>
          <a:xfrm rot="0" flipH="0" flipV="0">
            <a:off x="953761" y="19546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0" name="Freeform 5910"/>
          <p:cNvSpPr/>
          <p:nvPr/>
        </p:nvSpPr>
        <p:spPr>
          <a:xfrm rot="0" flipH="0" flipV="0">
            <a:off x="1090007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1" name="Freeform 5911"/>
          <p:cNvSpPr/>
          <p:nvPr/>
        </p:nvSpPr>
        <p:spPr>
          <a:xfrm rot="0" flipH="0" flipV="0">
            <a:off x="1180075" y="19254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2" name="Freeform 5912"/>
          <p:cNvSpPr/>
          <p:nvPr/>
        </p:nvSpPr>
        <p:spPr>
          <a:xfrm rot="0" flipH="0" flipV="0">
            <a:off x="1222747" y="19254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3" name="Freeform 5913"/>
          <p:cNvSpPr/>
          <p:nvPr/>
        </p:nvSpPr>
        <p:spPr>
          <a:xfrm rot="0" flipH="0" flipV="0">
            <a:off x="1259171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4" name="Freeform 5914"/>
          <p:cNvSpPr/>
          <p:nvPr/>
        </p:nvSpPr>
        <p:spPr>
          <a:xfrm rot="0" flipH="0" flipV="0">
            <a:off x="1385358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5" name="Freeform 5915"/>
          <p:cNvSpPr/>
          <p:nvPr/>
        </p:nvSpPr>
        <p:spPr>
          <a:xfrm rot="0" flipH="0" flipV="0">
            <a:off x="1463539" y="19546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6" name="Freeform 5916"/>
          <p:cNvSpPr/>
          <p:nvPr/>
        </p:nvSpPr>
        <p:spPr>
          <a:xfrm rot="0" flipH="0" flipV="0">
            <a:off x="1549341" y="192540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7" name="Freeform 5917"/>
          <p:cNvSpPr/>
          <p:nvPr/>
        </p:nvSpPr>
        <p:spPr>
          <a:xfrm rot="0" flipH="0" flipV="0">
            <a:off x="1640019" y="19243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8" name="Freeform 5918"/>
          <p:cNvSpPr/>
          <p:nvPr/>
        </p:nvSpPr>
        <p:spPr>
          <a:xfrm rot="0" flipH="0" flipV="0">
            <a:off x="1676442" y="19362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9" name="Freeform 5919"/>
          <p:cNvSpPr/>
          <p:nvPr/>
        </p:nvSpPr>
        <p:spPr>
          <a:xfrm rot="0" flipH="0" flipV="0">
            <a:off x="1733745" y="19362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0" name="Freeform 5920"/>
          <p:cNvSpPr/>
          <p:nvPr/>
        </p:nvSpPr>
        <p:spPr>
          <a:xfrm rot="0" flipH="0" flipV="0">
            <a:off x="1795009" y="19272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1" name="Freeform 5921"/>
          <p:cNvSpPr/>
          <p:nvPr/>
        </p:nvSpPr>
        <p:spPr>
          <a:xfrm rot="0" flipH="0" flipV="0">
            <a:off x="1877458" y="19546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2" name="Freeform 5922"/>
          <p:cNvSpPr/>
          <p:nvPr/>
        </p:nvSpPr>
        <p:spPr>
          <a:xfrm rot="0" flipH="0" flipV="0">
            <a:off x="1957163" y="19546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3" name="Freeform 5923"/>
          <p:cNvSpPr/>
          <p:nvPr/>
        </p:nvSpPr>
        <p:spPr>
          <a:xfrm rot="0" flipH="0" flipV="0">
            <a:off x="2037173" y="19546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4" name="Freeform 5924"/>
          <p:cNvSpPr/>
          <p:nvPr/>
        </p:nvSpPr>
        <p:spPr>
          <a:xfrm rot="0" flipH="0" flipV="0">
            <a:off x="2117031" y="19272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5" name="Freeform 5925"/>
          <p:cNvSpPr/>
          <p:nvPr/>
        </p:nvSpPr>
        <p:spPr>
          <a:xfrm rot="0" flipH="0" flipV="0">
            <a:off x="2200851" y="19272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6" name="Freeform 5926"/>
          <p:cNvSpPr/>
          <p:nvPr/>
        </p:nvSpPr>
        <p:spPr>
          <a:xfrm rot="0" flipH="0" flipV="0">
            <a:off x="2290919" y="19546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7" name="Freeform 5927"/>
          <p:cNvSpPr/>
          <p:nvPr/>
        </p:nvSpPr>
        <p:spPr>
          <a:xfrm rot="0" flipH="0" flipV="0">
            <a:off x="777892" y="21063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8" name="Freeform 5928"/>
          <p:cNvSpPr/>
          <p:nvPr/>
        </p:nvSpPr>
        <p:spPr>
          <a:xfrm rot="0" flipH="0" flipV="0">
            <a:off x="868570" y="21053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9" name="Freeform 5929"/>
          <p:cNvSpPr/>
          <p:nvPr/>
        </p:nvSpPr>
        <p:spPr>
          <a:xfrm rot="0" flipH="0" flipV="0">
            <a:off x="913071" y="213731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0" name="Freeform 5930"/>
          <p:cNvSpPr/>
          <p:nvPr/>
        </p:nvSpPr>
        <p:spPr>
          <a:xfrm rot="0" flipH="0" flipV="0">
            <a:off x="1007406" y="21063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1" name="Freeform 5931"/>
          <p:cNvSpPr/>
          <p:nvPr/>
        </p:nvSpPr>
        <p:spPr>
          <a:xfrm rot="0" flipH="0" flipV="0">
            <a:off x="1093208" y="21063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2" name="Freeform 5932"/>
          <p:cNvSpPr/>
          <p:nvPr/>
        </p:nvSpPr>
        <p:spPr>
          <a:xfrm rot="0" flipH="0" flipV="0">
            <a:off x="1172760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3" name="Freeform 5933"/>
          <p:cNvSpPr/>
          <p:nvPr/>
        </p:nvSpPr>
        <p:spPr>
          <a:xfrm rot="0" flipH="0" flipV="0">
            <a:off x="1256733" y="21356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4" name="Freeform 5934"/>
          <p:cNvSpPr/>
          <p:nvPr/>
        </p:nvSpPr>
        <p:spPr>
          <a:xfrm rot="0" flipH="0" flipV="0">
            <a:off x="1332628" y="21171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5" name="Freeform 5935"/>
          <p:cNvSpPr/>
          <p:nvPr/>
        </p:nvSpPr>
        <p:spPr>
          <a:xfrm rot="0" flipH="0" flipV="0">
            <a:off x="1393893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6" name="Freeform 5936"/>
          <p:cNvSpPr/>
          <p:nvPr/>
        </p:nvSpPr>
        <p:spPr>
          <a:xfrm rot="0" flipH="0" flipV="0">
            <a:off x="1483961" y="213609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7" name="Freeform 5937"/>
          <p:cNvSpPr/>
          <p:nvPr/>
        </p:nvSpPr>
        <p:spPr>
          <a:xfrm rot="0" flipH="0" flipV="0">
            <a:off x="1538977" y="21063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8" name="Freeform 5938"/>
          <p:cNvSpPr/>
          <p:nvPr/>
        </p:nvSpPr>
        <p:spPr>
          <a:xfrm rot="0" flipH="0" flipV="0">
            <a:off x="1624626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9" name="Freeform 5939"/>
          <p:cNvSpPr/>
          <p:nvPr/>
        </p:nvSpPr>
        <p:spPr>
          <a:xfrm rot="0" flipH="0" flipV="0">
            <a:off x="1714695" y="21356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0" name="Freeform 5940"/>
          <p:cNvSpPr/>
          <p:nvPr/>
        </p:nvSpPr>
        <p:spPr>
          <a:xfrm rot="0" flipH="0" flipV="0">
            <a:off x="1836615" y="21356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1" name="Freeform 5941"/>
          <p:cNvSpPr/>
          <p:nvPr/>
        </p:nvSpPr>
        <p:spPr>
          <a:xfrm rot="0" flipH="0" flipV="0">
            <a:off x="1903366" y="213746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2" name="Freeform 5942"/>
          <p:cNvSpPr/>
          <p:nvPr/>
        </p:nvSpPr>
        <p:spPr>
          <a:xfrm rot="0" flipH="0" flipV="0">
            <a:off x="1990539" y="21356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3" name="Freeform 5943"/>
          <p:cNvSpPr/>
          <p:nvPr/>
        </p:nvSpPr>
        <p:spPr>
          <a:xfrm rot="0" flipH="0" flipV="0">
            <a:off x="2133033" y="21356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4" name="Freeform 5944"/>
          <p:cNvSpPr/>
          <p:nvPr/>
        </p:nvSpPr>
        <p:spPr>
          <a:xfrm rot="0" flipH="0" flipV="0">
            <a:off x="2267907" y="21356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5" name="Freeform 5945"/>
          <p:cNvSpPr/>
          <p:nvPr/>
        </p:nvSpPr>
        <p:spPr>
          <a:xfrm rot="0" flipH="0" flipV="0">
            <a:off x="2343497" y="21171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6" name="Freeform 5946"/>
          <p:cNvSpPr/>
          <p:nvPr/>
        </p:nvSpPr>
        <p:spPr>
          <a:xfrm rot="0" flipH="0" flipV="0">
            <a:off x="2411010" y="213609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7" name="Freeform 5947"/>
          <p:cNvSpPr/>
          <p:nvPr/>
        </p:nvSpPr>
        <p:spPr>
          <a:xfrm rot="0" flipH="0" flipV="0">
            <a:off x="2464807" y="21053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8" name="Freeform 5948"/>
          <p:cNvSpPr/>
          <p:nvPr/>
        </p:nvSpPr>
        <p:spPr>
          <a:xfrm rot="0" flipH="0" flipV="0">
            <a:off x="2505193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9" name="Freeform 5949"/>
          <p:cNvSpPr/>
          <p:nvPr/>
        </p:nvSpPr>
        <p:spPr>
          <a:xfrm rot="0" flipH="0" flipV="0">
            <a:off x="2589014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0" name="Freeform 5950"/>
          <p:cNvSpPr/>
          <p:nvPr/>
        </p:nvSpPr>
        <p:spPr>
          <a:xfrm rot="0" flipH="0" flipV="0">
            <a:off x="770272" y="2293907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1" name="Freeform 5951"/>
          <p:cNvSpPr/>
          <p:nvPr/>
        </p:nvSpPr>
        <p:spPr>
          <a:xfrm rot="0" flipH="0" flipV="0">
            <a:off x="868417" y="23166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2" name="Freeform 5952"/>
          <p:cNvSpPr/>
          <p:nvPr/>
        </p:nvSpPr>
        <p:spPr>
          <a:xfrm rot="0" flipH="0" flipV="0">
            <a:off x="954219" y="228735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3" name="Freeform 5953"/>
          <p:cNvSpPr/>
          <p:nvPr/>
        </p:nvSpPr>
        <p:spPr>
          <a:xfrm rot="0" flipH="0" flipV="0">
            <a:off x="996891" y="228735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4" name="Freeform 5954"/>
          <p:cNvSpPr/>
          <p:nvPr/>
        </p:nvSpPr>
        <p:spPr>
          <a:xfrm rot="0" flipH="0" flipV="0">
            <a:off x="1029962" y="234176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5" name="Freeform 5955"/>
          <p:cNvSpPr/>
          <p:nvPr/>
        </p:nvSpPr>
        <p:spPr>
          <a:xfrm rot="0" flipH="0" flipV="0">
            <a:off x="1092598" y="2295584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6" name="Freeform 5956"/>
          <p:cNvSpPr/>
          <p:nvPr/>
        </p:nvSpPr>
        <p:spPr>
          <a:xfrm rot="0" flipH="0" flipV="0">
            <a:off x="1215432" y="23166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7" name="Freeform 5957"/>
          <p:cNvSpPr/>
          <p:nvPr/>
        </p:nvSpPr>
        <p:spPr>
          <a:xfrm rot="0" flipH="0" flipV="0">
            <a:off x="1305501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8" name="Freeform 5958"/>
          <p:cNvSpPr/>
          <p:nvPr/>
        </p:nvSpPr>
        <p:spPr>
          <a:xfrm rot="0" flipH="0" flipV="0">
            <a:off x="1397398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9" name="Freeform 5959"/>
          <p:cNvSpPr/>
          <p:nvPr/>
        </p:nvSpPr>
        <p:spPr>
          <a:xfrm rot="0" flipH="0" flipV="0">
            <a:off x="1525414" y="22873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0" name="Freeform 5960"/>
          <p:cNvSpPr/>
          <p:nvPr/>
        </p:nvSpPr>
        <p:spPr>
          <a:xfrm rot="0" flipH="0" flipV="0">
            <a:off x="1603595" y="23166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1" name="Freeform 5961"/>
          <p:cNvSpPr/>
          <p:nvPr/>
        </p:nvSpPr>
        <p:spPr>
          <a:xfrm rot="0" flipH="0" flipV="0">
            <a:off x="1689396" y="22873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2" name="Freeform 5962"/>
          <p:cNvSpPr/>
          <p:nvPr/>
        </p:nvSpPr>
        <p:spPr>
          <a:xfrm rot="0" flipH="0" flipV="0">
            <a:off x="1780074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3" name="Freeform 5963"/>
          <p:cNvSpPr/>
          <p:nvPr/>
        </p:nvSpPr>
        <p:spPr>
          <a:xfrm rot="0" flipH="0" flipV="0">
            <a:off x="1816498" y="229817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4" name="Freeform 5964"/>
          <p:cNvSpPr/>
          <p:nvPr/>
        </p:nvSpPr>
        <p:spPr>
          <a:xfrm rot="0" flipH="0" flipV="0">
            <a:off x="1873800" y="229817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5" name="Freeform 5965"/>
          <p:cNvSpPr/>
          <p:nvPr/>
        </p:nvSpPr>
        <p:spPr>
          <a:xfrm rot="0" flipH="0" flipV="0">
            <a:off x="1940094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6" name="Freeform 5966"/>
          <p:cNvSpPr/>
          <p:nvPr/>
        </p:nvSpPr>
        <p:spPr>
          <a:xfrm rot="0" flipH="0" flipV="0">
            <a:off x="2012637" y="229817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7" name="Freeform 5967"/>
          <p:cNvSpPr/>
          <p:nvPr/>
        </p:nvSpPr>
        <p:spPr>
          <a:xfrm rot="0" flipH="0" flipV="0">
            <a:off x="2072530" y="23166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8" name="Freeform 5968"/>
          <p:cNvSpPr/>
          <p:nvPr/>
        </p:nvSpPr>
        <p:spPr>
          <a:xfrm rot="0" flipH="0" flipV="0">
            <a:off x="2150711" y="23166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9" name="Freeform 5969"/>
          <p:cNvSpPr/>
          <p:nvPr/>
        </p:nvSpPr>
        <p:spPr>
          <a:xfrm rot="0" flipH="0" flipV="0">
            <a:off x="2241541" y="23170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0" name="Freeform 5970"/>
          <p:cNvSpPr/>
          <p:nvPr/>
        </p:nvSpPr>
        <p:spPr>
          <a:xfrm rot="0" flipH="0" flipV="0">
            <a:off x="2295339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1" name="Freeform 5971"/>
          <p:cNvSpPr/>
          <p:nvPr/>
        </p:nvSpPr>
        <p:spPr>
          <a:xfrm rot="0" flipH="0" flipV="0">
            <a:off x="2335725" y="23166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2" name="Freeform 5972"/>
          <p:cNvSpPr/>
          <p:nvPr/>
        </p:nvSpPr>
        <p:spPr>
          <a:xfrm rot="0" flipH="0" flipV="0">
            <a:off x="2425793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3" name="Freeform 5973"/>
          <p:cNvSpPr/>
          <p:nvPr/>
        </p:nvSpPr>
        <p:spPr>
          <a:xfrm rot="0" flipH="0" flipV="0">
            <a:off x="777892" y="24683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4" name="Freeform 5974"/>
          <p:cNvSpPr/>
          <p:nvPr/>
        </p:nvSpPr>
        <p:spPr>
          <a:xfrm rot="0" flipH="0" flipV="0">
            <a:off x="851044" y="249941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5" name="Freeform 5975"/>
          <p:cNvSpPr/>
          <p:nvPr/>
        </p:nvSpPr>
        <p:spPr>
          <a:xfrm rot="0" flipH="0" flipV="0">
            <a:off x="933949" y="24975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6" name="Freeform 5976"/>
          <p:cNvSpPr/>
          <p:nvPr/>
        </p:nvSpPr>
        <p:spPr>
          <a:xfrm rot="0" flipH="0" flipV="0">
            <a:off x="1024018" y="249804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7" name="Freeform 5977"/>
          <p:cNvSpPr/>
          <p:nvPr/>
        </p:nvSpPr>
        <p:spPr>
          <a:xfrm rot="0" flipH="0" flipV="0">
            <a:off x="1079034" y="24683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8" name="Freeform 5978"/>
          <p:cNvSpPr/>
          <p:nvPr/>
        </p:nvSpPr>
        <p:spPr>
          <a:xfrm rot="0" flipH="0" flipV="0">
            <a:off x="1157215" y="24975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9" name="Freeform 5979"/>
          <p:cNvSpPr/>
          <p:nvPr/>
        </p:nvSpPr>
        <p:spPr>
          <a:xfrm rot="0" flipH="0" flipV="0">
            <a:off x="1241797" y="24672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0" name="Freeform 5980"/>
          <p:cNvSpPr/>
          <p:nvPr/>
        </p:nvSpPr>
        <p:spPr>
          <a:xfrm rot="0" flipH="0" flipV="0">
            <a:off x="1282336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1" name="Freeform 5981"/>
          <p:cNvSpPr/>
          <p:nvPr/>
        </p:nvSpPr>
        <p:spPr>
          <a:xfrm rot="0" flipH="0" flipV="0">
            <a:off x="1358231" y="247914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2" name="Freeform 5982"/>
          <p:cNvSpPr/>
          <p:nvPr/>
        </p:nvSpPr>
        <p:spPr>
          <a:xfrm rot="0" flipH="0" flipV="0">
            <a:off x="1419496" y="24975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3" name="Freeform 5983"/>
          <p:cNvSpPr/>
          <p:nvPr/>
        </p:nvSpPr>
        <p:spPr>
          <a:xfrm rot="0" flipH="0" flipV="0">
            <a:off x="1498744" y="255641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4" name="Freeform 5984"/>
          <p:cNvSpPr/>
          <p:nvPr/>
        </p:nvSpPr>
        <p:spPr>
          <a:xfrm rot="0" flipH="0" flipV="0">
            <a:off x="1572810" y="2476559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5" name="Freeform 5985"/>
          <p:cNvSpPr/>
          <p:nvPr/>
        </p:nvSpPr>
        <p:spPr>
          <a:xfrm rot="0" flipH="0" flipV="0">
            <a:off x="1695645" y="24975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6" name="Freeform 5986"/>
          <p:cNvSpPr/>
          <p:nvPr/>
        </p:nvSpPr>
        <p:spPr>
          <a:xfrm rot="0" flipH="0" flipV="0">
            <a:off x="1785713" y="246832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7" name="Freeform 5987"/>
          <p:cNvSpPr/>
          <p:nvPr/>
        </p:nvSpPr>
        <p:spPr>
          <a:xfrm rot="0" flipH="0" flipV="0">
            <a:off x="1828385" y="246832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8" name="Freeform 5988"/>
          <p:cNvSpPr/>
          <p:nvPr/>
        </p:nvSpPr>
        <p:spPr>
          <a:xfrm rot="0" flipH="0" flipV="0">
            <a:off x="1869838" y="24672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9" name="Freeform 5989"/>
          <p:cNvSpPr/>
          <p:nvPr/>
        </p:nvSpPr>
        <p:spPr>
          <a:xfrm rot="0" flipH="0" flipV="0">
            <a:off x="1946495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0" name="Freeform 5990"/>
          <p:cNvSpPr/>
          <p:nvPr/>
        </p:nvSpPr>
        <p:spPr>
          <a:xfrm rot="0" flipH="0" flipV="0">
            <a:off x="2031382" y="24672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1" name="Freeform 5991"/>
          <p:cNvSpPr/>
          <p:nvPr/>
        </p:nvSpPr>
        <p:spPr>
          <a:xfrm rot="0" flipH="0" flipV="0">
            <a:off x="2071920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2" name="Freeform 5992"/>
          <p:cNvSpPr/>
          <p:nvPr/>
        </p:nvSpPr>
        <p:spPr>
          <a:xfrm rot="0" flipH="0" flipV="0">
            <a:off x="2151778" y="2470158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3" name="Freeform 5993"/>
          <p:cNvSpPr/>
          <p:nvPr/>
        </p:nvSpPr>
        <p:spPr>
          <a:xfrm rot="0" flipH="0" flipV="0">
            <a:off x="2241846" y="246832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4" name="Freeform 5994"/>
          <p:cNvSpPr/>
          <p:nvPr/>
        </p:nvSpPr>
        <p:spPr>
          <a:xfrm rot="0" flipH="0" flipV="0">
            <a:off x="2278422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5" name="Freeform 5995"/>
          <p:cNvSpPr/>
          <p:nvPr/>
        </p:nvSpPr>
        <p:spPr>
          <a:xfrm rot="0" flipH="0" flipV="0">
            <a:off x="2363309" y="24672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6" name="Freeform 5996"/>
          <p:cNvSpPr/>
          <p:nvPr/>
        </p:nvSpPr>
        <p:spPr>
          <a:xfrm rot="0" flipH="0" flipV="0">
            <a:off x="2431945" y="2498352"/>
            <a:ext cx="74980" cy="112166"/>
          </a:xfrm>
          <a:custGeom>
            <a:pathLst>
              <a:path w="6248400" h="9347200">
                <a:moveTo>
                  <a:pt x="241300" y="0"/>
                </a:moveTo>
                <a:lnTo>
                  <a:pt x="1943100" y="0"/>
                </a:lnTo>
                <a:lnTo>
                  <a:pt x="3581400" y="4851400"/>
                </a:lnTo>
                <a:lnTo>
                  <a:pt x="3314700" y="4851400"/>
                </a:lnTo>
                <a:lnTo>
                  <a:pt x="4724400" y="0"/>
                </a:lnTo>
                <a:lnTo>
                  <a:pt x="6248400" y="0"/>
                </a:lnTo>
                <a:lnTo>
                  <a:pt x="3886200" y="7277100"/>
                </a:lnTo>
                <a:cubicBezTo>
                  <a:pt x="3644900" y="8005233"/>
                  <a:pt x="3347508" y="8532283"/>
                  <a:pt x="2994025" y="8858250"/>
                </a:cubicBezTo>
                <a:cubicBezTo>
                  <a:pt x="2640541" y="9184216"/>
                  <a:pt x="2209800" y="9347200"/>
                  <a:pt x="1701800" y="9347200"/>
                </a:cubicBezTo>
                <a:cubicBezTo>
                  <a:pt x="1409700" y="9347200"/>
                  <a:pt x="1125008" y="9314391"/>
                  <a:pt x="847725" y="9248775"/>
                </a:cubicBezTo>
                <a:cubicBezTo>
                  <a:pt x="570441" y="9183158"/>
                  <a:pt x="287866" y="9080500"/>
                  <a:pt x="0" y="8940800"/>
                </a:cubicBezTo>
                <a:lnTo>
                  <a:pt x="0" y="7620000"/>
                </a:lnTo>
                <a:cubicBezTo>
                  <a:pt x="232833" y="7763933"/>
                  <a:pt x="458258" y="7869766"/>
                  <a:pt x="676275" y="7937500"/>
                </a:cubicBezTo>
                <a:cubicBezTo>
                  <a:pt x="894291" y="8005233"/>
                  <a:pt x="1113366" y="8039100"/>
                  <a:pt x="1333500" y="8039100"/>
                </a:cubicBezTo>
                <a:cubicBezTo>
                  <a:pt x="1532466" y="8039100"/>
                  <a:pt x="1707091" y="7985125"/>
                  <a:pt x="1857375" y="7877175"/>
                </a:cubicBezTo>
                <a:cubicBezTo>
                  <a:pt x="2007658" y="7769225"/>
                  <a:pt x="2137833" y="7618941"/>
                  <a:pt x="2247900" y="7426325"/>
                </a:cubicBezTo>
                <a:cubicBezTo>
                  <a:pt x="2357966" y="7233708"/>
                  <a:pt x="2451100" y="7010400"/>
                  <a:pt x="2527300" y="6756400"/>
                </a:cubicBezTo>
                <a:lnTo>
                  <a:pt x="2717800" y="6159500"/>
                </a:lnTo>
                <a:close/>
                <a:moveTo>
                  <a:pt x="61595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7" name="Freeform 5997"/>
          <p:cNvSpPr/>
          <p:nvPr/>
        </p:nvSpPr>
        <p:spPr>
          <a:xfrm rot="0" flipH="0" flipV="0">
            <a:off x="2522775" y="2467719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8" name="Freeform 5998"/>
          <p:cNvSpPr/>
          <p:nvPr/>
        </p:nvSpPr>
        <p:spPr>
          <a:xfrm rot="0" flipH="0" flipV="0">
            <a:off x="2562095" y="2464900"/>
            <a:ext cx="71932" cy="109499"/>
          </a:xfrm>
          <a:custGeom>
            <a:pathLst>
              <a:path w="5994400" h="9124950">
                <a:moveTo>
                  <a:pt x="3009900" y="9124950"/>
                </a:moveTo>
                <a:cubicBezTo>
                  <a:pt x="2446866" y="9124950"/>
                  <a:pt x="1937808" y="9004300"/>
                  <a:pt x="1482725" y="8763000"/>
                </a:cubicBezTo>
                <a:cubicBezTo>
                  <a:pt x="1027641" y="8521700"/>
                  <a:pt x="666750" y="8160809"/>
                  <a:pt x="400050" y="7680325"/>
                </a:cubicBezTo>
                <a:cubicBezTo>
                  <a:pt x="133350" y="7199842"/>
                  <a:pt x="0" y="6597650"/>
                  <a:pt x="0" y="5873750"/>
                </a:cubicBezTo>
                <a:cubicBezTo>
                  <a:pt x="0" y="5137150"/>
                  <a:pt x="133350" y="4527550"/>
                  <a:pt x="400050" y="4044950"/>
                </a:cubicBezTo>
                <a:cubicBezTo>
                  <a:pt x="666750" y="3562350"/>
                  <a:pt x="1027641" y="3202517"/>
                  <a:pt x="1482725" y="2965450"/>
                </a:cubicBezTo>
                <a:cubicBezTo>
                  <a:pt x="1937808" y="2728384"/>
                  <a:pt x="2446866" y="2609850"/>
                  <a:pt x="3009900" y="2609850"/>
                </a:cubicBezTo>
                <a:cubicBezTo>
                  <a:pt x="3564466" y="2609850"/>
                  <a:pt x="4067175" y="2728384"/>
                  <a:pt x="4518025" y="2965450"/>
                </a:cubicBezTo>
                <a:cubicBezTo>
                  <a:pt x="4968875" y="3202517"/>
                  <a:pt x="5327650" y="3562350"/>
                  <a:pt x="5594350" y="4044950"/>
                </a:cubicBezTo>
                <a:cubicBezTo>
                  <a:pt x="5861050" y="4527550"/>
                  <a:pt x="5994400" y="5137150"/>
                  <a:pt x="5994400" y="5873750"/>
                </a:cubicBezTo>
                <a:cubicBezTo>
                  <a:pt x="5994400" y="6597650"/>
                  <a:pt x="5861050" y="7199842"/>
                  <a:pt x="5594350" y="7680325"/>
                </a:cubicBezTo>
                <a:cubicBezTo>
                  <a:pt x="5327650" y="8160809"/>
                  <a:pt x="4968875" y="8521700"/>
                  <a:pt x="4518025" y="8763000"/>
                </a:cubicBezTo>
                <a:cubicBezTo>
                  <a:pt x="4067175" y="9004300"/>
                  <a:pt x="3564466" y="9124950"/>
                  <a:pt x="3009900" y="9124950"/>
                </a:cubicBezTo>
                <a:close/>
                <a:moveTo>
                  <a:pt x="-774700" y="8947150"/>
                </a:moveTo>
                <a:moveTo>
                  <a:pt x="2959100" y="7816850"/>
                </a:moveTo>
                <a:cubicBezTo>
                  <a:pt x="3255433" y="7816850"/>
                  <a:pt x="3518958" y="7743825"/>
                  <a:pt x="3749675" y="7597775"/>
                </a:cubicBezTo>
                <a:cubicBezTo>
                  <a:pt x="3980391" y="7451725"/>
                  <a:pt x="4162425" y="7234767"/>
                  <a:pt x="4295775" y="6946900"/>
                </a:cubicBezTo>
                <a:cubicBezTo>
                  <a:pt x="4429125" y="6659034"/>
                  <a:pt x="4495800" y="6301317"/>
                  <a:pt x="4495800" y="5873750"/>
                </a:cubicBezTo>
                <a:cubicBezTo>
                  <a:pt x="4495800" y="5221817"/>
                  <a:pt x="4367741" y="4730750"/>
                  <a:pt x="4111625" y="4400550"/>
                </a:cubicBezTo>
                <a:cubicBezTo>
                  <a:pt x="3855508" y="4070350"/>
                  <a:pt x="3505200" y="3905250"/>
                  <a:pt x="3060700" y="3905250"/>
                </a:cubicBezTo>
                <a:cubicBezTo>
                  <a:pt x="2760133" y="3905250"/>
                  <a:pt x="2493433" y="3978275"/>
                  <a:pt x="2260600" y="4124325"/>
                </a:cubicBezTo>
                <a:cubicBezTo>
                  <a:pt x="2027766" y="4270375"/>
                  <a:pt x="1844675" y="4489450"/>
                  <a:pt x="1711325" y="4781550"/>
                </a:cubicBezTo>
                <a:cubicBezTo>
                  <a:pt x="1577975" y="5073650"/>
                  <a:pt x="1511300" y="5437717"/>
                  <a:pt x="1511300" y="5873750"/>
                </a:cubicBezTo>
                <a:cubicBezTo>
                  <a:pt x="1511300" y="6517217"/>
                  <a:pt x="1641475" y="7001934"/>
                  <a:pt x="1901825" y="7327900"/>
                </a:cubicBezTo>
                <a:cubicBezTo>
                  <a:pt x="2162175" y="7653867"/>
                  <a:pt x="2514600" y="7816850"/>
                  <a:pt x="2959100" y="7816850"/>
                </a:cubicBezTo>
                <a:close/>
                <a:moveTo>
                  <a:pt x="533400" y="8947150"/>
                </a:moveTo>
                <a:moveTo>
                  <a:pt x="4210050" y="1695450"/>
                </a:moveTo>
                <a:cubicBezTo>
                  <a:pt x="3964516" y="1695450"/>
                  <a:pt x="3754966" y="1615017"/>
                  <a:pt x="3581400" y="1454150"/>
                </a:cubicBezTo>
                <a:cubicBezTo>
                  <a:pt x="3407833" y="1293284"/>
                  <a:pt x="3321050" y="1092200"/>
                  <a:pt x="3321050" y="850900"/>
                </a:cubicBezTo>
                <a:cubicBezTo>
                  <a:pt x="3321050" y="609600"/>
                  <a:pt x="3407833" y="407459"/>
                  <a:pt x="3581400" y="244475"/>
                </a:cubicBezTo>
                <a:cubicBezTo>
                  <a:pt x="3754966" y="81492"/>
                  <a:pt x="3964516" y="0"/>
                  <a:pt x="4210050" y="0"/>
                </a:cubicBezTo>
                <a:cubicBezTo>
                  <a:pt x="4472516" y="0"/>
                  <a:pt x="4688416" y="81492"/>
                  <a:pt x="4857750" y="244475"/>
                </a:cubicBezTo>
                <a:cubicBezTo>
                  <a:pt x="5027083" y="407459"/>
                  <a:pt x="5111750" y="609600"/>
                  <a:pt x="5111750" y="850900"/>
                </a:cubicBezTo>
                <a:cubicBezTo>
                  <a:pt x="5111750" y="1092200"/>
                  <a:pt x="5027083" y="1293284"/>
                  <a:pt x="4857750" y="1454150"/>
                </a:cubicBezTo>
                <a:cubicBezTo>
                  <a:pt x="4688416" y="1615017"/>
                  <a:pt x="4472516" y="1695450"/>
                  <a:pt x="4210050" y="1695450"/>
                </a:cubicBezTo>
                <a:close/>
                <a:moveTo>
                  <a:pt x="6654800" y="8947150"/>
                </a:moveTo>
                <a:moveTo>
                  <a:pt x="1771650" y="1695450"/>
                </a:moveTo>
                <a:cubicBezTo>
                  <a:pt x="1513416" y="1695450"/>
                  <a:pt x="1300691" y="1615017"/>
                  <a:pt x="1133475" y="1454150"/>
                </a:cubicBezTo>
                <a:cubicBezTo>
                  <a:pt x="966258" y="1293284"/>
                  <a:pt x="882650" y="1096434"/>
                  <a:pt x="882650" y="863600"/>
                </a:cubicBezTo>
                <a:cubicBezTo>
                  <a:pt x="882650" y="613834"/>
                  <a:pt x="966258" y="409575"/>
                  <a:pt x="1133475" y="250825"/>
                </a:cubicBezTo>
                <a:cubicBezTo>
                  <a:pt x="1300691" y="92075"/>
                  <a:pt x="1513416" y="12700"/>
                  <a:pt x="1771650" y="12700"/>
                </a:cubicBezTo>
                <a:cubicBezTo>
                  <a:pt x="2034116" y="12700"/>
                  <a:pt x="2250016" y="92075"/>
                  <a:pt x="2419350" y="250825"/>
                </a:cubicBezTo>
                <a:cubicBezTo>
                  <a:pt x="2588683" y="409575"/>
                  <a:pt x="2673350" y="613834"/>
                  <a:pt x="2673350" y="863600"/>
                </a:cubicBezTo>
                <a:cubicBezTo>
                  <a:pt x="2673350" y="1096434"/>
                  <a:pt x="2588683" y="1293284"/>
                  <a:pt x="2419350" y="1454150"/>
                </a:cubicBezTo>
                <a:cubicBezTo>
                  <a:pt x="2250016" y="1615017"/>
                  <a:pt x="2034116" y="1695450"/>
                  <a:pt x="1771650" y="1695450"/>
                </a:cubicBezTo>
                <a:close/>
                <a:moveTo>
                  <a:pt x="6654800" y="89471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9" name="Freeform 5999"/>
          <p:cNvSpPr/>
          <p:nvPr/>
        </p:nvSpPr>
        <p:spPr>
          <a:xfrm rot="0" flipH="0" flipV="0">
            <a:off x="2648658" y="2496218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0" name="Freeform 6000"/>
          <p:cNvSpPr/>
          <p:nvPr/>
        </p:nvSpPr>
        <p:spPr>
          <a:xfrm rot="0" flipH="0" flipV="0">
            <a:off x="2727521" y="2522736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1" name="Freeform 6001"/>
          <p:cNvSpPr/>
          <p:nvPr/>
        </p:nvSpPr>
        <p:spPr>
          <a:xfrm rot="0" flipH="0" flipV="0">
            <a:off x="2779337" y="255763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2" name="Freeform 6002"/>
          <p:cNvSpPr/>
          <p:nvPr/>
        </p:nvSpPr>
        <p:spPr>
          <a:xfrm rot="0" flipH="0" flipV="0">
            <a:off x="770881" y="267719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3" name="Freeform 6003"/>
          <p:cNvSpPr/>
          <p:nvPr/>
        </p:nvSpPr>
        <p:spPr>
          <a:xfrm rot="0" flipH="0" flipV="0">
            <a:off x="865827" y="2648694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4" name="Freeform 6004"/>
          <p:cNvSpPr/>
          <p:nvPr/>
        </p:nvSpPr>
        <p:spPr>
          <a:xfrm rot="0" flipH="0" flipV="0">
            <a:off x="906365" y="267719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5" name="Freeform 6005"/>
          <p:cNvSpPr/>
          <p:nvPr/>
        </p:nvSpPr>
        <p:spPr>
          <a:xfrm rot="0" flipH="0" flipV="0">
            <a:off x="994605" y="2677193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6" name="Freeform 6006"/>
          <p:cNvSpPr/>
          <p:nvPr/>
        </p:nvSpPr>
        <p:spPr>
          <a:xfrm rot="0" flipH="0" flipV="0">
            <a:off x="1073392" y="270371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7" name="Freeform 6007"/>
          <p:cNvSpPr/>
          <p:nvPr/>
        </p:nvSpPr>
        <p:spPr>
          <a:xfrm rot="0" flipH="0" flipV="0">
            <a:off x="1143648" y="264823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8" name="Freeform 6008"/>
          <p:cNvSpPr/>
          <p:nvPr/>
        </p:nvSpPr>
        <p:spPr>
          <a:xfrm rot="0" flipH="0" flipV="0">
            <a:off x="1213600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9" name="Freeform 6009"/>
          <p:cNvSpPr/>
          <p:nvPr/>
        </p:nvSpPr>
        <p:spPr>
          <a:xfrm rot="0" flipH="0" flipV="0">
            <a:off x="1331859" y="2677193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0" name="Freeform 6010"/>
          <p:cNvSpPr/>
          <p:nvPr/>
        </p:nvSpPr>
        <p:spPr>
          <a:xfrm rot="0" flipH="0" flipV="0">
            <a:off x="1423604" y="2679022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1" name="Freeform 6011"/>
          <p:cNvSpPr/>
          <p:nvPr/>
        </p:nvSpPr>
        <p:spPr>
          <a:xfrm rot="0" flipH="0" flipV="0">
            <a:off x="1511386" y="2659667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2" name="Freeform 6012"/>
          <p:cNvSpPr/>
          <p:nvPr/>
        </p:nvSpPr>
        <p:spPr>
          <a:xfrm rot="0" flipH="0" flipV="0">
            <a:off x="1573718" y="2677193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3" name="Freeform 6013"/>
          <p:cNvSpPr/>
          <p:nvPr/>
        </p:nvSpPr>
        <p:spPr>
          <a:xfrm rot="0" flipH="0" flipV="0">
            <a:off x="1658676" y="270371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4" name="Freeform 6014"/>
          <p:cNvSpPr/>
          <p:nvPr/>
        </p:nvSpPr>
        <p:spPr>
          <a:xfrm rot="0" flipH="0" flipV="0">
            <a:off x="1721313" y="264930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5" name="Freeform 6015"/>
          <p:cNvSpPr/>
          <p:nvPr/>
        </p:nvSpPr>
        <p:spPr>
          <a:xfrm rot="0" flipH="0" flipV="0">
            <a:off x="1811991" y="26482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6" name="Freeform 6016"/>
          <p:cNvSpPr/>
          <p:nvPr/>
        </p:nvSpPr>
        <p:spPr>
          <a:xfrm rot="0" flipH="0" flipV="0">
            <a:off x="1856492" y="268024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7" name="Freeform 6017"/>
          <p:cNvSpPr/>
          <p:nvPr/>
        </p:nvSpPr>
        <p:spPr>
          <a:xfrm rot="0" flipH="0" flipV="0">
            <a:off x="1950827" y="26493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8" name="Freeform 6018"/>
          <p:cNvSpPr/>
          <p:nvPr/>
        </p:nvSpPr>
        <p:spPr>
          <a:xfrm rot="0" flipH="0" flipV="0">
            <a:off x="2036628" y="26493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9" name="Freeform 6019"/>
          <p:cNvSpPr/>
          <p:nvPr/>
        </p:nvSpPr>
        <p:spPr>
          <a:xfrm rot="0" flipH="0" flipV="0">
            <a:off x="2116181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0" name="Freeform 6020"/>
          <p:cNvSpPr/>
          <p:nvPr/>
        </p:nvSpPr>
        <p:spPr>
          <a:xfrm rot="0" flipH="0" flipV="0">
            <a:off x="2200153" y="26785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1" name="Freeform 6021"/>
          <p:cNvSpPr/>
          <p:nvPr/>
        </p:nvSpPr>
        <p:spPr>
          <a:xfrm rot="0" flipH="0" flipV="0">
            <a:off x="2278639" y="26785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2" name="Freeform 6022"/>
          <p:cNvSpPr/>
          <p:nvPr/>
        </p:nvSpPr>
        <p:spPr>
          <a:xfrm rot="0" flipH="0" flipV="0">
            <a:off x="2354230" y="26601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3" name="Freeform 6023"/>
          <p:cNvSpPr/>
          <p:nvPr/>
        </p:nvSpPr>
        <p:spPr>
          <a:xfrm rot="0" flipH="0" flipV="0">
            <a:off x="2410923" y="2738610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4" name="Freeform 6024"/>
          <p:cNvSpPr/>
          <p:nvPr/>
        </p:nvSpPr>
        <p:spPr>
          <a:xfrm rot="0" flipH="0" flipV="0">
            <a:off x="2489713" y="26785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5" name="Freeform 6025"/>
          <p:cNvSpPr/>
          <p:nvPr/>
        </p:nvSpPr>
        <p:spPr>
          <a:xfrm rot="0" flipH="0" flipV="0">
            <a:off x="2630074" y="268024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6" name="Freeform 6026"/>
          <p:cNvSpPr/>
          <p:nvPr/>
        </p:nvSpPr>
        <p:spPr>
          <a:xfrm rot="0" flipH="0" flipV="0">
            <a:off x="2714199" y="26601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7" name="Freeform 6027"/>
          <p:cNvSpPr/>
          <p:nvPr/>
        </p:nvSpPr>
        <p:spPr>
          <a:xfrm rot="0" flipH="0" flipV="0">
            <a:off x="2771501" y="26601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8" name="Freeform 6028"/>
          <p:cNvSpPr/>
          <p:nvPr/>
        </p:nvSpPr>
        <p:spPr>
          <a:xfrm rot="0" flipH="0" flipV="0">
            <a:off x="2832766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9" name="Freeform 6029"/>
          <p:cNvSpPr/>
          <p:nvPr/>
        </p:nvSpPr>
        <p:spPr>
          <a:xfrm rot="0" flipH="0" flipV="0">
            <a:off x="777892" y="28595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0" name="Freeform 6030"/>
          <p:cNvSpPr/>
          <p:nvPr/>
        </p:nvSpPr>
        <p:spPr>
          <a:xfrm rot="0" flipH="0" flipV="0">
            <a:off x="914137" y="28595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1" name="Freeform 6031"/>
          <p:cNvSpPr/>
          <p:nvPr/>
        </p:nvSpPr>
        <p:spPr>
          <a:xfrm rot="0" flipH="0" flipV="0">
            <a:off x="1004206" y="28302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2" name="Freeform 6032"/>
          <p:cNvSpPr/>
          <p:nvPr/>
        </p:nvSpPr>
        <p:spPr>
          <a:xfrm rot="0" flipH="0" flipV="0">
            <a:off x="1046878" y="28302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3" name="Freeform 6033"/>
          <p:cNvSpPr/>
          <p:nvPr/>
        </p:nvSpPr>
        <p:spPr>
          <a:xfrm rot="0" flipH="0" flipV="0">
            <a:off x="1088331" y="28292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4" name="Freeform 6034"/>
          <p:cNvSpPr/>
          <p:nvPr/>
        </p:nvSpPr>
        <p:spPr>
          <a:xfrm rot="0" flipH="0" flipV="0">
            <a:off x="1133746" y="28292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5" name="Freeform 6035"/>
          <p:cNvSpPr/>
          <p:nvPr/>
        </p:nvSpPr>
        <p:spPr>
          <a:xfrm rot="0" flipH="0" flipV="0">
            <a:off x="1180380" y="28595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6" name="Freeform 6036"/>
          <p:cNvSpPr/>
          <p:nvPr/>
        </p:nvSpPr>
        <p:spPr>
          <a:xfrm rot="0" flipH="0" flipV="0">
            <a:off x="1308396" y="28302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7" name="Freeform 6037"/>
          <p:cNvSpPr/>
          <p:nvPr/>
        </p:nvSpPr>
        <p:spPr>
          <a:xfrm rot="0" flipH="0" flipV="0">
            <a:off x="1386577" y="28595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8" name="Freeform 6038"/>
          <p:cNvSpPr/>
          <p:nvPr/>
        </p:nvSpPr>
        <p:spPr>
          <a:xfrm rot="0" flipH="0" flipV="0">
            <a:off x="1472379" y="28302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9" name="Freeform 6039"/>
          <p:cNvSpPr/>
          <p:nvPr/>
        </p:nvSpPr>
        <p:spPr>
          <a:xfrm rot="0" flipH="0" flipV="0">
            <a:off x="1563057" y="28292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0" name="Freeform 6040"/>
          <p:cNvSpPr/>
          <p:nvPr/>
        </p:nvSpPr>
        <p:spPr>
          <a:xfrm rot="0" flipH="0" flipV="0">
            <a:off x="1599480" y="28410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1" name="Freeform 6041"/>
          <p:cNvSpPr/>
          <p:nvPr/>
        </p:nvSpPr>
        <p:spPr>
          <a:xfrm rot="0" flipH="0" flipV="0">
            <a:off x="1656783" y="28410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2" name="Freeform 6042"/>
          <p:cNvSpPr/>
          <p:nvPr/>
        </p:nvSpPr>
        <p:spPr>
          <a:xfrm rot="0" flipH="0" flipV="0">
            <a:off x="1707989" y="286136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3" name="Freeform 6043"/>
          <p:cNvSpPr/>
          <p:nvPr/>
        </p:nvSpPr>
        <p:spPr>
          <a:xfrm rot="0" flipH="0" flipV="0">
            <a:off x="1793943" y="28292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4" name="Freeform 6044"/>
          <p:cNvSpPr/>
          <p:nvPr/>
        </p:nvSpPr>
        <p:spPr>
          <a:xfrm rot="0" flipH="0" flipV="0">
            <a:off x="1876696" y="28595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5" name="Freeform 6045"/>
          <p:cNvSpPr/>
          <p:nvPr/>
        </p:nvSpPr>
        <p:spPr>
          <a:xfrm rot="0" flipH="0" flipV="0">
            <a:off x="2002883" y="286136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6" name="Freeform 6046"/>
          <p:cNvSpPr/>
          <p:nvPr/>
        </p:nvSpPr>
        <p:spPr>
          <a:xfrm rot="0" flipH="0" flipV="0">
            <a:off x="2082436" y="2832108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7" name="Freeform 6047"/>
          <p:cNvSpPr/>
          <p:nvPr/>
        </p:nvSpPr>
        <p:spPr>
          <a:xfrm rot="0" flipH="0" flipV="0">
            <a:off x="2167170" y="28595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8" name="Freeform 6048"/>
          <p:cNvSpPr/>
          <p:nvPr/>
        </p:nvSpPr>
        <p:spPr>
          <a:xfrm rot="0" flipH="0" flipV="0">
            <a:off x="2289224" y="2829669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9" name="Freeform 6049"/>
          <p:cNvSpPr/>
          <p:nvPr/>
        </p:nvSpPr>
        <p:spPr>
          <a:xfrm rot="0" flipH="0" flipV="0">
            <a:off x="2334029" y="2859997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0" name="Freeform 6050"/>
          <p:cNvSpPr/>
          <p:nvPr/>
        </p:nvSpPr>
        <p:spPr>
          <a:xfrm rot="0" flipH="0" flipV="0">
            <a:off x="2431108" y="2858168"/>
            <a:ext cx="118567" cy="76047"/>
          </a:xfrm>
          <a:custGeom>
            <a:pathLst>
              <a:path w="9880600" h="6337300">
                <a:moveTo>
                  <a:pt x="8369300" y="6337300"/>
                </a:moveTo>
                <a:lnTo>
                  <a:pt x="8369300" y="2730500"/>
                </a:lnTo>
                <a:cubicBezTo>
                  <a:pt x="8369300" y="2273300"/>
                  <a:pt x="8259233" y="1928284"/>
                  <a:pt x="8039100" y="1695450"/>
                </a:cubicBezTo>
                <a:cubicBezTo>
                  <a:pt x="7818966" y="1462617"/>
                  <a:pt x="7531100" y="1346200"/>
                  <a:pt x="7175500" y="1346200"/>
                </a:cubicBezTo>
                <a:cubicBezTo>
                  <a:pt x="6726766" y="1346200"/>
                  <a:pt x="6373283" y="1528234"/>
                  <a:pt x="6115050" y="1892300"/>
                </a:cubicBezTo>
                <a:cubicBezTo>
                  <a:pt x="5856816" y="2256367"/>
                  <a:pt x="5727700" y="2806700"/>
                  <a:pt x="5727700" y="3543300"/>
                </a:cubicBezTo>
                <a:lnTo>
                  <a:pt x="5105400" y="3543300"/>
                </a:lnTo>
                <a:cubicBezTo>
                  <a:pt x="5105400" y="2895600"/>
                  <a:pt x="5165725" y="2346325"/>
                  <a:pt x="5286375" y="1895475"/>
                </a:cubicBezTo>
                <a:cubicBezTo>
                  <a:pt x="5407025" y="1444625"/>
                  <a:pt x="5578475" y="1080559"/>
                  <a:pt x="5800725" y="803275"/>
                </a:cubicBezTo>
                <a:cubicBezTo>
                  <a:pt x="6022975" y="525992"/>
                  <a:pt x="6284383" y="322792"/>
                  <a:pt x="6584950" y="193675"/>
                </a:cubicBezTo>
                <a:cubicBezTo>
                  <a:pt x="6885516" y="64559"/>
                  <a:pt x="7217833" y="0"/>
                  <a:pt x="7581900" y="0"/>
                </a:cubicBezTo>
                <a:cubicBezTo>
                  <a:pt x="8085666" y="0"/>
                  <a:pt x="8507941" y="113242"/>
                  <a:pt x="8848725" y="339725"/>
                </a:cubicBezTo>
                <a:cubicBezTo>
                  <a:pt x="9189508" y="566209"/>
                  <a:pt x="9446683" y="884767"/>
                  <a:pt x="9620250" y="1295400"/>
                </a:cubicBezTo>
                <a:cubicBezTo>
                  <a:pt x="9793816" y="1706034"/>
                  <a:pt x="9880600" y="2184400"/>
                  <a:pt x="9880600" y="2730500"/>
                </a:cubicBezTo>
                <a:lnTo>
                  <a:pt x="98806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73200" y="1231900"/>
                </a:lnTo>
                <a:cubicBezTo>
                  <a:pt x="1676400" y="821267"/>
                  <a:pt x="1945216" y="513292"/>
                  <a:pt x="2279650" y="307975"/>
                </a:cubicBezTo>
                <a:cubicBezTo>
                  <a:pt x="2614083" y="102659"/>
                  <a:pt x="2997200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lnTo>
                  <a:pt x="4229100" y="6337300"/>
                </a:ln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1" name="Freeform 6051"/>
          <p:cNvSpPr/>
          <p:nvPr/>
        </p:nvSpPr>
        <p:spPr>
          <a:xfrm rot="0" flipH="0" flipV="0">
            <a:off x="2568725" y="285816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2" name="Freeform 6052"/>
          <p:cNvSpPr/>
          <p:nvPr/>
        </p:nvSpPr>
        <p:spPr>
          <a:xfrm rot="0" flipH="0" flipV="0">
            <a:off x="2653684" y="2884686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3" name="Freeform 6053"/>
          <p:cNvSpPr/>
          <p:nvPr/>
        </p:nvSpPr>
        <p:spPr>
          <a:xfrm rot="0" flipH="0" flipV="0">
            <a:off x="2705499" y="291958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4" name="Freeform 6054"/>
          <p:cNvSpPr/>
          <p:nvPr/>
        </p:nvSpPr>
        <p:spPr>
          <a:xfrm rot="0" flipH="0" flipV="0">
            <a:off x="776673" y="3039143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5" name="Freeform 6055"/>
          <p:cNvSpPr/>
          <p:nvPr/>
        </p:nvSpPr>
        <p:spPr>
          <a:xfrm rot="0" flipH="0" flipV="0">
            <a:off x="862626" y="3039143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6" name="Freeform 6056"/>
          <p:cNvSpPr/>
          <p:nvPr/>
        </p:nvSpPr>
        <p:spPr>
          <a:xfrm rot="0" flipH="0" flipV="0">
            <a:off x="955895" y="3010644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7" name="Freeform 6057"/>
          <p:cNvSpPr/>
          <p:nvPr/>
        </p:nvSpPr>
        <p:spPr>
          <a:xfrm rot="0" flipH="0" flipV="0">
            <a:off x="1025085" y="3006682"/>
            <a:ext cx="48310" cy="146761"/>
          </a:xfrm>
          <a:custGeom>
            <a:pathLst>
              <a:path w="4025900" h="12230100">
                <a:moveTo>
                  <a:pt x="3098800" y="1752600"/>
                </a:moveTo>
                <a:cubicBezTo>
                  <a:pt x="2815166" y="1752600"/>
                  <a:pt x="2589741" y="1675342"/>
                  <a:pt x="2422525" y="1520825"/>
                </a:cubicBezTo>
                <a:cubicBezTo>
                  <a:pt x="2255308" y="1366309"/>
                  <a:pt x="2171700" y="1151467"/>
                  <a:pt x="2171700" y="876300"/>
                </a:cubicBezTo>
                <a:cubicBezTo>
                  <a:pt x="2171700" y="609600"/>
                  <a:pt x="2255308" y="396875"/>
                  <a:pt x="2422525" y="238125"/>
                </a:cubicBezTo>
                <a:cubicBezTo>
                  <a:pt x="2589741" y="79375"/>
                  <a:pt x="2815166" y="0"/>
                  <a:pt x="3098800" y="0"/>
                </a:cubicBezTo>
                <a:cubicBezTo>
                  <a:pt x="3386666" y="0"/>
                  <a:pt x="3613150" y="79375"/>
                  <a:pt x="3778250" y="238125"/>
                </a:cubicBezTo>
                <a:cubicBezTo>
                  <a:pt x="3943350" y="396875"/>
                  <a:pt x="4025900" y="609600"/>
                  <a:pt x="4025900" y="876300"/>
                </a:cubicBezTo>
                <a:cubicBezTo>
                  <a:pt x="4025900" y="1151467"/>
                  <a:pt x="3943350" y="1366309"/>
                  <a:pt x="3778250" y="1520825"/>
                </a:cubicBezTo>
                <a:cubicBezTo>
                  <a:pt x="3613150" y="1675342"/>
                  <a:pt x="3386666" y="1752600"/>
                  <a:pt x="3098800" y="1752600"/>
                </a:cubicBezTo>
                <a:close/>
                <a:moveTo>
                  <a:pt x="8255000" y="9042400"/>
                </a:moveTo>
                <a:moveTo>
                  <a:pt x="1778000" y="12230100"/>
                </a:moveTo>
                <a:cubicBezTo>
                  <a:pt x="1447800" y="12230100"/>
                  <a:pt x="1141941" y="12194116"/>
                  <a:pt x="860425" y="12122150"/>
                </a:cubicBezTo>
                <a:cubicBezTo>
                  <a:pt x="578909" y="12050183"/>
                  <a:pt x="292100" y="11954933"/>
                  <a:pt x="0" y="11836400"/>
                </a:cubicBezTo>
                <a:lnTo>
                  <a:pt x="25400" y="10541000"/>
                </a:lnTo>
                <a:cubicBezTo>
                  <a:pt x="241300" y="10646833"/>
                  <a:pt x="468842" y="10736791"/>
                  <a:pt x="708025" y="10810875"/>
                </a:cubicBezTo>
                <a:cubicBezTo>
                  <a:pt x="947209" y="10884958"/>
                  <a:pt x="1181100" y="10922000"/>
                  <a:pt x="1409700" y="10922000"/>
                </a:cubicBezTo>
                <a:cubicBezTo>
                  <a:pt x="1718733" y="10922000"/>
                  <a:pt x="1954741" y="10833100"/>
                  <a:pt x="2117725" y="10655300"/>
                </a:cubicBezTo>
                <a:cubicBezTo>
                  <a:pt x="2280708" y="10477500"/>
                  <a:pt x="2362200" y="10176933"/>
                  <a:pt x="2362200" y="9753600"/>
                </a:cubicBezTo>
                <a:lnTo>
                  <a:pt x="2362200" y="2857500"/>
                </a:lnTo>
                <a:lnTo>
                  <a:pt x="3860800" y="2857500"/>
                </a:lnTo>
                <a:lnTo>
                  <a:pt x="3860800" y="9779000"/>
                </a:lnTo>
                <a:cubicBezTo>
                  <a:pt x="3860800" y="10659533"/>
                  <a:pt x="3677708" y="11288183"/>
                  <a:pt x="3311525" y="11664950"/>
                </a:cubicBezTo>
                <a:cubicBezTo>
                  <a:pt x="2945341" y="12041716"/>
                  <a:pt x="2434166" y="12230100"/>
                  <a:pt x="1778000" y="12230100"/>
                </a:cubicBezTo>
                <a:close/>
                <a:moveTo>
                  <a:pt x="-22225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8" name="Freeform 6058"/>
          <p:cNvSpPr/>
          <p:nvPr/>
        </p:nvSpPr>
        <p:spPr>
          <a:xfrm rot="0" flipH="0" flipV="0">
            <a:off x="1096103" y="303914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9" name="Freeform 6059"/>
          <p:cNvSpPr/>
          <p:nvPr/>
        </p:nvSpPr>
        <p:spPr>
          <a:xfrm rot="0" flipH="0" flipV="0">
            <a:off x="1182661" y="306566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0" name="Freeform 6060"/>
          <p:cNvSpPr/>
          <p:nvPr/>
        </p:nvSpPr>
        <p:spPr>
          <a:xfrm rot="0" flipH="0" flipV="0">
            <a:off x="1252917" y="301018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1" name="Freeform 6061"/>
          <p:cNvSpPr/>
          <p:nvPr/>
        </p:nvSpPr>
        <p:spPr>
          <a:xfrm rot="0" flipH="0" flipV="0">
            <a:off x="1322869" y="30405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2" name="Freeform 6062"/>
          <p:cNvSpPr/>
          <p:nvPr/>
        </p:nvSpPr>
        <p:spPr>
          <a:xfrm rot="0" flipH="0" flipV="0">
            <a:off x="1448138" y="3010644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3" name="Freeform 6063"/>
          <p:cNvSpPr/>
          <p:nvPr/>
        </p:nvSpPr>
        <p:spPr>
          <a:xfrm rot="0" flipH="0" flipV="0">
            <a:off x="1541560" y="3040972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4" name="Freeform 6064"/>
          <p:cNvSpPr/>
          <p:nvPr/>
        </p:nvSpPr>
        <p:spPr>
          <a:xfrm rot="0" flipH="0" flipV="0">
            <a:off x="1638029" y="3006682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5" name="Freeform 6065"/>
          <p:cNvSpPr/>
          <p:nvPr/>
        </p:nvSpPr>
        <p:spPr>
          <a:xfrm rot="0" flipH="0" flipV="0">
            <a:off x="1688626" y="3039143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6" name="Freeform 6066"/>
          <p:cNvSpPr/>
          <p:nvPr/>
        </p:nvSpPr>
        <p:spPr>
          <a:xfrm rot="0" flipH="0" flipV="0">
            <a:off x="1781590" y="3039143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7" name="Freeform 6067"/>
          <p:cNvSpPr/>
          <p:nvPr/>
        </p:nvSpPr>
        <p:spPr>
          <a:xfrm rot="0" flipH="0" flipV="0">
            <a:off x="1873030" y="3040972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8" name="Freeform 6068"/>
          <p:cNvSpPr/>
          <p:nvPr/>
        </p:nvSpPr>
        <p:spPr>
          <a:xfrm rot="0" flipH="0" flipV="0">
            <a:off x="1961720" y="3065661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9" name="Freeform 6069"/>
          <p:cNvSpPr/>
          <p:nvPr/>
        </p:nvSpPr>
        <p:spPr>
          <a:xfrm rot="0" flipH="0" flipV="0">
            <a:off x="2024356" y="30112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0" name="Freeform 6070"/>
          <p:cNvSpPr/>
          <p:nvPr/>
        </p:nvSpPr>
        <p:spPr>
          <a:xfrm rot="0" flipH="0" flipV="0">
            <a:off x="2115034" y="30101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1" name="Freeform 6071"/>
          <p:cNvSpPr/>
          <p:nvPr/>
        </p:nvSpPr>
        <p:spPr>
          <a:xfrm rot="0" flipH="0" flipV="0">
            <a:off x="2159535" y="304219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2" name="Freeform 6072"/>
          <p:cNvSpPr/>
          <p:nvPr/>
        </p:nvSpPr>
        <p:spPr>
          <a:xfrm rot="0" flipH="0" flipV="0">
            <a:off x="2253871" y="30112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3" name="Freeform 6073"/>
          <p:cNvSpPr/>
          <p:nvPr/>
        </p:nvSpPr>
        <p:spPr>
          <a:xfrm rot="0" flipH="0" flipV="0">
            <a:off x="2339672" y="30112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4" name="Freeform 6074"/>
          <p:cNvSpPr/>
          <p:nvPr/>
        </p:nvSpPr>
        <p:spPr>
          <a:xfrm rot="0" flipH="0" flipV="0">
            <a:off x="2419225" y="30405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5" name="Freeform 6075"/>
          <p:cNvSpPr/>
          <p:nvPr/>
        </p:nvSpPr>
        <p:spPr>
          <a:xfrm rot="0" flipH="0" flipV="0">
            <a:off x="2503197" y="304051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6" name="Freeform 6076"/>
          <p:cNvSpPr/>
          <p:nvPr/>
        </p:nvSpPr>
        <p:spPr>
          <a:xfrm rot="0" flipH="0" flipV="0">
            <a:off x="2581683" y="30405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7" name="Freeform 6077"/>
          <p:cNvSpPr/>
          <p:nvPr/>
        </p:nvSpPr>
        <p:spPr>
          <a:xfrm rot="0" flipH="0" flipV="0">
            <a:off x="2657273" y="302207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8" name="Rectangle 6078"/>
          <p:cNvSpPr/>
          <p:nvPr/>
        </p:nvSpPr>
        <p:spPr>
          <a:xfrm rot="0" flipH="0" flipV="0">
            <a:off x="762499" y="1386619"/>
            <a:ext cx="4877920" cy="374721"/>
          </a:xfrm>
          <a:prstGeom prst="rect">
            <a:avLst/>
          </a:prstGeom>
        </p:spPr>
      </p:sp>
      <p:sp>
        <p:nvSpPr>
          <p:cNvPr id="6079" name="Freeform 6079"/>
          <p:cNvSpPr/>
          <p:nvPr/>
        </p:nvSpPr>
        <p:spPr>
          <a:xfrm rot="0" flipH="0" flipV="0">
            <a:off x="778501" y="1528168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0" name="Freeform 6080"/>
          <p:cNvSpPr/>
          <p:nvPr/>
        </p:nvSpPr>
        <p:spPr>
          <a:xfrm rot="0" flipH="0" flipV="0">
            <a:off x="914976" y="1569316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1" name="Freeform 6081"/>
          <p:cNvSpPr/>
          <p:nvPr/>
        </p:nvSpPr>
        <p:spPr>
          <a:xfrm rot="0" flipH="0" flipV="0">
            <a:off x="1039105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2" name="Freeform 6082"/>
          <p:cNvSpPr/>
          <p:nvPr/>
        </p:nvSpPr>
        <p:spPr>
          <a:xfrm rot="0" flipH="0" flipV="0">
            <a:off x="1177637" y="1568535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3" name="Freeform 6083"/>
          <p:cNvSpPr/>
          <p:nvPr/>
        </p:nvSpPr>
        <p:spPr>
          <a:xfrm rot="0" flipH="0" flipV="0">
            <a:off x="1268620" y="152816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4" name="Freeform 6084"/>
          <p:cNvSpPr/>
          <p:nvPr/>
        </p:nvSpPr>
        <p:spPr>
          <a:xfrm rot="0" flipH="0" flipV="0">
            <a:off x="1391607" y="152816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5" name="Freeform 6085"/>
          <p:cNvSpPr/>
          <p:nvPr/>
        </p:nvSpPr>
        <p:spPr>
          <a:xfrm rot="0" flipH="0" flipV="0">
            <a:off x="1517108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6" name="Freeform 6086"/>
          <p:cNvSpPr/>
          <p:nvPr/>
        </p:nvSpPr>
        <p:spPr>
          <a:xfrm rot="0" flipH="0" flipV="0">
            <a:off x="1571972" y="156588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7" name="Freeform 6087"/>
          <p:cNvSpPr/>
          <p:nvPr/>
        </p:nvSpPr>
        <p:spPr>
          <a:xfrm rot="0" flipH="0" flipV="0">
            <a:off x="1712790" y="1565773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8" name="Freeform 6088"/>
          <p:cNvSpPr/>
          <p:nvPr/>
        </p:nvSpPr>
        <p:spPr>
          <a:xfrm rot="0" flipH="0" flipV="0">
            <a:off x="1887897" y="1535026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9" name="Freeform 6089"/>
          <p:cNvSpPr/>
          <p:nvPr/>
        </p:nvSpPr>
        <p:spPr>
          <a:xfrm rot="0" flipH="0" flipV="0">
            <a:off x="1987567" y="156588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0" name="Freeform 6090"/>
          <p:cNvSpPr/>
          <p:nvPr/>
        </p:nvSpPr>
        <p:spPr>
          <a:xfrm rot="0" flipH="0" flipV="0">
            <a:off x="2125184" y="156588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1" name="Freeform 6091"/>
          <p:cNvSpPr/>
          <p:nvPr/>
        </p:nvSpPr>
        <p:spPr>
          <a:xfrm rot="0" flipH="0" flipV="0">
            <a:off x="2273317" y="1568535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2" name="Freeform 6092"/>
          <p:cNvSpPr/>
          <p:nvPr/>
        </p:nvSpPr>
        <p:spPr>
          <a:xfrm rot="0" flipH="0" flipV="0">
            <a:off x="2366814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3" name="Freeform 6093"/>
          <p:cNvSpPr/>
          <p:nvPr/>
        </p:nvSpPr>
        <p:spPr>
          <a:xfrm rot="0" flipH="0" flipV="0">
            <a:off x="2421678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4" name="Freeform 6094"/>
          <p:cNvSpPr/>
          <p:nvPr/>
        </p:nvSpPr>
        <p:spPr>
          <a:xfrm rot="0" flipH="0" flipV="0">
            <a:off x="3567018" y="1528168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5" name="Freeform 6095"/>
          <p:cNvSpPr/>
          <p:nvPr/>
        </p:nvSpPr>
        <p:spPr>
          <a:xfrm rot="0" flipH="0" flipV="0">
            <a:off x="3711036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6" name="Freeform 6096"/>
          <p:cNvSpPr/>
          <p:nvPr/>
        </p:nvSpPr>
        <p:spPr>
          <a:xfrm rot="0" flipH="0" flipV="0">
            <a:off x="3849339" y="1528168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7" name="Freeform 6097"/>
          <p:cNvSpPr/>
          <p:nvPr/>
        </p:nvSpPr>
        <p:spPr>
          <a:xfrm rot="0" flipH="0" flipV="0">
            <a:off x="3981013" y="1569316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8" name="Freeform 6098"/>
          <p:cNvSpPr/>
          <p:nvPr/>
        </p:nvSpPr>
        <p:spPr>
          <a:xfrm rot="0" flipH="0" flipV="0">
            <a:off x="4121144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9" name="Freeform 6099"/>
          <p:cNvSpPr/>
          <p:nvPr/>
        </p:nvSpPr>
        <p:spPr>
          <a:xfrm rot="0" flipH="0" flipV="0">
            <a:off x="4176008" y="156588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0" name="Freeform 6100"/>
          <p:cNvSpPr/>
          <p:nvPr/>
        </p:nvSpPr>
        <p:spPr>
          <a:xfrm rot="0" flipH="0" flipV="0">
            <a:off x="4292823" y="1535026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1" name="Freeform 6101"/>
          <p:cNvSpPr/>
          <p:nvPr/>
        </p:nvSpPr>
        <p:spPr>
          <a:xfrm rot="0" flipH="0" flipV="0">
            <a:off x="4403237" y="1569316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2" name="Freeform 6102"/>
          <p:cNvSpPr/>
          <p:nvPr/>
        </p:nvSpPr>
        <p:spPr>
          <a:xfrm rot="0" flipH="0" flipV="0">
            <a:off x="4541540" y="156588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3" name="Freeform 6103"/>
          <p:cNvSpPr/>
          <p:nvPr/>
        </p:nvSpPr>
        <p:spPr>
          <a:xfrm rot="0" flipH="0" flipV="0">
            <a:off x="4717562" y="152816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4" name="Freeform 6104"/>
          <p:cNvSpPr/>
          <p:nvPr/>
        </p:nvSpPr>
        <p:spPr>
          <a:xfrm rot="0" flipH="0" flipV="0">
            <a:off x="4831633" y="156588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5" name="Freeform 6105"/>
          <p:cNvSpPr/>
          <p:nvPr/>
        </p:nvSpPr>
        <p:spPr>
          <a:xfrm rot="0" flipH="0" flipV="0">
            <a:off x="4979537" y="1528168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6" name="Freeform 6106"/>
          <p:cNvSpPr/>
          <p:nvPr/>
        </p:nvSpPr>
        <p:spPr>
          <a:xfrm rot="0" flipH="0" flipV="0">
            <a:off x="5093609" y="156588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7" name="Freeform 6107"/>
          <p:cNvSpPr/>
          <p:nvPr/>
        </p:nvSpPr>
        <p:spPr>
          <a:xfrm rot="0" flipH="0" flipV="0">
            <a:off x="5240370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8" name="Freeform 6108"/>
          <p:cNvSpPr/>
          <p:nvPr/>
        </p:nvSpPr>
        <p:spPr>
          <a:xfrm rot="0" flipH="0" flipV="0">
            <a:off x="5295234" y="1565887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9" name="Freeform 6109"/>
          <p:cNvSpPr/>
          <p:nvPr/>
        </p:nvSpPr>
        <p:spPr>
          <a:xfrm rot="0" flipH="0" flipV="0">
            <a:off x="5412048" y="1535026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0" name="Freeform 6110"/>
          <p:cNvSpPr/>
          <p:nvPr/>
        </p:nvSpPr>
        <p:spPr>
          <a:xfrm rot="0" flipH="0" flipV="0">
            <a:off x="5517890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1" name="Rectangle 6111"/>
          <p:cNvSpPr/>
          <p:nvPr/>
        </p:nvSpPr>
        <p:spPr>
          <a:xfrm rot="0" flipH="0" flipV="0">
            <a:off x="3565875" y="1798259"/>
            <a:ext cx="2260853" cy="756710"/>
          </a:xfrm>
          <a:prstGeom prst="rect">
            <a:avLst/>
          </a:prstGeom>
        </p:spPr>
      </p:sp>
      <p:sp>
        <p:nvSpPr>
          <p:cNvPr id="6112" name="Freeform 6112"/>
          <p:cNvSpPr/>
          <p:nvPr/>
        </p:nvSpPr>
        <p:spPr>
          <a:xfrm rot="0" flipH="0" flipV="0">
            <a:off x="3576390" y="1876257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3" name="Freeform 6113"/>
          <p:cNvSpPr/>
          <p:nvPr/>
        </p:nvSpPr>
        <p:spPr>
          <a:xfrm rot="0" flipH="0" flipV="0">
            <a:off x="3663106" y="18805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4" name="Freeform 6114"/>
          <p:cNvSpPr/>
          <p:nvPr/>
        </p:nvSpPr>
        <p:spPr>
          <a:xfrm rot="0" flipH="0" flipV="0">
            <a:off x="3724371" y="18989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5" name="Freeform 6115"/>
          <p:cNvSpPr/>
          <p:nvPr/>
        </p:nvSpPr>
        <p:spPr>
          <a:xfrm rot="0" flipH="0" flipV="0">
            <a:off x="3814439" y="18989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6" name="Freeform 6116"/>
          <p:cNvSpPr/>
          <p:nvPr/>
        </p:nvSpPr>
        <p:spPr>
          <a:xfrm rot="0" flipH="0" flipV="0">
            <a:off x="3898412" y="1868637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7" name="Freeform 6117"/>
          <p:cNvSpPr/>
          <p:nvPr/>
        </p:nvSpPr>
        <p:spPr>
          <a:xfrm rot="0" flipH="0" flipV="0">
            <a:off x="3950837" y="18989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8" name="Freeform 6118"/>
          <p:cNvSpPr/>
          <p:nvPr/>
        </p:nvSpPr>
        <p:spPr>
          <a:xfrm rot="0" flipH="0" flipV="0">
            <a:off x="4041668" y="18994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9" name="Freeform 6119"/>
          <p:cNvSpPr/>
          <p:nvPr/>
        </p:nvSpPr>
        <p:spPr>
          <a:xfrm rot="0" flipH="0" flipV="0">
            <a:off x="4090283" y="1869704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0" name="Freeform 6120"/>
          <p:cNvSpPr/>
          <p:nvPr/>
        </p:nvSpPr>
        <p:spPr>
          <a:xfrm rot="0" flipH="0" flipV="0">
            <a:off x="4185686" y="18686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1" name="Freeform 6121"/>
          <p:cNvSpPr/>
          <p:nvPr/>
        </p:nvSpPr>
        <p:spPr>
          <a:xfrm rot="0" flipH="0" flipV="0">
            <a:off x="4232320" y="18989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2" name="Freeform 6122"/>
          <p:cNvSpPr/>
          <p:nvPr/>
        </p:nvSpPr>
        <p:spPr>
          <a:xfrm rot="0" flipH="0" flipV="0">
            <a:off x="3581267" y="20506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3" name="Freeform 6123"/>
          <p:cNvSpPr/>
          <p:nvPr/>
        </p:nvSpPr>
        <p:spPr>
          <a:xfrm rot="0" flipH="0" flipV="0">
            <a:off x="3622720" y="20496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4" name="Freeform 6124"/>
          <p:cNvSpPr/>
          <p:nvPr/>
        </p:nvSpPr>
        <p:spPr>
          <a:xfrm rot="0" flipH="0" flipV="0">
            <a:off x="3669355" y="20799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5" name="Freeform 6125"/>
          <p:cNvSpPr/>
          <p:nvPr/>
        </p:nvSpPr>
        <p:spPr>
          <a:xfrm rot="0" flipH="0" flipV="0">
            <a:off x="3753632" y="20799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6" name="Freeform 6126"/>
          <p:cNvSpPr/>
          <p:nvPr/>
        </p:nvSpPr>
        <p:spPr>
          <a:xfrm rot="0" flipH="0" flipV="0">
            <a:off x="3833185" y="20799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7" name="Freeform 6127"/>
          <p:cNvSpPr/>
          <p:nvPr/>
        </p:nvSpPr>
        <p:spPr>
          <a:xfrm rot="0" flipH="0" flipV="0">
            <a:off x="3917005" y="20799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8" name="Freeform 6128"/>
          <p:cNvSpPr/>
          <p:nvPr/>
        </p:nvSpPr>
        <p:spPr>
          <a:xfrm rot="0" flipH="0" flipV="0">
            <a:off x="4007073" y="208039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9" name="Freeform 6129"/>
          <p:cNvSpPr/>
          <p:nvPr/>
        </p:nvSpPr>
        <p:spPr>
          <a:xfrm rot="0" flipH="0" flipV="0">
            <a:off x="4060870" y="20496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0" name="Freeform 6130"/>
          <p:cNvSpPr/>
          <p:nvPr/>
        </p:nvSpPr>
        <p:spPr>
          <a:xfrm rot="0" flipH="0" flipV="0">
            <a:off x="4107505" y="20506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1" name="Freeform 6131"/>
          <p:cNvSpPr/>
          <p:nvPr/>
        </p:nvSpPr>
        <p:spPr>
          <a:xfrm rot="0" flipH="0" flipV="0">
            <a:off x="4192086" y="20496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2" name="Freeform 6132"/>
          <p:cNvSpPr/>
          <p:nvPr/>
        </p:nvSpPr>
        <p:spPr>
          <a:xfrm rot="0" flipH="0" flipV="0">
            <a:off x="4237502" y="20496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3" name="Freeform 6133"/>
          <p:cNvSpPr/>
          <p:nvPr/>
        </p:nvSpPr>
        <p:spPr>
          <a:xfrm rot="0" flipH="0" flipV="0">
            <a:off x="4284136" y="20506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4" name="Freeform 6134"/>
          <p:cNvSpPr/>
          <p:nvPr/>
        </p:nvSpPr>
        <p:spPr>
          <a:xfrm rot="0" flipH="0" flipV="0">
            <a:off x="4369633" y="2050679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5" name="Freeform 6135"/>
          <p:cNvSpPr/>
          <p:nvPr/>
        </p:nvSpPr>
        <p:spPr>
          <a:xfrm rot="0" flipH="0" flipV="0">
            <a:off x="4449948" y="2081769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6" name="Freeform 6136"/>
          <p:cNvSpPr/>
          <p:nvPr/>
        </p:nvSpPr>
        <p:spPr>
          <a:xfrm rot="0" flipH="0" flipV="0">
            <a:off x="4526909" y="20615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7" name="Freeform 6137"/>
          <p:cNvSpPr/>
          <p:nvPr/>
        </p:nvSpPr>
        <p:spPr>
          <a:xfrm rot="0" flipH="0" flipV="0">
            <a:off x="4593203" y="20496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8" name="Freeform 6138"/>
          <p:cNvSpPr/>
          <p:nvPr/>
        </p:nvSpPr>
        <p:spPr>
          <a:xfrm rot="0" flipH="0" flipV="0">
            <a:off x="4639838" y="20799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9" name="Freeform 6139"/>
          <p:cNvSpPr/>
          <p:nvPr/>
        </p:nvSpPr>
        <p:spPr>
          <a:xfrm rot="0" flipH="0" flipV="0">
            <a:off x="4731735" y="20506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0" name="Freeform 6140"/>
          <p:cNvSpPr/>
          <p:nvPr/>
        </p:nvSpPr>
        <p:spPr>
          <a:xfrm rot="0" flipH="0" flipV="0">
            <a:off x="4809916" y="20799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1" name="Freeform 6141"/>
          <p:cNvSpPr/>
          <p:nvPr/>
        </p:nvSpPr>
        <p:spPr>
          <a:xfrm rot="0" flipH="0" flipV="0">
            <a:off x="4889621" y="20799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2" name="Freeform 6142"/>
          <p:cNvSpPr/>
          <p:nvPr/>
        </p:nvSpPr>
        <p:spPr>
          <a:xfrm rot="0" flipH="0" flipV="0">
            <a:off x="4975727" y="20506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3" name="Freeform 6143"/>
          <p:cNvSpPr/>
          <p:nvPr/>
        </p:nvSpPr>
        <p:spPr>
          <a:xfrm rot="0" flipH="0" flipV="0">
            <a:off x="5059395" y="208161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4" name="Freeform 6144"/>
          <p:cNvSpPr/>
          <p:nvPr/>
        </p:nvSpPr>
        <p:spPr>
          <a:xfrm rot="0" flipH="0" flipV="0">
            <a:off x="5153730" y="20506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5" name="Freeform 6145"/>
          <p:cNvSpPr/>
          <p:nvPr/>
        </p:nvSpPr>
        <p:spPr>
          <a:xfrm rot="0" flipH="0" flipV="0">
            <a:off x="5233436" y="20799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6" name="Freeform 6146"/>
          <p:cNvSpPr/>
          <p:nvPr/>
        </p:nvSpPr>
        <p:spPr>
          <a:xfrm rot="0" flipH="0" flipV="0">
            <a:off x="5311922" y="20799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7" name="Freeform 6147"/>
          <p:cNvSpPr/>
          <p:nvPr/>
        </p:nvSpPr>
        <p:spPr>
          <a:xfrm rot="0" flipH="0" flipV="0">
            <a:off x="5397723" y="20506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8" name="Freeform 6148"/>
          <p:cNvSpPr/>
          <p:nvPr/>
        </p:nvSpPr>
        <p:spPr>
          <a:xfrm rot="0" flipH="0" flipV="0">
            <a:off x="5440395" y="20506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9" name="Freeform 6149"/>
          <p:cNvSpPr/>
          <p:nvPr/>
        </p:nvSpPr>
        <p:spPr>
          <a:xfrm rot="0" flipH="0" flipV="0">
            <a:off x="5476818" y="20799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0" name="Freeform 6150"/>
          <p:cNvSpPr/>
          <p:nvPr/>
        </p:nvSpPr>
        <p:spPr>
          <a:xfrm rot="0" flipH="0" flipV="0">
            <a:off x="3571056" y="22424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1" name="Freeform 6151"/>
          <p:cNvSpPr/>
          <p:nvPr/>
        </p:nvSpPr>
        <p:spPr>
          <a:xfrm rot="0" flipH="0" flipV="0">
            <a:off x="3630950" y="22609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2" name="Freeform 6152"/>
          <p:cNvSpPr/>
          <p:nvPr/>
        </p:nvSpPr>
        <p:spPr>
          <a:xfrm rot="0" flipH="0" flipV="0">
            <a:off x="3716751" y="22316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3" name="Freeform 6153"/>
          <p:cNvSpPr/>
          <p:nvPr/>
        </p:nvSpPr>
        <p:spPr>
          <a:xfrm rot="0" flipH="0" flipV="0">
            <a:off x="3802247" y="2231654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4" name="Freeform 6154"/>
          <p:cNvSpPr/>
          <p:nvPr/>
        </p:nvSpPr>
        <p:spPr>
          <a:xfrm rot="0" flipH="0" flipV="0">
            <a:off x="3882562" y="2262744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5" name="Freeform 6155"/>
          <p:cNvSpPr/>
          <p:nvPr/>
        </p:nvSpPr>
        <p:spPr>
          <a:xfrm rot="0" flipH="0" flipV="0">
            <a:off x="3959524" y="22424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6" name="Freeform 6156"/>
          <p:cNvSpPr/>
          <p:nvPr/>
        </p:nvSpPr>
        <p:spPr>
          <a:xfrm rot="0" flipH="0" flipV="0">
            <a:off x="4063156" y="22316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7" name="Freeform 6157"/>
          <p:cNvSpPr/>
          <p:nvPr/>
        </p:nvSpPr>
        <p:spPr>
          <a:xfrm rot="0" flipH="0" flipV="0">
            <a:off x="4141337" y="22609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8" name="Freeform 6158"/>
          <p:cNvSpPr/>
          <p:nvPr/>
        </p:nvSpPr>
        <p:spPr>
          <a:xfrm rot="0" flipH="0" flipV="0">
            <a:off x="4232168" y="223165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9" name="Freeform 6159"/>
          <p:cNvSpPr/>
          <p:nvPr/>
        </p:nvSpPr>
        <p:spPr>
          <a:xfrm rot="0" flipH="0" flipV="0">
            <a:off x="4310349" y="22609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0" name="Freeform 6160"/>
          <p:cNvSpPr/>
          <p:nvPr/>
        </p:nvSpPr>
        <p:spPr>
          <a:xfrm rot="0" flipH="0" flipV="0">
            <a:off x="4388530" y="22609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1" name="Freeform 6161"/>
          <p:cNvSpPr/>
          <p:nvPr/>
        </p:nvSpPr>
        <p:spPr>
          <a:xfrm rot="0" flipH="0" flipV="0">
            <a:off x="4464121" y="22424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2" name="Freeform 6162"/>
          <p:cNvSpPr/>
          <p:nvPr/>
        </p:nvSpPr>
        <p:spPr>
          <a:xfrm rot="0" flipH="0" flipV="0">
            <a:off x="4563485" y="2224796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3" name="Freeform 6163"/>
          <p:cNvSpPr/>
          <p:nvPr/>
        </p:nvSpPr>
        <p:spPr>
          <a:xfrm rot="0" flipH="0" flipV="0">
            <a:off x="4613777" y="2239579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4" name="Freeform 6164"/>
          <p:cNvSpPr/>
          <p:nvPr/>
        </p:nvSpPr>
        <p:spPr>
          <a:xfrm rot="0" flipH="0" flipV="0">
            <a:off x="4666812" y="2238207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5" name="Freeform 6165"/>
          <p:cNvSpPr/>
          <p:nvPr/>
        </p:nvSpPr>
        <p:spPr>
          <a:xfrm rot="0" flipH="0" flipV="0">
            <a:off x="4752919" y="2238207"/>
            <a:ext cx="70713" cy="99212"/>
          </a:xfrm>
          <a:custGeom>
            <a:pathLst>
              <a:path w="5892800" h="8267700">
                <a:moveTo>
                  <a:pt x="3175000" y="8267700"/>
                </a:moveTo>
                <a:cubicBezTo>
                  <a:pt x="2535766" y="8267700"/>
                  <a:pt x="1978025" y="8092017"/>
                  <a:pt x="1501775" y="7740650"/>
                </a:cubicBezTo>
                <a:cubicBezTo>
                  <a:pt x="1025525" y="7389284"/>
                  <a:pt x="656166" y="6911975"/>
                  <a:pt x="393700" y="6308725"/>
                </a:cubicBezTo>
                <a:cubicBezTo>
                  <a:pt x="131233" y="5705475"/>
                  <a:pt x="0" y="5024967"/>
                  <a:pt x="0" y="4267200"/>
                </a:cubicBezTo>
                <a:cubicBezTo>
                  <a:pt x="0" y="3373967"/>
                  <a:pt x="133350" y="2608792"/>
                  <a:pt x="400050" y="1971675"/>
                </a:cubicBezTo>
                <a:cubicBezTo>
                  <a:pt x="666750" y="1334559"/>
                  <a:pt x="1047750" y="846667"/>
                  <a:pt x="1543050" y="508000"/>
                </a:cubicBezTo>
                <a:cubicBezTo>
                  <a:pt x="2038350" y="169334"/>
                  <a:pt x="2628900" y="0"/>
                  <a:pt x="3314700" y="0"/>
                </a:cubicBezTo>
                <a:cubicBezTo>
                  <a:pt x="3788833" y="0"/>
                  <a:pt x="4206875" y="89959"/>
                  <a:pt x="4568825" y="269875"/>
                </a:cubicBezTo>
                <a:cubicBezTo>
                  <a:pt x="4930775" y="449792"/>
                  <a:pt x="5220758" y="700617"/>
                  <a:pt x="5438775" y="1022350"/>
                </a:cubicBezTo>
                <a:cubicBezTo>
                  <a:pt x="5656791" y="1344084"/>
                  <a:pt x="5786966" y="1718734"/>
                  <a:pt x="5829300" y="2146300"/>
                </a:cubicBezTo>
                <a:lnTo>
                  <a:pt x="4749800" y="2146300"/>
                </a:lnTo>
                <a:cubicBezTo>
                  <a:pt x="4686300" y="1765300"/>
                  <a:pt x="4542366" y="1462617"/>
                  <a:pt x="4318000" y="1238250"/>
                </a:cubicBezTo>
                <a:cubicBezTo>
                  <a:pt x="4093633" y="1013884"/>
                  <a:pt x="3767666" y="901700"/>
                  <a:pt x="3340100" y="901700"/>
                </a:cubicBezTo>
                <a:cubicBezTo>
                  <a:pt x="2611966" y="901700"/>
                  <a:pt x="2040466" y="1216025"/>
                  <a:pt x="1625600" y="1844675"/>
                </a:cubicBezTo>
                <a:cubicBezTo>
                  <a:pt x="1210733" y="2473325"/>
                  <a:pt x="1003300" y="3331634"/>
                  <a:pt x="1003300" y="4419600"/>
                </a:cubicBezTo>
                <a:cubicBezTo>
                  <a:pt x="1003300" y="4576234"/>
                  <a:pt x="1007533" y="4757209"/>
                  <a:pt x="1016000" y="4962525"/>
                </a:cubicBezTo>
                <a:cubicBezTo>
                  <a:pt x="1024466" y="5167842"/>
                  <a:pt x="1041400" y="5359400"/>
                  <a:pt x="1066800" y="5537200"/>
                </a:cubicBezTo>
                <a:cubicBezTo>
                  <a:pt x="1104900" y="4974167"/>
                  <a:pt x="1235075" y="4530725"/>
                  <a:pt x="1457325" y="4206875"/>
                </a:cubicBezTo>
                <a:cubicBezTo>
                  <a:pt x="1679575" y="3883025"/>
                  <a:pt x="1957916" y="3653367"/>
                  <a:pt x="2292350" y="3517900"/>
                </a:cubicBezTo>
                <a:cubicBezTo>
                  <a:pt x="2626783" y="3382434"/>
                  <a:pt x="2980266" y="3314700"/>
                  <a:pt x="3352800" y="3314700"/>
                </a:cubicBezTo>
                <a:cubicBezTo>
                  <a:pt x="3835400" y="3314700"/>
                  <a:pt x="4268258" y="3420534"/>
                  <a:pt x="4651375" y="3632200"/>
                </a:cubicBezTo>
                <a:cubicBezTo>
                  <a:pt x="5034491" y="3843867"/>
                  <a:pt x="5337175" y="4137025"/>
                  <a:pt x="5559425" y="4511675"/>
                </a:cubicBezTo>
                <a:cubicBezTo>
                  <a:pt x="5781675" y="4886325"/>
                  <a:pt x="5892800" y="5317067"/>
                  <a:pt x="5892800" y="5803900"/>
                </a:cubicBezTo>
                <a:cubicBezTo>
                  <a:pt x="5892800" y="6294967"/>
                  <a:pt x="5778500" y="6725709"/>
                  <a:pt x="5549900" y="7096125"/>
                </a:cubicBezTo>
                <a:cubicBezTo>
                  <a:pt x="5321300" y="7466542"/>
                  <a:pt x="5002741" y="7754409"/>
                  <a:pt x="4594225" y="7959725"/>
                </a:cubicBezTo>
                <a:cubicBezTo>
                  <a:pt x="4185708" y="8165041"/>
                  <a:pt x="3712633" y="8267700"/>
                  <a:pt x="3175000" y="8267700"/>
                </a:cubicBezTo>
                <a:close/>
                <a:moveTo>
                  <a:pt x="-800100" y="8115300"/>
                </a:moveTo>
                <a:moveTo>
                  <a:pt x="3175000" y="7353300"/>
                </a:moveTo>
                <a:cubicBezTo>
                  <a:pt x="3657600" y="7353300"/>
                  <a:pt x="4057650" y="7211484"/>
                  <a:pt x="4375150" y="6927850"/>
                </a:cubicBezTo>
                <a:cubicBezTo>
                  <a:pt x="4692650" y="6644217"/>
                  <a:pt x="4851400" y="6261100"/>
                  <a:pt x="4851400" y="5778500"/>
                </a:cubicBezTo>
                <a:cubicBezTo>
                  <a:pt x="4851400" y="5283200"/>
                  <a:pt x="4692650" y="4894792"/>
                  <a:pt x="4375150" y="4613275"/>
                </a:cubicBezTo>
                <a:cubicBezTo>
                  <a:pt x="4057650" y="4331759"/>
                  <a:pt x="3657600" y="4191000"/>
                  <a:pt x="3175000" y="4191000"/>
                </a:cubicBezTo>
                <a:cubicBezTo>
                  <a:pt x="2857500" y="4191000"/>
                  <a:pt x="2573866" y="4259792"/>
                  <a:pt x="2324100" y="4397375"/>
                </a:cubicBezTo>
                <a:cubicBezTo>
                  <a:pt x="2074333" y="4534959"/>
                  <a:pt x="1876425" y="4723342"/>
                  <a:pt x="1730375" y="4962525"/>
                </a:cubicBezTo>
                <a:cubicBezTo>
                  <a:pt x="1584325" y="5201709"/>
                  <a:pt x="1511300" y="5473700"/>
                  <a:pt x="1511300" y="5778500"/>
                </a:cubicBezTo>
                <a:cubicBezTo>
                  <a:pt x="1511300" y="6261100"/>
                  <a:pt x="1670050" y="6644217"/>
                  <a:pt x="1987550" y="6927850"/>
                </a:cubicBezTo>
                <a:cubicBezTo>
                  <a:pt x="2305050" y="7211484"/>
                  <a:pt x="2700866" y="7353300"/>
                  <a:pt x="31750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6" name="Freeform 6166"/>
          <p:cNvSpPr/>
          <p:nvPr/>
        </p:nvSpPr>
        <p:spPr>
          <a:xfrm rot="0" flipH="0" flipV="0">
            <a:off x="4840701" y="2238207"/>
            <a:ext cx="76962" cy="99212"/>
          </a:xfrm>
          <a:custGeom>
            <a:pathLst>
              <a:path w="6413500" h="8267700">
                <a:moveTo>
                  <a:pt x="3200400" y="8267700"/>
                </a:moveTo>
                <a:cubicBezTo>
                  <a:pt x="2573866" y="8267700"/>
                  <a:pt x="2020358" y="8168216"/>
                  <a:pt x="1539875" y="7969250"/>
                </a:cubicBezTo>
                <a:cubicBezTo>
                  <a:pt x="1059391" y="7770284"/>
                  <a:pt x="682625" y="7497234"/>
                  <a:pt x="409575" y="7150100"/>
                </a:cubicBezTo>
                <a:cubicBezTo>
                  <a:pt x="136525" y="6802967"/>
                  <a:pt x="0" y="6409267"/>
                  <a:pt x="0" y="5969000"/>
                </a:cubicBezTo>
                <a:cubicBezTo>
                  <a:pt x="0" y="5566834"/>
                  <a:pt x="104775" y="5221817"/>
                  <a:pt x="314325" y="4933950"/>
                </a:cubicBezTo>
                <a:cubicBezTo>
                  <a:pt x="523875" y="4646084"/>
                  <a:pt x="811741" y="4424892"/>
                  <a:pt x="1177925" y="4270375"/>
                </a:cubicBezTo>
                <a:cubicBezTo>
                  <a:pt x="1544108" y="4115859"/>
                  <a:pt x="1960033" y="4038600"/>
                  <a:pt x="2425700" y="4038600"/>
                </a:cubicBezTo>
                <a:cubicBezTo>
                  <a:pt x="2548466" y="4038600"/>
                  <a:pt x="2667000" y="4044950"/>
                  <a:pt x="2781300" y="4057650"/>
                </a:cubicBezTo>
                <a:cubicBezTo>
                  <a:pt x="2895600" y="4070350"/>
                  <a:pt x="3018366" y="4093634"/>
                  <a:pt x="3149600" y="4127500"/>
                </a:cubicBezTo>
                <a:lnTo>
                  <a:pt x="3149600" y="4419600"/>
                </a:lnTo>
                <a:cubicBezTo>
                  <a:pt x="2726266" y="4419600"/>
                  <a:pt x="2355850" y="4488392"/>
                  <a:pt x="2038350" y="4625975"/>
                </a:cubicBezTo>
                <a:cubicBezTo>
                  <a:pt x="1720850" y="4763559"/>
                  <a:pt x="1473200" y="4944534"/>
                  <a:pt x="1295400" y="5168900"/>
                </a:cubicBezTo>
                <a:cubicBezTo>
                  <a:pt x="1117600" y="5393267"/>
                  <a:pt x="1028700" y="5634567"/>
                  <a:pt x="1028700" y="5892800"/>
                </a:cubicBezTo>
                <a:cubicBezTo>
                  <a:pt x="1028700" y="6206067"/>
                  <a:pt x="1123950" y="6471709"/>
                  <a:pt x="1314450" y="6689725"/>
                </a:cubicBezTo>
                <a:cubicBezTo>
                  <a:pt x="1504950" y="6907742"/>
                  <a:pt x="1764241" y="7072842"/>
                  <a:pt x="2092325" y="7185025"/>
                </a:cubicBezTo>
                <a:cubicBezTo>
                  <a:pt x="2420408" y="7297209"/>
                  <a:pt x="2789766" y="7353300"/>
                  <a:pt x="3200400" y="7353300"/>
                </a:cubicBezTo>
                <a:cubicBezTo>
                  <a:pt x="3886200" y="7353300"/>
                  <a:pt x="4419600" y="7243234"/>
                  <a:pt x="4800600" y="7023100"/>
                </a:cubicBezTo>
                <a:cubicBezTo>
                  <a:pt x="5181600" y="6802967"/>
                  <a:pt x="5372100" y="6515100"/>
                  <a:pt x="5372100" y="6159500"/>
                </a:cubicBezTo>
                <a:cubicBezTo>
                  <a:pt x="5372100" y="5871634"/>
                  <a:pt x="5271558" y="5634567"/>
                  <a:pt x="5070475" y="5448300"/>
                </a:cubicBezTo>
                <a:cubicBezTo>
                  <a:pt x="4869391" y="5262034"/>
                  <a:pt x="4593166" y="5105400"/>
                  <a:pt x="4241800" y="4978400"/>
                </a:cubicBezTo>
                <a:lnTo>
                  <a:pt x="2044700" y="4140200"/>
                </a:lnTo>
                <a:cubicBezTo>
                  <a:pt x="1778000" y="4038600"/>
                  <a:pt x="1508125" y="3898900"/>
                  <a:pt x="1235075" y="3721100"/>
                </a:cubicBezTo>
                <a:cubicBezTo>
                  <a:pt x="962025" y="3543300"/>
                  <a:pt x="732366" y="3321050"/>
                  <a:pt x="546100" y="3054350"/>
                </a:cubicBezTo>
                <a:cubicBezTo>
                  <a:pt x="359833" y="2787650"/>
                  <a:pt x="266700" y="2472267"/>
                  <a:pt x="266700" y="2108200"/>
                </a:cubicBezTo>
                <a:cubicBezTo>
                  <a:pt x="266700" y="1697567"/>
                  <a:pt x="383116" y="1333500"/>
                  <a:pt x="615950" y="1016000"/>
                </a:cubicBezTo>
                <a:cubicBezTo>
                  <a:pt x="848783" y="698500"/>
                  <a:pt x="1184275" y="449792"/>
                  <a:pt x="1622425" y="269875"/>
                </a:cubicBezTo>
                <a:cubicBezTo>
                  <a:pt x="2060575" y="89959"/>
                  <a:pt x="2586566" y="0"/>
                  <a:pt x="3200400" y="0"/>
                </a:cubicBezTo>
                <a:cubicBezTo>
                  <a:pt x="3763433" y="0"/>
                  <a:pt x="4264025" y="96309"/>
                  <a:pt x="4702175" y="288925"/>
                </a:cubicBezTo>
                <a:cubicBezTo>
                  <a:pt x="5140325" y="481542"/>
                  <a:pt x="5484283" y="744009"/>
                  <a:pt x="5734050" y="1076325"/>
                </a:cubicBezTo>
                <a:cubicBezTo>
                  <a:pt x="5983816" y="1408642"/>
                  <a:pt x="6108700" y="1786467"/>
                  <a:pt x="6108700" y="2209800"/>
                </a:cubicBezTo>
                <a:cubicBezTo>
                  <a:pt x="6108700" y="2540000"/>
                  <a:pt x="6025091" y="2845859"/>
                  <a:pt x="5857875" y="3127375"/>
                </a:cubicBezTo>
                <a:cubicBezTo>
                  <a:pt x="5690658" y="3408892"/>
                  <a:pt x="5445125" y="3635375"/>
                  <a:pt x="5121275" y="3806825"/>
                </a:cubicBezTo>
                <a:cubicBezTo>
                  <a:pt x="4797425" y="3978275"/>
                  <a:pt x="4398433" y="4064000"/>
                  <a:pt x="3924300" y="4064000"/>
                </a:cubicBezTo>
                <a:cubicBezTo>
                  <a:pt x="3810000" y="4064000"/>
                  <a:pt x="3700991" y="4056592"/>
                  <a:pt x="3597275" y="4041775"/>
                </a:cubicBezTo>
                <a:cubicBezTo>
                  <a:pt x="3493558" y="4026959"/>
                  <a:pt x="3378200" y="4000500"/>
                  <a:pt x="3251200" y="3962400"/>
                </a:cubicBezTo>
                <a:lnTo>
                  <a:pt x="3251200" y="3644900"/>
                </a:lnTo>
                <a:cubicBezTo>
                  <a:pt x="3594100" y="3644900"/>
                  <a:pt x="3903133" y="3586692"/>
                  <a:pt x="4178300" y="3470275"/>
                </a:cubicBezTo>
                <a:cubicBezTo>
                  <a:pt x="4453466" y="3353859"/>
                  <a:pt x="4672541" y="3191934"/>
                  <a:pt x="4835525" y="2984500"/>
                </a:cubicBezTo>
                <a:cubicBezTo>
                  <a:pt x="4998508" y="2777067"/>
                  <a:pt x="5080000" y="2535767"/>
                  <a:pt x="5080000" y="2260600"/>
                </a:cubicBezTo>
                <a:cubicBezTo>
                  <a:pt x="5080000" y="1998134"/>
                  <a:pt x="5000625" y="1764242"/>
                  <a:pt x="4841875" y="1558925"/>
                </a:cubicBezTo>
                <a:cubicBezTo>
                  <a:pt x="4683125" y="1353609"/>
                  <a:pt x="4462991" y="1192742"/>
                  <a:pt x="4181475" y="1076325"/>
                </a:cubicBezTo>
                <a:cubicBezTo>
                  <a:pt x="3899958" y="959909"/>
                  <a:pt x="3572933" y="901700"/>
                  <a:pt x="3200400" y="901700"/>
                </a:cubicBezTo>
                <a:cubicBezTo>
                  <a:pt x="2840566" y="901700"/>
                  <a:pt x="2517775" y="957792"/>
                  <a:pt x="2232025" y="1069975"/>
                </a:cubicBezTo>
                <a:cubicBezTo>
                  <a:pt x="1946275" y="1182159"/>
                  <a:pt x="1720850" y="1332442"/>
                  <a:pt x="1555750" y="1520825"/>
                </a:cubicBezTo>
                <a:cubicBezTo>
                  <a:pt x="1390650" y="1709209"/>
                  <a:pt x="1308100" y="1917700"/>
                  <a:pt x="1308100" y="2146300"/>
                </a:cubicBezTo>
                <a:cubicBezTo>
                  <a:pt x="1308100" y="2429934"/>
                  <a:pt x="1404408" y="2657475"/>
                  <a:pt x="1597025" y="2828925"/>
                </a:cubicBezTo>
                <a:cubicBezTo>
                  <a:pt x="1789641" y="3000375"/>
                  <a:pt x="2057400" y="3149600"/>
                  <a:pt x="2400300" y="3276600"/>
                </a:cubicBezTo>
                <a:lnTo>
                  <a:pt x="4597400" y="4114800"/>
                </a:lnTo>
                <a:cubicBezTo>
                  <a:pt x="5181600" y="4334934"/>
                  <a:pt x="5630333" y="4595284"/>
                  <a:pt x="5943600" y="4895850"/>
                </a:cubicBezTo>
                <a:cubicBezTo>
                  <a:pt x="6256866" y="5196417"/>
                  <a:pt x="6413500" y="5604934"/>
                  <a:pt x="6413500" y="6121400"/>
                </a:cubicBezTo>
                <a:cubicBezTo>
                  <a:pt x="6413500" y="6540500"/>
                  <a:pt x="6286500" y="6911975"/>
                  <a:pt x="6032500" y="7235825"/>
                </a:cubicBezTo>
                <a:cubicBezTo>
                  <a:pt x="5778500" y="7559675"/>
                  <a:pt x="5412316" y="7812617"/>
                  <a:pt x="4933950" y="7994650"/>
                </a:cubicBezTo>
                <a:cubicBezTo>
                  <a:pt x="4455583" y="8176683"/>
                  <a:pt x="3877733" y="8267700"/>
                  <a:pt x="3200400" y="8267700"/>
                </a:cubicBezTo>
                <a:close/>
                <a:moveTo>
                  <a:pt x="-8509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7" name="Freeform 6167"/>
          <p:cNvSpPr/>
          <p:nvPr/>
        </p:nvSpPr>
        <p:spPr>
          <a:xfrm rot="0" flipH="0" flipV="0">
            <a:off x="4930160" y="2224796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8" name="Freeform 6168"/>
          <p:cNvSpPr/>
          <p:nvPr/>
        </p:nvSpPr>
        <p:spPr>
          <a:xfrm rot="0" flipH="0" flipV="0">
            <a:off x="5018857" y="22627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9" name="Freeform 6169"/>
          <p:cNvSpPr/>
          <p:nvPr/>
        </p:nvSpPr>
        <p:spPr>
          <a:xfrm rot="0" flipH="0" flipV="0">
            <a:off x="5101762" y="22609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0" name="Freeform 6170"/>
          <p:cNvSpPr/>
          <p:nvPr/>
        </p:nvSpPr>
        <p:spPr>
          <a:xfrm rot="0" flipH="0" flipV="0">
            <a:off x="5191830" y="22316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1" name="Freeform 6171"/>
          <p:cNvSpPr/>
          <p:nvPr/>
        </p:nvSpPr>
        <p:spPr>
          <a:xfrm rot="0" flipH="0" flipV="0">
            <a:off x="5271078" y="22627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2" name="Freeform 6172"/>
          <p:cNvSpPr/>
          <p:nvPr/>
        </p:nvSpPr>
        <p:spPr>
          <a:xfrm rot="0" flipH="0" flipV="0">
            <a:off x="5359013" y="22305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3" name="Freeform 6173"/>
          <p:cNvSpPr/>
          <p:nvPr/>
        </p:nvSpPr>
        <p:spPr>
          <a:xfrm rot="0" flipH="0" flipV="0">
            <a:off x="5399551" y="226091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4" name="Freeform 6174"/>
          <p:cNvSpPr/>
          <p:nvPr/>
        </p:nvSpPr>
        <p:spPr>
          <a:xfrm rot="0" flipH="0" flipV="0">
            <a:off x="5475447" y="22424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5" name="Freeform 6175"/>
          <p:cNvSpPr/>
          <p:nvPr/>
        </p:nvSpPr>
        <p:spPr>
          <a:xfrm rot="0" flipH="0" flipV="0">
            <a:off x="5541741" y="22305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6" name="Freeform 6176"/>
          <p:cNvSpPr/>
          <p:nvPr/>
        </p:nvSpPr>
        <p:spPr>
          <a:xfrm rot="0" flipH="0" flipV="0">
            <a:off x="5575726" y="22627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7" name="Freeform 6177"/>
          <p:cNvSpPr/>
          <p:nvPr/>
        </p:nvSpPr>
        <p:spPr>
          <a:xfrm rot="0" flipH="0" flipV="0">
            <a:off x="5658632" y="22609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8" name="Freeform 6178"/>
          <p:cNvSpPr/>
          <p:nvPr/>
        </p:nvSpPr>
        <p:spPr>
          <a:xfrm rot="0" flipH="0" flipV="0">
            <a:off x="5738489" y="22424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9" name="Freeform 6179"/>
          <p:cNvSpPr/>
          <p:nvPr/>
        </p:nvSpPr>
        <p:spPr>
          <a:xfrm rot="0" flipH="0" flipV="0">
            <a:off x="3575019" y="24418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0" name="Freeform 6180"/>
          <p:cNvSpPr/>
          <p:nvPr/>
        </p:nvSpPr>
        <p:spPr>
          <a:xfrm rot="0" flipH="0" flipV="0">
            <a:off x="3654877" y="242345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1" name="Freeform 6181"/>
          <p:cNvSpPr/>
          <p:nvPr/>
        </p:nvSpPr>
        <p:spPr>
          <a:xfrm rot="0" flipH="0" flipV="0">
            <a:off x="3714770" y="24418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2" name="Freeform 6182"/>
          <p:cNvSpPr/>
          <p:nvPr/>
        </p:nvSpPr>
        <p:spPr>
          <a:xfrm rot="0" flipH="0" flipV="0">
            <a:off x="3805600" y="244189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3" name="Freeform 6183"/>
          <p:cNvSpPr/>
          <p:nvPr/>
        </p:nvSpPr>
        <p:spPr>
          <a:xfrm rot="0" flipH="0" flipV="0">
            <a:off x="3946875" y="24115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4" name="Freeform 6184"/>
          <p:cNvSpPr/>
          <p:nvPr/>
        </p:nvSpPr>
        <p:spPr>
          <a:xfrm rot="0" flipH="0" flipV="0">
            <a:off x="3985889" y="24418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5" name="Freeform 6185"/>
          <p:cNvSpPr/>
          <p:nvPr/>
        </p:nvSpPr>
        <p:spPr>
          <a:xfrm rot="0" flipH="0" flipV="0">
            <a:off x="4071690" y="244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6" name="Freeform 6186"/>
          <p:cNvSpPr/>
          <p:nvPr/>
        </p:nvSpPr>
        <p:spPr>
          <a:xfrm rot="0" flipH="0" flipV="0">
            <a:off x="4199706" y="244189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7" name="Freeform 6187"/>
          <p:cNvSpPr/>
          <p:nvPr/>
        </p:nvSpPr>
        <p:spPr>
          <a:xfrm rot="0" flipH="0" flipV="0">
            <a:off x="4282460" y="24418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8" name="Freeform 6188"/>
          <p:cNvSpPr/>
          <p:nvPr/>
        </p:nvSpPr>
        <p:spPr>
          <a:xfrm rot="0" flipH="0" flipV="0">
            <a:off x="4372528" y="244234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9" name="Freeform 6189"/>
          <p:cNvSpPr/>
          <p:nvPr/>
        </p:nvSpPr>
        <p:spPr>
          <a:xfrm rot="0" flipH="0" flipV="0">
            <a:off x="4417333" y="242345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0" name="Freeform 6190"/>
          <p:cNvSpPr/>
          <p:nvPr/>
        </p:nvSpPr>
        <p:spPr>
          <a:xfrm rot="0" flipH="0" flipV="0">
            <a:off x="4477227" y="24418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1" name="Freeform 6191"/>
          <p:cNvSpPr/>
          <p:nvPr/>
        </p:nvSpPr>
        <p:spPr>
          <a:xfrm rot="0" flipH="0" flipV="0">
            <a:off x="4568057" y="244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2" name="Freeform 6192"/>
          <p:cNvSpPr/>
          <p:nvPr/>
        </p:nvSpPr>
        <p:spPr>
          <a:xfrm rot="0" flipH="0" flipV="0">
            <a:off x="4658735" y="24115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3" name="Freeform 6193"/>
          <p:cNvSpPr/>
          <p:nvPr/>
        </p:nvSpPr>
        <p:spPr>
          <a:xfrm rot="0" flipH="0" flipV="0">
            <a:off x="4705370" y="244234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4" name="Freeform 6194"/>
          <p:cNvSpPr/>
          <p:nvPr/>
        </p:nvSpPr>
        <p:spPr>
          <a:xfrm rot="0" flipH="0" flipV="0">
            <a:off x="4754138" y="24418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5" name="Freeform 6195"/>
          <p:cNvSpPr/>
          <p:nvPr/>
        </p:nvSpPr>
        <p:spPr>
          <a:xfrm rot="0" flipH="0" flipV="0">
            <a:off x="4844206" y="24126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6" name="Freeform 6196"/>
          <p:cNvSpPr/>
          <p:nvPr/>
        </p:nvSpPr>
        <p:spPr>
          <a:xfrm rot="0" flipH="0" flipV="0">
            <a:off x="4922387" y="24418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7" name="Freeform 6197"/>
          <p:cNvSpPr/>
          <p:nvPr/>
        </p:nvSpPr>
        <p:spPr>
          <a:xfrm rot="0" flipH="0" flipV="0">
            <a:off x="5008189" y="244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8" name="Freeform 6198"/>
          <p:cNvSpPr/>
          <p:nvPr/>
        </p:nvSpPr>
        <p:spPr>
          <a:xfrm rot="0" flipH="0" flipV="0">
            <a:off x="5089875" y="242345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9" name="Freeform 6199"/>
          <p:cNvSpPr/>
          <p:nvPr/>
        </p:nvSpPr>
        <p:spPr>
          <a:xfrm rot="0" flipH="0" flipV="0">
            <a:off x="5149768" y="24418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0" name="Freeform 6200"/>
          <p:cNvSpPr/>
          <p:nvPr/>
        </p:nvSpPr>
        <p:spPr>
          <a:xfrm rot="0" flipH="0" flipV="0">
            <a:off x="5227949" y="24418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1" name="Freeform 6201"/>
          <p:cNvSpPr/>
          <p:nvPr/>
        </p:nvSpPr>
        <p:spPr>
          <a:xfrm rot="0" flipH="0" flipV="0">
            <a:off x="5313751" y="244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2" name="Freeform 6202"/>
          <p:cNvSpPr/>
          <p:nvPr/>
        </p:nvSpPr>
        <p:spPr>
          <a:xfrm rot="0" flipH="0" flipV="0">
            <a:off x="5394827" y="250071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3" name="Rectangle 6203"/>
          <p:cNvSpPr/>
          <p:nvPr/>
        </p:nvSpPr>
        <p:spPr>
          <a:xfrm rot="0" flipH="0" flipV="0">
            <a:off x="3565875" y="2522159"/>
            <a:ext cx="2325063" cy="756710"/>
          </a:xfrm>
          <a:prstGeom prst="rect">
            <a:avLst/>
          </a:prstGeom>
        </p:spPr>
      </p:sp>
      <p:sp>
        <p:nvSpPr>
          <p:cNvPr id="6204" name="Freeform 6204"/>
          <p:cNvSpPr/>
          <p:nvPr/>
        </p:nvSpPr>
        <p:spPr>
          <a:xfrm rot="0" flipH="0" flipV="0">
            <a:off x="3569837" y="2601834"/>
            <a:ext cx="79552" cy="95707"/>
          </a:xfrm>
          <a:custGeom>
            <a:pathLst>
              <a:path w="6629400" h="7975600">
                <a:moveTo>
                  <a:pt x="0" y="7975600"/>
                </a:moveTo>
                <a:lnTo>
                  <a:pt x="2743200" y="0"/>
                </a:lnTo>
                <a:lnTo>
                  <a:pt x="3949700" y="0"/>
                </a:lnTo>
                <a:lnTo>
                  <a:pt x="6629400" y="7975600"/>
                </a:lnTo>
                <a:lnTo>
                  <a:pt x="5588000" y="7975600"/>
                </a:lnTo>
                <a:lnTo>
                  <a:pt x="4914900" y="5930900"/>
                </a:lnTo>
                <a:lnTo>
                  <a:pt x="1739900" y="5930900"/>
                </a:lnTo>
                <a:lnTo>
                  <a:pt x="1041400" y="7975600"/>
                </a:lnTo>
                <a:close/>
                <a:moveTo>
                  <a:pt x="-330200" y="7975600"/>
                </a:moveTo>
                <a:moveTo>
                  <a:pt x="1993900" y="5156200"/>
                </a:moveTo>
                <a:lnTo>
                  <a:pt x="4660900" y="5156200"/>
                </a:lnTo>
                <a:lnTo>
                  <a:pt x="3327400" y="1206500"/>
                </a:lnTo>
                <a:close/>
                <a:moveTo>
                  <a:pt x="24892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5" name="Freeform 6205"/>
          <p:cNvSpPr/>
          <p:nvPr/>
        </p:nvSpPr>
        <p:spPr>
          <a:xfrm rot="0" flipH="0" flipV="0">
            <a:off x="3658534" y="26044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6" name="Freeform 6206"/>
          <p:cNvSpPr/>
          <p:nvPr/>
        </p:nvSpPr>
        <p:spPr>
          <a:xfrm rot="0" flipH="0" flipV="0">
            <a:off x="3718427" y="26228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7" name="Freeform 6207"/>
          <p:cNvSpPr/>
          <p:nvPr/>
        </p:nvSpPr>
        <p:spPr>
          <a:xfrm rot="0" flipH="0" flipV="0">
            <a:off x="3809258" y="26228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8" name="Freeform 6208"/>
          <p:cNvSpPr/>
          <p:nvPr/>
        </p:nvSpPr>
        <p:spPr>
          <a:xfrm rot="0" flipH="0" flipV="0">
            <a:off x="3950532" y="25925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9" name="Freeform 6209"/>
          <p:cNvSpPr/>
          <p:nvPr/>
        </p:nvSpPr>
        <p:spPr>
          <a:xfrm rot="0" flipH="0" flipV="0">
            <a:off x="3986956" y="26044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0" name="Freeform 6210"/>
          <p:cNvSpPr/>
          <p:nvPr/>
        </p:nvSpPr>
        <p:spPr>
          <a:xfrm rot="0" flipH="0" flipV="0">
            <a:off x="4082968" y="26228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1" name="Freeform 6211"/>
          <p:cNvSpPr/>
          <p:nvPr/>
        </p:nvSpPr>
        <p:spPr>
          <a:xfrm rot="0" flipH="0" flipV="0">
            <a:off x="4167550" y="25925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2" name="Freeform 6212"/>
          <p:cNvSpPr/>
          <p:nvPr/>
        </p:nvSpPr>
        <p:spPr>
          <a:xfrm rot="0" flipH="0" flipV="0">
            <a:off x="4201535" y="26246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3" name="Freeform 6213"/>
          <p:cNvSpPr/>
          <p:nvPr/>
        </p:nvSpPr>
        <p:spPr>
          <a:xfrm rot="0" flipH="0" flipV="0">
            <a:off x="4284441" y="25954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4" name="Freeform 6214"/>
          <p:cNvSpPr/>
          <p:nvPr/>
        </p:nvSpPr>
        <p:spPr>
          <a:xfrm rot="0" flipH="0" flipV="0">
            <a:off x="4364298" y="26044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5" name="Freeform 6215"/>
          <p:cNvSpPr/>
          <p:nvPr/>
        </p:nvSpPr>
        <p:spPr>
          <a:xfrm rot="0" flipH="0" flipV="0">
            <a:off x="4460310" y="26228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6" name="Freeform 6216"/>
          <p:cNvSpPr/>
          <p:nvPr/>
        </p:nvSpPr>
        <p:spPr>
          <a:xfrm rot="0" flipH="0" flipV="0">
            <a:off x="4551141" y="25936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7" name="Freeform 6217"/>
          <p:cNvSpPr/>
          <p:nvPr/>
        </p:nvSpPr>
        <p:spPr>
          <a:xfrm rot="0" flipH="0" flipV="0">
            <a:off x="4586193" y="26228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8" name="Freeform 6218"/>
          <p:cNvSpPr/>
          <p:nvPr/>
        </p:nvSpPr>
        <p:spPr>
          <a:xfrm rot="0" flipH="0" flipV="0">
            <a:off x="4671994" y="25936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9" name="Freeform 6219"/>
          <p:cNvSpPr/>
          <p:nvPr/>
        </p:nvSpPr>
        <p:spPr>
          <a:xfrm rot="0" flipH="0" flipV="0">
            <a:off x="4751547" y="26228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0" name="Freeform 6220"/>
          <p:cNvSpPr/>
          <p:nvPr/>
        </p:nvSpPr>
        <p:spPr>
          <a:xfrm rot="0" flipH="0" flipV="0">
            <a:off x="4835367" y="26228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1" name="Freeform 6221"/>
          <p:cNvSpPr/>
          <p:nvPr/>
        </p:nvSpPr>
        <p:spPr>
          <a:xfrm rot="0" flipH="0" flipV="0">
            <a:off x="4925435" y="26228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2" name="Freeform 6222"/>
          <p:cNvSpPr/>
          <p:nvPr/>
        </p:nvSpPr>
        <p:spPr>
          <a:xfrm rot="0" flipH="0" flipV="0">
            <a:off x="3575019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3" name="Freeform 6223"/>
          <p:cNvSpPr/>
          <p:nvPr/>
        </p:nvSpPr>
        <p:spPr>
          <a:xfrm rot="0" flipH="0" flipV="0">
            <a:off x="3665087" y="277457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4" name="Freeform 6224"/>
          <p:cNvSpPr/>
          <p:nvPr/>
        </p:nvSpPr>
        <p:spPr>
          <a:xfrm rot="0" flipH="0" flipV="0">
            <a:off x="3707759" y="2774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5" name="Freeform 6225"/>
          <p:cNvSpPr/>
          <p:nvPr/>
        </p:nvSpPr>
        <p:spPr>
          <a:xfrm rot="0" flipH="0" flipV="0">
            <a:off x="3785941" y="2803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6" name="Freeform 6226"/>
          <p:cNvSpPr/>
          <p:nvPr/>
        </p:nvSpPr>
        <p:spPr>
          <a:xfrm rot="0" flipH="0" flipV="0">
            <a:off x="3870523" y="277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7" name="Freeform 6227"/>
          <p:cNvSpPr/>
          <p:nvPr/>
        </p:nvSpPr>
        <p:spPr>
          <a:xfrm rot="0" flipH="0" flipV="0">
            <a:off x="3911061" y="280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8" name="Freeform 6228"/>
          <p:cNvSpPr/>
          <p:nvPr/>
        </p:nvSpPr>
        <p:spPr>
          <a:xfrm rot="0" flipH="0" flipV="0">
            <a:off x="3997167" y="27745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9" name="Freeform 6229"/>
          <p:cNvSpPr/>
          <p:nvPr/>
        </p:nvSpPr>
        <p:spPr>
          <a:xfrm rot="0" flipH="0" flipV="0">
            <a:off x="4087845" y="277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0" name="Freeform 6230"/>
          <p:cNvSpPr/>
          <p:nvPr/>
        </p:nvSpPr>
        <p:spPr>
          <a:xfrm rot="0" flipH="0" flipV="0">
            <a:off x="4132346" y="280551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1" name="Freeform 6231"/>
          <p:cNvSpPr/>
          <p:nvPr/>
        </p:nvSpPr>
        <p:spPr>
          <a:xfrm rot="0" flipH="0" flipV="0">
            <a:off x="4226681" y="2774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2" name="Freeform 6232"/>
          <p:cNvSpPr/>
          <p:nvPr/>
        </p:nvSpPr>
        <p:spPr>
          <a:xfrm rot="0" flipH="0" flipV="0">
            <a:off x="4312482" y="2774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3" name="Freeform 6233"/>
          <p:cNvSpPr/>
          <p:nvPr/>
        </p:nvSpPr>
        <p:spPr>
          <a:xfrm rot="0" flipH="0" flipV="0">
            <a:off x="4392035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4" name="Freeform 6234"/>
          <p:cNvSpPr/>
          <p:nvPr/>
        </p:nvSpPr>
        <p:spPr>
          <a:xfrm rot="0" flipH="0" flipV="0">
            <a:off x="4476008" y="280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5" name="Freeform 6235"/>
          <p:cNvSpPr/>
          <p:nvPr/>
        </p:nvSpPr>
        <p:spPr>
          <a:xfrm rot="0" flipH="0" flipV="0">
            <a:off x="4560894" y="277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6" name="Freeform 6236"/>
          <p:cNvSpPr/>
          <p:nvPr/>
        </p:nvSpPr>
        <p:spPr>
          <a:xfrm rot="0" flipH="0" flipV="0">
            <a:off x="4601280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7" name="Freeform 6237"/>
          <p:cNvSpPr/>
          <p:nvPr/>
        </p:nvSpPr>
        <p:spPr>
          <a:xfrm rot="0" flipH="0" flipV="0">
            <a:off x="4680528" y="2863886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8" name="Freeform 6238"/>
          <p:cNvSpPr/>
          <p:nvPr/>
        </p:nvSpPr>
        <p:spPr>
          <a:xfrm rot="0" flipH="0" flipV="0">
            <a:off x="4746670" y="28056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9" name="Freeform 6239"/>
          <p:cNvSpPr/>
          <p:nvPr/>
        </p:nvSpPr>
        <p:spPr>
          <a:xfrm rot="0" flipH="0" flipV="0">
            <a:off x="4829576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0" name="Freeform 6240"/>
          <p:cNvSpPr/>
          <p:nvPr/>
        </p:nvSpPr>
        <p:spPr>
          <a:xfrm rot="0" flipH="0" flipV="0">
            <a:off x="4913396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1" name="Freeform 6241"/>
          <p:cNvSpPr/>
          <p:nvPr/>
        </p:nvSpPr>
        <p:spPr>
          <a:xfrm rot="0" flipH="0" flipV="0">
            <a:off x="5003464" y="2803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2" name="Freeform 6242"/>
          <p:cNvSpPr/>
          <p:nvPr/>
        </p:nvSpPr>
        <p:spPr>
          <a:xfrm rot="0" flipH="0" flipV="0">
            <a:off x="5131480" y="2774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3" name="Freeform 6243"/>
          <p:cNvSpPr/>
          <p:nvPr/>
        </p:nvSpPr>
        <p:spPr>
          <a:xfrm rot="0" flipH="0" flipV="0">
            <a:off x="5209661" y="28038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4" name="Freeform 6244"/>
          <p:cNvSpPr/>
          <p:nvPr/>
        </p:nvSpPr>
        <p:spPr>
          <a:xfrm rot="0" flipH="0" flipV="0">
            <a:off x="5292872" y="28038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5" name="Freeform 6245"/>
          <p:cNvSpPr/>
          <p:nvPr/>
        </p:nvSpPr>
        <p:spPr>
          <a:xfrm rot="0" flipH="0" flipV="0">
            <a:off x="5377606" y="280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6" name="Freeform 6246"/>
          <p:cNvSpPr/>
          <p:nvPr/>
        </p:nvSpPr>
        <p:spPr>
          <a:xfrm rot="0" flipH="0" flipV="0">
            <a:off x="5453501" y="2785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7" name="Freeform 6247"/>
          <p:cNvSpPr/>
          <p:nvPr/>
        </p:nvSpPr>
        <p:spPr>
          <a:xfrm rot="0" flipH="0" flipV="0">
            <a:off x="5518881" y="280551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8" name="Freeform 6248"/>
          <p:cNvSpPr/>
          <p:nvPr/>
        </p:nvSpPr>
        <p:spPr>
          <a:xfrm rot="0" flipH="0" flipV="0">
            <a:off x="5600567" y="28056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9" name="Freeform 6249"/>
          <p:cNvSpPr/>
          <p:nvPr/>
        </p:nvSpPr>
        <p:spPr>
          <a:xfrm rot="0" flipH="0" flipV="0">
            <a:off x="5683473" y="280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0" name="Freeform 6250"/>
          <p:cNvSpPr/>
          <p:nvPr/>
        </p:nvSpPr>
        <p:spPr>
          <a:xfrm rot="0" flipH="0" flipV="0">
            <a:off x="5763330" y="2785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1" name="Freeform 6251"/>
          <p:cNvSpPr/>
          <p:nvPr/>
        </p:nvSpPr>
        <p:spPr>
          <a:xfrm rot="0" flipH="0" flipV="0">
            <a:off x="3580048" y="2983443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2" name="Freeform 6252"/>
          <p:cNvSpPr/>
          <p:nvPr/>
        </p:nvSpPr>
        <p:spPr>
          <a:xfrm rot="0" flipH="0" flipV="0">
            <a:off x="3667221" y="298344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3" name="Freeform 6253"/>
          <p:cNvSpPr/>
          <p:nvPr/>
        </p:nvSpPr>
        <p:spPr>
          <a:xfrm rot="0" flipH="0" flipV="0">
            <a:off x="3762166" y="2984205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4" name="Freeform 6254"/>
          <p:cNvSpPr/>
          <p:nvPr/>
        </p:nvSpPr>
        <p:spPr>
          <a:xfrm rot="0" flipH="0" flipV="0">
            <a:off x="3812611" y="2965917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5" name="Freeform 6255"/>
          <p:cNvSpPr/>
          <p:nvPr/>
        </p:nvSpPr>
        <p:spPr>
          <a:xfrm rot="0" flipH="0" flipV="0">
            <a:off x="3874942" y="2983443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6" name="Freeform 6256"/>
          <p:cNvSpPr/>
          <p:nvPr/>
        </p:nvSpPr>
        <p:spPr>
          <a:xfrm rot="0" flipH="0" flipV="0">
            <a:off x="3968211" y="2983443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7" name="Freeform 6257"/>
          <p:cNvSpPr/>
          <p:nvPr/>
        </p:nvSpPr>
        <p:spPr>
          <a:xfrm rot="0" flipH="0" flipV="0">
            <a:off x="4056146" y="2983443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8" name="Freeform 6258"/>
          <p:cNvSpPr/>
          <p:nvPr/>
        </p:nvSpPr>
        <p:spPr>
          <a:xfrm rot="0" flipH="0" flipV="0">
            <a:off x="4143318" y="2950982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9" name="Freeform 6259"/>
          <p:cNvSpPr/>
          <p:nvPr/>
        </p:nvSpPr>
        <p:spPr>
          <a:xfrm rot="0" flipH="0" flipV="0">
            <a:off x="4187210" y="2983443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0" name="Freeform 6260"/>
          <p:cNvSpPr/>
          <p:nvPr/>
        </p:nvSpPr>
        <p:spPr>
          <a:xfrm rot="0" flipH="0" flipV="0">
            <a:off x="4264934" y="2965917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1" name="Freeform 6261"/>
          <p:cNvSpPr/>
          <p:nvPr/>
        </p:nvSpPr>
        <p:spPr>
          <a:xfrm rot="0" flipH="0" flipV="0">
            <a:off x="4328484" y="298344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2" name="Freeform 6262"/>
          <p:cNvSpPr/>
          <p:nvPr/>
        </p:nvSpPr>
        <p:spPr>
          <a:xfrm rot="0" flipH="0" flipV="0">
            <a:off x="4414123" y="3044861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3" name="Freeform 6263"/>
          <p:cNvSpPr/>
          <p:nvPr/>
        </p:nvSpPr>
        <p:spPr>
          <a:xfrm rot="0" flipH="0" flipV="0">
            <a:off x="4464414" y="295448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4" name="Freeform 6264"/>
          <p:cNvSpPr/>
          <p:nvPr/>
        </p:nvSpPr>
        <p:spPr>
          <a:xfrm rot="0" flipH="0" flipV="0">
            <a:off x="4532995" y="29848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5" name="Freeform 6265"/>
          <p:cNvSpPr/>
          <p:nvPr/>
        </p:nvSpPr>
        <p:spPr>
          <a:xfrm rot="0" flipH="0" flipV="0">
            <a:off x="4622606" y="29544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6" name="Freeform 6266"/>
          <p:cNvSpPr/>
          <p:nvPr/>
        </p:nvSpPr>
        <p:spPr>
          <a:xfrm rot="0" flipH="0" flipV="0">
            <a:off x="4659029" y="29663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7" name="Freeform 6267"/>
          <p:cNvSpPr/>
          <p:nvPr/>
        </p:nvSpPr>
        <p:spPr>
          <a:xfrm rot="0" flipH="0" flipV="0">
            <a:off x="4720294" y="2984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8" name="Freeform 6268"/>
          <p:cNvSpPr/>
          <p:nvPr/>
        </p:nvSpPr>
        <p:spPr>
          <a:xfrm rot="0" flipH="0" flipV="0">
            <a:off x="4838862" y="29848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9" name="Freeform 6269"/>
          <p:cNvSpPr/>
          <p:nvPr/>
        </p:nvSpPr>
        <p:spPr>
          <a:xfrm rot="0" flipH="0" flipV="0">
            <a:off x="4917042" y="29866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0" name="Freeform 6270"/>
          <p:cNvSpPr/>
          <p:nvPr/>
        </p:nvSpPr>
        <p:spPr>
          <a:xfrm rot="0" flipH="0" flipV="0">
            <a:off x="4999948" y="2984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1" name="Freeform 6271"/>
          <p:cNvSpPr/>
          <p:nvPr/>
        </p:nvSpPr>
        <p:spPr>
          <a:xfrm rot="0" flipH="0" flipV="0">
            <a:off x="5079805" y="29663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2" name="Freeform 6272"/>
          <p:cNvSpPr/>
          <p:nvPr/>
        </p:nvSpPr>
        <p:spPr>
          <a:xfrm rot="0" flipH="0" flipV="0">
            <a:off x="5182895" y="2954945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3" name="Freeform 6273"/>
          <p:cNvSpPr/>
          <p:nvPr/>
        </p:nvSpPr>
        <p:spPr>
          <a:xfrm rot="0" flipH="0" flipV="0">
            <a:off x="5260619" y="2985577"/>
            <a:ext cx="75438" cy="73914"/>
          </a:xfrm>
          <a:custGeom>
            <a:pathLst>
              <a:path w="6286500" h="6159500">
                <a:moveTo>
                  <a:pt x="0" y="0"/>
                </a:moveTo>
                <a:lnTo>
                  <a:pt x="1727200" y="0"/>
                </a:lnTo>
                <a:lnTo>
                  <a:pt x="3200400" y="4876800"/>
                </a:lnTo>
                <a:lnTo>
                  <a:pt x="3086100" y="4876800"/>
                </a:lnTo>
                <a:lnTo>
                  <a:pt x="4559300" y="0"/>
                </a:lnTo>
                <a:lnTo>
                  <a:pt x="6286500" y="0"/>
                </a:lnTo>
                <a:lnTo>
                  <a:pt x="3987800" y="6159500"/>
                </a:lnTo>
                <a:lnTo>
                  <a:pt x="2298700" y="6159500"/>
                </a:lnTo>
                <a:close/>
                <a:moveTo>
                  <a:pt x="60071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4" name="Freeform 6274"/>
          <p:cNvSpPr/>
          <p:nvPr/>
        </p:nvSpPr>
        <p:spPr>
          <a:xfrm rot="0" flipH="0" flipV="0">
            <a:off x="5346268" y="298344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5" name="Freeform 6275"/>
          <p:cNvSpPr/>
          <p:nvPr/>
        </p:nvSpPr>
        <p:spPr>
          <a:xfrm rot="0" flipH="0" flipV="0">
            <a:off x="5441213" y="2984205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6" name="Freeform 6276"/>
          <p:cNvSpPr/>
          <p:nvPr/>
        </p:nvSpPr>
        <p:spPr>
          <a:xfrm rot="0" flipH="0" flipV="0">
            <a:off x="5500954" y="2954945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7" name="Freeform 6277"/>
          <p:cNvSpPr/>
          <p:nvPr/>
        </p:nvSpPr>
        <p:spPr>
          <a:xfrm rot="0" flipH="0" flipV="0">
            <a:off x="5590413" y="2950982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8" name="Freeform 6278"/>
          <p:cNvSpPr/>
          <p:nvPr/>
        </p:nvSpPr>
        <p:spPr>
          <a:xfrm rot="0" flipH="0" flipV="0">
            <a:off x="5631713" y="2965917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9" name="Freeform 6279"/>
          <p:cNvSpPr/>
          <p:nvPr/>
        </p:nvSpPr>
        <p:spPr>
          <a:xfrm rot="0" flipH="0" flipV="0">
            <a:off x="5710192" y="2954487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0" name="Freeform 6280"/>
          <p:cNvSpPr/>
          <p:nvPr/>
        </p:nvSpPr>
        <p:spPr>
          <a:xfrm rot="0" flipH="0" flipV="0">
            <a:off x="5780144" y="29848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1" name="Freeform 6281"/>
          <p:cNvSpPr/>
          <p:nvPr/>
        </p:nvSpPr>
        <p:spPr>
          <a:xfrm rot="0" flipH="0" flipV="0">
            <a:off x="3568161" y="3149483"/>
            <a:ext cx="83362" cy="129235"/>
          </a:xfrm>
          <a:custGeom>
            <a:pathLst>
              <a:path w="6946900" h="10769600">
                <a:moveTo>
                  <a:pt x="3365500" y="10769600"/>
                </a:moveTo>
                <a:cubicBezTo>
                  <a:pt x="2658533" y="10769600"/>
                  <a:pt x="2054225" y="10672233"/>
                  <a:pt x="1552575" y="10477500"/>
                </a:cubicBezTo>
                <a:cubicBezTo>
                  <a:pt x="1050925" y="10282766"/>
                  <a:pt x="666750" y="10027708"/>
                  <a:pt x="400050" y="9712325"/>
                </a:cubicBezTo>
                <a:cubicBezTo>
                  <a:pt x="133350" y="9396941"/>
                  <a:pt x="0" y="9055100"/>
                  <a:pt x="0" y="8686800"/>
                </a:cubicBezTo>
                <a:cubicBezTo>
                  <a:pt x="0" y="8250766"/>
                  <a:pt x="158750" y="7913158"/>
                  <a:pt x="476250" y="7673975"/>
                </a:cubicBezTo>
                <a:cubicBezTo>
                  <a:pt x="793750" y="7434792"/>
                  <a:pt x="1193800" y="7315200"/>
                  <a:pt x="1676400" y="7315200"/>
                </a:cubicBezTo>
                <a:lnTo>
                  <a:pt x="2768600" y="7721600"/>
                </a:lnTo>
                <a:cubicBezTo>
                  <a:pt x="2353733" y="7721600"/>
                  <a:pt x="2034116" y="7799916"/>
                  <a:pt x="1809750" y="7956550"/>
                </a:cubicBezTo>
                <a:cubicBezTo>
                  <a:pt x="1585383" y="8113183"/>
                  <a:pt x="1473200" y="8331200"/>
                  <a:pt x="1473200" y="8610600"/>
                </a:cubicBezTo>
                <a:cubicBezTo>
                  <a:pt x="1473200" y="8902700"/>
                  <a:pt x="1641475" y="9136591"/>
                  <a:pt x="1978025" y="9312275"/>
                </a:cubicBezTo>
                <a:cubicBezTo>
                  <a:pt x="2314575" y="9487958"/>
                  <a:pt x="2777066" y="9575800"/>
                  <a:pt x="3365500" y="9575800"/>
                </a:cubicBezTo>
                <a:cubicBezTo>
                  <a:pt x="3793066" y="9575800"/>
                  <a:pt x="4163483" y="9512300"/>
                  <a:pt x="4476750" y="9385300"/>
                </a:cubicBezTo>
                <a:cubicBezTo>
                  <a:pt x="4790016" y="9258300"/>
                  <a:pt x="5032375" y="9093200"/>
                  <a:pt x="5203825" y="8890000"/>
                </a:cubicBezTo>
                <a:cubicBezTo>
                  <a:pt x="5375275" y="8686800"/>
                  <a:pt x="5461000" y="8470900"/>
                  <a:pt x="5461000" y="8242300"/>
                </a:cubicBezTo>
                <a:cubicBezTo>
                  <a:pt x="5461000" y="8089900"/>
                  <a:pt x="5410200" y="7965016"/>
                  <a:pt x="5308600" y="7867650"/>
                </a:cubicBezTo>
                <a:cubicBezTo>
                  <a:pt x="5207000" y="7770283"/>
                  <a:pt x="5050366" y="7721600"/>
                  <a:pt x="4838700" y="7721600"/>
                </a:cubicBezTo>
                <a:lnTo>
                  <a:pt x="2768600" y="7721600"/>
                </a:lnTo>
                <a:cubicBezTo>
                  <a:pt x="2353733" y="7721600"/>
                  <a:pt x="1975908" y="7654925"/>
                  <a:pt x="1635125" y="7521575"/>
                </a:cubicBezTo>
                <a:cubicBezTo>
                  <a:pt x="1294341" y="7388225"/>
                  <a:pt x="1023408" y="7208309"/>
                  <a:pt x="822325" y="6981825"/>
                </a:cubicBezTo>
                <a:cubicBezTo>
                  <a:pt x="621241" y="6755342"/>
                  <a:pt x="520700" y="6502400"/>
                  <a:pt x="520700" y="6223000"/>
                </a:cubicBezTo>
                <a:cubicBezTo>
                  <a:pt x="520700" y="5964767"/>
                  <a:pt x="592666" y="5741459"/>
                  <a:pt x="736600" y="5553075"/>
                </a:cubicBezTo>
                <a:cubicBezTo>
                  <a:pt x="880533" y="5364692"/>
                  <a:pt x="1076325" y="5219700"/>
                  <a:pt x="1323975" y="5118100"/>
                </a:cubicBezTo>
                <a:cubicBezTo>
                  <a:pt x="1571625" y="5016500"/>
                  <a:pt x="1849966" y="4965700"/>
                  <a:pt x="2159000" y="4965700"/>
                </a:cubicBezTo>
                <a:lnTo>
                  <a:pt x="2540000" y="5461000"/>
                </a:lnTo>
                <a:cubicBezTo>
                  <a:pt x="2417233" y="5461000"/>
                  <a:pt x="2299758" y="5485342"/>
                  <a:pt x="2187575" y="5534025"/>
                </a:cubicBezTo>
                <a:cubicBezTo>
                  <a:pt x="2075391" y="5582709"/>
                  <a:pt x="1983316" y="5653617"/>
                  <a:pt x="1911350" y="5746750"/>
                </a:cubicBezTo>
                <a:cubicBezTo>
                  <a:pt x="1839383" y="5839884"/>
                  <a:pt x="1803400" y="5956300"/>
                  <a:pt x="1803400" y="6096000"/>
                </a:cubicBezTo>
                <a:cubicBezTo>
                  <a:pt x="1803400" y="6265334"/>
                  <a:pt x="1875366" y="6402917"/>
                  <a:pt x="2019300" y="6508750"/>
                </a:cubicBezTo>
                <a:cubicBezTo>
                  <a:pt x="2163233" y="6614584"/>
                  <a:pt x="2413000" y="6667500"/>
                  <a:pt x="2768600" y="6667500"/>
                </a:cubicBezTo>
                <a:lnTo>
                  <a:pt x="4838700" y="6667500"/>
                </a:lnTo>
                <a:cubicBezTo>
                  <a:pt x="5494866" y="6667500"/>
                  <a:pt x="6010275" y="6788150"/>
                  <a:pt x="6384925" y="7029450"/>
                </a:cubicBezTo>
                <a:cubicBezTo>
                  <a:pt x="6759575" y="7270750"/>
                  <a:pt x="6946900" y="7641166"/>
                  <a:pt x="6946900" y="8140700"/>
                </a:cubicBezTo>
                <a:cubicBezTo>
                  <a:pt x="6946900" y="8585200"/>
                  <a:pt x="6800850" y="9007475"/>
                  <a:pt x="6508750" y="9407525"/>
                </a:cubicBezTo>
                <a:cubicBezTo>
                  <a:pt x="6216650" y="9807575"/>
                  <a:pt x="5802841" y="10134600"/>
                  <a:pt x="5267325" y="10388600"/>
                </a:cubicBezTo>
                <a:cubicBezTo>
                  <a:pt x="4731808" y="10642600"/>
                  <a:pt x="4097866" y="10769600"/>
                  <a:pt x="3365500" y="10769600"/>
                </a:cubicBezTo>
                <a:close/>
                <a:moveTo>
                  <a:pt x="-3378200" y="7581900"/>
                </a:moveTo>
                <a:moveTo>
                  <a:pt x="3441700" y="5676900"/>
                </a:moveTo>
                <a:cubicBezTo>
                  <a:pt x="2954866" y="5676900"/>
                  <a:pt x="2509308" y="5584825"/>
                  <a:pt x="2105025" y="5400675"/>
                </a:cubicBezTo>
                <a:cubicBezTo>
                  <a:pt x="1700741" y="5216525"/>
                  <a:pt x="1377950" y="4959350"/>
                  <a:pt x="1136650" y="4629150"/>
                </a:cubicBezTo>
                <a:cubicBezTo>
                  <a:pt x="895350" y="4298950"/>
                  <a:pt x="774700" y="3911600"/>
                  <a:pt x="774700" y="3467100"/>
                </a:cubicBezTo>
                <a:cubicBezTo>
                  <a:pt x="774700" y="3014134"/>
                  <a:pt x="895350" y="2620434"/>
                  <a:pt x="1136650" y="2286000"/>
                </a:cubicBezTo>
                <a:cubicBezTo>
                  <a:pt x="1377950" y="1951567"/>
                  <a:pt x="1700741" y="1694392"/>
                  <a:pt x="2105025" y="1514475"/>
                </a:cubicBezTo>
                <a:cubicBezTo>
                  <a:pt x="2509308" y="1334559"/>
                  <a:pt x="2954866" y="1244600"/>
                  <a:pt x="3441700" y="1244600"/>
                </a:cubicBezTo>
                <a:cubicBezTo>
                  <a:pt x="3915833" y="1244600"/>
                  <a:pt x="4353983" y="1334559"/>
                  <a:pt x="4756150" y="1514475"/>
                </a:cubicBezTo>
                <a:cubicBezTo>
                  <a:pt x="5158316" y="1694392"/>
                  <a:pt x="5482166" y="1951567"/>
                  <a:pt x="5727700" y="2286000"/>
                </a:cubicBezTo>
                <a:cubicBezTo>
                  <a:pt x="5973233" y="2620434"/>
                  <a:pt x="6096000" y="3014134"/>
                  <a:pt x="6096000" y="3467100"/>
                </a:cubicBezTo>
                <a:cubicBezTo>
                  <a:pt x="6096000" y="3911600"/>
                  <a:pt x="5973233" y="4298950"/>
                  <a:pt x="5727700" y="4629150"/>
                </a:cubicBezTo>
                <a:cubicBezTo>
                  <a:pt x="5482166" y="4959350"/>
                  <a:pt x="5158316" y="5216525"/>
                  <a:pt x="4756150" y="5400675"/>
                </a:cubicBezTo>
                <a:cubicBezTo>
                  <a:pt x="4353983" y="5584825"/>
                  <a:pt x="3915833" y="5676900"/>
                  <a:pt x="3441700" y="5676900"/>
                </a:cubicBezTo>
                <a:close/>
                <a:moveTo>
                  <a:pt x="1714500" y="7581900"/>
                </a:moveTo>
                <a:moveTo>
                  <a:pt x="3454400" y="4635500"/>
                </a:moveTo>
                <a:cubicBezTo>
                  <a:pt x="3843866" y="4635500"/>
                  <a:pt x="4135966" y="4523317"/>
                  <a:pt x="4330700" y="4298950"/>
                </a:cubicBezTo>
                <a:cubicBezTo>
                  <a:pt x="4525433" y="4074584"/>
                  <a:pt x="4622800" y="3797300"/>
                  <a:pt x="4622800" y="3467100"/>
                </a:cubicBezTo>
                <a:cubicBezTo>
                  <a:pt x="4622800" y="3111500"/>
                  <a:pt x="4524375" y="2825750"/>
                  <a:pt x="4327525" y="2609850"/>
                </a:cubicBezTo>
                <a:cubicBezTo>
                  <a:pt x="4130675" y="2393950"/>
                  <a:pt x="3835400" y="2286000"/>
                  <a:pt x="3441700" y="2286000"/>
                </a:cubicBezTo>
                <a:cubicBezTo>
                  <a:pt x="3060700" y="2286000"/>
                  <a:pt x="2768600" y="2393950"/>
                  <a:pt x="2565400" y="2609850"/>
                </a:cubicBezTo>
                <a:cubicBezTo>
                  <a:pt x="2362200" y="2825750"/>
                  <a:pt x="2260600" y="3111500"/>
                  <a:pt x="2260600" y="3467100"/>
                </a:cubicBezTo>
                <a:cubicBezTo>
                  <a:pt x="2260600" y="3797300"/>
                  <a:pt x="2363258" y="4074584"/>
                  <a:pt x="2568575" y="4298950"/>
                </a:cubicBezTo>
                <a:cubicBezTo>
                  <a:pt x="2773891" y="4523317"/>
                  <a:pt x="3069166" y="4635500"/>
                  <a:pt x="3454400" y="4635500"/>
                </a:cubicBezTo>
                <a:close/>
                <a:moveTo>
                  <a:pt x="2755900" y="7581900"/>
                </a:moveTo>
                <a:moveTo>
                  <a:pt x="5626100" y="2235200"/>
                </a:moveTo>
                <a:lnTo>
                  <a:pt x="4940300" y="1841500"/>
                </a:lnTo>
                <a:cubicBezTo>
                  <a:pt x="4940300" y="1473200"/>
                  <a:pt x="5026025" y="1150409"/>
                  <a:pt x="5197475" y="873125"/>
                </a:cubicBezTo>
                <a:cubicBezTo>
                  <a:pt x="5368925" y="595842"/>
                  <a:pt x="5597525" y="381000"/>
                  <a:pt x="5883275" y="228600"/>
                </a:cubicBezTo>
                <a:cubicBezTo>
                  <a:pt x="6169025" y="76200"/>
                  <a:pt x="6485466" y="0"/>
                  <a:pt x="6832600" y="0"/>
                </a:cubicBezTo>
                <a:lnTo>
                  <a:pt x="6756400" y="1435100"/>
                </a:lnTo>
                <a:cubicBezTo>
                  <a:pt x="6388100" y="1435100"/>
                  <a:pt x="6107641" y="1499659"/>
                  <a:pt x="5915025" y="1628775"/>
                </a:cubicBezTo>
                <a:cubicBezTo>
                  <a:pt x="5722408" y="1757892"/>
                  <a:pt x="5626100" y="1960034"/>
                  <a:pt x="5626100" y="2235200"/>
                </a:cubicBezTo>
                <a:close/>
                <a:moveTo>
                  <a:pt x="5156200" y="7581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2" name="Freeform 6282"/>
          <p:cNvSpPr/>
          <p:nvPr/>
        </p:nvSpPr>
        <p:spPr>
          <a:xfrm rot="0" flipH="0" flipV="0">
            <a:off x="3668745" y="3135920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3" name="Freeform 6283"/>
          <p:cNvSpPr/>
          <p:nvPr/>
        </p:nvSpPr>
        <p:spPr>
          <a:xfrm rot="0" flipH="0" flipV="0">
            <a:off x="3713550" y="3166247"/>
            <a:ext cx="68732" cy="75590"/>
          </a:xfrm>
          <a:custGeom>
            <a:pathLst>
              <a:path w="5727700" h="6299200">
                <a:moveTo>
                  <a:pt x="4229100" y="0"/>
                </a:moveTo>
                <a:lnTo>
                  <a:pt x="5727700" y="0"/>
                </a:lnTo>
                <a:lnTo>
                  <a:pt x="5727700" y="6184900"/>
                </a:lnTo>
                <a:lnTo>
                  <a:pt x="4229100" y="6184900"/>
                </a:lnTo>
                <a:close/>
                <a:moveTo>
                  <a:pt x="5130800" y="6184900"/>
                </a:moveTo>
                <a:moveTo>
                  <a:pt x="0" y="0"/>
                </a:moveTo>
                <a:lnTo>
                  <a:pt x="1498600" y="0"/>
                </a:lnTo>
                <a:lnTo>
                  <a:pt x="1498600" y="3784600"/>
                </a:lnTo>
                <a:cubicBezTo>
                  <a:pt x="1498600" y="4186767"/>
                  <a:pt x="1598083" y="4488392"/>
                  <a:pt x="1797050" y="4689475"/>
                </a:cubicBezTo>
                <a:cubicBezTo>
                  <a:pt x="1996016" y="4890559"/>
                  <a:pt x="2269066" y="4991100"/>
                  <a:pt x="2616200" y="4991100"/>
                </a:cubicBezTo>
                <a:cubicBezTo>
                  <a:pt x="2912533" y="4991100"/>
                  <a:pt x="3182408" y="4913842"/>
                  <a:pt x="3425825" y="4759325"/>
                </a:cubicBezTo>
                <a:cubicBezTo>
                  <a:pt x="3669241" y="4604809"/>
                  <a:pt x="3863975" y="4376209"/>
                  <a:pt x="4010025" y="4073525"/>
                </a:cubicBezTo>
                <a:cubicBezTo>
                  <a:pt x="4156075" y="3770842"/>
                  <a:pt x="4229100" y="3395134"/>
                  <a:pt x="4229100" y="2946400"/>
                </a:cubicBezTo>
                <a:lnTo>
                  <a:pt x="4635500" y="2946400"/>
                </a:lnTo>
                <a:cubicBezTo>
                  <a:pt x="4635500" y="3699934"/>
                  <a:pt x="4538133" y="4324350"/>
                  <a:pt x="4343400" y="4819650"/>
                </a:cubicBezTo>
                <a:cubicBezTo>
                  <a:pt x="4148666" y="5314950"/>
                  <a:pt x="3879850" y="5685367"/>
                  <a:pt x="3536950" y="5930900"/>
                </a:cubicBezTo>
                <a:cubicBezTo>
                  <a:pt x="3194050" y="6176434"/>
                  <a:pt x="2798233" y="6299200"/>
                  <a:pt x="2349500" y="6299200"/>
                </a:cubicBezTo>
                <a:cubicBezTo>
                  <a:pt x="1909233" y="6299200"/>
                  <a:pt x="1511300" y="6220883"/>
                  <a:pt x="1155700" y="6064250"/>
                </a:cubicBezTo>
                <a:cubicBezTo>
                  <a:pt x="800100" y="5907617"/>
                  <a:pt x="518583" y="5655734"/>
                  <a:pt x="311150" y="5308600"/>
                </a:cubicBezTo>
                <a:cubicBezTo>
                  <a:pt x="103716" y="4961467"/>
                  <a:pt x="0" y="4504267"/>
                  <a:pt x="0" y="3937000"/>
                </a:cubicBezTo>
                <a:close/>
                <a:moveTo>
                  <a:pt x="51308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4" name="Freeform 6284"/>
          <p:cNvSpPr/>
          <p:nvPr/>
        </p:nvSpPr>
        <p:spPr>
          <a:xfrm rot="0" flipH="0" flipV="0">
            <a:off x="3803619" y="316441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5" name="Freeform 6285"/>
          <p:cNvSpPr/>
          <p:nvPr/>
        </p:nvSpPr>
        <p:spPr>
          <a:xfrm rot="0" flipH="0" flipV="0">
            <a:off x="3896888" y="3164418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6" name="Freeform 6286"/>
          <p:cNvSpPr/>
          <p:nvPr/>
        </p:nvSpPr>
        <p:spPr>
          <a:xfrm rot="0" flipH="0" flipV="0">
            <a:off x="3991223" y="313195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7" name="Freeform 6287"/>
          <p:cNvSpPr/>
          <p:nvPr/>
        </p:nvSpPr>
        <p:spPr>
          <a:xfrm rot="0" flipH="0" flipV="0">
            <a:off x="4032523" y="3146892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8" name="Rectangle 6288"/>
          <p:cNvSpPr/>
          <p:nvPr/>
        </p:nvSpPr>
        <p:spPr>
          <a:xfrm rot="0" flipH="0" flipV="0">
            <a:off x="6426925" y="1386619"/>
            <a:ext cx="1574596" cy="374721"/>
          </a:xfrm>
          <a:prstGeom prst="rect">
            <a:avLst/>
          </a:prstGeom>
        </p:spPr>
      </p:sp>
      <p:sp>
        <p:nvSpPr>
          <p:cNvPr id="6289" name="Freeform 6289"/>
          <p:cNvSpPr/>
          <p:nvPr/>
        </p:nvSpPr>
        <p:spPr>
          <a:xfrm rot="0" flipH="0" flipV="0">
            <a:off x="6429211" y="1528168"/>
            <a:ext cx="134073" cy="164591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0" name="Freeform 6290"/>
          <p:cNvSpPr/>
          <p:nvPr/>
        </p:nvSpPr>
        <p:spPr>
          <a:xfrm rot="0" flipH="0" flipV="0">
            <a:off x="6556542" y="1565887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1" name="Freeform 6291"/>
          <p:cNvSpPr/>
          <p:nvPr/>
        </p:nvSpPr>
        <p:spPr>
          <a:xfrm rot="0" flipH="0" flipV="0">
            <a:off x="6701017" y="1568535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2" name="Freeform 6292"/>
          <p:cNvSpPr/>
          <p:nvPr/>
        </p:nvSpPr>
        <p:spPr>
          <a:xfrm rot="0" flipH="0" flipV="0">
            <a:off x="6792000" y="1566230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3" name="Freeform 6293"/>
          <p:cNvSpPr/>
          <p:nvPr/>
        </p:nvSpPr>
        <p:spPr>
          <a:xfrm rot="0" flipH="0" flipV="0">
            <a:off x="7000025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4" name="Freeform 6294"/>
          <p:cNvSpPr/>
          <p:nvPr/>
        </p:nvSpPr>
        <p:spPr>
          <a:xfrm rot="0" flipH="0" flipV="0">
            <a:off x="7061519" y="1565773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5" name="Freeform 6295"/>
          <p:cNvSpPr/>
          <p:nvPr/>
        </p:nvSpPr>
        <p:spPr>
          <a:xfrm rot="0" flipH="0" flipV="0">
            <a:off x="7195936" y="156588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6" name="Freeform 6296"/>
          <p:cNvSpPr/>
          <p:nvPr/>
        </p:nvSpPr>
        <p:spPr>
          <a:xfrm rot="0" flipH="0" flipV="0">
            <a:off x="7346354" y="1524739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7" name="Freeform 6297"/>
          <p:cNvSpPr/>
          <p:nvPr/>
        </p:nvSpPr>
        <p:spPr>
          <a:xfrm rot="0" flipH="0" flipV="0">
            <a:off x="7401218" y="1565887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8" name="Freeform 6298"/>
          <p:cNvSpPr/>
          <p:nvPr/>
        </p:nvSpPr>
        <p:spPr>
          <a:xfrm rot="0" flipH="0" flipV="0">
            <a:off x="7542493" y="1565887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9" name="Freeform 6299"/>
          <p:cNvSpPr/>
          <p:nvPr/>
        </p:nvSpPr>
        <p:spPr>
          <a:xfrm rot="0" flipH="0" flipV="0">
            <a:off x="7692455" y="1525310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0" name="Freeform 6300"/>
          <p:cNvSpPr/>
          <p:nvPr/>
        </p:nvSpPr>
        <p:spPr>
          <a:xfrm rot="0" flipH="0" flipV="0">
            <a:off x="7747318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1" name="Freeform 6301"/>
          <p:cNvSpPr/>
          <p:nvPr/>
        </p:nvSpPr>
        <p:spPr>
          <a:xfrm rot="0" flipH="0" flipV="0">
            <a:off x="7878993" y="1565887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2" name="Rectangle 6302"/>
          <p:cNvSpPr/>
          <p:nvPr/>
        </p:nvSpPr>
        <p:spPr>
          <a:xfrm rot="0" flipH="0" flipV="0">
            <a:off x="6426925" y="1853959"/>
            <a:ext cx="2219858" cy="1118660"/>
          </a:xfrm>
          <a:prstGeom prst="rect">
            <a:avLst/>
          </a:prstGeom>
        </p:spPr>
      </p:sp>
      <p:sp>
        <p:nvSpPr>
          <p:cNvPr id="6303" name="Freeform 6303"/>
          <p:cNvSpPr/>
          <p:nvPr/>
        </p:nvSpPr>
        <p:spPr>
          <a:xfrm rot="0" flipH="0" flipV="0">
            <a:off x="6442317" y="1933634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4" name="Freeform 6304"/>
          <p:cNvSpPr/>
          <p:nvPr/>
        </p:nvSpPr>
        <p:spPr>
          <a:xfrm rot="0" flipH="0" flipV="0">
            <a:off x="6528576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5" name="Freeform 6305"/>
          <p:cNvSpPr/>
          <p:nvPr/>
        </p:nvSpPr>
        <p:spPr>
          <a:xfrm rot="0" flipH="0" flipV="0">
            <a:off x="6617425" y="19243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6" name="Freeform 6306"/>
          <p:cNvSpPr/>
          <p:nvPr/>
        </p:nvSpPr>
        <p:spPr>
          <a:xfrm rot="0" flipH="0" flipV="0">
            <a:off x="6664060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7" name="Freeform 6307"/>
          <p:cNvSpPr/>
          <p:nvPr/>
        </p:nvSpPr>
        <p:spPr>
          <a:xfrm rot="0" flipH="0" flipV="0">
            <a:off x="6749861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8" name="Freeform 6308"/>
          <p:cNvSpPr/>
          <p:nvPr/>
        </p:nvSpPr>
        <p:spPr>
          <a:xfrm rot="0" flipH="0" flipV="0">
            <a:off x="6834442" y="19243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9" name="Freeform 6309"/>
          <p:cNvSpPr/>
          <p:nvPr/>
        </p:nvSpPr>
        <p:spPr>
          <a:xfrm rot="0" flipH="0" flipV="0">
            <a:off x="6917195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0" name="Freeform 6310"/>
          <p:cNvSpPr/>
          <p:nvPr/>
        </p:nvSpPr>
        <p:spPr>
          <a:xfrm rot="0" flipH="0" flipV="0">
            <a:off x="6990348" y="19564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1" name="Freeform 6311"/>
          <p:cNvSpPr/>
          <p:nvPr/>
        </p:nvSpPr>
        <p:spPr>
          <a:xfrm rot="0" flipH="0" flipV="0">
            <a:off x="7073253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2" name="Freeform 6312"/>
          <p:cNvSpPr/>
          <p:nvPr/>
        </p:nvSpPr>
        <p:spPr>
          <a:xfrm rot="0" flipH="0" flipV="0">
            <a:off x="7163321" y="19551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3" name="Freeform 6313"/>
          <p:cNvSpPr/>
          <p:nvPr/>
        </p:nvSpPr>
        <p:spPr>
          <a:xfrm rot="0" flipH="0" flipV="0">
            <a:off x="7218338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4" name="Freeform 6314"/>
          <p:cNvSpPr/>
          <p:nvPr/>
        </p:nvSpPr>
        <p:spPr>
          <a:xfrm rot="0" flipH="0" flipV="0">
            <a:off x="7296519" y="19546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5" name="Freeform 6315"/>
          <p:cNvSpPr/>
          <p:nvPr/>
        </p:nvSpPr>
        <p:spPr>
          <a:xfrm rot="0" flipH="0" flipV="0">
            <a:off x="7381101" y="19243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6" name="Freeform 6316"/>
          <p:cNvSpPr/>
          <p:nvPr/>
        </p:nvSpPr>
        <p:spPr>
          <a:xfrm rot="0" flipH="0" flipV="0">
            <a:off x="7421640" y="19546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7" name="Freeform 6317"/>
          <p:cNvSpPr/>
          <p:nvPr/>
        </p:nvSpPr>
        <p:spPr>
          <a:xfrm rot="0" flipH="0" flipV="0">
            <a:off x="7497535" y="19362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8" name="Freeform 6318"/>
          <p:cNvSpPr/>
          <p:nvPr/>
        </p:nvSpPr>
        <p:spPr>
          <a:xfrm rot="0" flipH="0" flipV="0">
            <a:off x="7558800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9" name="Freeform 6319"/>
          <p:cNvSpPr/>
          <p:nvPr/>
        </p:nvSpPr>
        <p:spPr>
          <a:xfrm rot="0" flipH="0" flipV="0">
            <a:off x="7684987" y="1925404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0" name="Freeform 6320"/>
          <p:cNvSpPr/>
          <p:nvPr/>
        </p:nvSpPr>
        <p:spPr>
          <a:xfrm rot="0" flipH="0" flipV="0">
            <a:off x="7763168" y="19546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1" name="Freeform 6321"/>
          <p:cNvSpPr/>
          <p:nvPr/>
        </p:nvSpPr>
        <p:spPr>
          <a:xfrm rot="0" flipH="0" flipV="0">
            <a:off x="7846379" y="19546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2" name="Freeform 6322"/>
          <p:cNvSpPr/>
          <p:nvPr/>
        </p:nvSpPr>
        <p:spPr>
          <a:xfrm rot="0" flipH="0" flipV="0">
            <a:off x="7931113" y="19546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3" name="Freeform 6323"/>
          <p:cNvSpPr/>
          <p:nvPr/>
        </p:nvSpPr>
        <p:spPr>
          <a:xfrm rot="0" flipH="0" flipV="0">
            <a:off x="8007008" y="19362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4" name="Freeform 6324"/>
          <p:cNvSpPr/>
          <p:nvPr/>
        </p:nvSpPr>
        <p:spPr>
          <a:xfrm rot="0" flipH="0" flipV="0">
            <a:off x="8072388" y="1956341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5" name="Freeform 6325"/>
          <p:cNvSpPr/>
          <p:nvPr/>
        </p:nvSpPr>
        <p:spPr>
          <a:xfrm rot="0" flipH="0" flipV="0">
            <a:off x="8154075" y="19564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6" name="Freeform 6326"/>
          <p:cNvSpPr/>
          <p:nvPr/>
        </p:nvSpPr>
        <p:spPr>
          <a:xfrm rot="0" flipH="0" flipV="0">
            <a:off x="8236980" y="19546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7" name="Freeform 6327"/>
          <p:cNvSpPr/>
          <p:nvPr/>
        </p:nvSpPr>
        <p:spPr>
          <a:xfrm rot="0" flipH="0" flipV="0">
            <a:off x="8316837" y="19362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8" name="Freeform 6328"/>
          <p:cNvSpPr/>
          <p:nvPr/>
        </p:nvSpPr>
        <p:spPr>
          <a:xfrm rot="0" flipH="0" flipV="0">
            <a:off x="6442317" y="2106379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9" name="Freeform 6329"/>
          <p:cNvSpPr/>
          <p:nvPr/>
        </p:nvSpPr>
        <p:spPr>
          <a:xfrm rot="0" flipH="0" flipV="0">
            <a:off x="6532996" y="21053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0" name="Freeform 6330"/>
          <p:cNvSpPr/>
          <p:nvPr/>
        </p:nvSpPr>
        <p:spPr>
          <a:xfrm rot="0" flipH="0" flipV="0">
            <a:off x="6577496" y="213731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1" name="Freeform 6331"/>
          <p:cNvSpPr/>
          <p:nvPr/>
        </p:nvSpPr>
        <p:spPr>
          <a:xfrm rot="0" flipH="0" flipV="0">
            <a:off x="6671832" y="21063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2" name="Freeform 6332"/>
          <p:cNvSpPr/>
          <p:nvPr/>
        </p:nvSpPr>
        <p:spPr>
          <a:xfrm rot="0" flipH="0" flipV="0">
            <a:off x="6757633" y="21063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3" name="Freeform 6333"/>
          <p:cNvSpPr/>
          <p:nvPr/>
        </p:nvSpPr>
        <p:spPr>
          <a:xfrm rot="0" flipH="0" flipV="0">
            <a:off x="6837186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4" name="Freeform 6334"/>
          <p:cNvSpPr/>
          <p:nvPr/>
        </p:nvSpPr>
        <p:spPr>
          <a:xfrm rot="0" flipH="0" flipV="0">
            <a:off x="6921159" y="21356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5" name="Freeform 6335"/>
          <p:cNvSpPr/>
          <p:nvPr/>
        </p:nvSpPr>
        <p:spPr>
          <a:xfrm rot="0" flipH="0" flipV="0">
            <a:off x="6999644" y="21356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6" name="Freeform 6336"/>
          <p:cNvSpPr/>
          <p:nvPr/>
        </p:nvSpPr>
        <p:spPr>
          <a:xfrm rot="0" flipH="0" flipV="0">
            <a:off x="7075235" y="21171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7" name="Freeform 6337"/>
          <p:cNvSpPr/>
          <p:nvPr/>
        </p:nvSpPr>
        <p:spPr>
          <a:xfrm rot="0" flipH="0" flipV="0">
            <a:off x="7171246" y="21356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8" name="Freeform 6338"/>
          <p:cNvSpPr/>
          <p:nvPr/>
        </p:nvSpPr>
        <p:spPr>
          <a:xfrm rot="0" flipH="0" flipV="0">
            <a:off x="7249428" y="21374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9" name="Freeform 6339"/>
          <p:cNvSpPr/>
          <p:nvPr/>
        </p:nvSpPr>
        <p:spPr>
          <a:xfrm rot="0" flipH="0" flipV="0">
            <a:off x="7332334" y="21356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0" name="Freeform 6340"/>
          <p:cNvSpPr/>
          <p:nvPr/>
        </p:nvSpPr>
        <p:spPr>
          <a:xfrm rot="0" flipH="0" flipV="0">
            <a:off x="7412191" y="211719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1" name="Freeform 6341"/>
          <p:cNvSpPr/>
          <p:nvPr/>
        </p:nvSpPr>
        <p:spPr>
          <a:xfrm rot="0" flipH="0" flipV="0">
            <a:off x="7515505" y="2105769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2" name="Freeform 6342"/>
          <p:cNvSpPr/>
          <p:nvPr/>
        </p:nvSpPr>
        <p:spPr>
          <a:xfrm rot="0" flipH="0" flipV="0">
            <a:off x="7604659" y="2134268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3" name="Freeform 6343"/>
          <p:cNvSpPr/>
          <p:nvPr/>
        </p:nvSpPr>
        <p:spPr>
          <a:xfrm rot="0" flipH="0" flipV="0">
            <a:off x="7693203" y="2105769"/>
            <a:ext cx="71628" cy="106680"/>
          </a:xfrm>
          <a:custGeom>
            <a:pathLst>
              <a:path w="5969000" h="8890000">
                <a:moveTo>
                  <a:pt x="2806700" y="8890000"/>
                </a:moveTo>
                <a:cubicBezTo>
                  <a:pt x="2290233" y="8890000"/>
                  <a:pt x="1819275" y="8753475"/>
                  <a:pt x="1393825" y="8480425"/>
                </a:cubicBezTo>
                <a:cubicBezTo>
                  <a:pt x="968375" y="8207375"/>
                  <a:pt x="629708" y="7824259"/>
                  <a:pt x="377825" y="7331075"/>
                </a:cubicBezTo>
                <a:cubicBezTo>
                  <a:pt x="125941" y="6837892"/>
                  <a:pt x="0" y="6261100"/>
                  <a:pt x="0" y="5600700"/>
                </a:cubicBezTo>
                <a:cubicBezTo>
                  <a:pt x="0" y="4948767"/>
                  <a:pt x="121708" y="4380442"/>
                  <a:pt x="365125" y="3895725"/>
                </a:cubicBezTo>
                <a:cubicBezTo>
                  <a:pt x="608541" y="3411009"/>
                  <a:pt x="934508" y="3036359"/>
                  <a:pt x="1343025" y="2771775"/>
                </a:cubicBezTo>
                <a:cubicBezTo>
                  <a:pt x="1751541" y="2507192"/>
                  <a:pt x="2205566" y="2374900"/>
                  <a:pt x="2705100" y="2374900"/>
                </a:cubicBezTo>
                <a:cubicBezTo>
                  <a:pt x="3162300" y="2374900"/>
                  <a:pt x="3558116" y="2483909"/>
                  <a:pt x="3892550" y="2701925"/>
                </a:cubicBezTo>
                <a:cubicBezTo>
                  <a:pt x="4226983" y="2919942"/>
                  <a:pt x="4483100" y="3242734"/>
                  <a:pt x="4660900" y="3670300"/>
                </a:cubicBezTo>
                <a:cubicBezTo>
                  <a:pt x="4838700" y="4097867"/>
                  <a:pt x="4927600" y="4622800"/>
                  <a:pt x="4927600" y="5245100"/>
                </a:cubicBezTo>
                <a:lnTo>
                  <a:pt x="4457700" y="5245100"/>
                </a:lnTo>
                <a:cubicBezTo>
                  <a:pt x="4457700" y="4923367"/>
                  <a:pt x="4392083" y="4649259"/>
                  <a:pt x="4260850" y="4422775"/>
                </a:cubicBezTo>
                <a:cubicBezTo>
                  <a:pt x="4129616" y="4196292"/>
                  <a:pt x="3957108" y="4022725"/>
                  <a:pt x="3743325" y="3902075"/>
                </a:cubicBezTo>
                <a:cubicBezTo>
                  <a:pt x="3529541" y="3781425"/>
                  <a:pt x="3297766" y="3721100"/>
                  <a:pt x="3048000" y="3721100"/>
                </a:cubicBezTo>
                <a:cubicBezTo>
                  <a:pt x="2747433" y="3721100"/>
                  <a:pt x="2481791" y="3799417"/>
                  <a:pt x="2251075" y="3956050"/>
                </a:cubicBezTo>
                <a:cubicBezTo>
                  <a:pt x="2020358" y="4112684"/>
                  <a:pt x="1839383" y="4331759"/>
                  <a:pt x="1708150" y="4613275"/>
                </a:cubicBezTo>
                <a:cubicBezTo>
                  <a:pt x="1576916" y="4894792"/>
                  <a:pt x="1511300" y="5223934"/>
                  <a:pt x="1511300" y="5600700"/>
                </a:cubicBezTo>
                <a:cubicBezTo>
                  <a:pt x="1511300" y="5990167"/>
                  <a:pt x="1576916" y="6328834"/>
                  <a:pt x="1708150" y="6616700"/>
                </a:cubicBezTo>
                <a:cubicBezTo>
                  <a:pt x="1839383" y="6904567"/>
                  <a:pt x="2020358" y="7128934"/>
                  <a:pt x="2251075" y="7289800"/>
                </a:cubicBezTo>
                <a:cubicBezTo>
                  <a:pt x="2481791" y="7450667"/>
                  <a:pt x="2743200" y="7531100"/>
                  <a:pt x="3035300" y="7531100"/>
                </a:cubicBezTo>
                <a:cubicBezTo>
                  <a:pt x="3272366" y="7531100"/>
                  <a:pt x="3499908" y="7466542"/>
                  <a:pt x="3717925" y="7337425"/>
                </a:cubicBezTo>
                <a:cubicBezTo>
                  <a:pt x="3935941" y="7208309"/>
                  <a:pt x="4113741" y="7027334"/>
                  <a:pt x="4251325" y="6794500"/>
                </a:cubicBezTo>
                <a:cubicBezTo>
                  <a:pt x="4388908" y="6561667"/>
                  <a:pt x="4457700" y="6290734"/>
                  <a:pt x="4457700" y="5981700"/>
                </a:cubicBezTo>
                <a:lnTo>
                  <a:pt x="4927600" y="5981700"/>
                </a:lnTo>
                <a:cubicBezTo>
                  <a:pt x="4927600" y="6629400"/>
                  <a:pt x="4831291" y="7168092"/>
                  <a:pt x="4638675" y="7597775"/>
                </a:cubicBezTo>
                <a:cubicBezTo>
                  <a:pt x="4446058" y="8027459"/>
                  <a:pt x="4188883" y="8350250"/>
                  <a:pt x="3867150" y="8566150"/>
                </a:cubicBezTo>
                <a:cubicBezTo>
                  <a:pt x="3545416" y="8782050"/>
                  <a:pt x="3191933" y="8890000"/>
                  <a:pt x="2806700" y="8890000"/>
                </a:cubicBezTo>
                <a:close/>
                <a:moveTo>
                  <a:pt x="-825500" y="8712200"/>
                </a:moveTo>
                <a:moveTo>
                  <a:pt x="4737100" y="8712200"/>
                </a:moveTo>
                <a:lnTo>
                  <a:pt x="4457700" y="7188200"/>
                </a:lnTo>
                <a:lnTo>
                  <a:pt x="4457700" y="0"/>
                </a:lnTo>
                <a:lnTo>
                  <a:pt x="5969000" y="0"/>
                </a:lnTo>
                <a:lnTo>
                  <a:pt x="5969000" y="8712200"/>
                </a:lnTo>
                <a:close/>
                <a:moveTo>
                  <a:pt x="-6477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4" name="Freeform 6344"/>
          <p:cNvSpPr/>
          <p:nvPr/>
        </p:nvSpPr>
        <p:spPr>
          <a:xfrm rot="0" flipH="0" flipV="0">
            <a:off x="7793178" y="2135030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5" name="Freeform 6345"/>
          <p:cNvSpPr/>
          <p:nvPr/>
        </p:nvSpPr>
        <p:spPr>
          <a:xfrm rot="0" flipH="0" flipV="0">
            <a:off x="7845908" y="213426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6" name="Freeform 6346"/>
          <p:cNvSpPr/>
          <p:nvPr/>
        </p:nvSpPr>
        <p:spPr>
          <a:xfrm rot="0" flipH="0" flipV="0">
            <a:off x="7939177" y="2134268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7" name="Freeform 6347"/>
          <p:cNvSpPr/>
          <p:nvPr/>
        </p:nvSpPr>
        <p:spPr>
          <a:xfrm rot="0" flipH="0" flipV="0">
            <a:off x="8027112" y="2134268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8" name="Freeform 6348"/>
          <p:cNvSpPr/>
          <p:nvPr/>
        </p:nvSpPr>
        <p:spPr>
          <a:xfrm rot="0" flipH="0" flipV="0">
            <a:off x="8114284" y="210180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9" name="Freeform 6349"/>
          <p:cNvSpPr/>
          <p:nvPr/>
        </p:nvSpPr>
        <p:spPr>
          <a:xfrm rot="0" flipH="0" flipV="0">
            <a:off x="8155585" y="2116742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0" name="Freeform 6350"/>
          <p:cNvSpPr/>
          <p:nvPr/>
        </p:nvSpPr>
        <p:spPr>
          <a:xfrm rot="0" flipH="0" flipV="0">
            <a:off x="8219135" y="2134268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1" name="Freeform 6351"/>
          <p:cNvSpPr/>
          <p:nvPr/>
        </p:nvSpPr>
        <p:spPr>
          <a:xfrm rot="0" flipH="0" flipV="0">
            <a:off x="8304621" y="219446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2" name="Freeform 6352"/>
          <p:cNvSpPr/>
          <p:nvPr/>
        </p:nvSpPr>
        <p:spPr>
          <a:xfrm rot="0" flipH="0" flipV="0">
            <a:off x="8364514" y="2114609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3" name="Freeform 6353"/>
          <p:cNvSpPr/>
          <p:nvPr/>
        </p:nvSpPr>
        <p:spPr>
          <a:xfrm rot="0" flipH="0" flipV="0">
            <a:off x="8432485" y="21356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4" name="Freeform 6354"/>
          <p:cNvSpPr/>
          <p:nvPr/>
        </p:nvSpPr>
        <p:spPr>
          <a:xfrm rot="0" flipH="0" flipV="0">
            <a:off x="8517219" y="21356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5" name="Freeform 6355"/>
          <p:cNvSpPr/>
          <p:nvPr/>
        </p:nvSpPr>
        <p:spPr>
          <a:xfrm rot="0" flipH="0" flipV="0">
            <a:off x="6442317" y="228735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6" name="Freeform 6356"/>
          <p:cNvSpPr/>
          <p:nvPr/>
        </p:nvSpPr>
        <p:spPr>
          <a:xfrm rot="0" flipH="0" flipV="0">
            <a:off x="6527967" y="23166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7" name="Freeform 6357"/>
          <p:cNvSpPr/>
          <p:nvPr/>
        </p:nvSpPr>
        <p:spPr>
          <a:xfrm rot="0" flipH="0" flipV="0">
            <a:off x="6611634" y="2287354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8" name="Freeform 6358"/>
          <p:cNvSpPr/>
          <p:nvPr/>
        </p:nvSpPr>
        <p:spPr>
          <a:xfrm rot="0" flipH="0" flipV="0">
            <a:off x="6708255" y="23170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9" name="Freeform 6359"/>
          <p:cNvSpPr/>
          <p:nvPr/>
        </p:nvSpPr>
        <p:spPr>
          <a:xfrm rot="0" flipH="0" flipV="0">
            <a:off x="6755651" y="23166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0" name="Freeform 6360"/>
          <p:cNvSpPr/>
          <p:nvPr/>
        </p:nvSpPr>
        <p:spPr>
          <a:xfrm rot="0" flipH="0" flipV="0">
            <a:off x="6846482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1" name="Freeform 6361"/>
          <p:cNvSpPr/>
          <p:nvPr/>
        </p:nvSpPr>
        <p:spPr>
          <a:xfrm rot="0" flipH="0" flipV="0">
            <a:off x="6937160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2" name="Freeform 6362"/>
          <p:cNvSpPr/>
          <p:nvPr/>
        </p:nvSpPr>
        <p:spPr>
          <a:xfrm rot="0" flipH="0" flipV="0">
            <a:off x="6977698" y="231661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3" name="Freeform 6363"/>
          <p:cNvSpPr/>
          <p:nvPr/>
        </p:nvSpPr>
        <p:spPr>
          <a:xfrm rot="0" flipH="0" flipV="0">
            <a:off x="7057708" y="231661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4" name="Freeform 6364"/>
          <p:cNvSpPr/>
          <p:nvPr/>
        </p:nvSpPr>
        <p:spPr>
          <a:xfrm rot="0" flipH="0" flipV="0">
            <a:off x="7137567" y="23166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5" name="Freeform 6365"/>
          <p:cNvSpPr/>
          <p:nvPr/>
        </p:nvSpPr>
        <p:spPr>
          <a:xfrm rot="0" flipH="0" flipV="0">
            <a:off x="7256133" y="231661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6" name="Freeform 6366"/>
          <p:cNvSpPr/>
          <p:nvPr/>
        </p:nvSpPr>
        <p:spPr>
          <a:xfrm rot="0" flipH="0" flipV="0">
            <a:off x="7346964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7" name="Freeform 6367"/>
          <p:cNvSpPr/>
          <p:nvPr/>
        </p:nvSpPr>
        <p:spPr>
          <a:xfrm rot="0" flipH="0" flipV="0">
            <a:off x="7474980" y="2316615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8" name="Freeform 6368"/>
          <p:cNvSpPr/>
          <p:nvPr/>
        </p:nvSpPr>
        <p:spPr>
          <a:xfrm rot="0" flipH="0" flipV="0">
            <a:off x="7557733" y="23166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9" name="Freeform 6369"/>
          <p:cNvSpPr/>
          <p:nvPr/>
        </p:nvSpPr>
        <p:spPr>
          <a:xfrm rot="0" flipH="0" flipV="0">
            <a:off x="7647801" y="23170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0" name="Freeform 6370"/>
          <p:cNvSpPr/>
          <p:nvPr/>
        </p:nvSpPr>
        <p:spPr>
          <a:xfrm rot="0" flipH="0" flipV="0">
            <a:off x="7701599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1" name="Freeform 6371"/>
          <p:cNvSpPr/>
          <p:nvPr/>
        </p:nvSpPr>
        <p:spPr>
          <a:xfrm rot="0" flipH="0" flipV="0">
            <a:off x="7748233" y="228735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2" name="Freeform 6372"/>
          <p:cNvSpPr/>
          <p:nvPr/>
        </p:nvSpPr>
        <p:spPr>
          <a:xfrm rot="0" flipH="0" flipV="0">
            <a:off x="7790905" y="228735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3" name="Freeform 6373"/>
          <p:cNvSpPr/>
          <p:nvPr/>
        </p:nvSpPr>
        <p:spPr>
          <a:xfrm rot="0" flipH="0" flipV="0">
            <a:off x="7832358" y="22862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4" name="Freeform 6374"/>
          <p:cNvSpPr/>
          <p:nvPr/>
        </p:nvSpPr>
        <p:spPr>
          <a:xfrm rot="0" flipH="0" flipV="0">
            <a:off x="7878993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5" name="Freeform 6375"/>
          <p:cNvSpPr/>
          <p:nvPr/>
        </p:nvSpPr>
        <p:spPr>
          <a:xfrm rot="0" flipH="0" flipV="0">
            <a:off x="7963269" y="23166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6" name="Freeform 6376"/>
          <p:cNvSpPr/>
          <p:nvPr/>
        </p:nvSpPr>
        <p:spPr>
          <a:xfrm rot="0" flipH="0" flipV="0">
            <a:off x="8049071" y="23166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7" name="Freeform 6377"/>
          <p:cNvSpPr/>
          <p:nvPr/>
        </p:nvSpPr>
        <p:spPr>
          <a:xfrm rot="0" flipH="0" flipV="0">
            <a:off x="8177087" y="231661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8" name="Freeform 6378"/>
          <p:cNvSpPr/>
          <p:nvPr/>
        </p:nvSpPr>
        <p:spPr>
          <a:xfrm rot="0" flipH="0" flipV="0">
            <a:off x="8313332" y="228918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9" name="Freeform 6379"/>
          <p:cNvSpPr/>
          <p:nvPr/>
        </p:nvSpPr>
        <p:spPr>
          <a:xfrm rot="0" flipH="0" flipV="0">
            <a:off x="8397152" y="228918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0" name="Freeform 6380"/>
          <p:cNvSpPr/>
          <p:nvPr/>
        </p:nvSpPr>
        <p:spPr>
          <a:xfrm rot="0" flipH="0" flipV="0">
            <a:off x="8487221" y="23170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1" name="Freeform 6381"/>
          <p:cNvSpPr/>
          <p:nvPr/>
        </p:nvSpPr>
        <p:spPr>
          <a:xfrm rot="0" flipH="0" flipV="0">
            <a:off x="8535989" y="228918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2" name="Freeform 6382"/>
          <p:cNvSpPr/>
          <p:nvPr/>
        </p:nvSpPr>
        <p:spPr>
          <a:xfrm rot="0" flipH="0" flipV="0">
            <a:off x="6442317" y="24683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3" name="Freeform 6383"/>
          <p:cNvSpPr/>
          <p:nvPr/>
        </p:nvSpPr>
        <p:spPr>
          <a:xfrm rot="0" flipH="0" flipV="0">
            <a:off x="6515469" y="249941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4" name="Freeform 6384"/>
          <p:cNvSpPr/>
          <p:nvPr/>
        </p:nvSpPr>
        <p:spPr>
          <a:xfrm rot="0" flipH="0" flipV="0">
            <a:off x="6598375" y="24975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5" name="Freeform 6385"/>
          <p:cNvSpPr/>
          <p:nvPr/>
        </p:nvSpPr>
        <p:spPr>
          <a:xfrm rot="0" flipH="0" flipV="0">
            <a:off x="6688443" y="249804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6" name="Freeform 6386"/>
          <p:cNvSpPr/>
          <p:nvPr/>
        </p:nvSpPr>
        <p:spPr>
          <a:xfrm rot="0" flipH="0" flipV="0">
            <a:off x="6743460" y="24683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7" name="Freeform 6387"/>
          <p:cNvSpPr/>
          <p:nvPr/>
        </p:nvSpPr>
        <p:spPr>
          <a:xfrm rot="0" flipH="0" flipV="0">
            <a:off x="6829261" y="24683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8" name="Freeform 6388"/>
          <p:cNvSpPr/>
          <p:nvPr/>
        </p:nvSpPr>
        <p:spPr>
          <a:xfrm rot="0" flipH="0" flipV="0">
            <a:off x="6907442" y="24975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9" name="Freeform 6389"/>
          <p:cNvSpPr/>
          <p:nvPr/>
        </p:nvSpPr>
        <p:spPr>
          <a:xfrm rot="0" flipH="0" flipV="0">
            <a:off x="6964745" y="2467262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0" name="Freeform 6390"/>
          <p:cNvSpPr/>
          <p:nvPr/>
        </p:nvSpPr>
        <p:spPr>
          <a:xfrm rot="0" flipH="0" flipV="0">
            <a:off x="7034696" y="24975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1" name="Freeform 6391"/>
          <p:cNvSpPr/>
          <p:nvPr/>
        </p:nvSpPr>
        <p:spPr>
          <a:xfrm rot="0" flipH="0" flipV="0">
            <a:off x="7113945" y="255763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2" name="Freeform 6392"/>
          <p:cNvSpPr/>
          <p:nvPr/>
        </p:nvSpPr>
        <p:spPr>
          <a:xfrm rot="0" flipH="0" flipV="0">
            <a:off x="7186639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3" name="Freeform 6393"/>
          <p:cNvSpPr/>
          <p:nvPr/>
        </p:nvSpPr>
        <p:spPr>
          <a:xfrm rot="0" flipH="0" flipV="0">
            <a:off x="7265125" y="24975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4" name="Freeform 6394"/>
          <p:cNvSpPr/>
          <p:nvPr/>
        </p:nvSpPr>
        <p:spPr>
          <a:xfrm rot="0" flipH="0" flipV="0">
            <a:off x="7379425" y="24975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5" name="Freeform 6395"/>
          <p:cNvSpPr/>
          <p:nvPr/>
        </p:nvSpPr>
        <p:spPr>
          <a:xfrm rot="0" flipH="0" flipV="0">
            <a:off x="7470255" y="24975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6" name="Freeform 6396"/>
          <p:cNvSpPr/>
          <p:nvPr/>
        </p:nvSpPr>
        <p:spPr>
          <a:xfrm rot="0" flipH="0" flipV="0">
            <a:off x="7598257" y="2496218"/>
            <a:ext cx="118567" cy="76047"/>
          </a:xfrm>
          <a:custGeom>
            <a:pathLst>
              <a:path w="9880600" h="6337300">
                <a:moveTo>
                  <a:pt x="8369300" y="6337300"/>
                </a:moveTo>
                <a:lnTo>
                  <a:pt x="8369300" y="2730500"/>
                </a:lnTo>
                <a:cubicBezTo>
                  <a:pt x="8369300" y="2273300"/>
                  <a:pt x="8259233" y="1928284"/>
                  <a:pt x="8039100" y="1695450"/>
                </a:cubicBezTo>
                <a:cubicBezTo>
                  <a:pt x="7818966" y="1462617"/>
                  <a:pt x="7531100" y="1346200"/>
                  <a:pt x="7175500" y="1346200"/>
                </a:cubicBezTo>
                <a:cubicBezTo>
                  <a:pt x="6726766" y="1346200"/>
                  <a:pt x="6373283" y="1528234"/>
                  <a:pt x="6115050" y="1892300"/>
                </a:cubicBezTo>
                <a:cubicBezTo>
                  <a:pt x="5856816" y="2256367"/>
                  <a:pt x="5727700" y="2806700"/>
                  <a:pt x="5727700" y="3543300"/>
                </a:cubicBezTo>
                <a:lnTo>
                  <a:pt x="5105400" y="3543300"/>
                </a:lnTo>
                <a:cubicBezTo>
                  <a:pt x="5105400" y="2895600"/>
                  <a:pt x="5165725" y="2346325"/>
                  <a:pt x="5286375" y="1895475"/>
                </a:cubicBezTo>
                <a:cubicBezTo>
                  <a:pt x="5407025" y="1444625"/>
                  <a:pt x="5578475" y="1080559"/>
                  <a:pt x="5800725" y="803275"/>
                </a:cubicBezTo>
                <a:cubicBezTo>
                  <a:pt x="6022975" y="525992"/>
                  <a:pt x="6284383" y="322792"/>
                  <a:pt x="6584950" y="193675"/>
                </a:cubicBezTo>
                <a:cubicBezTo>
                  <a:pt x="6885516" y="64559"/>
                  <a:pt x="7217833" y="0"/>
                  <a:pt x="7581900" y="0"/>
                </a:cubicBezTo>
                <a:cubicBezTo>
                  <a:pt x="8085666" y="0"/>
                  <a:pt x="8507941" y="113242"/>
                  <a:pt x="8848725" y="339725"/>
                </a:cubicBezTo>
                <a:cubicBezTo>
                  <a:pt x="9189508" y="566209"/>
                  <a:pt x="9446683" y="884767"/>
                  <a:pt x="9620250" y="1295400"/>
                </a:cubicBezTo>
                <a:cubicBezTo>
                  <a:pt x="9793816" y="1706034"/>
                  <a:pt x="9880600" y="2184400"/>
                  <a:pt x="9880600" y="2730500"/>
                </a:cubicBezTo>
                <a:lnTo>
                  <a:pt x="98806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73200" y="1231900"/>
                </a:lnTo>
                <a:cubicBezTo>
                  <a:pt x="1676400" y="821267"/>
                  <a:pt x="1945216" y="513292"/>
                  <a:pt x="2279650" y="307975"/>
                </a:cubicBezTo>
                <a:cubicBezTo>
                  <a:pt x="2614083" y="102659"/>
                  <a:pt x="2997200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lnTo>
                  <a:pt x="4229100" y="6337300"/>
                </a:ln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7" name="Freeform 6397"/>
          <p:cNvSpPr/>
          <p:nvPr/>
        </p:nvSpPr>
        <p:spPr>
          <a:xfrm rot="0" flipH="0" flipV="0">
            <a:off x="7735874" y="2496218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8" name="Freeform 6398"/>
          <p:cNvSpPr/>
          <p:nvPr/>
        </p:nvSpPr>
        <p:spPr>
          <a:xfrm rot="0" flipH="0" flipV="0">
            <a:off x="7816951" y="2496218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9" name="Freeform 6399"/>
          <p:cNvSpPr/>
          <p:nvPr/>
        </p:nvSpPr>
        <p:spPr>
          <a:xfrm rot="0" flipH="0" flipV="0">
            <a:off x="7896961" y="249621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0" name="Freeform 6400"/>
          <p:cNvSpPr/>
          <p:nvPr/>
        </p:nvSpPr>
        <p:spPr>
          <a:xfrm rot="0" flipH="0" flipV="0">
            <a:off x="7990230" y="2496218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1" name="Freeform 6401"/>
          <p:cNvSpPr/>
          <p:nvPr/>
        </p:nvSpPr>
        <p:spPr>
          <a:xfrm rot="0" flipH="0" flipV="0">
            <a:off x="8084566" y="246375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2" name="Freeform 6402"/>
          <p:cNvSpPr/>
          <p:nvPr/>
        </p:nvSpPr>
        <p:spPr>
          <a:xfrm rot="0" flipH="0" flipV="0">
            <a:off x="8125630" y="255641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3" name="Freeform 6403"/>
          <p:cNvSpPr/>
          <p:nvPr/>
        </p:nvSpPr>
        <p:spPr>
          <a:xfrm rot="0" flipH="0" flipV="0">
            <a:off x="8185523" y="2476559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4" name="Freeform 6404"/>
          <p:cNvSpPr/>
          <p:nvPr/>
        </p:nvSpPr>
        <p:spPr>
          <a:xfrm rot="0" flipH="0" flipV="0">
            <a:off x="8253493" y="24975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5" name="Freeform 6405"/>
          <p:cNvSpPr/>
          <p:nvPr/>
        </p:nvSpPr>
        <p:spPr>
          <a:xfrm rot="0" flipH="0" flipV="0">
            <a:off x="8338228" y="24975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6" name="Freeform 6406"/>
          <p:cNvSpPr/>
          <p:nvPr/>
        </p:nvSpPr>
        <p:spPr>
          <a:xfrm rot="0" flipH="0" flipV="0">
            <a:off x="6442317" y="2649304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7" name="Freeform 6407"/>
          <p:cNvSpPr/>
          <p:nvPr/>
        </p:nvSpPr>
        <p:spPr>
          <a:xfrm rot="0" flipH="0" flipV="0">
            <a:off x="6527967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8" name="Freeform 6408"/>
          <p:cNvSpPr/>
          <p:nvPr/>
        </p:nvSpPr>
        <p:spPr>
          <a:xfrm rot="0" flipH="0" flipV="0">
            <a:off x="6611634" y="2649304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9" name="Freeform 6409"/>
          <p:cNvSpPr/>
          <p:nvPr/>
        </p:nvSpPr>
        <p:spPr>
          <a:xfrm rot="0" flipH="0" flipV="0">
            <a:off x="6708255" y="26790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0" name="Freeform 6410"/>
          <p:cNvSpPr/>
          <p:nvPr/>
        </p:nvSpPr>
        <p:spPr>
          <a:xfrm rot="0" flipH="0" flipV="0">
            <a:off x="6755651" y="26785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1" name="Freeform 6411"/>
          <p:cNvSpPr/>
          <p:nvPr/>
        </p:nvSpPr>
        <p:spPr>
          <a:xfrm rot="0" flipH="0" flipV="0">
            <a:off x="6846482" y="26785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2" name="Freeform 6412"/>
          <p:cNvSpPr/>
          <p:nvPr/>
        </p:nvSpPr>
        <p:spPr>
          <a:xfrm rot="0" flipH="0" flipV="0">
            <a:off x="6937160" y="26482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3" name="Freeform 6413"/>
          <p:cNvSpPr/>
          <p:nvPr/>
        </p:nvSpPr>
        <p:spPr>
          <a:xfrm rot="0" flipH="0" flipV="0">
            <a:off x="6977698" y="26785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4" name="Freeform 6414"/>
          <p:cNvSpPr/>
          <p:nvPr/>
        </p:nvSpPr>
        <p:spPr>
          <a:xfrm rot="0" flipH="0" flipV="0">
            <a:off x="7057708" y="26785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5" name="Freeform 6415"/>
          <p:cNvSpPr/>
          <p:nvPr/>
        </p:nvSpPr>
        <p:spPr>
          <a:xfrm rot="0" flipH="0" flipV="0">
            <a:off x="7137567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6" name="Freeform 6416"/>
          <p:cNvSpPr/>
          <p:nvPr/>
        </p:nvSpPr>
        <p:spPr>
          <a:xfrm rot="0" flipH="0" flipV="0">
            <a:off x="7256133" y="26785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7" name="Freeform 6417"/>
          <p:cNvSpPr/>
          <p:nvPr/>
        </p:nvSpPr>
        <p:spPr>
          <a:xfrm rot="0" flipH="0" flipV="0">
            <a:off x="7346964" y="26785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8" name="Freeform 6418"/>
          <p:cNvSpPr/>
          <p:nvPr/>
        </p:nvSpPr>
        <p:spPr>
          <a:xfrm rot="0" flipH="0" flipV="0">
            <a:off x="7474980" y="2678565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9" name="Freeform 6419"/>
          <p:cNvSpPr/>
          <p:nvPr/>
        </p:nvSpPr>
        <p:spPr>
          <a:xfrm rot="0" flipH="0" flipV="0">
            <a:off x="7557733" y="26785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0" name="Freeform 6420"/>
          <p:cNvSpPr/>
          <p:nvPr/>
        </p:nvSpPr>
        <p:spPr>
          <a:xfrm rot="0" flipH="0" flipV="0">
            <a:off x="7647801" y="26790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1" name="Freeform 6421"/>
          <p:cNvSpPr/>
          <p:nvPr/>
        </p:nvSpPr>
        <p:spPr>
          <a:xfrm rot="0" flipH="0" flipV="0">
            <a:off x="7701599" y="26482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2" name="Freeform 6422"/>
          <p:cNvSpPr/>
          <p:nvPr/>
        </p:nvSpPr>
        <p:spPr>
          <a:xfrm rot="0" flipH="0" flipV="0">
            <a:off x="7738022" y="266012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3" name="Freeform 6423"/>
          <p:cNvSpPr/>
          <p:nvPr/>
        </p:nvSpPr>
        <p:spPr>
          <a:xfrm rot="0" flipH="0" flipV="0">
            <a:off x="7797915" y="26785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4" name="Freeform 6424"/>
          <p:cNvSpPr/>
          <p:nvPr/>
        </p:nvSpPr>
        <p:spPr>
          <a:xfrm rot="0" flipH="0" flipV="0">
            <a:off x="7888745" y="26785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5" name="Freeform 6425"/>
          <p:cNvSpPr/>
          <p:nvPr/>
        </p:nvSpPr>
        <p:spPr>
          <a:xfrm rot="0" flipH="0" flipV="0">
            <a:off x="8016762" y="26785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6" name="Freeform 6426"/>
          <p:cNvSpPr/>
          <p:nvPr/>
        </p:nvSpPr>
        <p:spPr>
          <a:xfrm rot="0" flipH="0" flipV="0">
            <a:off x="8153008" y="26511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7" name="Freeform 6427"/>
          <p:cNvSpPr/>
          <p:nvPr/>
        </p:nvSpPr>
        <p:spPr>
          <a:xfrm rot="0" flipH="0" flipV="0">
            <a:off x="8236827" y="26511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8" name="Freeform 6428"/>
          <p:cNvSpPr/>
          <p:nvPr/>
        </p:nvSpPr>
        <p:spPr>
          <a:xfrm rot="0" flipH="0" flipV="0">
            <a:off x="8326895" y="26790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9" name="Freeform 6429"/>
          <p:cNvSpPr/>
          <p:nvPr/>
        </p:nvSpPr>
        <p:spPr>
          <a:xfrm rot="0" flipH="0" flipV="0">
            <a:off x="8375664" y="26511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0" name="Freeform 6430"/>
          <p:cNvSpPr/>
          <p:nvPr/>
        </p:nvSpPr>
        <p:spPr>
          <a:xfrm rot="0" flipH="0" flipV="0">
            <a:off x="6442317" y="28302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1" name="Freeform 6431"/>
          <p:cNvSpPr/>
          <p:nvPr/>
        </p:nvSpPr>
        <p:spPr>
          <a:xfrm rot="0" flipH="0" flipV="0">
            <a:off x="6515469" y="28613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2" name="Freeform 6432"/>
          <p:cNvSpPr/>
          <p:nvPr/>
        </p:nvSpPr>
        <p:spPr>
          <a:xfrm rot="0" flipH="0" flipV="0">
            <a:off x="6598375" y="28595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3" name="Freeform 6433"/>
          <p:cNvSpPr/>
          <p:nvPr/>
        </p:nvSpPr>
        <p:spPr>
          <a:xfrm rot="0" flipH="0" flipV="0">
            <a:off x="6688443" y="285999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4" name="Freeform 6434"/>
          <p:cNvSpPr/>
          <p:nvPr/>
        </p:nvSpPr>
        <p:spPr>
          <a:xfrm rot="0" flipH="0" flipV="0">
            <a:off x="6743460" y="28302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5" name="Freeform 6435"/>
          <p:cNvSpPr/>
          <p:nvPr/>
        </p:nvSpPr>
        <p:spPr>
          <a:xfrm rot="0" flipH="0" flipV="0">
            <a:off x="6829261" y="28302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6" name="Freeform 6436"/>
          <p:cNvSpPr/>
          <p:nvPr/>
        </p:nvSpPr>
        <p:spPr>
          <a:xfrm rot="0" flipH="0" flipV="0">
            <a:off x="6907442" y="28595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7" name="Freeform 6437"/>
          <p:cNvSpPr/>
          <p:nvPr/>
        </p:nvSpPr>
        <p:spPr>
          <a:xfrm rot="0" flipH="0" flipV="0">
            <a:off x="6964745" y="2829212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8" name="Freeform 6438"/>
          <p:cNvSpPr/>
          <p:nvPr/>
        </p:nvSpPr>
        <p:spPr>
          <a:xfrm rot="0" flipH="0" flipV="0">
            <a:off x="7034696" y="28595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9" name="Freeform 6439"/>
          <p:cNvSpPr/>
          <p:nvPr/>
        </p:nvSpPr>
        <p:spPr>
          <a:xfrm rot="0" flipH="0" flipV="0">
            <a:off x="7113945" y="291958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0" name="Freeform 6440"/>
          <p:cNvSpPr/>
          <p:nvPr/>
        </p:nvSpPr>
        <p:spPr>
          <a:xfrm rot="0" flipH="0" flipV="0">
            <a:off x="7186639" y="28595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1" name="Freeform 6441"/>
          <p:cNvSpPr/>
          <p:nvPr/>
        </p:nvSpPr>
        <p:spPr>
          <a:xfrm rot="0" flipH="0" flipV="0">
            <a:off x="7265125" y="28595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2" name="Freeform 6442"/>
          <p:cNvSpPr/>
          <p:nvPr/>
        </p:nvSpPr>
        <p:spPr>
          <a:xfrm rot="0" flipH="0" flipV="0">
            <a:off x="7379425" y="28595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3" name="Freeform 6443"/>
          <p:cNvSpPr/>
          <p:nvPr/>
        </p:nvSpPr>
        <p:spPr>
          <a:xfrm rot="0" flipH="0" flipV="0">
            <a:off x="7470255" y="28595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4" name="Freeform 6444"/>
          <p:cNvSpPr/>
          <p:nvPr/>
        </p:nvSpPr>
        <p:spPr>
          <a:xfrm rot="0" flipH="0" flipV="0">
            <a:off x="7598257" y="2829669"/>
            <a:ext cx="71628" cy="106680"/>
          </a:xfrm>
          <a:custGeom>
            <a:pathLst>
              <a:path w="5969000" h="8890000">
                <a:moveTo>
                  <a:pt x="3149600" y="8890000"/>
                </a:moveTo>
                <a:cubicBezTo>
                  <a:pt x="2764366" y="8890000"/>
                  <a:pt x="2411941" y="8782050"/>
                  <a:pt x="2092325" y="8566150"/>
                </a:cubicBezTo>
                <a:cubicBezTo>
                  <a:pt x="1772708" y="8350250"/>
                  <a:pt x="1517650" y="8027459"/>
                  <a:pt x="1327150" y="7597775"/>
                </a:cubicBezTo>
                <a:cubicBezTo>
                  <a:pt x="1136650" y="7168092"/>
                  <a:pt x="1041400" y="6629400"/>
                  <a:pt x="1041400" y="5981700"/>
                </a:cubicBezTo>
                <a:lnTo>
                  <a:pt x="1498600" y="5981700"/>
                </a:lnTo>
                <a:cubicBezTo>
                  <a:pt x="1498600" y="6290734"/>
                  <a:pt x="1568450" y="6561667"/>
                  <a:pt x="1708150" y="6794500"/>
                </a:cubicBezTo>
                <a:cubicBezTo>
                  <a:pt x="1847850" y="7027334"/>
                  <a:pt x="2027766" y="7208309"/>
                  <a:pt x="2247900" y="7337425"/>
                </a:cubicBezTo>
                <a:cubicBezTo>
                  <a:pt x="2468033" y="7466542"/>
                  <a:pt x="2696633" y="7531100"/>
                  <a:pt x="2933700" y="7531100"/>
                </a:cubicBezTo>
                <a:cubicBezTo>
                  <a:pt x="3225800" y="7531100"/>
                  <a:pt x="3486150" y="7450667"/>
                  <a:pt x="3714750" y="7289800"/>
                </a:cubicBezTo>
                <a:cubicBezTo>
                  <a:pt x="3943350" y="7128934"/>
                  <a:pt x="4124325" y="6904567"/>
                  <a:pt x="4257675" y="6616700"/>
                </a:cubicBezTo>
                <a:cubicBezTo>
                  <a:pt x="4391025" y="6328834"/>
                  <a:pt x="4457700" y="5990167"/>
                  <a:pt x="4457700" y="5600700"/>
                </a:cubicBezTo>
                <a:cubicBezTo>
                  <a:pt x="4457700" y="5223934"/>
                  <a:pt x="4392083" y="4894792"/>
                  <a:pt x="4260850" y="4613275"/>
                </a:cubicBezTo>
                <a:cubicBezTo>
                  <a:pt x="4129616" y="4331759"/>
                  <a:pt x="3948641" y="4112684"/>
                  <a:pt x="3717925" y="3956050"/>
                </a:cubicBezTo>
                <a:cubicBezTo>
                  <a:pt x="3487208" y="3799417"/>
                  <a:pt x="3221566" y="3721100"/>
                  <a:pt x="2921000" y="3721100"/>
                </a:cubicBezTo>
                <a:cubicBezTo>
                  <a:pt x="2671233" y="3721100"/>
                  <a:pt x="2438400" y="3781425"/>
                  <a:pt x="2222500" y="3902075"/>
                </a:cubicBezTo>
                <a:cubicBezTo>
                  <a:pt x="2006600" y="4022725"/>
                  <a:pt x="1831975" y="4196292"/>
                  <a:pt x="1698625" y="4422775"/>
                </a:cubicBezTo>
                <a:cubicBezTo>
                  <a:pt x="1565275" y="4649259"/>
                  <a:pt x="1498600" y="4923367"/>
                  <a:pt x="1498600" y="5245100"/>
                </a:cubicBezTo>
                <a:lnTo>
                  <a:pt x="1041400" y="5245100"/>
                </a:lnTo>
                <a:cubicBezTo>
                  <a:pt x="1041400" y="4622800"/>
                  <a:pt x="1131358" y="4097867"/>
                  <a:pt x="1311275" y="3670300"/>
                </a:cubicBezTo>
                <a:cubicBezTo>
                  <a:pt x="1491191" y="3242734"/>
                  <a:pt x="1747308" y="2919942"/>
                  <a:pt x="2079625" y="2701925"/>
                </a:cubicBezTo>
                <a:cubicBezTo>
                  <a:pt x="2411941" y="2483909"/>
                  <a:pt x="2806700" y="2374900"/>
                  <a:pt x="3263900" y="2374900"/>
                </a:cubicBezTo>
                <a:cubicBezTo>
                  <a:pt x="3763433" y="2374900"/>
                  <a:pt x="4217458" y="2507192"/>
                  <a:pt x="4625975" y="2771775"/>
                </a:cubicBezTo>
                <a:cubicBezTo>
                  <a:pt x="5034491" y="3036359"/>
                  <a:pt x="5360458" y="3411009"/>
                  <a:pt x="5603875" y="3895725"/>
                </a:cubicBezTo>
                <a:cubicBezTo>
                  <a:pt x="5847291" y="4380442"/>
                  <a:pt x="5969000" y="4948767"/>
                  <a:pt x="5969000" y="5600700"/>
                </a:cubicBezTo>
                <a:cubicBezTo>
                  <a:pt x="5969000" y="6261100"/>
                  <a:pt x="5843058" y="6837892"/>
                  <a:pt x="5591175" y="7331075"/>
                </a:cubicBezTo>
                <a:cubicBezTo>
                  <a:pt x="5339291" y="7824259"/>
                  <a:pt x="4999566" y="8207375"/>
                  <a:pt x="4572000" y="8480425"/>
                </a:cubicBezTo>
                <a:cubicBezTo>
                  <a:pt x="4144433" y="8753475"/>
                  <a:pt x="3670300" y="8890000"/>
                  <a:pt x="3149600" y="8890000"/>
                </a:cubicBezTo>
                <a:close/>
                <a:moveTo>
                  <a:pt x="-13589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7188200"/>
                </a:lnTo>
                <a:lnTo>
                  <a:pt x="9779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5" name="Freeform 6445"/>
          <p:cNvSpPr/>
          <p:nvPr/>
        </p:nvSpPr>
        <p:spPr>
          <a:xfrm rot="0" flipH="0" flipV="0">
            <a:off x="7686039" y="2858168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6" name="Freeform 6446"/>
          <p:cNvSpPr/>
          <p:nvPr/>
        </p:nvSpPr>
        <p:spPr>
          <a:xfrm rot="0" flipH="0" flipV="0">
            <a:off x="7780985" y="2858930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7" name="Freeform 6447"/>
          <p:cNvSpPr/>
          <p:nvPr/>
        </p:nvSpPr>
        <p:spPr>
          <a:xfrm rot="0" flipH="0" flipV="0">
            <a:off x="7826552" y="2860302"/>
            <a:ext cx="74980" cy="112166"/>
          </a:xfrm>
          <a:custGeom>
            <a:pathLst>
              <a:path w="6248400" h="9347200">
                <a:moveTo>
                  <a:pt x="241300" y="0"/>
                </a:moveTo>
                <a:lnTo>
                  <a:pt x="1943100" y="0"/>
                </a:lnTo>
                <a:lnTo>
                  <a:pt x="3581400" y="4851400"/>
                </a:lnTo>
                <a:lnTo>
                  <a:pt x="3314700" y="4851400"/>
                </a:lnTo>
                <a:lnTo>
                  <a:pt x="4724400" y="0"/>
                </a:lnTo>
                <a:lnTo>
                  <a:pt x="6248400" y="0"/>
                </a:lnTo>
                <a:lnTo>
                  <a:pt x="3886200" y="7277100"/>
                </a:lnTo>
                <a:cubicBezTo>
                  <a:pt x="3644900" y="8005233"/>
                  <a:pt x="3347508" y="8532283"/>
                  <a:pt x="2994025" y="8858250"/>
                </a:cubicBezTo>
                <a:cubicBezTo>
                  <a:pt x="2640541" y="9184216"/>
                  <a:pt x="2209800" y="9347200"/>
                  <a:pt x="1701800" y="9347200"/>
                </a:cubicBezTo>
                <a:cubicBezTo>
                  <a:pt x="1409700" y="9347200"/>
                  <a:pt x="1125008" y="9314391"/>
                  <a:pt x="847725" y="9248775"/>
                </a:cubicBezTo>
                <a:cubicBezTo>
                  <a:pt x="570441" y="9183158"/>
                  <a:pt x="287866" y="9080500"/>
                  <a:pt x="0" y="8940800"/>
                </a:cubicBezTo>
                <a:lnTo>
                  <a:pt x="0" y="7620000"/>
                </a:lnTo>
                <a:cubicBezTo>
                  <a:pt x="232833" y="7763933"/>
                  <a:pt x="458258" y="7869766"/>
                  <a:pt x="676275" y="7937500"/>
                </a:cubicBezTo>
                <a:cubicBezTo>
                  <a:pt x="894291" y="8005233"/>
                  <a:pt x="1113366" y="8039100"/>
                  <a:pt x="1333500" y="8039100"/>
                </a:cubicBezTo>
                <a:cubicBezTo>
                  <a:pt x="1532466" y="8039100"/>
                  <a:pt x="1707091" y="7985125"/>
                  <a:pt x="1857375" y="7877175"/>
                </a:cubicBezTo>
                <a:cubicBezTo>
                  <a:pt x="2007658" y="7769225"/>
                  <a:pt x="2137833" y="7618941"/>
                  <a:pt x="2247900" y="7426325"/>
                </a:cubicBezTo>
                <a:cubicBezTo>
                  <a:pt x="2357966" y="7233708"/>
                  <a:pt x="2451100" y="7010400"/>
                  <a:pt x="2527300" y="6756400"/>
                </a:cubicBezTo>
                <a:lnTo>
                  <a:pt x="2717800" y="6159500"/>
                </a:lnTo>
                <a:close/>
                <a:moveTo>
                  <a:pt x="6159500" y="6159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8" name="Freeform 6448"/>
          <p:cNvSpPr/>
          <p:nvPr/>
        </p:nvSpPr>
        <p:spPr>
          <a:xfrm rot="0" flipH="0" flipV="0">
            <a:off x="7910372" y="285816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9" name="Freeform 6449"/>
          <p:cNvSpPr/>
          <p:nvPr/>
        </p:nvSpPr>
        <p:spPr>
          <a:xfrm rot="0" flipH="0" flipV="0">
            <a:off x="8003641" y="2858168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0" name="Freeform 6450"/>
          <p:cNvSpPr/>
          <p:nvPr/>
        </p:nvSpPr>
        <p:spPr>
          <a:xfrm rot="0" flipH="0" flipV="0">
            <a:off x="8097977" y="282570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1" name="Freeform 6451"/>
          <p:cNvSpPr/>
          <p:nvPr/>
        </p:nvSpPr>
        <p:spPr>
          <a:xfrm rot="0" flipH="0" flipV="0">
            <a:off x="8139117" y="291836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2" name="Rectangle 6452"/>
          <p:cNvSpPr/>
          <p:nvPr/>
        </p:nvSpPr>
        <p:spPr>
          <a:xfrm rot="0" flipH="0" flipV="0">
            <a:off x="4710300" y="4209622"/>
            <a:ext cx="2279446" cy="756710"/>
          </a:xfrm>
          <a:prstGeom prst="rect">
            <a:avLst/>
          </a:prstGeom>
        </p:spPr>
      </p:sp>
      <p:sp>
        <p:nvSpPr>
          <p:cNvPr id="6453" name="Freeform 6453"/>
          <p:cNvSpPr/>
          <p:nvPr/>
        </p:nvSpPr>
        <p:spPr>
          <a:xfrm rot="0" flipH="0" flipV="0">
            <a:off x="4713805" y="4289144"/>
            <a:ext cx="71780" cy="95859"/>
          </a:xfrm>
          <a:custGeom>
            <a:pathLst>
              <a:path w="5981700" h="7988300">
                <a:moveTo>
                  <a:pt x="0" y="7988300"/>
                </a:moveTo>
                <a:lnTo>
                  <a:pt x="3225800" y="0"/>
                </a:lnTo>
                <a:lnTo>
                  <a:pt x="4330700" y="0"/>
                </a:lnTo>
                <a:lnTo>
                  <a:pt x="5981700" y="7988300"/>
                </a:lnTo>
                <a:lnTo>
                  <a:pt x="5041900" y="7988300"/>
                </a:lnTo>
                <a:lnTo>
                  <a:pt x="4622800" y="5956300"/>
                </a:lnTo>
                <a:lnTo>
                  <a:pt x="1765300" y="5956300"/>
                </a:lnTo>
                <a:lnTo>
                  <a:pt x="952500" y="7988300"/>
                </a:lnTo>
                <a:close/>
                <a:moveTo>
                  <a:pt x="-292100" y="7988300"/>
                </a:moveTo>
                <a:moveTo>
                  <a:pt x="2070100" y="5168900"/>
                </a:moveTo>
                <a:lnTo>
                  <a:pt x="4457700" y="5168900"/>
                </a:lnTo>
                <a:lnTo>
                  <a:pt x="3644900" y="1219200"/>
                </a:lnTo>
                <a:close/>
                <a:moveTo>
                  <a:pt x="25273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4" name="Freeform 6454"/>
          <p:cNvSpPr/>
          <p:nvPr/>
        </p:nvSpPr>
        <p:spPr>
          <a:xfrm rot="0" flipH="0" flipV="0">
            <a:off x="4802807" y="4310327"/>
            <a:ext cx="107492" cy="74676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5" name="Freeform 6455"/>
          <p:cNvSpPr/>
          <p:nvPr/>
        </p:nvSpPr>
        <p:spPr>
          <a:xfrm rot="0" flipH="0" flipV="0">
            <a:off x="4927622" y="4310327"/>
            <a:ext cx="67056" cy="110490"/>
          </a:xfrm>
          <a:custGeom>
            <a:pathLst>
              <a:path w="5588000" h="9207500">
                <a:moveTo>
                  <a:pt x="0" y="9207500"/>
                </a:moveTo>
                <a:lnTo>
                  <a:pt x="863600" y="152400"/>
                </a:lnTo>
                <a:lnTo>
                  <a:pt x="1600200" y="152400"/>
                </a:lnTo>
                <a:cubicBezTo>
                  <a:pt x="1600200" y="304800"/>
                  <a:pt x="1602316" y="459317"/>
                  <a:pt x="1606550" y="615950"/>
                </a:cubicBezTo>
                <a:cubicBezTo>
                  <a:pt x="1610783" y="772584"/>
                  <a:pt x="1612900" y="927100"/>
                  <a:pt x="1612900" y="1079500"/>
                </a:cubicBezTo>
                <a:cubicBezTo>
                  <a:pt x="1828800" y="723900"/>
                  <a:pt x="2090208" y="455084"/>
                  <a:pt x="2397125" y="273050"/>
                </a:cubicBezTo>
                <a:cubicBezTo>
                  <a:pt x="2704041" y="91017"/>
                  <a:pt x="3031066" y="0"/>
                  <a:pt x="3378200" y="0"/>
                </a:cubicBezTo>
                <a:cubicBezTo>
                  <a:pt x="3805766" y="0"/>
                  <a:pt x="4193116" y="125942"/>
                  <a:pt x="4540250" y="377825"/>
                </a:cubicBezTo>
                <a:cubicBezTo>
                  <a:pt x="4887383" y="629709"/>
                  <a:pt x="5154083" y="992717"/>
                  <a:pt x="5340350" y="1466850"/>
                </a:cubicBezTo>
                <a:cubicBezTo>
                  <a:pt x="5526616" y="1940984"/>
                  <a:pt x="5588000" y="2510367"/>
                  <a:pt x="5524500" y="3175000"/>
                </a:cubicBezTo>
                <a:cubicBezTo>
                  <a:pt x="5465233" y="3839634"/>
                  <a:pt x="5296958" y="4410075"/>
                  <a:pt x="5019675" y="4886325"/>
                </a:cubicBezTo>
                <a:cubicBezTo>
                  <a:pt x="4742391" y="5362575"/>
                  <a:pt x="4402666" y="5727700"/>
                  <a:pt x="4000500" y="5981700"/>
                </a:cubicBezTo>
                <a:cubicBezTo>
                  <a:pt x="3598333" y="6235700"/>
                  <a:pt x="3177116" y="6362700"/>
                  <a:pt x="2736850" y="6362700"/>
                </a:cubicBezTo>
                <a:cubicBezTo>
                  <a:pt x="2398183" y="6362700"/>
                  <a:pt x="2101850" y="6287558"/>
                  <a:pt x="1847850" y="6137275"/>
                </a:cubicBezTo>
                <a:cubicBezTo>
                  <a:pt x="1593850" y="5986992"/>
                  <a:pt x="1397000" y="5770034"/>
                  <a:pt x="1257300" y="5486400"/>
                </a:cubicBezTo>
                <a:lnTo>
                  <a:pt x="901700" y="9207500"/>
                </a:lnTo>
                <a:close/>
                <a:moveTo>
                  <a:pt x="-3848100" y="6223000"/>
                </a:moveTo>
                <a:moveTo>
                  <a:pt x="2749550" y="5473700"/>
                </a:moveTo>
                <a:cubicBezTo>
                  <a:pt x="3016250" y="5473700"/>
                  <a:pt x="3281891" y="5387975"/>
                  <a:pt x="3546475" y="5216525"/>
                </a:cubicBezTo>
                <a:cubicBezTo>
                  <a:pt x="3811058" y="5045075"/>
                  <a:pt x="4039658" y="4788959"/>
                  <a:pt x="4232275" y="4448175"/>
                </a:cubicBezTo>
                <a:cubicBezTo>
                  <a:pt x="4424891" y="4107392"/>
                  <a:pt x="4546600" y="3683000"/>
                  <a:pt x="4597400" y="3175000"/>
                </a:cubicBezTo>
                <a:cubicBezTo>
                  <a:pt x="4643966" y="2688167"/>
                  <a:pt x="4610100" y="2275417"/>
                  <a:pt x="4495800" y="1936750"/>
                </a:cubicBezTo>
                <a:cubicBezTo>
                  <a:pt x="4381500" y="1598084"/>
                  <a:pt x="4210050" y="1338792"/>
                  <a:pt x="3981450" y="1158875"/>
                </a:cubicBezTo>
                <a:cubicBezTo>
                  <a:pt x="3752850" y="978959"/>
                  <a:pt x="3486150" y="889000"/>
                  <a:pt x="3181350" y="889000"/>
                </a:cubicBezTo>
                <a:cubicBezTo>
                  <a:pt x="2918883" y="889000"/>
                  <a:pt x="2667000" y="957792"/>
                  <a:pt x="2425700" y="1095375"/>
                </a:cubicBezTo>
                <a:cubicBezTo>
                  <a:pt x="2184400" y="1232959"/>
                  <a:pt x="1982258" y="1435100"/>
                  <a:pt x="1819275" y="1701800"/>
                </a:cubicBezTo>
                <a:cubicBezTo>
                  <a:pt x="1656291" y="1968500"/>
                  <a:pt x="1555750" y="2298700"/>
                  <a:pt x="1517650" y="2692400"/>
                </a:cubicBezTo>
                <a:lnTo>
                  <a:pt x="1409700" y="3759200"/>
                </a:lnTo>
                <a:cubicBezTo>
                  <a:pt x="1380066" y="4127500"/>
                  <a:pt x="1423458" y="4438650"/>
                  <a:pt x="1539875" y="4692650"/>
                </a:cubicBezTo>
                <a:cubicBezTo>
                  <a:pt x="1656291" y="4946650"/>
                  <a:pt x="1821391" y="5140325"/>
                  <a:pt x="2035175" y="5273675"/>
                </a:cubicBezTo>
                <a:cubicBezTo>
                  <a:pt x="2248958" y="5407025"/>
                  <a:pt x="2487083" y="5473700"/>
                  <a:pt x="2749550" y="5473700"/>
                </a:cubicBezTo>
                <a:close/>
                <a:moveTo>
                  <a:pt x="-114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6" name="Freeform 6456"/>
          <p:cNvSpPr/>
          <p:nvPr/>
        </p:nvSpPr>
        <p:spPr>
          <a:xfrm rot="0" flipH="0" flipV="0">
            <a:off x="5012560" y="4312004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7" name="Freeform 6457"/>
          <p:cNvSpPr/>
          <p:nvPr/>
        </p:nvSpPr>
        <p:spPr>
          <a:xfrm rot="0" flipH="0" flipV="0">
            <a:off x="5095567" y="4310327"/>
            <a:ext cx="107492" cy="74676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8" name="Freeform 6458"/>
          <p:cNvSpPr/>
          <p:nvPr/>
        </p:nvSpPr>
        <p:spPr>
          <a:xfrm rot="0" flipH="0" flipV="0">
            <a:off x="5221246" y="431032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9" name="Freeform 6459"/>
          <p:cNvSpPr/>
          <p:nvPr/>
        </p:nvSpPr>
        <p:spPr>
          <a:xfrm rot="0" flipH="0" flipV="0">
            <a:off x="5300697" y="428121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0" name="Freeform 6460"/>
          <p:cNvSpPr/>
          <p:nvPr/>
        </p:nvSpPr>
        <p:spPr>
          <a:xfrm rot="0" flipH="0" flipV="0">
            <a:off x="5339102" y="428121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1" name="Freeform 6461"/>
          <p:cNvSpPr/>
          <p:nvPr/>
        </p:nvSpPr>
        <p:spPr>
          <a:xfrm rot="0" flipH="0" flipV="0">
            <a:off x="5374865" y="431032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2" name="Freeform 6462"/>
          <p:cNvSpPr/>
          <p:nvPr/>
        </p:nvSpPr>
        <p:spPr>
          <a:xfrm rot="0" flipH="0" flipV="0">
            <a:off x="5482510" y="4310327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3" name="Freeform 6463"/>
          <p:cNvSpPr/>
          <p:nvPr/>
        </p:nvSpPr>
        <p:spPr>
          <a:xfrm rot="0" flipH="0" flipV="0">
            <a:off x="5557491" y="428121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4" name="Freeform 6464"/>
          <p:cNvSpPr/>
          <p:nvPr/>
        </p:nvSpPr>
        <p:spPr>
          <a:xfrm rot="0" flipH="0" flipV="0">
            <a:off x="5591477" y="4310327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5" name="Freeform 6465"/>
          <p:cNvSpPr/>
          <p:nvPr/>
        </p:nvSpPr>
        <p:spPr>
          <a:xfrm rot="0" flipH="0" flipV="0">
            <a:off x="5666457" y="428121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6" name="Freeform 6466"/>
          <p:cNvSpPr/>
          <p:nvPr/>
        </p:nvSpPr>
        <p:spPr>
          <a:xfrm rot="0" flipH="0" flipV="0">
            <a:off x="5740523" y="4291887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7" name="Freeform 6467"/>
          <p:cNvSpPr/>
          <p:nvPr/>
        </p:nvSpPr>
        <p:spPr>
          <a:xfrm rot="0" flipH="0" flipV="0">
            <a:off x="5795235" y="4310785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8" name="Freeform 6468"/>
          <p:cNvSpPr/>
          <p:nvPr/>
        </p:nvSpPr>
        <p:spPr>
          <a:xfrm rot="0" flipH="0" flipV="0">
            <a:off x="5843190" y="4310327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9" name="Freeform 6469"/>
          <p:cNvSpPr/>
          <p:nvPr/>
        </p:nvSpPr>
        <p:spPr>
          <a:xfrm rot="0" flipH="0" flipV="0">
            <a:off x="5922337" y="4310327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0" name="Freeform 6470"/>
          <p:cNvSpPr/>
          <p:nvPr/>
        </p:nvSpPr>
        <p:spPr>
          <a:xfrm rot="0" flipH="0" flipV="0">
            <a:off x="6005852" y="427984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1" name="Freeform 6471"/>
          <p:cNvSpPr/>
          <p:nvPr/>
        </p:nvSpPr>
        <p:spPr>
          <a:xfrm rot="0" flipH="0" flipV="0">
            <a:off x="6046086" y="4310327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2" name="Freeform 6472"/>
          <p:cNvSpPr/>
          <p:nvPr/>
        </p:nvSpPr>
        <p:spPr>
          <a:xfrm rot="0" flipH="0" flipV="0">
            <a:off x="6158963" y="431032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3" name="Freeform 6473"/>
          <p:cNvSpPr/>
          <p:nvPr/>
        </p:nvSpPr>
        <p:spPr>
          <a:xfrm rot="0" flipH="0" flipV="0">
            <a:off x="6235062" y="4291887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4" name="Freeform 6474"/>
          <p:cNvSpPr/>
          <p:nvPr/>
        </p:nvSpPr>
        <p:spPr>
          <a:xfrm rot="0" flipH="0" flipV="0">
            <a:off x="6285455" y="4310327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5" name="Freeform 6475"/>
          <p:cNvSpPr/>
          <p:nvPr/>
        </p:nvSpPr>
        <p:spPr>
          <a:xfrm rot="0" flipH="0" flipV="0">
            <a:off x="6364601" y="4310327"/>
            <a:ext cx="107492" cy="74676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6" name="Freeform 6476"/>
          <p:cNvSpPr/>
          <p:nvPr/>
        </p:nvSpPr>
        <p:spPr>
          <a:xfrm rot="0" flipH="0" flipV="0">
            <a:off x="6493532" y="427984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7" name="Freeform 6477"/>
          <p:cNvSpPr/>
          <p:nvPr/>
        </p:nvSpPr>
        <p:spPr>
          <a:xfrm rot="0" flipH="0" flipV="0">
            <a:off x="6531276" y="431032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8" name="Freeform 6478"/>
          <p:cNvSpPr/>
          <p:nvPr/>
        </p:nvSpPr>
        <p:spPr>
          <a:xfrm rot="0" flipH="0" flipV="0">
            <a:off x="6643341" y="428121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9" name="Freeform 6479"/>
          <p:cNvSpPr/>
          <p:nvPr/>
        </p:nvSpPr>
        <p:spPr>
          <a:xfrm rot="0" flipH="0" flipV="0">
            <a:off x="6716290" y="4310327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0" name="Freeform 6480"/>
          <p:cNvSpPr/>
          <p:nvPr/>
        </p:nvSpPr>
        <p:spPr>
          <a:xfrm rot="0" flipH="0" flipV="0">
            <a:off x="6795589" y="4281219"/>
            <a:ext cx="61950" cy="103784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1" name="Freeform 6481"/>
          <p:cNvSpPr/>
          <p:nvPr/>
        </p:nvSpPr>
        <p:spPr>
          <a:xfrm rot="0" flipH="0" flipV="0">
            <a:off x="6875141" y="4291887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2" name="Freeform 6482"/>
          <p:cNvSpPr/>
          <p:nvPr/>
        </p:nvSpPr>
        <p:spPr>
          <a:xfrm rot="0" flipH="0" flipV="0">
            <a:off x="6930615" y="427984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3" name="Freeform 6483"/>
          <p:cNvSpPr/>
          <p:nvPr/>
        </p:nvSpPr>
        <p:spPr>
          <a:xfrm rot="0" flipH="0" flipV="0">
            <a:off x="4720155" y="4491302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4" name="Freeform 6484"/>
          <p:cNvSpPr/>
          <p:nvPr/>
        </p:nvSpPr>
        <p:spPr>
          <a:xfrm rot="0" flipH="0" flipV="0">
            <a:off x="4791834" y="4491302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5" name="Freeform 6485"/>
          <p:cNvSpPr/>
          <p:nvPr/>
        </p:nvSpPr>
        <p:spPr>
          <a:xfrm rot="0" flipH="0" flipV="0">
            <a:off x="4894856" y="449313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6" name="Freeform 6486"/>
          <p:cNvSpPr/>
          <p:nvPr/>
        </p:nvSpPr>
        <p:spPr>
          <a:xfrm rot="0" flipH="0" flipV="0">
            <a:off x="4963995" y="449130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7" name="Freeform 6487"/>
          <p:cNvSpPr/>
          <p:nvPr/>
        </p:nvSpPr>
        <p:spPr>
          <a:xfrm rot="0" flipH="0" flipV="0">
            <a:off x="5043903" y="446082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8" name="Freeform 6488"/>
          <p:cNvSpPr/>
          <p:nvPr/>
        </p:nvSpPr>
        <p:spPr>
          <a:xfrm rot="0" flipH="0" flipV="0">
            <a:off x="5112331" y="449313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9" name="Freeform 6489"/>
          <p:cNvSpPr/>
          <p:nvPr/>
        </p:nvSpPr>
        <p:spPr>
          <a:xfrm rot="0" flipH="0" flipV="0">
            <a:off x="5185838" y="4492979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0" name="Freeform 6490"/>
          <p:cNvSpPr/>
          <p:nvPr/>
        </p:nvSpPr>
        <p:spPr>
          <a:xfrm rot="0" flipH="0" flipV="0">
            <a:off x="5264528" y="449130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1" name="Freeform 6491"/>
          <p:cNvSpPr/>
          <p:nvPr/>
        </p:nvSpPr>
        <p:spPr>
          <a:xfrm rot="0" flipH="0" flipV="0">
            <a:off x="5343674" y="4491760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2" name="Freeform 6492"/>
          <p:cNvSpPr/>
          <p:nvPr/>
        </p:nvSpPr>
        <p:spPr>
          <a:xfrm rot="0" flipH="0" flipV="0">
            <a:off x="5391629" y="449130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3" name="Freeform 6493"/>
          <p:cNvSpPr/>
          <p:nvPr/>
        </p:nvSpPr>
        <p:spPr>
          <a:xfrm rot="0" flipH="0" flipV="0">
            <a:off x="5466356" y="449313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4" name="Freeform 6494"/>
          <p:cNvSpPr/>
          <p:nvPr/>
        </p:nvSpPr>
        <p:spPr>
          <a:xfrm rot="0" flipH="0" flipV="0">
            <a:off x="5537323" y="449130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5" name="Freeform 6495"/>
          <p:cNvSpPr/>
          <p:nvPr/>
        </p:nvSpPr>
        <p:spPr>
          <a:xfrm rot="0" flipH="0" flipV="0">
            <a:off x="5617384" y="446082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6" name="Freeform 6496"/>
          <p:cNvSpPr/>
          <p:nvPr/>
        </p:nvSpPr>
        <p:spPr>
          <a:xfrm rot="0" flipH="0" flipV="0">
            <a:off x="5657770" y="4462194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7" name="Freeform 6497"/>
          <p:cNvSpPr/>
          <p:nvPr/>
        </p:nvSpPr>
        <p:spPr>
          <a:xfrm rot="0" flipH="0" flipV="0">
            <a:off x="5735088" y="4492979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8" name="Freeform 6498"/>
          <p:cNvSpPr/>
          <p:nvPr/>
        </p:nvSpPr>
        <p:spPr>
          <a:xfrm rot="0" flipH="0" flipV="0">
            <a:off x="5814895" y="447286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9" name="Freeform 6499"/>
          <p:cNvSpPr/>
          <p:nvPr/>
        </p:nvSpPr>
        <p:spPr>
          <a:xfrm rot="0" flipH="0" flipV="0">
            <a:off x="5866406" y="447286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0" name="Freeform 6500"/>
          <p:cNvSpPr/>
          <p:nvPr/>
        </p:nvSpPr>
        <p:spPr>
          <a:xfrm rot="0" flipH="0" flipV="0">
            <a:off x="5918629" y="449130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1" name="Freeform 6501"/>
          <p:cNvSpPr/>
          <p:nvPr/>
        </p:nvSpPr>
        <p:spPr>
          <a:xfrm rot="0" flipH="0" flipV="0">
            <a:off x="5995438" y="449130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2" name="Freeform 6502"/>
          <p:cNvSpPr/>
          <p:nvPr/>
        </p:nvSpPr>
        <p:spPr>
          <a:xfrm rot="0" flipH="0" flipV="0">
            <a:off x="6106436" y="4460975"/>
            <a:ext cx="44500" cy="105003"/>
          </a:xfrm>
          <a:custGeom>
            <a:pathLst>
              <a:path w="3708400" h="8750300">
                <a:moveTo>
                  <a:pt x="0" y="3365500"/>
                </a:moveTo>
                <a:lnTo>
                  <a:pt x="63500" y="2679700"/>
                </a:lnTo>
                <a:lnTo>
                  <a:pt x="952500" y="2679700"/>
                </a:lnTo>
                <a:lnTo>
                  <a:pt x="1041400" y="1752600"/>
                </a:lnTo>
                <a:cubicBezTo>
                  <a:pt x="1079500" y="1341967"/>
                  <a:pt x="1181100" y="1008592"/>
                  <a:pt x="1346200" y="752475"/>
                </a:cubicBezTo>
                <a:cubicBezTo>
                  <a:pt x="1511300" y="496359"/>
                  <a:pt x="1718733" y="306917"/>
                  <a:pt x="1968500" y="184150"/>
                </a:cubicBezTo>
                <a:cubicBezTo>
                  <a:pt x="2218266" y="61384"/>
                  <a:pt x="2484966" y="0"/>
                  <a:pt x="2768600" y="0"/>
                </a:cubicBezTo>
                <a:cubicBezTo>
                  <a:pt x="2916766" y="0"/>
                  <a:pt x="3071283" y="12700"/>
                  <a:pt x="3232150" y="38100"/>
                </a:cubicBezTo>
                <a:cubicBezTo>
                  <a:pt x="3393016" y="63500"/>
                  <a:pt x="3551766" y="105834"/>
                  <a:pt x="3708400" y="165100"/>
                </a:cubicBezTo>
                <a:lnTo>
                  <a:pt x="3467100" y="952500"/>
                </a:lnTo>
                <a:cubicBezTo>
                  <a:pt x="3361266" y="901700"/>
                  <a:pt x="3250141" y="861484"/>
                  <a:pt x="3133725" y="831850"/>
                </a:cubicBezTo>
                <a:cubicBezTo>
                  <a:pt x="3017308" y="802217"/>
                  <a:pt x="2904066" y="787400"/>
                  <a:pt x="2794000" y="787400"/>
                </a:cubicBezTo>
                <a:cubicBezTo>
                  <a:pt x="2671233" y="787400"/>
                  <a:pt x="2549525" y="814917"/>
                  <a:pt x="2428875" y="869950"/>
                </a:cubicBezTo>
                <a:cubicBezTo>
                  <a:pt x="2308225" y="924984"/>
                  <a:pt x="2204508" y="1022350"/>
                  <a:pt x="2117725" y="1162050"/>
                </a:cubicBezTo>
                <a:cubicBezTo>
                  <a:pt x="2030941" y="1301750"/>
                  <a:pt x="1972733" y="1502834"/>
                  <a:pt x="1943100" y="1765300"/>
                </a:cubicBezTo>
                <a:lnTo>
                  <a:pt x="1854200" y="2679700"/>
                </a:lnTo>
                <a:lnTo>
                  <a:pt x="2984500" y="2679700"/>
                </a:lnTo>
                <a:lnTo>
                  <a:pt x="2921000" y="3365500"/>
                </a:lnTo>
                <a:lnTo>
                  <a:pt x="1790700" y="3365500"/>
                </a:lnTo>
                <a:lnTo>
                  <a:pt x="1282700" y="8750300"/>
                </a:lnTo>
                <a:lnTo>
                  <a:pt x="393700" y="8750300"/>
                </a:lnTo>
                <a:lnTo>
                  <a:pt x="889000" y="3365500"/>
                </a:lnTo>
                <a:close/>
                <a:moveTo>
                  <a:pt x="4318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3" name="Freeform 6503"/>
          <p:cNvSpPr/>
          <p:nvPr/>
        </p:nvSpPr>
        <p:spPr>
          <a:xfrm rot="0" flipH="0" flipV="0">
            <a:off x="6150124" y="449130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4" name="Freeform 6504"/>
          <p:cNvSpPr/>
          <p:nvPr/>
        </p:nvSpPr>
        <p:spPr>
          <a:xfrm rot="0" flipH="0" flipV="0">
            <a:off x="6226070" y="447286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5" name="Freeform 6505"/>
          <p:cNvSpPr/>
          <p:nvPr/>
        </p:nvSpPr>
        <p:spPr>
          <a:xfrm rot="0" flipH="0" flipV="0">
            <a:off x="6276464" y="449130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6" name="Freeform 6506"/>
          <p:cNvSpPr/>
          <p:nvPr/>
        </p:nvSpPr>
        <p:spPr>
          <a:xfrm rot="0" flipH="0" flipV="0">
            <a:off x="6355610" y="4491302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7" name="Freeform 6507"/>
          <p:cNvSpPr/>
          <p:nvPr/>
        </p:nvSpPr>
        <p:spPr>
          <a:xfrm rot="0" flipH="0" flipV="0">
            <a:off x="6439125" y="446082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8" name="Freeform 6508"/>
          <p:cNvSpPr/>
          <p:nvPr/>
        </p:nvSpPr>
        <p:spPr>
          <a:xfrm rot="0" flipH="0" flipV="0">
            <a:off x="6479359" y="4491302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9" name="Freeform 6509"/>
          <p:cNvSpPr/>
          <p:nvPr/>
        </p:nvSpPr>
        <p:spPr>
          <a:xfrm rot="0" flipH="0" flipV="0">
            <a:off x="4719596" y="4674106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0" name="Freeform 6510"/>
          <p:cNvSpPr/>
          <p:nvPr/>
        </p:nvSpPr>
        <p:spPr>
          <a:xfrm rot="0" flipH="0" flipV="0">
            <a:off x="4790564" y="4639511"/>
            <a:ext cx="59182" cy="109118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1" name="Freeform 6511"/>
          <p:cNvSpPr/>
          <p:nvPr/>
        </p:nvSpPr>
        <p:spPr>
          <a:xfrm rot="0" flipH="0" flipV="0">
            <a:off x="4870015" y="464316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2" name="Freeform 6512"/>
          <p:cNvSpPr/>
          <p:nvPr/>
        </p:nvSpPr>
        <p:spPr>
          <a:xfrm rot="0" flipH="0" flipV="0">
            <a:off x="4909029" y="464179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3" name="Freeform 6513"/>
          <p:cNvSpPr/>
          <p:nvPr/>
        </p:nvSpPr>
        <p:spPr>
          <a:xfrm rot="0" flipH="0" flipV="0">
            <a:off x="4946062" y="4653837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4" name="Freeform 6514"/>
          <p:cNvSpPr/>
          <p:nvPr/>
        </p:nvSpPr>
        <p:spPr>
          <a:xfrm rot="0" flipH="0" flipV="0">
            <a:off x="4984772" y="4674106"/>
            <a:ext cx="72085" cy="110337"/>
          </a:xfrm>
          <a:custGeom>
            <a:pathLst>
              <a:path w="6007100" h="9194800">
                <a:moveTo>
                  <a:pt x="1295400" y="9194800"/>
                </a:moveTo>
                <a:cubicBezTo>
                  <a:pt x="1062566" y="9194800"/>
                  <a:pt x="841375" y="9156700"/>
                  <a:pt x="631825" y="9080500"/>
                </a:cubicBezTo>
                <a:cubicBezTo>
                  <a:pt x="422275" y="9004300"/>
                  <a:pt x="211666" y="8894233"/>
                  <a:pt x="0" y="8750300"/>
                </a:cubicBezTo>
                <a:lnTo>
                  <a:pt x="88900" y="7835900"/>
                </a:lnTo>
                <a:cubicBezTo>
                  <a:pt x="266700" y="8005233"/>
                  <a:pt x="446616" y="8128000"/>
                  <a:pt x="628650" y="8204200"/>
                </a:cubicBezTo>
                <a:cubicBezTo>
                  <a:pt x="810683" y="8280400"/>
                  <a:pt x="1003300" y="8318500"/>
                  <a:pt x="1206500" y="8318500"/>
                </a:cubicBezTo>
                <a:cubicBezTo>
                  <a:pt x="1435100" y="8318500"/>
                  <a:pt x="1635125" y="8239125"/>
                  <a:pt x="1806575" y="8080375"/>
                </a:cubicBezTo>
                <a:cubicBezTo>
                  <a:pt x="1978025" y="7921625"/>
                  <a:pt x="2126191" y="7718425"/>
                  <a:pt x="2251075" y="7470775"/>
                </a:cubicBezTo>
                <a:cubicBezTo>
                  <a:pt x="2375958" y="7223125"/>
                  <a:pt x="2484966" y="6963833"/>
                  <a:pt x="2578100" y="6692900"/>
                </a:cubicBezTo>
                <a:lnTo>
                  <a:pt x="2806700" y="6070600"/>
                </a:lnTo>
                <a:lnTo>
                  <a:pt x="1143000" y="0"/>
                </a:lnTo>
                <a:lnTo>
                  <a:pt x="2146300" y="0"/>
                </a:lnTo>
                <a:lnTo>
                  <a:pt x="3340100" y="4826000"/>
                </a:lnTo>
                <a:lnTo>
                  <a:pt x="5092700" y="0"/>
                </a:lnTo>
                <a:lnTo>
                  <a:pt x="6007100" y="0"/>
                </a:lnTo>
                <a:lnTo>
                  <a:pt x="3276600" y="7277100"/>
                </a:lnTo>
                <a:cubicBezTo>
                  <a:pt x="3119966" y="7687733"/>
                  <a:pt x="2944283" y="8035925"/>
                  <a:pt x="2749550" y="8321675"/>
                </a:cubicBezTo>
                <a:cubicBezTo>
                  <a:pt x="2554816" y="8607425"/>
                  <a:pt x="2337858" y="8824383"/>
                  <a:pt x="2098675" y="8972550"/>
                </a:cubicBezTo>
                <a:cubicBezTo>
                  <a:pt x="1859491" y="9120716"/>
                  <a:pt x="1591733" y="9194800"/>
                  <a:pt x="1295400" y="9194800"/>
                </a:cubicBezTo>
                <a:close/>
                <a:moveTo>
                  <a:pt x="-29337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5" name="Freeform 6515"/>
          <p:cNvSpPr/>
          <p:nvPr/>
        </p:nvSpPr>
        <p:spPr>
          <a:xfrm rot="0" flipH="0" flipV="0">
            <a:off x="5067373" y="464316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6" name="Freeform 6516"/>
          <p:cNvSpPr/>
          <p:nvPr/>
        </p:nvSpPr>
        <p:spPr>
          <a:xfrm rot="0" flipH="0" flipV="0">
            <a:off x="5140779" y="4672277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7" name="Freeform 6517"/>
          <p:cNvSpPr/>
          <p:nvPr/>
        </p:nvSpPr>
        <p:spPr>
          <a:xfrm rot="0" flipH="0" flipV="0">
            <a:off x="5212457" y="4672277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8" name="Freeform 6518"/>
          <p:cNvSpPr/>
          <p:nvPr/>
        </p:nvSpPr>
        <p:spPr>
          <a:xfrm rot="0" flipH="0" flipV="0">
            <a:off x="5287438" y="464316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9" name="Freeform 6519"/>
          <p:cNvSpPr/>
          <p:nvPr/>
        </p:nvSpPr>
        <p:spPr>
          <a:xfrm rot="0" flipH="0" flipV="0">
            <a:off x="5325843" y="464316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0" name="Freeform 6520"/>
          <p:cNvSpPr/>
          <p:nvPr/>
        </p:nvSpPr>
        <p:spPr>
          <a:xfrm rot="0" flipH="0" flipV="0">
            <a:off x="5361606" y="4639511"/>
            <a:ext cx="59182" cy="109118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1" name="Freeform 6521"/>
          <p:cNvSpPr/>
          <p:nvPr/>
        </p:nvSpPr>
        <p:spPr>
          <a:xfrm rot="0" flipH="0" flipV="0">
            <a:off x="5473671" y="464316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2" name="Freeform 6522"/>
          <p:cNvSpPr/>
          <p:nvPr/>
        </p:nvSpPr>
        <p:spPr>
          <a:xfrm rot="0" flipH="0" flipV="0">
            <a:off x="5546518" y="4674106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3" name="Freeform 6523"/>
          <p:cNvSpPr/>
          <p:nvPr/>
        </p:nvSpPr>
        <p:spPr>
          <a:xfrm rot="0" flipH="0" flipV="0">
            <a:off x="5617486" y="467227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4" name="Freeform 6524"/>
          <p:cNvSpPr/>
          <p:nvPr/>
        </p:nvSpPr>
        <p:spPr>
          <a:xfrm rot="0" flipH="0" flipV="0">
            <a:off x="5696785" y="4672735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5" name="Freeform 6525"/>
          <p:cNvSpPr/>
          <p:nvPr/>
        </p:nvSpPr>
        <p:spPr>
          <a:xfrm rot="0" flipH="0" flipV="0">
            <a:off x="5749210" y="464316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6" name="Freeform 6526"/>
          <p:cNvSpPr/>
          <p:nvPr/>
        </p:nvSpPr>
        <p:spPr>
          <a:xfrm rot="0" flipH="0" flipV="0">
            <a:off x="5826629" y="464316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7" name="Freeform 6527"/>
          <p:cNvSpPr/>
          <p:nvPr/>
        </p:nvSpPr>
        <p:spPr>
          <a:xfrm rot="0" flipH="0" flipV="0">
            <a:off x="5904658" y="464179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8" name="Freeform 6528"/>
          <p:cNvSpPr/>
          <p:nvPr/>
        </p:nvSpPr>
        <p:spPr>
          <a:xfrm rot="0" flipH="0" flipV="0">
            <a:off x="5940625" y="4672277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9" name="Freeform 6529"/>
          <p:cNvSpPr/>
          <p:nvPr/>
        </p:nvSpPr>
        <p:spPr>
          <a:xfrm rot="0" flipH="0" flipV="0">
            <a:off x="6015453" y="4672277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0" name="Freeform 6530"/>
          <p:cNvSpPr/>
          <p:nvPr/>
        </p:nvSpPr>
        <p:spPr>
          <a:xfrm rot="0" flipH="0" flipV="0">
            <a:off x="6130972" y="4643169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1" name="Freeform 6531"/>
          <p:cNvSpPr/>
          <p:nvPr/>
        </p:nvSpPr>
        <p:spPr>
          <a:xfrm rot="0" flipH="0" flipV="0">
            <a:off x="6205750" y="467227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2" name="Freeform 6532"/>
          <p:cNvSpPr/>
          <p:nvPr/>
        </p:nvSpPr>
        <p:spPr>
          <a:xfrm rot="0" flipH="0" flipV="0">
            <a:off x="6285049" y="4672277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3" name="Freeform 6533"/>
          <p:cNvSpPr/>
          <p:nvPr/>
        </p:nvSpPr>
        <p:spPr>
          <a:xfrm rot="0" flipH="0" flipV="0">
            <a:off x="6363941" y="4672277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4" name="Freeform 6534"/>
          <p:cNvSpPr/>
          <p:nvPr/>
        </p:nvSpPr>
        <p:spPr>
          <a:xfrm rot="0" flipH="0" flipV="0">
            <a:off x="6436026" y="4672277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5" name="Freeform 6535"/>
          <p:cNvSpPr/>
          <p:nvPr/>
        </p:nvSpPr>
        <p:spPr>
          <a:xfrm rot="0" flipH="0" flipV="0">
            <a:off x="6509483" y="4672277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6" name="Freeform 6536"/>
          <p:cNvSpPr/>
          <p:nvPr/>
        </p:nvSpPr>
        <p:spPr>
          <a:xfrm rot="0" flipH="0" flipV="0">
            <a:off x="6577962" y="4732171"/>
            <a:ext cx="21843" cy="31394"/>
          </a:xfrm>
          <a:custGeom>
            <a:pathLst>
              <a:path w="1820333" h="2616200">
                <a:moveTo>
                  <a:pt x="635000" y="2616200"/>
                </a:moveTo>
                <a:lnTo>
                  <a:pt x="0" y="2247900"/>
                </a:lnTo>
                <a:cubicBezTo>
                  <a:pt x="228600" y="2133600"/>
                  <a:pt x="427566" y="1998133"/>
                  <a:pt x="596900" y="1841500"/>
                </a:cubicBezTo>
                <a:cubicBezTo>
                  <a:pt x="766233" y="1684866"/>
                  <a:pt x="884766" y="1502833"/>
                  <a:pt x="952500" y="1295400"/>
                </a:cubicBezTo>
                <a:cubicBezTo>
                  <a:pt x="778933" y="1274233"/>
                  <a:pt x="637116" y="1207559"/>
                  <a:pt x="527050" y="1095375"/>
                </a:cubicBezTo>
                <a:cubicBezTo>
                  <a:pt x="416983" y="983192"/>
                  <a:pt x="372533" y="833967"/>
                  <a:pt x="393700" y="647700"/>
                </a:cubicBezTo>
                <a:cubicBezTo>
                  <a:pt x="414866" y="469900"/>
                  <a:pt x="492125" y="317500"/>
                  <a:pt x="625475" y="190500"/>
                </a:cubicBezTo>
                <a:cubicBezTo>
                  <a:pt x="758825" y="63500"/>
                  <a:pt x="922866" y="0"/>
                  <a:pt x="1117600" y="0"/>
                </a:cubicBezTo>
                <a:cubicBezTo>
                  <a:pt x="1278466" y="0"/>
                  <a:pt x="1411816" y="44450"/>
                  <a:pt x="1517650" y="133350"/>
                </a:cubicBezTo>
                <a:cubicBezTo>
                  <a:pt x="1623483" y="222250"/>
                  <a:pt x="1701800" y="341842"/>
                  <a:pt x="1752600" y="492125"/>
                </a:cubicBezTo>
                <a:cubicBezTo>
                  <a:pt x="1803400" y="642409"/>
                  <a:pt x="1820333" y="808567"/>
                  <a:pt x="1803400" y="990600"/>
                </a:cubicBezTo>
                <a:cubicBezTo>
                  <a:pt x="1786466" y="1176867"/>
                  <a:pt x="1732491" y="1371600"/>
                  <a:pt x="1641475" y="1574800"/>
                </a:cubicBezTo>
                <a:cubicBezTo>
                  <a:pt x="1550458" y="1778000"/>
                  <a:pt x="1421341" y="1970616"/>
                  <a:pt x="1254125" y="2152650"/>
                </a:cubicBezTo>
                <a:cubicBezTo>
                  <a:pt x="1086908" y="2334683"/>
                  <a:pt x="880533" y="2489200"/>
                  <a:pt x="635000" y="2616200"/>
                </a:cubicBezTo>
                <a:close/>
                <a:moveTo>
                  <a:pt x="-1625600" y="1231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7" name="Freeform 6537"/>
          <p:cNvSpPr/>
          <p:nvPr/>
        </p:nvSpPr>
        <p:spPr>
          <a:xfrm rot="0" flipH="0" flipV="0">
            <a:off x="6646338" y="4672277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8" name="Freeform 6538"/>
          <p:cNvSpPr/>
          <p:nvPr/>
        </p:nvSpPr>
        <p:spPr>
          <a:xfrm rot="0" flipH="0" flipV="0">
            <a:off x="6723046" y="4641797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9" name="Freeform 6539"/>
          <p:cNvSpPr/>
          <p:nvPr/>
        </p:nvSpPr>
        <p:spPr>
          <a:xfrm rot="0" flipH="0" flipV="0">
            <a:off x="6763433" y="464316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0" name="Freeform 6540"/>
          <p:cNvSpPr/>
          <p:nvPr/>
        </p:nvSpPr>
        <p:spPr>
          <a:xfrm rot="0" flipH="0" flipV="0">
            <a:off x="6801837" y="4643169"/>
            <a:ext cx="20574" cy="103784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1" name="Freeform 6541"/>
          <p:cNvSpPr/>
          <p:nvPr/>
        </p:nvSpPr>
        <p:spPr>
          <a:xfrm rot="0" flipH="0" flipV="0">
            <a:off x="6837600" y="4639511"/>
            <a:ext cx="59182" cy="109118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2" name="Freeform 6542"/>
          <p:cNvSpPr/>
          <p:nvPr/>
        </p:nvSpPr>
        <p:spPr>
          <a:xfrm rot="0" flipH="0" flipV="0">
            <a:off x="4724168" y="4824144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3" name="Freeform 6543"/>
          <p:cNvSpPr/>
          <p:nvPr/>
        </p:nvSpPr>
        <p:spPr>
          <a:xfrm rot="0" flipH="0" flipV="0">
            <a:off x="4797015" y="485508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4" name="Freeform 6544"/>
          <p:cNvSpPr/>
          <p:nvPr/>
        </p:nvSpPr>
        <p:spPr>
          <a:xfrm rot="0" flipH="0" flipV="0">
            <a:off x="4867983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5" name="Freeform 6545"/>
          <p:cNvSpPr/>
          <p:nvPr/>
        </p:nvSpPr>
        <p:spPr>
          <a:xfrm rot="0" flipH="0" flipV="0">
            <a:off x="4947281" y="4853710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6" name="Freeform 6546"/>
          <p:cNvSpPr/>
          <p:nvPr/>
        </p:nvSpPr>
        <p:spPr>
          <a:xfrm rot="0" flipH="0" flipV="0">
            <a:off x="4999707" y="4824144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7" name="Freeform 6547"/>
          <p:cNvSpPr/>
          <p:nvPr/>
        </p:nvSpPr>
        <p:spPr>
          <a:xfrm rot="0" flipH="0" flipV="0">
            <a:off x="5077736" y="482277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8" name="Freeform 6548"/>
          <p:cNvSpPr/>
          <p:nvPr/>
        </p:nvSpPr>
        <p:spPr>
          <a:xfrm rot="0" flipH="0" flipV="0">
            <a:off x="5114769" y="483481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9" name="Freeform 6549"/>
          <p:cNvSpPr/>
          <p:nvPr/>
        </p:nvSpPr>
        <p:spPr>
          <a:xfrm rot="0" flipH="0" flipV="0">
            <a:off x="5197777" y="4853252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0" name="Freeform 6550"/>
          <p:cNvSpPr/>
          <p:nvPr/>
        </p:nvSpPr>
        <p:spPr>
          <a:xfrm rot="0" flipH="0" flipV="0">
            <a:off x="5272503" y="485508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1" name="Freeform 6551"/>
          <p:cNvSpPr/>
          <p:nvPr/>
        </p:nvSpPr>
        <p:spPr>
          <a:xfrm rot="0" flipH="0" flipV="0">
            <a:off x="5343471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2" name="Freeform 6552"/>
          <p:cNvSpPr/>
          <p:nvPr/>
        </p:nvSpPr>
        <p:spPr>
          <a:xfrm rot="0" flipH="0" flipV="0">
            <a:off x="5419569" y="483481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3" name="Freeform 6553"/>
          <p:cNvSpPr/>
          <p:nvPr/>
        </p:nvSpPr>
        <p:spPr>
          <a:xfrm rot="0" flipH="0" flipV="0">
            <a:off x="5502475" y="4855081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4" name="Freeform 6554"/>
          <p:cNvSpPr/>
          <p:nvPr/>
        </p:nvSpPr>
        <p:spPr>
          <a:xfrm rot="0" flipH="0" flipV="0">
            <a:off x="5573443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5" name="Freeform 6555"/>
          <p:cNvSpPr/>
          <p:nvPr/>
        </p:nvSpPr>
        <p:spPr>
          <a:xfrm rot="0" flipH="0" flipV="0">
            <a:off x="5652741" y="4853710"/>
            <a:ext cx="42672" cy="7421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6" name="Freeform 6556"/>
          <p:cNvSpPr/>
          <p:nvPr/>
        </p:nvSpPr>
        <p:spPr>
          <a:xfrm rot="0" flipH="0" flipV="0">
            <a:off x="5702525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7" name="Freeform 6557"/>
          <p:cNvSpPr/>
          <p:nvPr/>
        </p:nvSpPr>
        <p:spPr>
          <a:xfrm rot="0" flipH="0" flipV="0">
            <a:off x="5778623" y="483481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8" name="Freeform 6558"/>
          <p:cNvSpPr/>
          <p:nvPr/>
        </p:nvSpPr>
        <p:spPr>
          <a:xfrm rot="0" flipH="0" flipV="0">
            <a:off x="5830135" y="4834812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9" name="Freeform 6559"/>
          <p:cNvSpPr/>
          <p:nvPr/>
        </p:nvSpPr>
        <p:spPr>
          <a:xfrm rot="0" flipH="0" flipV="0">
            <a:off x="5884897" y="4854929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0" name="Freeform 6560"/>
          <p:cNvSpPr/>
          <p:nvPr/>
        </p:nvSpPr>
        <p:spPr>
          <a:xfrm rot="0" flipH="0" flipV="0">
            <a:off x="5939558" y="4822772"/>
            <a:ext cx="53289" cy="142646"/>
          </a:xfrm>
          <a:custGeom>
            <a:pathLst>
              <a:path w="4440766" h="11887200">
                <a:moveTo>
                  <a:pt x="3752850" y="1257300"/>
                </a:moveTo>
                <a:cubicBezTo>
                  <a:pt x="3583516" y="1257300"/>
                  <a:pt x="3449108" y="1202267"/>
                  <a:pt x="3349625" y="1092200"/>
                </a:cubicBezTo>
                <a:cubicBezTo>
                  <a:pt x="3250141" y="982134"/>
                  <a:pt x="3208866" y="829734"/>
                  <a:pt x="3225800" y="635000"/>
                </a:cubicBezTo>
                <a:cubicBezTo>
                  <a:pt x="3242733" y="444500"/>
                  <a:pt x="3311525" y="291042"/>
                  <a:pt x="3432175" y="174625"/>
                </a:cubicBezTo>
                <a:cubicBezTo>
                  <a:pt x="3552825" y="58209"/>
                  <a:pt x="3704166" y="0"/>
                  <a:pt x="3886200" y="0"/>
                </a:cubicBezTo>
                <a:cubicBezTo>
                  <a:pt x="4068233" y="0"/>
                  <a:pt x="4207933" y="58209"/>
                  <a:pt x="4305300" y="174625"/>
                </a:cubicBezTo>
                <a:cubicBezTo>
                  <a:pt x="4402666" y="291042"/>
                  <a:pt x="4440766" y="444500"/>
                  <a:pt x="4419600" y="635000"/>
                </a:cubicBezTo>
                <a:cubicBezTo>
                  <a:pt x="4402666" y="817034"/>
                  <a:pt x="4334933" y="966259"/>
                  <a:pt x="4216400" y="1082675"/>
                </a:cubicBezTo>
                <a:cubicBezTo>
                  <a:pt x="4097866" y="1199092"/>
                  <a:pt x="3943350" y="1257300"/>
                  <a:pt x="3752850" y="1257300"/>
                </a:cubicBezTo>
                <a:close/>
                <a:moveTo>
                  <a:pt x="8724900" y="8763000"/>
                </a:moveTo>
                <a:moveTo>
                  <a:pt x="1479550" y="11887200"/>
                </a:moveTo>
                <a:cubicBezTo>
                  <a:pt x="1217084" y="11887200"/>
                  <a:pt x="965200" y="11846983"/>
                  <a:pt x="723900" y="11766550"/>
                </a:cubicBezTo>
                <a:cubicBezTo>
                  <a:pt x="482600" y="11686116"/>
                  <a:pt x="241300" y="11569700"/>
                  <a:pt x="0" y="11417300"/>
                </a:cubicBezTo>
                <a:lnTo>
                  <a:pt x="127000" y="10541000"/>
                </a:lnTo>
                <a:cubicBezTo>
                  <a:pt x="325967" y="10684933"/>
                  <a:pt x="529167" y="10799233"/>
                  <a:pt x="736600" y="10883900"/>
                </a:cubicBezTo>
                <a:cubicBezTo>
                  <a:pt x="944034" y="10968566"/>
                  <a:pt x="1153584" y="11010900"/>
                  <a:pt x="1365250" y="11010900"/>
                </a:cubicBezTo>
                <a:cubicBezTo>
                  <a:pt x="1691216" y="11010900"/>
                  <a:pt x="1950508" y="10902950"/>
                  <a:pt x="2143125" y="10687050"/>
                </a:cubicBezTo>
                <a:cubicBezTo>
                  <a:pt x="2335741" y="10471150"/>
                  <a:pt x="2459566" y="10113433"/>
                  <a:pt x="2514600" y="9613900"/>
                </a:cubicBezTo>
                <a:lnTo>
                  <a:pt x="3175000" y="2667000"/>
                </a:lnTo>
                <a:lnTo>
                  <a:pt x="4076700" y="2667000"/>
                </a:lnTo>
                <a:lnTo>
                  <a:pt x="3416300" y="9613900"/>
                </a:lnTo>
                <a:cubicBezTo>
                  <a:pt x="3365500" y="10164233"/>
                  <a:pt x="3250141" y="10605558"/>
                  <a:pt x="3070225" y="10937875"/>
                </a:cubicBezTo>
                <a:cubicBezTo>
                  <a:pt x="2890308" y="11270191"/>
                  <a:pt x="2663825" y="11511491"/>
                  <a:pt x="2390775" y="11661775"/>
                </a:cubicBezTo>
                <a:cubicBezTo>
                  <a:pt x="2117725" y="11812058"/>
                  <a:pt x="1813983" y="11887200"/>
                  <a:pt x="1479550" y="11887200"/>
                </a:cubicBezTo>
                <a:close/>
                <a:moveTo>
                  <a:pt x="-19050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1" name="Freeform 6561"/>
          <p:cNvSpPr/>
          <p:nvPr/>
        </p:nvSpPr>
        <p:spPr>
          <a:xfrm rot="0" flipH="0" flipV="0">
            <a:off x="6008544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2" name="Freeform 6562"/>
          <p:cNvSpPr/>
          <p:nvPr/>
        </p:nvSpPr>
        <p:spPr>
          <a:xfrm rot="0" flipH="0" flipV="0">
            <a:off x="6120609" y="4824144"/>
            <a:ext cx="61950" cy="103784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3" name="Freeform 6563"/>
          <p:cNvSpPr/>
          <p:nvPr/>
        </p:nvSpPr>
        <p:spPr>
          <a:xfrm rot="0" flipH="0" flipV="0">
            <a:off x="6204124" y="482277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4" name="Freeform 6564"/>
          <p:cNvSpPr/>
          <p:nvPr/>
        </p:nvSpPr>
        <p:spPr>
          <a:xfrm rot="0" flipH="0" flipV="0">
            <a:off x="6244409" y="4854929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5" name="Freeform 6565"/>
          <p:cNvSpPr/>
          <p:nvPr/>
        </p:nvSpPr>
        <p:spPr>
          <a:xfrm rot="0" flipH="0" flipV="0">
            <a:off x="6327569" y="4824144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6" name="Freeform 6566"/>
          <p:cNvSpPr/>
          <p:nvPr/>
        </p:nvSpPr>
        <p:spPr>
          <a:xfrm rot="0" flipH="0" flipV="0">
            <a:off x="6404988" y="4824144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7" name="Freeform 6567"/>
          <p:cNvSpPr/>
          <p:nvPr/>
        </p:nvSpPr>
        <p:spPr>
          <a:xfrm rot="0" flipH="0" flipV="0">
            <a:off x="6479765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8" name="Freeform 6568"/>
          <p:cNvSpPr/>
          <p:nvPr/>
        </p:nvSpPr>
        <p:spPr>
          <a:xfrm rot="0" flipH="0" flipV="0">
            <a:off x="6555203" y="4853252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9" name="Freeform 6569"/>
          <p:cNvSpPr/>
          <p:nvPr/>
        </p:nvSpPr>
        <p:spPr>
          <a:xfrm rot="0" flipH="0" flipV="0">
            <a:off x="6631911" y="4822772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0" name="Freeform 6570"/>
          <p:cNvSpPr/>
          <p:nvPr/>
        </p:nvSpPr>
        <p:spPr>
          <a:xfrm rot="0" flipH="0" flipV="0">
            <a:off x="6669656" y="4853252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571" name="Freeform 657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72" name="Picture 6572"/>
          <p:cNvPicPr>
            <a:picLocks noChangeAspect="0" noChangeArrowheads="1"/>
          </p:cNvPicPr>
          <p:nvPr/>
        </p:nvPicPr>
        <p:blipFill>
          <a:blip r:embed="rId65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6573" name="Freeform 6573"/>
          <p:cNvSpPr/>
          <p:nvPr/>
        </p:nvSpPr>
        <p:spPr>
          <a:xfrm rot="0" flipH="0" flipV="1">
            <a:off x="719999" y="445025"/>
            <a:ext cx="8039699" cy="572699"/>
          </a:xfrm>
          <a:custGeom>
            <a:pathLst>
              <a:path w="8039699" h="572699">
                <a:moveTo>
                  <a:pt x="0" y="572699"/>
                </a:moveTo>
                <a:lnTo>
                  <a:pt x="8039699" y="572699"/>
                </a:lnTo>
                <a:lnTo>
                  <a:pt x="80396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4" name="Freeform 6574"/>
          <p:cNvSpPr/>
          <p:nvPr/>
        </p:nvSpPr>
        <p:spPr>
          <a:xfrm rot="0" flipH="0" flipV="1">
            <a:off x="48184" y="3337325"/>
            <a:ext cx="3494099" cy="1226399"/>
          </a:xfrm>
          <a:custGeom>
            <a:pathLst>
              <a:path w="1775002711" h="623011200">
                <a:moveTo>
                  <a:pt x="0" y="623011200"/>
                </a:moveTo>
                <a:lnTo>
                  <a:pt x="1775002711" y="623011200"/>
                </a:lnTo>
                <a:lnTo>
                  <a:pt x="1775002711" y="0"/>
                </a:lnTo>
                <a:lnTo>
                  <a:pt x="0" y="0"/>
                </a:lnTo>
                <a:close/>
                <a:moveTo>
                  <a:pt x="1670882952" y="23183721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5" name="Freeform 6575"/>
          <p:cNvSpPr/>
          <p:nvPr/>
        </p:nvSpPr>
        <p:spPr>
          <a:xfrm rot="0" flipH="0" flipV="1">
            <a:off x="3438675" y="1581551"/>
            <a:ext cx="2746724" cy="3022450"/>
          </a:xfrm>
          <a:custGeom>
            <a:pathLst>
              <a:path w="1395336102" h="1535404947">
                <a:moveTo>
                  <a:pt x="0" y="1535404947"/>
                </a:moveTo>
                <a:lnTo>
                  <a:pt x="1395336102" y="1535404947"/>
                </a:lnTo>
                <a:lnTo>
                  <a:pt x="1395336102" y="0"/>
                </a:lnTo>
                <a:lnTo>
                  <a:pt x="0" y="0"/>
                </a:lnTo>
                <a:close/>
                <a:moveTo>
                  <a:pt x="-943419649" y="23388323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76" name="Picture 6576"/>
          <p:cNvPicPr>
            <a:picLocks noChangeAspect="0" noChangeArrowheads="1"/>
          </p:cNvPicPr>
          <p:nvPr/>
        </p:nvPicPr>
        <p:blipFill>
          <a:blip r:embed="rId65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38675" y="1581551"/>
            <a:ext cx="2746724" cy="3022450"/>
          </a:xfrm>
          <a:prstGeom prst="rect">
            <a:avLst/>
          </a:prstGeom>
          <a:noFill/>
          <a:extLst/>
        </p:spPr>
      </p:pic>
      <p:sp>
        <p:nvSpPr>
          <p:cNvPr id="6577" name="Freeform 6577"/>
          <p:cNvSpPr/>
          <p:nvPr/>
        </p:nvSpPr>
        <p:spPr>
          <a:xfrm rot="0" flipH="0" flipV="1">
            <a:off x="6312899" y="3544400"/>
            <a:ext cx="2831099" cy="1059599"/>
          </a:xfrm>
          <a:custGeom>
            <a:pathLst>
              <a:path w="1438198800" h="538276800">
                <a:moveTo>
                  <a:pt x="0" y="538276800"/>
                </a:moveTo>
                <a:lnTo>
                  <a:pt x="1438198800" y="538276800"/>
                </a:lnTo>
                <a:lnTo>
                  <a:pt x="1438198800" y="0"/>
                </a:lnTo>
                <a:lnTo>
                  <a:pt x="0" y="0"/>
                </a:lnTo>
                <a:close/>
                <a:moveTo>
                  <a:pt x="-1406398000" y="233883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8" name="Rectangle 6578"/>
          <p:cNvSpPr/>
          <p:nvPr/>
        </p:nvSpPr>
        <p:spPr>
          <a:xfrm rot="0" flipH="0" flipV="0">
            <a:off x="805724" y="386275"/>
            <a:ext cx="7528941" cy="1081734"/>
          </a:xfrm>
          <a:prstGeom prst="rect">
            <a:avLst/>
          </a:prstGeom>
        </p:spPr>
      </p:sp>
      <p:sp>
        <p:nvSpPr>
          <p:cNvPr id="6579" name="Freeform 6579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0" name="Freeform 6580"/>
          <p:cNvSpPr/>
          <p:nvPr/>
        </p:nvSpPr>
        <p:spPr>
          <a:xfrm rot="0" flipH="0" flipV="0">
            <a:off x="105985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1" name="Freeform 6581"/>
          <p:cNvSpPr/>
          <p:nvPr/>
        </p:nvSpPr>
        <p:spPr>
          <a:xfrm rot="0" flipH="0" flipV="0">
            <a:off x="126711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2" name="Freeform 6582"/>
          <p:cNvSpPr/>
          <p:nvPr/>
        </p:nvSpPr>
        <p:spPr>
          <a:xfrm rot="0" flipH="0" flipV="0">
            <a:off x="149762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3" name="Freeform 6583"/>
          <p:cNvSpPr/>
          <p:nvPr/>
        </p:nvSpPr>
        <p:spPr>
          <a:xfrm rot="0" flipH="0" flipV="0">
            <a:off x="1713266" y="633620"/>
            <a:ext cx="285559" cy="266541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4" name="Freeform 6584"/>
          <p:cNvSpPr/>
          <p:nvPr/>
        </p:nvSpPr>
        <p:spPr>
          <a:xfrm rot="0" flipH="0" flipV="0">
            <a:off x="204702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5" name="Freeform 6585"/>
          <p:cNvSpPr/>
          <p:nvPr/>
        </p:nvSpPr>
        <p:spPr>
          <a:xfrm rot="0" flipH="0" flipV="0">
            <a:off x="2130843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6" name="Freeform 6586"/>
          <p:cNvSpPr/>
          <p:nvPr/>
        </p:nvSpPr>
        <p:spPr>
          <a:xfrm rot="0" flipH="0" flipV="0">
            <a:off x="2338106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7" name="Freeform 6587"/>
          <p:cNvSpPr/>
          <p:nvPr/>
        </p:nvSpPr>
        <p:spPr>
          <a:xfrm rot="0" flipH="0" flipV="0">
            <a:off x="2568993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8" name="Freeform 6588"/>
          <p:cNvSpPr/>
          <p:nvPr/>
        </p:nvSpPr>
        <p:spPr>
          <a:xfrm rot="0" flipH="0" flipV="0">
            <a:off x="2724821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9" name="Freeform 6589"/>
          <p:cNvSpPr/>
          <p:nvPr/>
        </p:nvSpPr>
        <p:spPr>
          <a:xfrm rot="0" flipH="0" flipV="0">
            <a:off x="2816262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0" name="Freeform 6590"/>
          <p:cNvSpPr/>
          <p:nvPr/>
        </p:nvSpPr>
        <p:spPr>
          <a:xfrm rot="0" flipH="0" flipV="0">
            <a:off x="3062768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1" name="Freeform 6591"/>
          <p:cNvSpPr/>
          <p:nvPr/>
        </p:nvSpPr>
        <p:spPr>
          <a:xfrm rot="0" flipH="0" flipV="0">
            <a:off x="3297464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2" name="Freeform 6592"/>
          <p:cNvSpPr/>
          <p:nvPr/>
        </p:nvSpPr>
        <p:spPr>
          <a:xfrm rot="0" flipH="0" flipV="0">
            <a:off x="353635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3" name="Freeform 6593"/>
          <p:cNvSpPr/>
          <p:nvPr/>
        </p:nvSpPr>
        <p:spPr>
          <a:xfrm rot="0" flipH="0" flipV="0">
            <a:off x="370399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4" name="Freeform 6594"/>
          <p:cNvSpPr/>
          <p:nvPr/>
        </p:nvSpPr>
        <p:spPr>
          <a:xfrm rot="0" flipH="0" flipV="0">
            <a:off x="3950498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5" name="Freeform 6595"/>
          <p:cNvSpPr/>
          <p:nvPr/>
        </p:nvSpPr>
        <p:spPr>
          <a:xfrm rot="0" flipH="0" flipV="0">
            <a:off x="424615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6" name="Freeform 6596"/>
          <p:cNvSpPr/>
          <p:nvPr/>
        </p:nvSpPr>
        <p:spPr>
          <a:xfrm rot="0" flipH="0" flipV="0">
            <a:off x="445303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7" name="Freeform 6597"/>
          <p:cNvSpPr/>
          <p:nvPr/>
        </p:nvSpPr>
        <p:spPr>
          <a:xfrm rot="0" flipH="0" flipV="0">
            <a:off x="4683542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8" name="Freeform 6598"/>
          <p:cNvSpPr/>
          <p:nvPr/>
        </p:nvSpPr>
        <p:spPr>
          <a:xfrm rot="0" flipH="0" flipV="0">
            <a:off x="4902998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9" name="Freeform 6599"/>
          <p:cNvSpPr/>
          <p:nvPr/>
        </p:nvSpPr>
        <p:spPr>
          <a:xfrm rot="0" flipH="0" flipV="0">
            <a:off x="5109881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0" name="Freeform 6600"/>
          <p:cNvSpPr/>
          <p:nvPr/>
        </p:nvSpPr>
        <p:spPr>
          <a:xfrm rot="0" flipH="0" flipV="0">
            <a:off x="5340386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1" name="Freeform 6601"/>
          <p:cNvSpPr/>
          <p:nvPr/>
        </p:nvSpPr>
        <p:spPr>
          <a:xfrm rot="0" flipH="0" flipV="0">
            <a:off x="813344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2" name="Freeform 6602"/>
          <p:cNvSpPr/>
          <p:nvPr/>
        </p:nvSpPr>
        <p:spPr>
          <a:xfrm rot="0" flipH="0" flipV="0">
            <a:off x="1039277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3" name="Freeform 6603"/>
          <p:cNvSpPr/>
          <p:nvPr/>
        </p:nvSpPr>
        <p:spPr>
          <a:xfrm rot="0" flipH="0" flipV="0">
            <a:off x="1269782" y="11422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4" name="Freeform 6604"/>
          <p:cNvSpPr/>
          <p:nvPr/>
        </p:nvSpPr>
        <p:spPr>
          <a:xfrm rot="0" flipH="0" flipV="0">
            <a:off x="1516670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5" name="Freeform 6605"/>
          <p:cNvSpPr/>
          <p:nvPr/>
        </p:nvSpPr>
        <p:spPr>
          <a:xfrm rot="0" flipH="0" flipV="0">
            <a:off x="1653831" y="11422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6" name="Freeform 6606"/>
          <p:cNvSpPr/>
          <p:nvPr/>
        </p:nvSpPr>
        <p:spPr>
          <a:xfrm rot="0" flipH="0" flipV="0">
            <a:off x="1874049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7" name="Freeform 6607"/>
          <p:cNvSpPr/>
          <p:nvPr/>
        </p:nvSpPr>
        <p:spPr>
          <a:xfrm rot="0" flipH="0" flipV="0">
            <a:off x="2081313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8" name="Freeform 6608"/>
          <p:cNvSpPr/>
          <p:nvPr/>
        </p:nvSpPr>
        <p:spPr>
          <a:xfrm rot="0" flipH="0" flipV="0">
            <a:off x="2316009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9" name="Freeform 6609"/>
          <p:cNvSpPr/>
          <p:nvPr/>
        </p:nvSpPr>
        <p:spPr>
          <a:xfrm rot="0" flipH="0" flipV="0">
            <a:off x="2418498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0" name="Freeform 6610"/>
          <p:cNvSpPr/>
          <p:nvPr/>
        </p:nvSpPr>
        <p:spPr>
          <a:xfrm rot="0" flipH="0" flipV="0">
            <a:off x="2620047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1" name="Freeform 6611"/>
          <p:cNvSpPr/>
          <p:nvPr/>
        </p:nvSpPr>
        <p:spPr>
          <a:xfrm rot="0" flipH="0" flipV="0">
            <a:off x="2839122" y="10908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2" name="Freeform 6612"/>
          <p:cNvSpPr/>
          <p:nvPr/>
        </p:nvSpPr>
        <p:spPr>
          <a:xfrm rot="0" flipH="0" flipV="0">
            <a:off x="3023144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3" name="Freeform 6613"/>
          <p:cNvSpPr/>
          <p:nvPr/>
        </p:nvSpPr>
        <p:spPr>
          <a:xfrm rot="0" flipH="0" flipV="0">
            <a:off x="3264698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4" name="Freeform 6614"/>
          <p:cNvSpPr/>
          <p:nvPr/>
        </p:nvSpPr>
        <p:spPr>
          <a:xfrm rot="0" flipH="0" flipV="0">
            <a:off x="3455199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5" name="Freeform 6615"/>
          <p:cNvSpPr/>
          <p:nvPr/>
        </p:nvSpPr>
        <p:spPr>
          <a:xfrm rot="0" flipH="0" flipV="0">
            <a:off x="3661320" y="11422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6" name="Freeform 6616"/>
          <p:cNvSpPr/>
          <p:nvPr/>
        </p:nvSpPr>
        <p:spPr>
          <a:xfrm rot="0" flipH="0" flipV="0">
            <a:off x="3896396" y="11420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7" name="Freeform 6617"/>
          <p:cNvSpPr/>
          <p:nvPr/>
        </p:nvSpPr>
        <p:spPr>
          <a:xfrm rot="0" flipH="0" flipV="0">
            <a:off x="4180622" y="10746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8" name="Freeform 6618"/>
          <p:cNvSpPr/>
          <p:nvPr/>
        </p:nvSpPr>
        <p:spPr>
          <a:xfrm rot="0" flipH="0" flipV="0">
            <a:off x="4309400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9" name="Freeform 6619"/>
          <p:cNvSpPr/>
          <p:nvPr/>
        </p:nvSpPr>
        <p:spPr>
          <a:xfrm rot="0" flipH="0" flipV="0">
            <a:off x="4597436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0" name="Freeform 6620"/>
          <p:cNvSpPr/>
          <p:nvPr/>
        </p:nvSpPr>
        <p:spPr>
          <a:xfrm rot="0" flipH="0" flipV="0">
            <a:off x="4804320" y="10742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1" name="Freeform 6621"/>
          <p:cNvSpPr/>
          <p:nvPr/>
        </p:nvSpPr>
        <p:spPr>
          <a:xfrm rot="0" flipH="0" flipV="0">
            <a:off x="5035205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2" name="Freeform 6622"/>
          <p:cNvSpPr/>
          <p:nvPr/>
        </p:nvSpPr>
        <p:spPr>
          <a:xfrm rot="0" flipH="0" flipV="0">
            <a:off x="5191035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3" name="Freeform 6623"/>
          <p:cNvSpPr/>
          <p:nvPr/>
        </p:nvSpPr>
        <p:spPr>
          <a:xfrm rot="0" flipH="0" flipV="0">
            <a:off x="5274854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4" name="Freeform 6624"/>
          <p:cNvSpPr/>
          <p:nvPr/>
        </p:nvSpPr>
        <p:spPr>
          <a:xfrm rot="0" flipH="0" flipV="0">
            <a:off x="5481737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5" name="Freeform 6625"/>
          <p:cNvSpPr/>
          <p:nvPr/>
        </p:nvSpPr>
        <p:spPr>
          <a:xfrm rot="0" flipH="0" flipV="0">
            <a:off x="5712623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6" name="Freeform 6626"/>
          <p:cNvSpPr/>
          <p:nvPr/>
        </p:nvSpPr>
        <p:spPr>
          <a:xfrm rot="0" flipH="0" flipV="0">
            <a:off x="5848640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7" name="Freeform 6627"/>
          <p:cNvSpPr/>
          <p:nvPr/>
        </p:nvSpPr>
        <p:spPr>
          <a:xfrm rot="0" flipH="0" flipV="0">
            <a:off x="6075716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8" name="Freeform 6628"/>
          <p:cNvSpPr/>
          <p:nvPr/>
        </p:nvSpPr>
        <p:spPr>
          <a:xfrm rot="0" flipH="0" flipV="0">
            <a:off x="6317270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9" name="Freeform 6629"/>
          <p:cNvSpPr/>
          <p:nvPr/>
        </p:nvSpPr>
        <p:spPr>
          <a:xfrm rot="0" flipH="0" flipV="0">
            <a:off x="6507770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0" name="Freeform 6630"/>
          <p:cNvSpPr/>
          <p:nvPr/>
        </p:nvSpPr>
        <p:spPr>
          <a:xfrm rot="0" flipH="0" flipV="0">
            <a:off x="6713892" y="11422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1" name="Freeform 6631"/>
          <p:cNvSpPr/>
          <p:nvPr/>
        </p:nvSpPr>
        <p:spPr>
          <a:xfrm rot="0" flipH="0" flipV="0">
            <a:off x="6948969" y="11420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2" name="Freeform 6632"/>
          <p:cNvSpPr/>
          <p:nvPr/>
        </p:nvSpPr>
        <p:spPr>
          <a:xfrm rot="0" flipH="0" flipV="0">
            <a:off x="7240815" y="10908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3" name="Freeform 6633"/>
          <p:cNvSpPr/>
          <p:nvPr/>
        </p:nvSpPr>
        <p:spPr>
          <a:xfrm rot="0" flipH="0" flipV="0">
            <a:off x="7406931" y="11422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4" name="Freeform 6634"/>
          <p:cNvSpPr/>
          <p:nvPr/>
        </p:nvSpPr>
        <p:spPr>
          <a:xfrm rot="0" flipH="0" flipV="0">
            <a:off x="7636293" y="11422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5" name="Freeform 6635"/>
          <p:cNvSpPr/>
          <p:nvPr/>
        </p:nvSpPr>
        <p:spPr>
          <a:xfrm rot="0" flipH="0" flipV="0">
            <a:off x="7883181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6" name="Freeform 6636"/>
          <p:cNvSpPr/>
          <p:nvPr/>
        </p:nvSpPr>
        <p:spPr>
          <a:xfrm rot="0" flipH="0" flipV="0">
            <a:off x="8039010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7" name="Freeform 6637"/>
          <p:cNvSpPr/>
          <p:nvPr/>
        </p:nvSpPr>
        <p:spPr>
          <a:xfrm rot="0" flipH="0" flipV="0">
            <a:off x="8130450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8" name="Rectangle 6638"/>
          <p:cNvSpPr/>
          <p:nvPr/>
        </p:nvSpPr>
        <p:spPr>
          <a:xfrm rot="0" flipH="0" flipV="0">
            <a:off x="133909" y="1629065"/>
            <a:ext cx="2153183" cy="927171"/>
          </a:xfrm>
          <a:prstGeom prst="rect">
            <a:avLst/>
          </a:prstGeom>
        </p:spPr>
      </p:sp>
      <p:sp>
        <p:nvSpPr>
          <p:cNvPr id="6639" name="Freeform 6639"/>
          <p:cNvSpPr/>
          <p:nvPr/>
        </p:nvSpPr>
        <p:spPr>
          <a:xfrm rot="0" flipH="0" flipV="0">
            <a:off x="140767" y="1767185"/>
            <a:ext cx="153619" cy="171449"/>
          </a:xfrm>
          <a:custGeom>
            <a:pathLst>
              <a:path w="8534400" h="9525000">
                <a:moveTo>
                  <a:pt x="4279900" y="9525000"/>
                </a:moveTo>
                <a:cubicBezTo>
                  <a:pt x="3687233" y="9525000"/>
                  <a:pt x="3131608" y="9420225"/>
                  <a:pt x="2613025" y="9210675"/>
                </a:cubicBezTo>
                <a:cubicBezTo>
                  <a:pt x="2094441" y="9001125"/>
                  <a:pt x="1639358" y="8693150"/>
                  <a:pt x="1247775" y="8286750"/>
                </a:cubicBezTo>
                <a:cubicBezTo>
                  <a:pt x="856191" y="7880350"/>
                  <a:pt x="550333" y="7381875"/>
                  <a:pt x="330200" y="6791325"/>
                </a:cubicBezTo>
                <a:cubicBezTo>
                  <a:pt x="110066" y="6200775"/>
                  <a:pt x="0" y="5524500"/>
                  <a:pt x="0" y="4762500"/>
                </a:cubicBezTo>
                <a:cubicBezTo>
                  <a:pt x="0" y="3763434"/>
                  <a:pt x="186266" y="2909359"/>
                  <a:pt x="558800" y="2200275"/>
                </a:cubicBezTo>
                <a:cubicBezTo>
                  <a:pt x="931333" y="1491192"/>
                  <a:pt x="1441450" y="947209"/>
                  <a:pt x="2089150" y="568325"/>
                </a:cubicBezTo>
                <a:cubicBezTo>
                  <a:pt x="2736850" y="189442"/>
                  <a:pt x="3467100" y="0"/>
                  <a:pt x="4279900" y="0"/>
                </a:cubicBezTo>
                <a:cubicBezTo>
                  <a:pt x="5405966" y="0"/>
                  <a:pt x="6298141" y="261409"/>
                  <a:pt x="6956425" y="784225"/>
                </a:cubicBezTo>
                <a:cubicBezTo>
                  <a:pt x="7614708" y="1307042"/>
                  <a:pt x="8060266" y="2040467"/>
                  <a:pt x="8293100" y="2984500"/>
                </a:cubicBezTo>
                <a:lnTo>
                  <a:pt x="6731000" y="3232150"/>
                </a:lnTo>
                <a:cubicBezTo>
                  <a:pt x="6557433" y="2690284"/>
                  <a:pt x="6273800" y="2257425"/>
                  <a:pt x="5880100" y="1933575"/>
                </a:cubicBezTo>
                <a:cubicBezTo>
                  <a:pt x="5486400" y="1609725"/>
                  <a:pt x="4984750" y="1447800"/>
                  <a:pt x="4375150" y="1447800"/>
                </a:cubicBezTo>
                <a:cubicBezTo>
                  <a:pt x="3761316" y="1439334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ubicBezTo>
                  <a:pt x="4836583" y="8087784"/>
                  <a:pt x="5240866" y="8004175"/>
                  <a:pt x="5588000" y="7832725"/>
                </a:cubicBezTo>
                <a:cubicBezTo>
                  <a:pt x="5935133" y="7661275"/>
                  <a:pt x="6218766" y="7400925"/>
                  <a:pt x="6438900" y="7051675"/>
                </a:cubicBezTo>
                <a:cubicBezTo>
                  <a:pt x="6659033" y="6702425"/>
                  <a:pt x="6807200" y="6265334"/>
                  <a:pt x="6883400" y="5740400"/>
                </a:cubicBezTo>
                <a:lnTo>
                  <a:pt x="5270500" y="5740400"/>
                </a:lnTo>
                <a:lnTo>
                  <a:pt x="5270500" y="4540250"/>
                </a:lnTo>
                <a:lnTo>
                  <a:pt x="8509000" y="4540250"/>
                </a:lnTo>
                <a:cubicBezTo>
                  <a:pt x="8517466" y="4607984"/>
                  <a:pt x="8523816" y="4707467"/>
                  <a:pt x="8528050" y="4838700"/>
                </a:cubicBezTo>
                <a:cubicBezTo>
                  <a:pt x="8532283" y="4969934"/>
                  <a:pt x="8534400" y="5048250"/>
                  <a:pt x="8534400" y="5073650"/>
                </a:cubicBezTo>
                <a:cubicBezTo>
                  <a:pt x="8534400" y="5937250"/>
                  <a:pt x="8364008" y="6704542"/>
                  <a:pt x="8023225" y="7375525"/>
                </a:cubicBezTo>
                <a:cubicBezTo>
                  <a:pt x="7682441" y="8046509"/>
                  <a:pt x="7194550" y="8572500"/>
                  <a:pt x="6559550" y="8953500"/>
                </a:cubicBezTo>
                <a:cubicBezTo>
                  <a:pt x="5924550" y="9334500"/>
                  <a:pt x="5164666" y="9525000"/>
                  <a:pt x="427990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0" name="Freeform 6640"/>
          <p:cNvSpPr/>
          <p:nvPr/>
        </p:nvSpPr>
        <p:spPr>
          <a:xfrm rot="0" flipH="0" flipV="0">
            <a:off x="319533" y="17671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1" name="Freeform 6641"/>
          <p:cNvSpPr/>
          <p:nvPr/>
        </p:nvSpPr>
        <p:spPr>
          <a:xfrm rot="0" flipH="0" flipV="0">
            <a:off x="378969" y="18117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2" name="Freeform 6642"/>
          <p:cNvSpPr/>
          <p:nvPr/>
        </p:nvSpPr>
        <p:spPr>
          <a:xfrm rot="0" flipH="0" flipV="0">
            <a:off x="517272" y="18083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3" name="Freeform 6643"/>
          <p:cNvSpPr/>
          <p:nvPr/>
        </p:nvSpPr>
        <p:spPr>
          <a:xfrm rot="0" flipH="0" flipV="0">
            <a:off x="665176" y="18082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4" name="Freeform 6644"/>
          <p:cNvSpPr/>
          <p:nvPr/>
        </p:nvSpPr>
        <p:spPr>
          <a:xfrm rot="0" flipH="0" flipV="0">
            <a:off x="810565" y="17677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5" name="Freeform 6645"/>
          <p:cNvSpPr/>
          <p:nvPr/>
        </p:nvSpPr>
        <p:spPr>
          <a:xfrm rot="0" flipH="0" flipV="0">
            <a:off x="911149" y="18083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6" name="Freeform 6646"/>
          <p:cNvSpPr/>
          <p:nvPr/>
        </p:nvSpPr>
        <p:spPr>
          <a:xfrm rot="0" flipH="0" flipV="0">
            <a:off x="1059054" y="18082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7" name="Freeform 6647"/>
          <p:cNvSpPr/>
          <p:nvPr/>
        </p:nvSpPr>
        <p:spPr>
          <a:xfrm rot="0" flipH="0" flipV="0">
            <a:off x="1236447" y="18117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8" name="Freeform 6648"/>
          <p:cNvSpPr/>
          <p:nvPr/>
        </p:nvSpPr>
        <p:spPr>
          <a:xfrm rot="0" flipH="0" flipV="0">
            <a:off x="1360577" y="18083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9" name="Freeform 6649"/>
          <p:cNvSpPr/>
          <p:nvPr/>
        </p:nvSpPr>
        <p:spPr>
          <a:xfrm rot="0" flipH="0" flipV="0">
            <a:off x="1498880" y="1770614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0" name="Freeform 6650"/>
          <p:cNvSpPr/>
          <p:nvPr/>
        </p:nvSpPr>
        <p:spPr>
          <a:xfrm rot="0" flipH="0" flipV="0">
            <a:off x="1630554" y="18117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1" name="Freeform 6651"/>
          <p:cNvSpPr/>
          <p:nvPr/>
        </p:nvSpPr>
        <p:spPr>
          <a:xfrm rot="0" flipH="0" flipV="0">
            <a:off x="1754683" y="18083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2" name="Freeform 6652"/>
          <p:cNvSpPr/>
          <p:nvPr/>
        </p:nvSpPr>
        <p:spPr>
          <a:xfrm rot="0" flipH="0" flipV="0">
            <a:off x="1892987" y="18082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3" name="Freeform 6653"/>
          <p:cNvSpPr/>
          <p:nvPr/>
        </p:nvSpPr>
        <p:spPr>
          <a:xfrm rot="0" flipH="0" flipV="0">
            <a:off x="138481" y="20879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4" name="Freeform 6654"/>
          <p:cNvSpPr/>
          <p:nvPr/>
        </p:nvSpPr>
        <p:spPr>
          <a:xfrm rot="0" flipH="0" flipV="0">
            <a:off x="274041" y="20879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5" name="Freeform 6655"/>
          <p:cNvSpPr/>
          <p:nvPr/>
        </p:nvSpPr>
        <p:spPr>
          <a:xfrm rot="0" flipH="0" flipV="0">
            <a:off x="412344" y="208455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6" name="Freeform 6656"/>
          <p:cNvSpPr/>
          <p:nvPr/>
        </p:nvSpPr>
        <p:spPr>
          <a:xfrm rot="0" flipH="0" flipV="0">
            <a:off x="560477" y="20872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7" name="Freeform 6657"/>
          <p:cNvSpPr/>
          <p:nvPr/>
        </p:nvSpPr>
        <p:spPr>
          <a:xfrm rot="0" flipH="0" flipV="0">
            <a:off x="642544" y="208455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8" name="Freeform 6658"/>
          <p:cNvSpPr/>
          <p:nvPr/>
        </p:nvSpPr>
        <p:spPr>
          <a:xfrm rot="0" flipH="0" flipV="0">
            <a:off x="774904" y="20879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9" name="Freeform 6659"/>
          <p:cNvSpPr/>
          <p:nvPr/>
        </p:nvSpPr>
        <p:spPr>
          <a:xfrm rot="0" flipH="0" flipV="0">
            <a:off x="899034" y="20845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0" name="Freeform 6660"/>
          <p:cNvSpPr/>
          <p:nvPr/>
        </p:nvSpPr>
        <p:spPr>
          <a:xfrm rot="0" flipH="0" flipV="0">
            <a:off x="1039851" y="20439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1" name="Freeform 6661"/>
          <p:cNvSpPr/>
          <p:nvPr/>
        </p:nvSpPr>
        <p:spPr>
          <a:xfrm rot="0" flipH="0" flipV="0">
            <a:off x="1101345" y="20468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2" name="Freeform 6662"/>
          <p:cNvSpPr/>
          <p:nvPr/>
        </p:nvSpPr>
        <p:spPr>
          <a:xfrm rot="0" flipH="0" flipV="0">
            <a:off x="1222274" y="20879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3" name="Freeform 6663"/>
          <p:cNvSpPr/>
          <p:nvPr/>
        </p:nvSpPr>
        <p:spPr>
          <a:xfrm rot="0" flipH="0" flipV="0">
            <a:off x="1353719" y="20536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4" name="Freeform 6664"/>
          <p:cNvSpPr/>
          <p:nvPr/>
        </p:nvSpPr>
        <p:spPr>
          <a:xfrm rot="0" flipH="0" flipV="0">
            <a:off x="1464133" y="20879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5" name="Freeform 6665"/>
          <p:cNvSpPr/>
          <p:nvPr/>
        </p:nvSpPr>
        <p:spPr>
          <a:xfrm rot="0" flipH="0" flipV="0">
            <a:off x="1609065" y="20468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6" name="Freeform 6666"/>
          <p:cNvSpPr/>
          <p:nvPr/>
        </p:nvSpPr>
        <p:spPr>
          <a:xfrm rot="0" flipH="0" flipV="0">
            <a:off x="1723137" y="208455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7" name="Freeform 6667"/>
          <p:cNvSpPr/>
          <p:nvPr/>
        </p:nvSpPr>
        <p:spPr>
          <a:xfrm rot="0" flipH="0" flipV="0">
            <a:off x="1846809" y="20845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8" name="Freeform 6668"/>
          <p:cNvSpPr/>
          <p:nvPr/>
        </p:nvSpPr>
        <p:spPr>
          <a:xfrm rot="0" flipH="0" flipV="0">
            <a:off x="1987627" y="20844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9" name="Freeform 6669"/>
          <p:cNvSpPr/>
          <p:nvPr/>
        </p:nvSpPr>
        <p:spPr>
          <a:xfrm rot="0" flipH="0" flipV="0">
            <a:off x="138481" y="236421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0" name="Freeform 6670"/>
          <p:cNvSpPr/>
          <p:nvPr/>
        </p:nvSpPr>
        <p:spPr>
          <a:xfrm rot="0" flipH="0" flipV="0">
            <a:off x="262611" y="23199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1" name="Freeform 6671"/>
          <p:cNvSpPr/>
          <p:nvPr/>
        </p:nvSpPr>
        <p:spPr>
          <a:xfrm rot="0" flipH="0" flipV="0">
            <a:off x="403429" y="231963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2" name="Freeform 6672"/>
          <p:cNvSpPr/>
          <p:nvPr/>
        </p:nvSpPr>
        <p:spPr>
          <a:xfrm rot="0" flipH="0" flipV="0">
            <a:off x="467437" y="23202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3" name="Freeform 6673"/>
          <p:cNvSpPr/>
          <p:nvPr/>
        </p:nvSpPr>
        <p:spPr>
          <a:xfrm rot="0" flipH="0" flipV="0">
            <a:off x="515443" y="2329922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4" name="Freeform 6674"/>
          <p:cNvSpPr/>
          <p:nvPr/>
        </p:nvSpPr>
        <p:spPr>
          <a:xfrm rot="0" flipH="0" flipV="0">
            <a:off x="706552" y="23199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5" name="Freeform 6675"/>
          <p:cNvSpPr/>
          <p:nvPr/>
        </p:nvSpPr>
        <p:spPr>
          <a:xfrm rot="0" flipH="0" flipV="0">
            <a:off x="826796" y="232020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6" name="Freeform 6676"/>
          <p:cNvSpPr/>
          <p:nvPr/>
        </p:nvSpPr>
        <p:spPr>
          <a:xfrm rot="0" flipH="0" flipV="0">
            <a:off x="904063" y="23199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7" name="Freeform 6677"/>
          <p:cNvSpPr/>
          <p:nvPr/>
        </p:nvSpPr>
        <p:spPr>
          <a:xfrm rot="0" flipH="0" flipV="0">
            <a:off x="1042366" y="2323064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8" name="Freeform 6678"/>
          <p:cNvSpPr/>
          <p:nvPr/>
        </p:nvSpPr>
        <p:spPr>
          <a:xfrm rot="0" flipH="0" flipV="0">
            <a:off x="1187755" y="23202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9" name="Freeform 6679"/>
          <p:cNvSpPr/>
          <p:nvPr/>
        </p:nvSpPr>
        <p:spPr>
          <a:xfrm rot="0" flipH="0" flipV="0">
            <a:off x="1247191" y="236421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0" name="Freeform 6680"/>
          <p:cNvSpPr/>
          <p:nvPr/>
        </p:nvSpPr>
        <p:spPr>
          <a:xfrm rot="0" flipH="0" flipV="0">
            <a:off x="1392124" y="232306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1" name="Freeform 6681"/>
          <p:cNvSpPr/>
          <p:nvPr/>
        </p:nvSpPr>
        <p:spPr>
          <a:xfrm rot="0" flipH="0" flipV="0">
            <a:off x="1515111" y="232306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2" name="Freeform 6682"/>
          <p:cNvSpPr/>
          <p:nvPr/>
        </p:nvSpPr>
        <p:spPr>
          <a:xfrm rot="0" flipH="0" flipV="0">
            <a:off x="1631468" y="23607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3" name="Freeform 6683"/>
          <p:cNvSpPr/>
          <p:nvPr/>
        </p:nvSpPr>
        <p:spPr>
          <a:xfrm rot="0" flipH="0" flipV="0">
            <a:off x="1769771" y="23606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4" name="Freeform 6684"/>
          <p:cNvSpPr/>
          <p:nvPr/>
        </p:nvSpPr>
        <p:spPr>
          <a:xfrm rot="0" flipH="0" flipV="0">
            <a:off x="1904188" y="23607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5" name="Freeform 6685"/>
          <p:cNvSpPr/>
          <p:nvPr/>
        </p:nvSpPr>
        <p:spPr>
          <a:xfrm rot="0" flipH="0" flipV="0">
            <a:off x="2045005" y="23606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6" name="Freeform 6686"/>
          <p:cNvSpPr/>
          <p:nvPr/>
        </p:nvSpPr>
        <p:spPr>
          <a:xfrm rot="0" flipH="0" flipV="0">
            <a:off x="2192681" y="2459424"/>
            <a:ext cx="28232" cy="28232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7" name="Rectangle 6687"/>
          <p:cNvSpPr/>
          <p:nvPr/>
        </p:nvSpPr>
        <p:spPr>
          <a:xfrm rot="0" flipH="0" flipV="0">
            <a:off x="133909" y="2733965"/>
            <a:ext cx="3215030" cy="1479621"/>
          </a:xfrm>
          <a:prstGeom prst="rect">
            <a:avLst/>
          </a:prstGeom>
        </p:spPr>
      </p:sp>
      <p:sp>
        <p:nvSpPr>
          <p:cNvPr id="6688" name="Freeform 6688"/>
          <p:cNvSpPr/>
          <p:nvPr/>
        </p:nvSpPr>
        <p:spPr>
          <a:xfrm rot="0" flipH="0" flipV="0">
            <a:off x="140767" y="2872085"/>
            <a:ext cx="153619" cy="171449"/>
          </a:xfrm>
          <a:custGeom>
            <a:pathLst>
              <a:path w="8534400" h="9525000">
                <a:moveTo>
                  <a:pt x="4279900" y="9525000"/>
                </a:moveTo>
                <a:cubicBezTo>
                  <a:pt x="3687233" y="9525000"/>
                  <a:pt x="3131608" y="9420225"/>
                  <a:pt x="2613025" y="9210675"/>
                </a:cubicBezTo>
                <a:cubicBezTo>
                  <a:pt x="2094441" y="9001125"/>
                  <a:pt x="1639358" y="8693150"/>
                  <a:pt x="1247775" y="8286750"/>
                </a:cubicBezTo>
                <a:cubicBezTo>
                  <a:pt x="856191" y="7880350"/>
                  <a:pt x="550333" y="7381875"/>
                  <a:pt x="330200" y="6791325"/>
                </a:cubicBezTo>
                <a:cubicBezTo>
                  <a:pt x="110066" y="6200775"/>
                  <a:pt x="0" y="5524500"/>
                  <a:pt x="0" y="4762500"/>
                </a:cubicBezTo>
                <a:cubicBezTo>
                  <a:pt x="0" y="3763434"/>
                  <a:pt x="186266" y="2909359"/>
                  <a:pt x="558800" y="2200275"/>
                </a:cubicBezTo>
                <a:cubicBezTo>
                  <a:pt x="931333" y="1491192"/>
                  <a:pt x="1441450" y="947209"/>
                  <a:pt x="2089150" y="568325"/>
                </a:cubicBezTo>
                <a:cubicBezTo>
                  <a:pt x="2736850" y="189442"/>
                  <a:pt x="3467100" y="0"/>
                  <a:pt x="4279900" y="0"/>
                </a:cubicBezTo>
                <a:cubicBezTo>
                  <a:pt x="5405966" y="0"/>
                  <a:pt x="6298141" y="261409"/>
                  <a:pt x="6956425" y="784225"/>
                </a:cubicBezTo>
                <a:cubicBezTo>
                  <a:pt x="7614708" y="1307042"/>
                  <a:pt x="8060266" y="2040467"/>
                  <a:pt x="8293100" y="2984500"/>
                </a:cubicBezTo>
                <a:lnTo>
                  <a:pt x="6731000" y="3232150"/>
                </a:lnTo>
                <a:cubicBezTo>
                  <a:pt x="6557433" y="2690284"/>
                  <a:pt x="6273800" y="2257425"/>
                  <a:pt x="5880100" y="1933575"/>
                </a:cubicBezTo>
                <a:cubicBezTo>
                  <a:pt x="5486400" y="1609725"/>
                  <a:pt x="4984750" y="1447800"/>
                  <a:pt x="4375150" y="1447800"/>
                </a:cubicBezTo>
                <a:cubicBezTo>
                  <a:pt x="3761316" y="1439334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ubicBezTo>
                  <a:pt x="4836583" y="8087784"/>
                  <a:pt x="5240866" y="8004175"/>
                  <a:pt x="5588000" y="7832725"/>
                </a:cubicBezTo>
                <a:cubicBezTo>
                  <a:pt x="5935133" y="7661275"/>
                  <a:pt x="6218766" y="7400925"/>
                  <a:pt x="6438900" y="7051675"/>
                </a:cubicBezTo>
                <a:cubicBezTo>
                  <a:pt x="6659033" y="6702425"/>
                  <a:pt x="6807200" y="6265334"/>
                  <a:pt x="6883400" y="5740400"/>
                </a:cubicBezTo>
                <a:lnTo>
                  <a:pt x="5270500" y="5740400"/>
                </a:lnTo>
                <a:lnTo>
                  <a:pt x="5270500" y="4540250"/>
                </a:lnTo>
                <a:lnTo>
                  <a:pt x="8509000" y="4540250"/>
                </a:lnTo>
                <a:cubicBezTo>
                  <a:pt x="8517466" y="4607984"/>
                  <a:pt x="8523816" y="4707467"/>
                  <a:pt x="8528050" y="4838700"/>
                </a:cubicBezTo>
                <a:cubicBezTo>
                  <a:pt x="8532283" y="4969934"/>
                  <a:pt x="8534400" y="5048250"/>
                  <a:pt x="8534400" y="5073650"/>
                </a:cubicBezTo>
                <a:cubicBezTo>
                  <a:pt x="8534400" y="5937250"/>
                  <a:pt x="8364008" y="6704542"/>
                  <a:pt x="8023225" y="7375525"/>
                </a:cubicBezTo>
                <a:cubicBezTo>
                  <a:pt x="7682441" y="8046509"/>
                  <a:pt x="7194550" y="8572500"/>
                  <a:pt x="6559550" y="8953500"/>
                </a:cubicBezTo>
                <a:cubicBezTo>
                  <a:pt x="5924550" y="9334500"/>
                  <a:pt x="5164666" y="9525000"/>
                  <a:pt x="427990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9" name="Freeform 6689"/>
          <p:cNvSpPr/>
          <p:nvPr/>
        </p:nvSpPr>
        <p:spPr>
          <a:xfrm rot="0" flipH="0" flipV="0">
            <a:off x="319533" y="28720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0" name="Freeform 6690"/>
          <p:cNvSpPr/>
          <p:nvPr/>
        </p:nvSpPr>
        <p:spPr>
          <a:xfrm rot="0" flipH="0" flipV="0">
            <a:off x="378969" y="29166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1" name="Freeform 6691"/>
          <p:cNvSpPr/>
          <p:nvPr/>
        </p:nvSpPr>
        <p:spPr>
          <a:xfrm rot="0" flipH="0" flipV="0">
            <a:off x="517272" y="29132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2" name="Freeform 6692"/>
          <p:cNvSpPr/>
          <p:nvPr/>
        </p:nvSpPr>
        <p:spPr>
          <a:xfrm rot="0" flipH="0" flipV="0">
            <a:off x="665176" y="2913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3" name="Freeform 6693"/>
          <p:cNvSpPr/>
          <p:nvPr/>
        </p:nvSpPr>
        <p:spPr>
          <a:xfrm rot="0" flipH="0" flipV="0">
            <a:off x="799593" y="29132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4" name="Freeform 6694"/>
          <p:cNvSpPr/>
          <p:nvPr/>
        </p:nvSpPr>
        <p:spPr>
          <a:xfrm rot="0" flipH="0" flipV="0">
            <a:off x="946354" y="28726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5" name="Freeform 6695"/>
          <p:cNvSpPr/>
          <p:nvPr/>
        </p:nvSpPr>
        <p:spPr>
          <a:xfrm rot="0" flipH="0" flipV="0">
            <a:off x="1010362" y="28720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6" name="Freeform 6696"/>
          <p:cNvSpPr/>
          <p:nvPr/>
        </p:nvSpPr>
        <p:spPr>
          <a:xfrm rot="0" flipH="0" flipV="0">
            <a:off x="1074370" y="28720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7" name="Freeform 6697"/>
          <p:cNvSpPr/>
          <p:nvPr/>
        </p:nvSpPr>
        <p:spPr>
          <a:xfrm rot="0" flipH="0" flipV="0">
            <a:off x="1129234" y="2913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8" name="Freeform 6698"/>
          <p:cNvSpPr/>
          <p:nvPr/>
        </p:nvSpPr>
        <p:spPr>
          <a:xfrm rot="0" flipH="0" flipV="0">
            <a:off x="1295197" y="2872657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9" name="Freeform 6699"/>
          <p:cNvSpPr/>
          <p:nvPr/>
        </p:nvSpPr>
        <p:spPr>
          <a:xfrm rot="0" flipH="0" flipV="0">
            <a:off x="1372464" y="2913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0" name="Freeform 6700"/>
          <p:cNvSpPr/>
          <p:nvPr/>
        </p:nvSpPr>
        <p:spPr>
          <a:xfrm rot="0" flipH="0" flipV="0">
            <a:off x="1556487" y="2875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1" name="Freeform 6701"/>
          <p:cNvSpPr/>
          <p:nvPr/>
        </p:nvSpPr>
        <p:spPr>
          <a:xfrm rot="0" flipH="0" flipV="0">
            <a:off x="1668273" y="29166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2" name="Freeform 6702"/>
          <p:cNvSpPr/>
          <p:nvPr/>
        </p:nvSpPr>
        <p:spPr>
          <a:xfrm rot="0" flipH="0" flipV="0">
            <a:off x="1792402" y="2913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3" name="Freeform 6703"/>
          <p:cNvSpPr/>
          <p:nvPr/>
        </p:nvSpPr>
        <p:spPr>
          <a:xfrm rot="0" flipH="0" flipV="0">
            <a:off x="1930934" y="29158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4" name="Freeform 6704"/>
          <p:cNvSpPr/>
          <p:nvPr/>
        </p:nvSpPr>
        <p:spPr>
          <a:xfrm rot="0" flipH="0" flipV="0">
            <a:off x="2021917" y="28755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5" name="Freeform 6705"/>
          <p:cNvSpPr/>
          <p:nvPr/>
        </p:nvSpPr>
        <p:spPr>
          <a:xfrm rot="0" flipH="0" flipV="0">
            <a:off x="2135988" y="29132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6" name="Freeform 6706"/>
          <p:cNvSpPr/>
          <p:nvPr/>
        </p:nvSpPr>
        <p:spPr>
          <a:xfrm rot="0" flipH="0" flipV="0">
            <a:off x="2282749" y="28726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7" name="Freeform 6707"/>
          <p:cNvSpPr/>
          <p:nvPr/>
        </p:nvSpPr>
        <p:spPr>
          <a:xfrm rot="0" flipH="0" flipV="0">
            <a:off x="2346757" y="28720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8" name="Freeform 6708"/>
          <p:cNvSpPr/>
          <p:nvPr/>
        </p:nvSpPr>
        <p:spPr>
          <a:xfrm rot="0" flipH="0" flipV="0">
            <a:off x="2410765" y="28720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9" name="Freeform 6709"/>
          <p:cNvSpPr/>
          <p:nvPr/>
        </p:nvSpPr>
        <p:spPr>
          <a:xfrm rot="0" flipH="0" flipV="0">
            <a:off x="2465630" y="29132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0" name="Freeform 6710"/>
          <p:cNvSpPr/>
          <p:nvPr/>
        </p:nvSpPr>
        <p:spPr>
          <a:xfrm rot="0" flipH="0" flipV="0">
            <a:off x="2643023" y="29132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1" name="Freeform 6711"/>
          <p:cNvSpPr/>
          <p:nvPr/>
        </p:nvSpPr>
        <p:spPr>
          <a:xfrm rot="0" flipH="0" flipV="0">
            <a:off x="2790927" y="29131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2" name="Freeform 6712"/>
          <p:cNvSpPr/>
          <p:nvPr/>
        </p:nvSpPr>
        <p:spPr>
          <a:xfrm rot="0" flipH="0" flipV="0">
            <a:off x="138481" y="31928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3" name="Freeform 6713"/>
          <p:cNvSpPr/>
          <p:nvPr/>
        </p:nvSpPr>
        <p:spPr>
          <a:xfrm rot="0" flipH="0" flipV="0">
            <a:off x="262611" y="31486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4" name="Freeform 6714"/>
          <p:cNvSpPr/>
          <p:nvPr/>
        </p:nvSpPr>
        <p:spPr>
          <a:xfrm rot="0" flipH="0" flipV="0">
            <a:off x="401143" y="31921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5" name="Freeform 6715"/>
          <p:cNvSpPr/>
          <p:nvPr/>
        </p:nvSpPr>
        <p:spPr>
          <a:xfrm rot="0" flipH="0" flipV="0">
            <a:off x="494640" y="31488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6" name="Freeform 6716"/>
          <p:cNvSpPr/>
          <p:nvPr/>
        </p:nvSpPr>
        <p:spPr>
          <a:xfrm rot="0" flipH="0" flipV="0">
            <a:off x="544932" y="31928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7" name="Freeform 6717"/>
          <p:cNvSpPr/>
          <p:nvPr/>
        </p:nvSpPr>
        <p:spPr>
          <a:xfrm rot="0" flipH="0" flipV="0">
            <a:off x="669062" y="3189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8" name="Freeform 6718"/>
          <p:cNvSpPr/>
          <p:nvPr/>
        </p:nvSpPr>
        <p:spPr>
          <a:xfrm rot="0" flipH="0" flipV="0">
            <a:off x="807594" y="31921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9" name="Freeform 6719"/>
          <p:cNvSpPr/>
          <p:nvPr/>
        </p:nvSpPr>
        <p:spPr>
          <a:xfrm rot="0" flipH="0" flipV="0">
            <a:off x="889204" y="3189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0" name="Freeform 6720"/>
          <p:cNvSpPr/>
          <p:nvPr/>
        </p:nvSpPr>
        <p:spPr>
          <a:xfrm rot="0" flipH="0" flipV="0">
            <a:off x="1025449" y="31928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1" name="Freeform 6721"/>
          <p:cNvSpPr/>
          <p:nvPr/>
        </p:nvSpPr>
        <p:spPr>
          <a:xfrm rot="0" flipH="0" flipV="0">
            <a:off x="1163752" y="318945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2" name="Freeform 6722"/>
          <p:cNvSpPr/>
          <p:nvPr/>
        </p:nvSpPr>
        <p:spPr>
          <a:xfrm rot="0" flipH="0" flipV="0">
            <a:off x="1291997" y="3286956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3" name="Freeform 6723"/>
          <p:cNvSpPr/>
          <p:nvPr/>
        </p:nvSpPr>
        <p:spPr>
          <a:xfrm rot="0" flipH="0" flipV="0">
            <a:off x="1409040" y="318980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4" name="Freeform 6724"/>
          <p:cNvSpPr/>
          <p:nvPr/>
        </p:nvSpPr>
        <p:spPr>
          <a:xfrm rot="0" flipH="0" flipV="0">
            <a:off x="1612494" y="31928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5" name="Freeform 6725"/>
          <p:cNvSpPr/>
          <p:nvPr/>
        </p:nvSpPr>
        <p:spPr>
          <a:xfrm rot="0" flipH="0" flipV="0">
            <a:off x="1743939" y="3158597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6" name="Freeform 6726"/>
          <p:cNvSpPr/>
          <p:nvPr/>
        </p:nvSpPr>
        <p:spPr>
          <a:xfrm rot="0" flipH="0" flipV="0">
            <a:off x="1935049" y="31894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7" name="Freeform 6727"/>
          <p:cNvSpPr/>
          <p:nvPr/>
        </p:nvSpPr>
        <p:spPr>
          <a:xfrm rot="0" flipH="0" flipV="0">
            <a:off x="2119072" y="31893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8" name="Freeform 6728"/>
          <p:cNvSpPr/>
          <p:nvPr/>
        </p:nvSpPr>
        <p:spPr>
          <a:xfrm rot="0" flipH="0" flipV="0">
            <a:off x="2253489" y="31894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9" name="Freeform 6729"/>
          <p:cNvSpPr/>
          <p:nvPr/>
        </p:nvSpPr>
        <p:spPr>
          <a:xfrm rot="0" flipH="0" flipV="0">
            <a:off x="2443455" y="31893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0" name="Freeform 6730"/>
          <p:cNvSpPr/>
          <p:nvPr/>
        </p:nvSpPr>
        <p:spPr>
          <a:xfrm rot="0" flipH="0" flipV="0">
            <a:off x="2579701" y="31486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1" name="Freeform 6731"/>
          <p:cNvSpPr/>
          <p:nvPr/>
        </p:nvSpPr>
        <p:spPr>
          <a:xfrm rot="0" flipH="0" flipV="0">
            <a:off x="2718004" y="31517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2" name="Freeform 6732"/>
          <p:cNvSpPr/>
          <p:nvPr/>
        </p:nvSpPr>
        <p:spPr>
          <a:xfrm rot="0" flipH="0" flipV="0">
            <a:off x="2827846" y="3192887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3" name="Freeform 6733"/>
          <p:cNvSpPr/>
          <p:nvPr/>
        </p:nvSpPr>
        <p:spPr>
          <a:xfrm rot="0" flipH="0" flipV="0">
            <a:off x="2957577" y="31928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4" name="Freeform 6734"/>
          <p:cNvSpPr/>
          <p:nvPr/>
        </p:nvSpPr>
        <p:spPr>
          <a:xfrm rot="0" flipH="0" flipV="0">
            <a:off x="3081706" y="31486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5" name="Freeform 6735"/>
          <p:cNvSpPr/>
          <p:nvPr/>
        </p:nvSpPr>
        <p:spPr>
          <a:xfrm rot="0" flipH="0" flipV="0">
            <a:off x="3206522" y="315859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6" name="Freeform 6736"/>
          <p:cNvSpPr/>
          <p:nvPr/>
        </p:nvSpPr>
        <p:spPr>
          <a:xfrm rot="0" flipH="0" flipV="0">
            <a:off x="152197" y="342453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7" name="Freeform 6737"/>
          <p:cNvSpPr/>
          <p:nvPr/>
        </p:nvSpPr>
        <p:spPr>
          <a:xfrm rot="0" flipH="0" flipV="0">
            <a:off x="211633" y="346911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8" name="Freeform 6738"/>
          <p:cNvSpPr/>
          <p:nvPr/>
        </p:nvSpPr>
        <p:spPr>
          <a:xfrm rot="0" flipH="0" flipV="0">
            <a:off x="349936" y="346568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9" name="Freeform 6739"/>
          <p:cNvSpPr/>
          <p:nvPr/>
        </p:nvSpPr>
        <p:spPr>
          <a:xfrm rot="0" flipH="0" flipV="0">
            <a:off x="497841" y="346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0" name="Freeform 6740"/>
          <p:cNvSpPr/>
          <p:nvPr/>
        </p:nvSpPr>
        <p:spPr>
          <a:xfrm rot="0" flipH="0" flipV="0">
            <a:off x="640716" y="346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1" name="Freeform 6741"/>
          <p:cNvSpPr/>
          <p:nvPr/>
        </p:nvSpPr>
        <p:spPr>
          <a:xfrm rot="0" flipH="0" flipV="0">
            <a:off x="775132" y="346568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2" name="Freeform 6742"/>
          <p:cNvSpPr/>
          <p:nvPr/>
        </p:nvSpPr>
        <p:spPr>
          <a:xfrm rot="0" flipH="0" flipV="0">
            <a:off x="913664" y="346568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3" name="Freeform 6743"/>
          <p:cNvSpPr/>
          <p:nvPr/>
        </p:nvSpPr>
        <p:spPr>
          <a:xfrm rot="0" flipH="0" flipV="0">
            <a:off x="1037337" y="346568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4" name="Freeform 6744"/>
          <p:cNvSpPr/>
          <p:nvPr/>
        </p:nvSpPr>
        <p:spPr>
          <a:xfrm rot="0" flipH="0" flipV="0">
            <a:off x="1161009" y="34656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5" name="Freeform 6745"/>
          <p:cNvSpPr/>
          <p:nvPr/>
        </p:nvSpPr>
        <p:spPr>
          <a:xfrm rot="0" flipH="0" flipV="0">
            <a:off x="1333831" y="346911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6" name="Freeform 6746"/>
          <p:cNvSpPr/>
          <p:nvPr/>
        </p:nvSpPr>
        <p:spPr>
          <a:xfrm rot="0" flipH="0" flipV="0">
            <a:off x="1457961" y="34656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7" name="Freeform 6747"/>
          <p:cNvSpPr/>
          <p:nvPr/>
        </p:nvSpPr>
        <p:spPr>
          <a:xfrm rot="0" flipH="0" flipV="0">
            <a:off x="1598778" y="34251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8" name="Freeform 6748"/>
          <p:cNvSpPr/>
          <p:nvPr/>
        </p:nvSpPr>
        <p:spPr>
          <a:xfrm rot="0" flipH="0" flipV="0">
            <a:off x="1660272" y="346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9" name="Freeform 6749"/>
          <p:cNvSpPr/>
          <p:nvPr/>
        </p:nvSpPr>
        <p:spPr>
          <a:xfrm rot="0" flipH="0" flipV="0">
            <a:off x="138481" y="374533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0" name="Freeform 6750"/>
          <p:cNvSpPr/>
          <p:nvPr/>
        </p:nvSpPr>
        <p:spPr>
          <a:xfrm rot="0" flipH="0" flipV="0">
            <a:off x="262611" y="370110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1" name="Freeform 6751"/>
          <p:cNvSpPr/>
          <p:nvPr/>
        </p:nvSpPr>
        <p:spPr>
          <a:xfrm rot="0" flipH="0" flipV="0">
            <a:off x="401143" y="374455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2" name="Freeform 6752"/>
          <p:cNvSpPr/>
          <p:nvPr/>
        </p:nvSpPr>
        <p:spPr>
          <a:xfrm rot="0" flipH="0" flipV="0">
            <a:off x="494640" y="3701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3" name="Freeform 6753"/>
          <p:cNvSpPr/>
          <p:nvPr/>
        </p:nvSpPr>
        <p:spPr>
          <a:xfrm rot="0" flipH="0" flipV="0">
            <a:off x="556134" y="37417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4" name="Freeform 6754"/>
          <p:cNvSpPr/>
          <p:nvPr/>
        </p:nvSpPr>
        <p:spPr>
          <a:xfrm rot="0" flipH="0" flipV="0">
            <a:off x="690550" y="37419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5" name="Freeform 6755"/>
          <p:cNvSpPr/>
          <p:nvPr/>
        </p:nvSpPr>
        <p:spPr>
          <a:xfrm rot="0" flipH="0" flipV="0">
            <a:off x="832740" y="37453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6" name="Freeform 6756"/>
          <p:cNvSpPr/>
          <p:nvPr/>
        </p:nvSpPr>
        <p:spPr>
          <a:xfrm rot="0" flipH="0" flipV="0">
            <a:off x="964185" y="371104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7" name="Freeform 6757"/>
          <p:cNvSpPr/>
          <p:nvPr/>
        </p:nvSpPr>
        <p:spPr>
          <a:xfrm rot="0" flipH="0" flipV="0">
            <a:off x="1076884" y="374455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8" name="Freeform 6758"/>
          <p:cNvSpPr/>
          <p:nvPr/>
        </p:nvSpPr>
        <p:spPr>
          <a:xfrm rot="0" flipH="0" flipV="0">
            <a:off x="1158495" y="37419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9" name="Freeform 6759"/>
          <p:cNvSpPr/>
          <p:nvPr/>
        </p:nvSpPr>
        <p:spPr>
          <a:xfrm rot="0" flipH="0" flipV="0">
            <a:off x="1290168" y="37419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0" name="Freeform 6760"/>
          <p:cNvSpPr/>
          <p:nvPr/>
        </p:nvSpPr>
        <p:spPr>
          <a:xfrm rot="0" flipH="0" flipV="0">
            <a:off x="1430986" y="370076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1" name="Freeform 6761"/>
          <p:cNvSpPr/>
          <p:nvPr/>
        </p:nvSpPr>
        <p:spPr>
          <a:xfrm rot="0" flipH="0" flipV="0">
            <a:off x="1485850" y="37419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2" name="Freeform 6762"/>
          <p:cNvSpPr/>
          <p:nvPr/>
        </p:nvSpPr>
        <p:spPr>
          <a:xfrm rot="0" flipH="0" flipV="0">
            <a:off x="1632611" y="3701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3" name="Freeform 6763"/>
          <p:cNvSpPr/>
          <p:nvPr/>
        </p:nvSpPr>
        <p:spPr>
          <a:xfrm rot="0" flipH="0" flipV="0">
            <a:off x="1694105" y="37417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4" name="Freeform 6764"/>
          <p:cNvSpPr/>
          <p:nvPr/>
        </p:nvSpPr>
        <p:spPr>
          <a:xfrm rot="0" flipH="0" flipV="0">
            <a:off x="1830350" y="37419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5" name="Freeform 6765"/>
          <p:cNvSpPr/>
          <p:nvPr/>
        </p:nvSpPr>
        <p:spPr>
          <a:xfrm rot="0" flipH="0" flipV="0">
            <a:off x="2014373" y="37041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6" name="Freeform 6766"/>
          <p:cNvSpPr/>
          <p:nvPr/>
        </p:nvSpPr>
        <p:spPr>
          <a:xfrm rot="0" flipH="0" flipV="0">
            <a:off x="2159763" y="3701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7" name="Freeform 6767"/>
          <p:cNvSpPr/>
          <p:nvPr/>
        </p:nvSpPr>
        <p:spPr>
          <a:xfrm rot="0" flipH="0" flipV="0">
            <a:off x="2219199" y="37453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8" name="Freeform 6768"/>
          <p:cNvSpPr/>
          <p:nvPr/>
        </p:nvSpPr>
        <p:spPr>
          <a:xfrm rot="0" flipH="0" flipV="0">
            <a:off x="2364131" y="37041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9" name="Freeform 6769"/>
          <p:cNvSpPr/>
          <p:nvPr/>
        </p:nvSpPr>
        <p:spPr>
          <a:xfrm rot="0" flipH="0" flipV="0">
            <a:off x="2487118" y="37041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0" name="Freeform 6770"/>
          <p:cNvSpPr/>
          <p:nvPr/>
        </p:nvSpPr>
        <p:spPr>
          <a:xfrm rot="0" flipH="0" flipV="0">
            <a:off x="2603475" y="37419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1" name="Freeform 6771"/>
          <p:cNvSpPr/>
          <p:nvPr/>
        </p:nvSpPr>
        <p:spPr>
          <a:xfrm rot="0" flipH="0" flipV="0">
            <a:off x="2735149" y="374190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2" name="Freeform 6772"/>
          <p:cNvSpPr/>
          <p:nvPr/>
        </p:nvSpPr>
        <p:spPr>
          <a:xfrm rot="0" flipH="0" flipV="0">
            <a:off x="2867965" y="3701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3" name="Freeform 6773"/>
          <p:cNvSpPr/>
          <p:nvPr/>
        </p:nvSpPr>
        <p:spPr>
          <a:xfrm rot="0" flipH="0" flipV="0">
            <a:off x="2929459" y="37417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4" name="Freeform 6774"/>
          <p:cNvSpPr/>
          <p:nvPr/>
        </p:nvSpPr>
        <p:spPr>
          <a:xfrm rot="0" flipH="0" flipV="0">
            <a:off x="3065705" y="37419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5" name="Freeform 6775"/>
          <p:cNvSpPr/>
          <p:nvPr/>
        </p:nvSpPr>
        <p:spPr>
          <a:xfrm rot="0" flipH="0" flipV="0">
            <a:off x="3201950" y="3839406"/>
            <a:ext cx="28232" cy="6004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6" name="Freeform 6776"/>
          <p:cNvSpPr/>
          <p:nvPr/>
        </p:nvSpPr>
        <p:spPr>
          <a:xfrm rot="0" flipH="0" flipV="0">
            <a:off x="149683" y="39804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7" name="Freeform 6777"/>
          <p:cNvSpPr/>
          <p:nvPr/>
        </p:nvSpPr>
        <p:spPr>
          <a:xfrm rot="0" flipH="0" flipV="0">
            <a:off x="270612" y="40215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8" name="Freeform 6778"/>
          <p:cNvSpPr/>
          <p:nvPr/>
        </p:nvSpPr>
        <p:spPr>
          <a:xfrm rot="0" flipH="0" flipV="0">
            <a:off x="402057" y="39872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9" name="Freeform 6779"/>
          <p:cNvSpPr/>
          <p:nvPr/>
        </p:nvSpPr>
        <p:spPr>
          <a:xfrm rot="0" flipH="0" flipV="0">
            <a:off x="501727" y="40181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0" name="Freeform 6780"/>
          <p:cNvSpPr/>
          <p:nvPr/>
        </p:nvSpPr>
        <p:spPr>
          <a:xfrm rot="0" flipH="0" flipV="0">
            <a:off x="642544" y="40180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1" name="Freeform 6781"/>
          <p:cNvSpPr/>
          <p:nvPr/>
        </p:nvSpPr>
        <p:spPr>
          <a:xfrm rot="0" flipH="0" flipV="0">
            <a:off x="831139" y="4018133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2" name="Freeform 6782"/>
          <p:cNvSpPr/>
          <p:nvPr/>
        </p:nvSpPr>
        <p:spPr>
          <a:xfrm rot="0" flipH="0" flipV="0">
            <a:off x="972186" y="40207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3" name="Freeform 6783"/>
          <p:cNvSpPr/>
          <p:nvPr/>
        </p:nvSpPr>
        <p:spPr>
          <a:xfrm rot="0" flipH="0" flipV="0">
            <a:off x="1054253" y="40181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4" name="Freeform 6784"/>
          <p:cNvSpPr/>
          <p:nvPr/>
        </p:nvSpPr>
        <p:spPr>
          <a:xfrm rot="0" flipH="0" flipV="0">
            <a:off x="1188670" y="39872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5" name="Freeform 6785"/>
          <p:cNvSpPr/>
          <p:nvPr/>
        </p:nvSpPr>
        <p:spPr>
          <a:xfrm rot="0" flipH="0" flipV="0">
            <a:off x="1288339" y="40181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6" name="Freeform 6786"/>
          <p:cNvSpPr/>
          <p:nvPr/>
        </p:nvSpPr>
        <p:spPr>
          <a:xfrm rot="0" flipH="0" flipV="0">
            <a:off x="1436244" y="40180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7" name="Freeform 6787"/>
          <p:cNvSpPr/>
          <p:nvPr/>
        </p:nvSpPr>
        <p:spPr>
          <a:xfrm rot="0" flipH="0" flipV="0">
            <a:off x="1570660" y="40181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8" name="Freeform 6788"/>
          <p:cNvSpPr/>
          <p:nvPr/>
        </p:nvSpPr>
        <p:spPr>
          <a:xfrm rot="0" flipH="0" flipV="0">
            <a:off x="1717422" y="39775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9" name="Freeform 6789"/>
          <p:cNvSpPr/>
          <p:nvPr/>
        </p:nvSpPr>
        <p:spPr>
          <a:xfrm rot="0" flipH="0" flipV="0">
            <a:off x="1778915" y="40180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0" name="Freeform 6790"/>
          <p:cNvSpPr/>
          <p:nvPr/>
        </p:nvSpPr>
        <p:spPr>
          <a:xfrm rot="0" flipH="0" flipV="0">
            <a:off x="1915161" y="40181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1" name="Rectangle 6791"/>
          <p:cNvSpPr/>
          <p:nvPr/>
        </p:nvSpPr>
        <p:spPr>
          <a:xfrm rot="0" flipH="0" flipV="0">
            <a:off x="133909" y="4115090"/>
            <a:ext cx="1801596" cy="374721"/>
          </a:xfrm>
          <a:prstGeom prst="rect">
            <a:avLst/>
          </a:prstGeom>
        </p:spPr>
      </p:sp>
      <p:sp>
        <p:nvSpPr>
          <p:cNvPr id="6792" name="Freeform 6792"/>
          <p:cNvSpPr/>
          <p:nvPr/>
        </p:nvSpPr>
        <p:spPr>
          <a:xfrm rot="0" flipH="0" flipV="0">
            <a:off x="165913" y="4294358"/>
            <a:ext cx="167220" cy="109727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3" name="Freeform 6793"/>
          <p:cNvSpPr/>
          <p:nvPr/>
        </p:nvSpPr>
        <p:spPr>
          <a:xfrm rot="0" flipH="0" flipV="0">
            <a:off x="429032" y="4254696"/>
            <a:ext cx="66522" cy="60121"/>
          </a:xfrm>
          <a:custGeom>
            <a:pathLst>
              <a:path w="3695700" h="3340100">
                <a:moveTo>
                  <a:pt x="3695700" y="88900"/>
                </a:moveTo>
                <a:lnTo>
                  <a:pt x="3600450" y="749300"/>
                </a:lnTo>
                <a:cubicBezTo>
                  <a:pt x="3405716" y="732367"/>
                  <a:pt x="3251200" y="765175"/>
                  <a:pt x="3136900" y="847725"/>
                </a:cubicBezTo>
                <a:cubicBezTo>
                  <a:pt x="3022600" y="930275"/>
                  <a:pt x="2945341" y="1046692"/>
                  <a:pt x="2905125" y="1196975"/>
                </a:cubicBezTo>
                <a:cubicBezTo>
                  <a:pt x="2864908" y="1347259"/>
                  <a:pt x="2857500" y="1517650"/>
                  <a:pt x="2882900" y="1708150"/>
                </a:cubicBezTo>
                <a:lnTo>
                  <a:pt x="3695700" y="1708150"/>
                </a:lnTo>
                <a:lnTo>
                  <a:pt x="3695700" y="3340100"/>
                </a:lnTo>
                <a:lnTo>
                  <a:pt x="2127250" y="3340100"/>
                </a:lnTo>
                <a:lnTo>
                  <a:pt x="2127250" y="1644650"/>
                </a:lnTo>
                <a:cubicBezTo>
                  <a:pt x="2127250" y="1090084"/>
                  <a:pt x="2258483" y="669925"/>
                  <a:pt x="2520950" y="384175"/>
                </a:cubicBezTo>
                <a:cubicBezTo>
                  <a:pt x="2783416" y="98425"/>
                  <a:pt x="3175000" y="0"/>
                  <a:pt x="3695700" y="88900"/>
                </a:cubicBezTo>
                <a:close/>
                <a:moveTo>
                  <a:pt x="8147050" y="9251950"/>
                </a:moveTo>
                <a:moveTo>
                  <a:pt x="1568450" y="88900"/>
                </a:moveTo>
                <a:lnTo>
                  <a:pt x="1473200" y="749300"/>
                </a:lnTo>
                <a:cubicBezTo>
                  <a:pt x="1278466" y="732367"/>
                  <a:pt x="1123950" y="765175"/>
                  <a:pt x="1009650" y="847725"/>
                </a:cubicBezTo>
                <a:cubicBezTo>
                  <a:pt x="895350" y="930275"/>
                  <a:pt x="818091" y="1046692"/>
                  <a:pt x="777875" y="1196975"/>
                </a:cubicBezTo>
                <a:cubicBezTo>
                  <a:pt x="737658" y="1347259"/>
                  <a:pt x="730250" y="1517650"/>
                  <a:pt x="755650" y="1708150"/>
                </a:cubicBezTo>
                <a:lnTo>
                  <a:pt x="1568450" y="1708150"/>
                </a:lnTo>
                <a:lnTo>
                  <a:pt x="1568450" y="3340100"/>
                </a:lnTo>
                <a:lnTo>
                  <a:pt x="0" y="3340100"/>
                </a:lnTo>
                <a:lnTo>
                  <a:pt x="0" y="1644650"/>
                </a:lnTo>
                <a:cubicBezTo>
                  <a:pt x="0" y="1090084"/>
                  <a:pt x="131233" y="669925"/>
                  <a:pt x="393700" y="384175"/>
                </a:cubicBezTo>
                <a:cubicBezTo>
                  <a:pt x="656166" y="98425"/>
                  <a:pt x="1047750" y="0"/>
                  <a:pt x="1568450" y="88900"/>
                </a:cubicBezTo>
                <a:close/>
                <a:moveTo>
                  <a:pt x="8147050" y="92519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4" name="Freeform 6794"/>
          <p:cNvSpPr/>
          <p:nvPr/>
        </p:nvSpPr>
        <p:spPr>
          <a:xfrm rot="0" flipH="0" flipV="0">
            <a:off x="518415" y="42977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5" name="Freeform 6795"/>
          <p:cNvSpPr/>
          <p:nvPr/>
        </p:nvSpPr>
        <p:spPr>
          <a:xfrm rot="0" flipH="0" flipV="0">
            <a:off x="642544" y="42535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6" name="Freeform 6796"/>
          <p:cNvSpPr/>
          <p:nvPr/>
        </p:nvSpPr>
        <p:spPr>
          <a:xfrm rot="0" flipH="0" flipV="0">
            <a:off x="781076" y="42970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7" name="Freeform 6797"/>
          <p:cNvSpPr/>
          <p:nvPr/>
        </p:nvSpPr>
        <p:spPr>
          <a:xfrm rot="0" flipH="0" flipV="0">
            <a:off x="874573" y="4253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8" name="Freeform 6798"/>
          <p:cNvSpPr/>
          <p:nvPr/>
        </p:nvSpPr>
        <p:spPr>
          <a:xfrm rot="0" flipH="0" flipV="0">
            <a:off x="924865" y="429778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9" name="Freeform 6799"/>
          <p:cNvSpPr/>
          <p:nvPr/>
        </p:nvSpPr>
        <p:spPr>
          <a:xfrm rot="0" flipH="0" flipV="0">
            <a:off x="1048995" y="429435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0" name="Freeform 6800"/>
          <p:cNvSpPr/>
          <p:nvPr/>
        </p:nvSpPr>
        <p:spPr>
          <a:xfrm rot="0" flipH="0" flipV="0">
            <a:off x="1187298" y="42942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1" name="Freeform 6801"/>
          <p:cNvSpPr/>
          <p:nvPr/>
        </p:nvSpPr>
        <p:spPr>
          <a:xfrm rot="0" flipH="0" flipV="0">
            <a:off x="1330173" y="42566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2" name="Freeform 6802"/>
          <p:cNvSpPr/>
          <p:nvPr/>
        </p:nvSpPr>
        <p:spPr>
          <a:xfrm rot="0" flipH="0" flipV="0">
            <a:off x="1444245" y="42943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3" name="Freeform 6803"/>
          <p:cNvSpPr/>
          <p:nvPr/>
        </p:nvSpPr>
        <p:spPr>
          <a:xfrm rot="0" flipH="0" flipV="0">
            <a:off x="1586434" y="429778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4" name="Freeform 6804"/>
          <p:cNvSpPr/>
          <p:nvPr/>
        </p:nvSpPr>
        <p:spPr>
          <a:xfrm rot="0" flipH="0" flipV="0">
            <a:off x="1724737" y="429435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5" name="Freeform 6805"/>
          <p:cNvSpPr/>
          <p:nvPr/>
        </p:nvSpPr>
        <p:spPr>
          <a:xfrm rot="0" flipH="0" flipV="0">
            <a:off x="1850695" y="4256068"/>
            <a:ext cx="66522" cy="60045"/>
          </a:xfrm>
          <a:custGeom>
            <a:pathLst>
              <a:path w="3695700" h="3335867">
                <a:moveTo>
                  <a:pt x="0" y="3251200"/>
                </a:moveTo>
                <a:lnTo>
                  <a:pt x="88900" y="2590800"/>
                </a:lnTo>
                <a:cubicBezTo>
                  <a:pt x="283633" y="2607734"/>
                  <a:pt x="438150" y="2574925"/>
                  <a:pt x="552450" y="2492375"/>
                </a:cubicBezTo>
                <a:cubicBezTo>
                  <a:pt x="666750" y="2409825"/>
                  <a:pt x="744008" y="2293409"/>
                  <a:pt x="784225" y="2143125"/>
                </a:cubicBezTo>
                <a:cubicBezTo>
                  <a:pt x="824441" y="1992842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7"/>
                  <a:pt x="1437216" y="2669117"/>
                  <a:pt x="1174750" y="2952750"/>
                </a:cubicBezTo>
                <a:cubicBezTo>
                  <a:pt x="912283" y="3236384"/>
                  <a:pt x="520700" y="3335867"/>
                  <a:pt x="0" y="3251200"/>
                </a:cubicBezTo>
                <a:close/>
                <a:moveTo>
                  <a:pt x="4908550" y="9175750"/>
                </a:moveTo>
                <a:moveTo>
                  <a:pt x="2127250" y="3251200"/>
                </a:moveTo>
                <a:lnTo>
                  <a:pt x="2216150" y="2590800"/>
                </a:lnTo>
                <a:cubicBezTo>
                  <a:pt x="2410883" y="2607734"/>
                  <a:pt x="2565400" y="2574925"/>
                  <a:pt x="2679700" y="2492375"/>
                </a:cubicBezTo>
                <a:cubicBezTo>
                  <a:pt x="2794000" y="2409825"/>
                  <a:pt x="2871258" y="2293409"/>
                  <a:pt x="2911475" y="2143125"/>
                </a:cubicBezTo>
                <a:cubicBezTo>
                  <a:pt x="2951691" y="1992842"/>
                  <a:pt x="2961216" y="1822450"/>
                  <a:pt x="2940050" y="1631950"/>
                </a:cubicBezTo>
                <a:lnTo>
                  <a:pt x="2127250" y="1631950"/>
                </a:lnTo>
                <a:lnTo>
                  <a:pt x="2127250" y="0"/>
                </a:lnTo>
                <a:lnTo>
                  <a:pt x="3695700" y="0"/>
                </a:lnTo>
                <a:lnTo>
                  <a:pt x="3695700" y="1695450"/>
                </a:lnTo>
                <a:cubicBezTo>
                  <a:pt x="3695700" y="2250017"/>
                  <a:pt x="3564466" y="2669117"/>
                  <a:pt x="3302000" y="2952750"/>
                </a:cubicBezTo>
                <a:cubicBezTo>
                  <a:pt x="3039533" y="3236384"/>
                  <a:pt x="2647950" y="3335867"/>
                  <a:pt x="2127250" y="3251200"/>
                </a:cubicBezTo>
                <a:close/>
                <a:moveTo>
                  <a:pt x="4908550" y="9175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6" name="Rectangle 6806"/>
          <p:cNvSpPr/>
          <p:nvPr/>
        </p:nvSpPr>
        <p:spPr>
          <a:xfrm rot="0" flipH="0" flipV="0">
            <a:off x="6398625" y="1669340"/>
            <a:ext cx="2641244" cy="927171"/>
          </a:xfrm>
          <a:prstGeom prst="rect">
            <a:avLst/>
          </a:prstGeom>
        </p:spPr>
      </p:sp>
      <p:sp>
        <p:nvSpPr>
          <p:cNvPr id="6807" name="Freeform 6807"/>
          <p:cNvSpPr/>
          <p:nvPr/>
        </p:nvSpPr>
        <p:spPr>
          <a:xfrm rot="0" flipH="0" flipV="0">
            <a:off x="6399768" y="1810889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8" name="Freeform 6808"/>
          <p:cNvSpPr/>
          <p:nvPr/>
        </p:nvSpPr>
        <p:spPr>
          <a:xfrm rot="0" flipH="0" flipV="0">
            <a:off x="6543786" y="18486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9" name="Freeform 6809"/>
          <p:cNvSpPr/>
          <p:nvPr/>
        </p:nvSpPr>
        <p:spPr>
          <a:xfrm rot="0" flipH="0" flipV="0">
            <a:off x="6682088" y="18108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0" name="Freeform 6810"/>
          <p:cNvSpPr/>
          <p:nvPr/>
        </p:nvSpPr>
        <p:spPr>
          <a:xfrm rot="0" flipH="0" flipV="0">
            <a:off x="6813762" y="185203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1" name="Freeform 6811"/>
          <p:cNvSpPr/>
          <p:nvPr/>
        </p:nvSpPr>
        <p:spPr>
          <a:xfrm rot="0" flipH="0" flipV="0">
            <a:off x="6937892" y="18486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2" name="Freeform 6812"/>
          <p:cNvSpPr/>
          <p:nvPr/>
        </p:nvSpPr>
        <p:spPr>
          <a:xfrm rot="0" flipH="0" flipV="0">
            <a:off x="7110714" y="185203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3" name="Freeform 6813"/>
          <p:cNvSpPr/>
          <p:nvPr/>
        </p:nvSpPr>
        <p:spPr>
          <a:xfrm rot="0" flipH="0" flipV="0">
            <a:off x="7246274" y="18520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4" name="Freeform 6814"/>
          <p:cNvSpPr/>
          <p:nvPr/>
        </p:nvSpPr>
        <p:spPr>
          <a:xfrm rot="0" flipH="0" flipV="0">
            <a:off x="7384577" y="184860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5" name="Freeform 6815"/>
          <p:cNvSpPr/>
          <p:nvPr/>
        </p:nvSpPr>
        <p:spPr>
          <a:xfrm rot="0" flipH="0" flipV="0">
            <a:off x="7532709" y="185125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6" name="Freeform 6816"/>
          <p:cNvSpPr/>
          <p:nvPr/>
        </p:nvSpPr>
        <p:spPr>
          <a:xfrm rot="0" flipH="0" flipV="0">
            <a:off x="7614777" y="184860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7" name="Freeform 6817"/>
          <p:cNvSpPr/>
          <p:nvPr/>
        </p:nvSpPr>
        <p:spPr>
          <a:xfrm rot="0" flipH="0" flipV="0">
            <a:off x="7747136" y="1852037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8" name="Freeform 6818"/>
          <p:cNvSpPr/>
          <p:nvPr/>
        </p:nvSpPr>
        <p:spPr>
          <a:xfrm rot="0" flipH="0" flipV="0">
            <a:off x="7871266" y="18486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9" name="Freeform 6819"/>
          <p:cNvSpPr/>
          <p:nvPr/>
        </p:nvSpPr>
        <p:spPr>
          <a:xfrm rot="0" flipH="0" flipV="0">
            <a:off x="8012083" y="18080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0" name="Freeform 6820"/>
          <p:cNvSpPr/>
          <p:nvPr/>
        </p:nvSpPr>
        <p:spPr>
          <a:xfrm rot="0" flipH="0" flipV="0">
            <a:off x="8073577" y="18108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1" name="Freeform 6821"/>
          <p:cNvSpPr/>
          <p:nvPr/>
        </p:nvSpPr>
        <p:spPr>
          <a:xfrm rot="0" flipH="0" flipV="0">
            <a:off x="8194506" y="18520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2" name="Freeform 6822"/>
          <p:cNvSpPr/>
          <p:nvPr/>
        </p:nvSpPr>
        <p:spPr>
          <a:xfrm rot="0" flipH="0" flipV="0">
            <a:off x="8325951" y="181774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3" name="Freeform 6823"/>
          <p:cNvSpPr/>
          <p:nvPr/>
        </p:nvSpPr>
        <p:spPr>
          <a:xfrm rot="0" flipH="0" flipV="0">
            <a:off x="8436366" y="18520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4" name="Freeform 6824"/>
          <p:cNvSpPr/>
          <p:nvPr/>
        </p:nvSpPr>
        <p:spPr>
          <a:xfrm rot="0" flipH="0" flipV="0">
            <a:off x="8574669" y="184860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5" name="Freeform 6825"/>
          <p:cNvSpPr/>
          <p:nvPr/>
        </p:nvSpPr>
        <p:spPr>
          <a:xfrm rot="0" flipH="0" flipV="0">
            <a:off x="8744061" y="18486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6" name="Freeform 6826"/>
          <p:cNvSpPr/>
          <p:nvPr/>
        </p:nvSpPr>
        <p:spPr>
          <a:xfrm rot="0" flipH="0" flipV="0">
            <a:off x="8890822" y="18080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7" name="Freeform 6827"/>
          <p:cNvSpPr/>
          <p:nvPr/>
        </p:nvSpPr>
        <p:spPr>
          <a:xfrm rot="0" flipH="0" flipV="0">
            <a:off x="6414398" y="2087114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8" name="Freeform 6828"/>
          <p:cNvSpPr/>
          <p:nvPr/>
        </p:nvSpPr>
        <p:spPr>
          <a:xfrm rot="0" flipH="0" flipV="0">
            <a:off x="6550643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9" name="Freeform 6829"/>
          <p:cNvSpPr/>
          <p:nvPr/>
        </p:nvSpPr>
        <p:spPr>
          <a:xfrm rot="0" flipH="0" flipV="0">
            <a:off x="6697405" y="20842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0" name="Freeform 6830"/>
          <p:cNvSpPr/>
          <p:nvPr/>
        </p:nvSpPr>
        <p:spPr>
          <a:xfrm rot="0" flipH="0" flipV="0">
            <a:off x="6758899" y="20871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1" name="Freeform 6831"/>
          <p:cNvSpPr/>
          <p:nvPr/>
        </p:nvSpPr>
        <p:spPr>
          <a:xfrm rot="0" flipH="0" flipV="0">
            <a:off x="6881886" y="20871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2" name="Freeform 6832"/>
          <p:cNvSpPr/>
          <p:nvPr/>
        </p:nvSpPr>
        <p:spPr>
          <a:xfrm rot="0" flipH="0" flipV="0">
            <a:off x="6995957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3" name="Freeform 6833"/>
          <p:cNvSpPr/>
          <p:nvPr/>
        </p:nvSpPr>
        <p:spPr>
          <a:xfrm rot="0" flipH="0" flipV="0">
            <a:off x="7136774" y="21247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4" name="Freeform 6834"/>
          <p:cNvSpPr/>
          <p:nvPr/>
        </p:nvSpPr>
        <p:spPr>
          <a:xfrm rot="0" flipH="0" flipV="0">
            <a:off x="7271191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5" name="Freeform 6835"/>
          <p:cNvSpPr/>
          <p:nvPr/>
        </p:nvSpPr>
        <p:spPr>
          <a:xfrm rot="0" flipH="0" flipV="0">
            <a:off x="7447671" y="20939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6" name="Freeform 6836"/>
          <p:cNvSpPr/>
          <p:nvPr/>
        </p:nvSpPr>
        <p:spPr>
          <a:xfrm rot="0" flipH="0" flipV="0">
            <a:off x="7562656" y="20842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7" name="Freeform 6837"/>
          <p:cNvSpPr/>
          <p:nvPr/>
        </p:nvSpPr>
        <p:spPr>
          <a:xfrm rot="0" flipH="0" flipV="0">
            <a:off x="7617520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8" name="Freeform 6838"/>
          <p:cNvSpPr/>
          <p:nvPr/>
        </p:nvSpPr>
        <p:spPr>
          <a:xfrm rot="0" flipH="0" flipV="0">
            <a:off x="7748279" y="20939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9" name="Freeform 6839"/>
          <p:cNvSpPr/>
          <p:nvPr/>
        </p:nvSpPr>
        <p:spPr>
          <a:xfrm rot="0" flipH="0" flipV="0">
            <a:off x="7844177" y="2128262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0" name="Freeform 6840"/>
          <p:cNvSpPr/>
          <p:nvPr/>
        </p:nvSpPr>
        <p:spPr>
          <a:xfrm rot="0" flipH="0" flipV="0">
            <a:off x="7985109" y="21247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1" name="Freeform 6841"/>
          <p:cNvSpPr/>
          <p:nvPr/>
        </p:nvSpPr>
        <p:spPr>
          <a:xfrm rot="0" flipH="0" flipV="0">
            <a:off x="8173704" y="2124833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2" name="Freeform 6842"/>
          <p:cNvSpPr/>
          <p:nvPr/>
        </p:nvSpPr>
        <p:spPr>
          <a:xfrm rot="0" flipH="0" flipV="0">
            <a:off x="8317036" y="20842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3" name="Freeform 6843"/>
          <p:cNvSpPr/>
          <p:nvPr/>
        </p:nvSpPr>
        <p:spPr>
          <a:xfrm rot="0" flipH="0" flipV="0">
            <a:off x="8371900" y="212483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4" name="Freeform 6844"/>
          <p:cNvSpPr/>
          <p:nvPr/>
        </p:nvSpPr>
        <p:spPr>
          <a:xfrm rot="0" flipH="0" flipV="0">
            <a:off x="8488715" y="20939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5" name="Freeform 6845"/>
          <p:cNvSpPr/>
          <p:nvPr/>
        </p:nvSpPr>
        <p:spPr>
          <a:xfrm rot="0" flipH="0" flipV="0">
            <a:off x="8588384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6" name="Freeform 6846"/>
          <p:cNvSpPr/>
          <p:nvPr/>
        </p:nvSpPr>
        <p:spPr>
          <a:xfrm rot="0" flipH="0" flipV="0">
            <a:off x="8726001" y="21248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7" name="Freeform 6847"/>
          <p:cNvSpPr/>
          <p:nvPr/>
        </p:nvSpPr>
        <p:spPr>
          <a:xfrm rot="0" flipH="0" flipV="0">
            <a:off x="8867048" y="21247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8" name="Freeform 6848"/>
          <p:cNvSpPr/>
          <p:nvPr/>
        </p:nvSpPr>
        <p:spPr>
          <a:xfrm rot="0" flipH="0" flipV="0">
            <a:off x="6396339" y="2360482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9" name="Freeform 6849"/>
          <p:cNvSpPr/>
          <p:nvPr/>
        </p:nvSpPr>
        <p:spPr>
          <a:xfrm rot="0" flipH="0" flipV="0">
            <a:off x="6473606" y="23602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0" name="Freeform 6850"/>
          <p:cNvSpPr/>
          <p:nvPr/>
        </p:nvSpPr>
        <p:spPr>
          <a:xfrm rot="0" flipH="0" flipV="0">
            <a:off x="6614423" y="2359910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1" name="Freeform 6851"/>
          <p:cNvSpPr/>
          <p:nvPr/>
        </p:nvSpPr>
        <p:spPr>
          <a:xfrm rot="0" flipH="0" flipV="0">
            <a:off x="6675917" y="236333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2" name="Freeform 6852"/>
          <p:cNvSpPr/>
          <p:nvPr/>
        </p:nvSpPr>
        <p:spPr>
          <a:xfrm rot="0" flipH="0" flipV="0">
            <a:off x="6789988" y="24010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3" name="Freeform 6853"/>
          <p:cNvSpPr/>
          <p:nvPr/>
        </p:nvSpPr>
        <p:spPr>
          <a:xfrm rot="0" flipH="0" flipV="0">
            <a:off x="6927605" y="240105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4" name="Freeform 6854"/>
          <p:cNvSpPr/>
          <p:nvPr/>
        </p:nvSpPr>
        <p:spPr>
          <a:xfrm rot="0" flipH="0" flipV="0">
            <a:off x="7068423" y="24009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5" name="Rectangle 6855"/>
          <p:cNvSpPr/>
          <p:nvPr/>
        </p:nvSpPr>
        <p:spPr>
          <a:xfrm rot="0" flipH="0" flipV="0">
            <a:off x="6398625" y="2498015"/>
            <a:ext cx="2654045" cy="927170"/>
          </a:xfrm>
          <a:prstGeom prst="rect">
            <a:avLst/>
          </a:prstGeom>
        </p:spPr>
      </p:sp>
      <p:sp>
        <p:nvSpPr>
          <p:cNvPr id="6856" name="Freeform 6856"/>
          <p:cNvSpPr/>
          <p:nvPr/>
        </p:nvSpPr>
        <p:spPr>
          <a:xfrm rot="0" flipH="0" flipV="0">
            <a:off x="6430629" y="2677283"/>
            <a:ext cx="167220" cy="109727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7" name="Freeform 6857"/>
          <p:cNvSpPr/>
          <p:nvPr/>
        </p:nvSpPr>
        <p:spPr>
          <a:xfrm rot="0" flipH="0" flipV="0">
            <a:off x="6648028" y="263613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8" name="Freeform 6858"/>
          <p:cNvSpPr/>
          <p:nvPr/>
        </p:nvSpPr>
        <p:spPr>
          <a:xfrm rot="0" flipH="0" flipV="0">
            <a:off x="6712036" y="26367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9" name="Freeform 6859"/>
          <p:cNvSpPr/>
          <p:nvPr/>
        </p:nvSpPr>
        <p:spPr>
          <a:xfrm rot="0" flipH="0" flipV="0">
            <a:off x="6766899" y="267728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0" name="Freeform 6860"/>
          <p:cNvSpPr/>
          <p:nvPr/>
        </p:nvSpPr>
        <p:spPr>
          <a:xfrm rot="0" flipH="0" flipV="0">
            <a:off x="6890572" y="26364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1" name="Freeform 6861"/>
          <p:cNvSpPr/>
          <p:nvPr/>
        </p:nvSpPr>
        <p:spPr>
          <a:xfrm rot="0" flipH="0" flipV="0">
            <a:off x="7015388" y="2646422"/>
            <a:ext cx="171335" cy="159924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2" name="Freeform 6862"/>
          <p:cNvSpPr/>
          <p:nvPr/>
        </p:nvSpPr>
        <p:spPr>
          <a:xfrm rot="0" flipH="0" flipV="0">
            <a:off x="7199982" y="2680712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3" name="Freeform 6863"/>
          <p:cNvSpPr/>
          <p:nvPr/>
        </p:nvSpPr>
        <p:spPr>
          <a:xfrm rot="0" flipH="0" flipV="0">
            <a:off x="7380004" y="26772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4" name="Freeform 6864"/>
          <p:cNvSpPr/>
          <p:nvPr/>
        </p:nvSpPr>
        <p:spPr>
          <a:xfrm rot="0" flipH="0" flipV="0">
            <a:off x="7520823" y="26771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5" name="Freeform 6865"/>
          <p:cNvSpPr/>
          <p:nvPr/>
        </p:nvSpPr>
        <p:spPr>
          <a:xfrm rot="0" flipH="0" flipV="0">
            <a:off x="7655239" y="26772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6" name="Freeform 6866"/>
          <p:cNvSpPr/>
          <p:nvPr/>
        </p:nvSpPr>
        <p:spPr>
          <a:xfrm rot="0" flipH="0" flipV="0">
            <a:off x="7799714" y="267993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7" name="Freeform 6867"/>
          <p:cNvSpPr/>
          <p:nvPr/>
        </p:nvSpPr>
        <p:spPr>
          <a:xfrm rot="0" flipH="0" flipV="0">
            <a:off x="7879724" y="2677283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8" name="Freeform 6868"/>
          <p:cNvSpPr/>
          <p:nvPr/>
        </p:nvSpPr>
        <p:spPr>
          <a:xfrm rot="0" flipH="0" flipV="0">
            <a:off x="8029686" y="26367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9" name="Freeform 6869"/>
          <p:cNvSpPr/>
          <p:nvPr/>
        </p:nvSpPr>
        <p:spPr>
          <a:xfrm rot="0" flipH="0" flipV="0">
            <a:off x="8084550" y="26772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0" name="Freeform 6870"/>
          <p:cNvSpPr/>
          <p:nvPr/>
        </p:nvSpPr>
        <p:spPr>
          <a:xfrm rot="0" flipH="0" flipV="0">
            <a:off x="8268573" y="2677626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1" name="Freeform 6871"/>
          <p:cNvSpPr/>
          <p:nvPr/>
        </p:nvSpPr>
        <p:spPr>
          <a:xfrm rot="0" flipH="0" flipV="0">
            <a:off x="8465626" y="26772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2" name="Freeform 6872"/>
          <p:cNvSpPr/>
          <p:nvPr/>
        </p:nvSpPr>
        <p:spPr>
          <a:xfrm rot="0" flipH="0" flipV="0">
            <a:off x="8606444" y="26771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3" name="Freeform 6873"/>
          <p:cNvSpPr/>
          <p:nvPr/>
        </p:nvSpPr>
        <p:spPr>
          <a:xfrm rot="0" flipH="0" flipV="0">
            <a:off x="8740860" y="26772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4" name="Freeform 6874"/>
          <p:cNvSpPr/>
          <p:nvPr/>
        </p:nvSpPr>
        <p:spPr>
          <a:xfrm rot="0" flipH="0" flipV="0">
            <a:off x="8878478" y="26772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5" name="Freeform 6875"/>
          <p:cNvSpPr/>
          <p:nvPr/>
        </p:nvSpPr>
        <p:spPr>
          <a:xfrm rot="0" flipH="0" flipV="0">
            <a:off x="6414398" y="29157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6" name="Freeform 6876"/>
          <p:cNvSpPr/>
          <p:nvPr/>
        </p:nvSpPr>
        <p:spPr>
          <a:xfrm rot="0" flipH="0" flipV="0">
            <a:off x="6559787" y="29129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7" name="Freeform 6877"/>
          <p:cNvSpPr/>
          <p:nvPr/>
        </p:nvSpPr>
        <p:spPr>
          <a:xfrm rot="0" flipH="0" flipV="0">
            <a:off x="6619224" y="29569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8" name="Freeform 6878"/>
          <p:cNvSpPr/>
          <p:nvPr/>
        </p:nvSpPr>
        <p:spPr>
          <a:xfrm rot="0" flipH="0" flipV="0">
            <a:off x="6764156" y="29157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9" name="Freeform 6879"/>
          <p:cNvSpPr/>
          <p:nvPr/>
        </p:nvSpPr>
        <p:spPr>
          <a:xfrm rot="0" flipH="0" flipV="0">
            <a:off x="6887143" y="29157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0" name="Freeform 6880"/>
          <p:cNvSpPr/>
          <p:nvPr/>
        </p:nvSpPr>
        <p:spPr>
          <a:xfrm rot="0" flipH="0" flipV="0">
            <a:off x="7003500" y="29535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1" name="Freeform 6881"/>
          <p:cNvSpPr/>
          <p:nvPr/>
        </p:nvSpPr>
        <p:spPr>
          <a:xfrm rot="0" flipH="0" flipV="0">
            <a:off x="7135174" y="295350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2" name="Freeform 6882"/>
          <p:cNvSpPr/>
          <p:nvPr/>
        </p:nvSpPr>
        <p:spPr>
          <a:xfrm rot="0" flipH="0" flipV="0">
            <a:off x="7263419" y="2997514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3" name="Freeform 6883"/>
          <p:cNvSpPr/>
          <p:nvPr/>
        </p:nvSpPr>
        <p:spPr>
          <a:xfrm rot="0" flipH="0" flipV="0">
            <a:off x="7354859" y="29535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4" name="Freeform 6884"/>
          <p:cNvSpPr/>
          <p:nvPr/>
        </p:nvSpPr>
        <p:spPr>
          <a:xfrm rot="0" flipH="0" flipV="0">
            <a:off x="7493161" y="29533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5" name="Freeform 6885"/>
          <p:cNvSpPr/>
          <p:nvPr/>
        </p:nvSpPr>
        <p:spPr>
          <a:xfrm rot="0" flipH="0" flipV="0">
            <a:off x="7622549" y="2922647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6" name="Freeform 6886"/>
          <p:cNvSpPr/>
          <p:nvPr/>
        </p:nvSpPr>
        <p:spPr>
          <a:xfrm rot="0" flipH="0" flipV="0">
            <a:off x="7737535" y="29129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7" name="Freeform 6887"/>
          <p:cNvSpPr/>
          <p:nvPr/>
        </p:nvSpPr>
        <p:spPr>
          <a:xfrm rot="0" flipH="0" flipV="0">
            <a:off x="7799028" y="29157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8" name="Freeform 6888"/>
          <p:cNvSpPr/>
          <p:nvPr/>
        </p:nvSpPr>
        <p:spPr>
          <a:xfrm rot="0" flipH="0" flipV="0">
            <a:off x="7944418" y="29129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9" name="Freeform 6889"/>
          <p:cNvSpPr/>
          <p:nvPr/>
        </p:nvSpPr>
        <p:spPr>
          <a:xfrm rot="0" flipH="0" flipV="0">
            <a:off x="8003854" y="29569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0" name="Freeform 6890"/>
          <p:cNvSpPr/>
          <p:nvPr/>
        </p:nvSpPr>
        <p:spPr>
          <a:xfrm rot="0" flipH="0" flipV="0">
            <a:off x="8148787" y="29157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1" name="Freeform 6891"/>
          <p:cNvSpPr/>
          <p:nvPr/>
        </p:nvSpPr>
        <p:spPr>
          <a:xfrm rot="0" flipH="0" flipV="0">
            <a:off x="8271773" y="29157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2" name="Freeform 6892"/>
          <p:cNvSpPr/>
          <p:nvPr/>
        </p:nvSpPr>
        <p:spPr>
          <a:xfrm rot="0" flipH="0" flipV="0">
            <a:off x="8388131" y="29535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3" name="Freeform 6893"/>
          <p:cNvSpPr/>
          <p:nvPr/>
        </p:nvSpPr>
        <p:spPr>
          <a:xfrm rot="0" flipH="0" flipV="0">
            <a:off x="8519804" y="295350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4" name="Freeform 6894"/>
          <p:cNvSpPr/>
          <p:nvPr/>
        </p:nvSpPr>
        <p:spPr>
          <a:xfrm rot="0" flipH="0" flipV="0">
            <a:off x="8650106" y="2953508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5" name="Freeform 6895"/>
          <p:cNvSpPr/>
          <p:nvPr/>
        </p:nvSpPr>
        <p:spPr>
          <a:xfrm rot="0" flipH="0" flipV="0">
            <a:off x="8784295" y="29535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6" name="Freeform 6896"/>
          <p:cNvSpPr/>
          <p:nvPr/>
        </p:nvSpPr>
        <p:spPr>
          <a:xfrm rot="0" flipH="0" flipV="0">
            <a:off x="8920540" y="2997514"/>
            <a:ext cx="68579" cy="21602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7" name="Freeform 6897"/>
          <p:cNvSpPr/>
          <p:nvPr/>
        </p:nvSpPr>
        <p:spPr>
          <a:xfrm rot="0" flipH="0" flipV="0">
            <a:off x="6414627" y="32323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8" name="Freeform 6898"/>
          <p:cNvSpPr/>
          <p:nvPr/>
        </p:nvSpPr>
        <p:spPr>
          <a:xfrm rot="0" flipH="0" flipV="0">
            <a:off x="6508124" y="3189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9" name="Freeform 6899"/>
          <p:cNvSpPr/>
          <p:nvPr/>
        </p:nvSpPr>
        <p:spPr>
          <a:xfrm rot="0" flipH="0" flipV="0">
            <a:off x="6572132" y="31891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0" name="Freeform 6900"/>
          <p:cNvSpPr/>
          <p:nvPr/>
        </p:nvSpPr>
        <p:spPr>
          <a:xfrm rot="0" flipH="0" flipV="0">
            <a:off x="6633626" y="32296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1" name="Freeform 6901"/>
          <p:cNvSpPr/>
          <p:nvPr/>
        </p:nvSpPr>
        <p:spPr>
          <a:xfrm rot="0" flipH="0" flipV="0">
            <a:off x="6781301" y="3328374"/>
            <a:ext cx="28232" cy="28232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2" name="Rectangle 6902"/>
          <p:cNvSpPr/>
          <p:nvPr/>
        </p:nvSpPr>
        <p:spPr>
          <a:xfrm rot="0" flipH="0" flipV="0">
            <a:off x="6398625" y="3602915"/>
            <a:ext cx="2528087" cy="927171"/>
          </a:xfrm>
          <a:prstGeom prst="rect">
            <a:avLst/>
          </a:prstGeom>
        </p:spPr>
      </p:sp>
      <p:sp>
        <p:nvSpPr>
          <p:cNvPr id="6903" name="Freeform 6903"/>
          <p:cNvSpPr/>
          <p:nvPr/>
        </p:nvSpPr>
        <p:spPr>
          <a:xfrm rot="0" flipH="0" flipV="0">
            <a:off x="6414627" y="3744465"/>
            <a:ext cx="132130" cy="164591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4" name="Freeform 6904"/>
          <p:cNvSpPr/>
          <p:nvPr/>
        </p:nvSpPr>
        <p:spPr>
          <a:xfrm rot="0" flipH="0" flipV="0">
            <a:off x="6571903" y="3741378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5" name="Freeform 6905"/>
          <p:cNvSpPr/>
          <p:nvPr/>
        </p:nvSpPr>
        <p:spPr>
          <a:xfrm rot="0" flipH="0" flipV="0">
            <a:off x="6712722" y="37416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6" name="Freeform 6906"/>
          <p:cNvSpPr/>
          <p:nvPr/>
        </p:nvSpPr>
        <p:spPr>
          <a:xfrm rot="0" flipH="0" flipV="0">
            <a:off x="6774215" y="37820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7" name="Freeform 6907"/>
          <p:cNvSpPr/>
          <p:nvPr/>
        </p:nvSpPr>
        <p:spPr>
          <a:xfrm rot="0" flipH="0" flipV="0">
            <a:off x="6956180" y="37821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8" name="Freeform 6908"/>
          <p:cNvSpPr/>
          <p:nvPr/>
        </p:nvSpPr>
        <p:spPr>
          <a:xfrm rot="0" flipH="0" flipV="0">
            <a:off x="7068994" y="3785613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9" name="Freeform 6909"/>
          <p:cNvSpPr/>
          <p:nvPr/>
        </p:nvSpPr>
        <p:spPr>
          <a:xfrm rot="0" flipH="0" flipV="0">
            <a:off x="7209926" y="37820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0" name="Freeform 6910"/>
          <p:cNvSpPr/>
          <p:nvPr/>
        </p:nvSpPr>
        <p:spPr>
          <a:xfrm rot="0" flipH="0" flipV="0">
            <a:off x="7339314" y="37513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1" name="Freeform 6911"/>
          <p:cNvSpPr/>
          <p:nvPr/>
        </p:nvSpPr>
        <p:spPr>
          <a:xfrm rot="0" flipH="0" flipV="0">
            <a:off x="7435212" y="3785613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2" name="Freeform 6912"/>
          <p:cNvSpPr/>
          <p:nvPr/>
        </p:nvSpPr>
        <p:spPr>
          <a:xfrm rot="0" flipH="0" flipV="0">
            <a:off x="7562999" y="3785613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3" name="Freeform 6913"/>
          <p:cNvSpPr/>
          <p:nvPr/>
        </p:nvSpPr>
        <p:spPr>
          <a:xfrm rot="0" flipH="0" flipV="0">
            <a:off x="7743022" y="37821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4" name="Freeform 6914"/>
          <p:cNvSpPr/>
          <p:nvPr/>
        </p:nvSpPr>
        <p:spPr>
          <a:xfrm rot="0" flipH="0" flipV="0">
            <a:off x="7871266" y="37856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5" name="Freeform 6915"/>
          <p:cNvSpPr/>
          <p:nvPr/>
        </p:nvSpPr>
        <p:spPr>
          <a:xfrm rot="0" flipH="0" flipV="0">
            <a:off x="8014141" y="37856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6" name="Freeform 6916"/>
          <p:cNvSpPr/>
          <p:nvPr/>
        </p:nvSpPr>
        <p:spPr>
          <a:xfrm rot="0" flipH="0" flipV="0">
            <a:off x="8159302" y="378483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7" name="Freeform 6917"/>
          <p:cNvSpPr/>
          <p:nvPr/>
        </p:nvSpPr>
        <p:spPr>
          <a:xfrm rot="0" flipH="0" flipV="0">
            <a:off x="8252800" y="37416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8" name="Freeform 6918"/>
          <p:cNvSpPr/>
          <p:nvPr/>
        </p:nvSpPr>
        <p:spPr>
          <a:xfrm rot="0" flipH="0" flipV="0">
            <a:off x="8314293" y="37820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9" name="Freeform 6919"/>
          <p:cNvSpPr/>
          <p:nvPr/>
        </p:nvSpPr>
        <p:spPr>
          <a:xfrm rot="0" flipH="0" flipV="0">
            <a:off x="8496258" y="378218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0" name="Freeform 6920"/>
          <p:cNvSpPr/>
          <p:nvPr/>
        </p:nvSpPr>
        <p:spPr>
          <a:xfrm rot="0" flipH="0" flipV="0">
            <a:off x="8634790" y="37821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1" name="Freeform 6921"/>
          <p:cNvSpPr/>
          <p:nvPr/>
        </p:nvSpPr>
        <p:spPr>
          <a:xfrm rot="0" flipH="0" flipV="0">
            <a:off x="8758463" y="37821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2" name="Freeform 6922"/>
          <p:cNvSpPr/>
          <p:nvPr/>
        </p:nvSpPr>
        <p:spPr>
          <a:xfrm rot="0" flipH="0" flipV="0">
            <a:off x="6416913" y="4020690"/>
            <a:ext cx="100241" cy="164591"/>
          </a:xfrm>
          <a:custGeom>
            <a:pathLst>
              <a:path w="55689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7708900"/>
                </a:lnTo>
                <a:lnTo>
                  <a:pt x="5568950" y="7708900"/>
                </a:lnTo>
                <a:lnTo>
                  <a:pt x="556895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3" name="Freeform 6923"/>
          <p:cNvSpPr/>
          <p:nvPr/>
        </p:nvSpPr>
        <p:spPr>
          <a:xfrm rot="0" flipH="0" flipV="0">
            <a:off x="6536471" y="4020690"/>
            <a:ext cx="132930" cy="164591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4" name="Freeform 6924"/>
          <p:cNvSpPr/>
          <p:nvPr/>
        </p:nvSpPr>
        <p:spPr>
          <a:xfrm rot="0" flipH="0" flipV="0">
            <a:off x="6692147" y="4017261"/>
            <a:ext cx="152819" cy="171449"/>
          </a:xfrm>
          <a:custGeom>
            <a:pathLst>
              <a:path w="8489950" h="9525000">
                <a:moveTo>
                  <a:pt x="4375150" y="9525000"/>
                </a:moveTo>
                <a:cubicBezTo>
                  <a:pt x="3460750" y="9525000"/>
                  <a:pt x="2677583" y="9324975"/>
                  <a:pt x="2025650" y="8924925"/>
                </a:cubicBezTo>
                <a:cubicBezTo>
                  <a:pt x="1373716" y="8524875"/>
                  <a:pt x="873125" y="7967134"/>
                  <a:pt x="523875" y="7251700"/>
                </a:cubicBezTo>
                <a:cubicBezTo>
                  <a:pt x="174625" y="6536267"/>
                  <a:pt x="0" y="5706534"/>
                  <a:pt x="0" y="4762500"/>
                </a:cubicBezTo>
                <a:cubicBezTo>
                  <a:pt x="0" y="3818467"/>
                  <a:pt x="174625" y="2988734"/>
                  <a:pt x="523875" y="2273300"/>
                </a:cubicBezTo>
                <a:cubicBezTo>
                  <a:pt x="873125" y="1557867"/>
                  <a:pt x="1373716" y="1000125"/>
                  <a:pt x="2025650" y="600075"/>
                </a:cubicBezTo>
                <a:cubicBezTo>
                  <a:pt x="2677583" y="200025"/>
                  <a:pt x="3460750" y="0"/>
                  <a:pt x="4375150" y="0"/>
                </a:cubicBezTo>
                <a:cubicBezTo>
                  <a:pt x="5429250" y="0"/>
                  <a:pt x="6307666" y="263525"/>
                  <a:pt x="7010400" y="790575"/>
                </a:cubicBezTo>
                <a:cubicBezTo>
                  <a:pt x="7713133" y="1317625"/>
                  <a:pt x="8206316" y="2027767"/>
                  <a:pt x="8489950" y="2921000"/>
                </a:cubicBezTo>
                <a:lnTo>
                  <a:pt x="6946900" y="3346450"/>
                </a:lnTo>
                <a:cubicBezTo>
                  <a:pt x="6769100" y="2749550"/>
                  <a:pt x="6466416" y="2282825"/>
                  <a:pt x="6038850" y="1946275"/>
                </a:cubicBezTo>
                <a:cubicBezTo>
                  <a:pt x="5611283" y="1609725"/>
                  <a:pt x="5056716" y="1441450"/>
                  <a:pt x="4375150" y="1441450"/>
                </a:cubicBezTo>
                <a:cubicBezTo>
                  <a:pt x="3761316" y="1441450"/>
                  <a:pt x="3250141" y="1579034"/>
                  <a:pt x="2841625" y="1854200"/>
                </a:cubicBezTo>
                <a:cubicBezTo>
                  <a:pt x="2433108" y="2129367"/>
                  <a:pt x="2126191" y="2515659"/>
                  <a:pt x="1920875" y="3013075"/>
                </a:cubicBezTo>
                <a:cubicBezTo>
                  <a:pt x="1715558" y="3510492"/>
                  <a:pt x="1610783" y="4093634"/>
                  <a:pt x="1606550" y="4762500"/>
                </a:cubicBezTo>
                <a:cubicBezTo>
                  <a:pt x="1606550" y="5431367"/>
                  <a:pt x="1709208" y="6014509"/>
                  <a:pt x="1914525" y="6511925"/>
                </a:cubicBezTo>
                <a:cubicBezTo>
                  <a:pt x="2119841" y="7009342"/>
                  <a:pt x="2427816" y="7395634"/>
                  <a:pt x="2838450" y="7670800"/>
                </a:cubicBezTo>
                <a:cubicBezTo>
                  <a:pt x="3249083" y="7945967"/>
                  <a:pt x="3761316" y="8083550"/>
                  <a:pt x="4375150" y="8083550"/>
                </a:cubicBezTo>
                <a:cubicBezTo>
                  <a:pt x="5056716" y="8083550"/>
                  <a:pt x="5611283" y="7914217"/>
                  <a:pt x="6038850" y="7575550"/>
                </a:cubicBezTo>
                <a:cubicBezTo>
                  <a:pt x="6466416" y="7236884"/>
                  <a:pt x="6769100" y="6771217"/>
                  <a:pt x="6946900" y="6178550"/>
                </a:cubicBezTo>
                <a:lnTo>
                  <a:pt x="8489950" y="6604000"/>
                </a:lnTo>
                <a:cubicBezTo>
                  <a:pt x="8206316" y="7497234"/>
                  <a:pt x="7713133" y="8207375"/>
                  <a:pt x="7010400" y="8734425"/>
                </a:cubicBezTo>
                <a:cubicBezTo>
                  <a:pt x="6307666" y="9261475"/>
                  <a:pt x="5429250" y="9525000"/>
                  <a:pt x="437515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5" name="Freeform 6925"/>
          <p:cNvSpPr/>
          <p:nvPr/>
        </p:nvSpPr>
        <p:spPr>
          <a:xfrm rot="0" flipH="0" flipV="0">
            <a:off x="6879142" y="4049150"/>
            <a:ext cx="28460" cy="107556"/>
          </a:xfrm>
          <a:custGeom>
            <a:pathLst>
              <a:path w="1581150" h="5975350">
                <a:moveTo>
                  <a:pt x="0" y="5975350"/>
                </a:moveTo>
                <a:lnTo>
                  <a:pt x="0" y="4406900"/>
                </a:lnTo>
                <a:lnTo>
                  <a:pt x="1568450" y="4406900"/>
                </a:lnTo>
                <a:lnTo>
                  <a:pt x="1568450" y="5975350"/>
                </a:lnTo>
                <a:close/>
                <a:moveTo>
                  <a:pt x="190500" y="7562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4597400" y="7562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6" name="Freeform 6926"/>
          <p:cNvSpPr/>
          <p:nvPr/>
        </p:nvSpPr>
        <p:spPr>
          <a:xfrm rot="0" flipH="0" flipV="0">
            <a:off x="6947951" y="40582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7" name="Freeform 6927"/>
          <p:cNvSpPr/>
          <p:nvPr/>
        </p:nvSpPr>
        <p:spPr>
          <a:xfrm rot="0" flipH="0" flipV="0">
            <a:off x="7123059" y="40275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8" name="Freeform 6928"/>
          <p:cNvSpPr/>
          <p:nvPr/>
        </p:nvSpPr>
        <p:spPr>
          <a:xfrm rot="0" flipH="0" flipV="0">
            <a:off x="7222728" y="4017603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9" name="Freeform 6929"/>
          <p:cNvSpPr/>
          <p:nvPr/>
        </p:nvSpPr>
        <p:spPr>
          <a:xfrm rot="0" flipH="0" flipV="0">
            <a:off x="7370860" y="406105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0" name="Freeform 6930"/>
          <p:cNvSpPr/>
          <p:nvPr/>
        </p:nvSpPr>
        <p:spPr>
          <a:xfrm rot="0" flipH="0" flipV="0">
            <a:off x="7461843" y="405875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1" name="Freeform 6931"/>
          <p:cNvSpPr/>
          <p:nvPr/>
        </p:nvSpPr>
        <p:spPr>
          <a:xfrm rot="0" flipH="0" flipV="0">
            <a:off x="7660725" y="401760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2" name="Freeform 6932"/>
          <p:cNvSpPr/>
          <p:nvPr/>
        </p:nvSpPr>
        <p:spPr>
          <a:xfrm rot="0" flipH="0" flipV="0">
            <a:off x="7779026" y="4061838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3" name="Freeform 6933"/>
          <p:cNvSpPr/>
          <p:nvPr/>
        </p:nvSpPr>
        <p:spPr>
          <a:xfrm rot="0" flipH="0" flipV="0">
            <a:off x="7913328" y="40584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4" name="Freeform 6934"/>
          <p:cNvSpPr/>
          <p:nvPr/>
        </p:nvSpPr>
        <p:spPr>
          <a:xfrm rot="0" flipH="0" flipV="0">
            <a:off x="8030143" y="40275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5" name="Freeform 6935"/>
          <p:cNvSpPr/>
          <p:nvPr/>
        </p:nvSpPr>
        <p:spPr>
          <a:xfrm rot="0" flipH="0" flipV="0">
            <a:off x="8129813" y="40584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6" name="Freeform 6936"/>
          <p:cNvSpPr/>
          <p:nvPr/>
        </p:nvSpPr>
        <p:spPr>
          <a:xfrm rot="0" flipH="0" flipV="0">
            <a:off x="8270630" y="40582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7" name="Freeform 6937"/>
          <p:cNvSpPr/>
          <p:nvPr/>
        </p:nvSpPr>
        <p:spPr>
          <a:xfrm rot="0" flipH="0" flipV="0">
            <a:off x="6414398" y="429691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8" name="Freeform 6938"/>
          <p:cNvSpPr/>
          <p:nvPr/>
        </p:nvSpPr>
        <p:spPr>
          <a:xfrm rot="0" flipH="0" flipV="0">
            <a:off x="6559787" y="42940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9" name="Freeform 6939"/>
          <p:cNvSpPr/>
          <p:nvPr/>
        </p:nvSpPr>
        <p:spPr>
          <a:xfrm rot="0" flipH="0" flipV="0">
            <a:off x="6619224" y="433806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0" name="Freeform 6940"/>
          <p:cNvSpPr/>
          <p:nvPr/>
        </p:nvSpPr>
        <p:spPr>
          <a:xfrm rot="0" flipH="0" flipV="0">
            <a:off x="6764156" y="42969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1" name="Freeform 6941"/>
          <p:cNvSpPr/>
          <p:nvPr/>
        </p:nvSpPr>
        <p:spPr>
          <a:xfrm rot="0" flipH="0" flipV="0">
            <a:off x="6887143" y="4296915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2" name="Freeform 6942"/>
          <p:cNvSpPr/>
          <p:nvPr/>
        </p:nvSpPr>
        <p:spPr>
          <a:xfrm rot="0" flipH="0" flipV="0">
            <a:off x="7003500" y="43346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3" name="Freeform 6943"/>
          <p:cNvSpPr/>
          <p:nvPr/>
        </p:nvSpPr>
        <p:spPr>
          <a:xfrm rot="0" flipH="0" flipV="0">
            <a:off x="7135174" y="433463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4" name="Freeform 6944"/>
          <p:cNvSpPr/>
          <p:nvPr/>
        </p:nvSpPr>
        <p:spPr>
          <a:xfrm rot="0" flipH="0" flipV="0">
            <a:off x="7267991" y="42940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5" name="Freeform 6945"/>
          <p:cNvSpPr/>
          <p:nvPr/>
        </p:nvSpPr>
        <p:spPr>
          <a:xfrm rot="0" flipH="0" flipV="0">
            <a:off x="7322854" y="433463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6" name="Freeform 6946"/>
          <p:cNvSpPr/>
          <p:nvPr/>
        </p:nvSpPr>
        <p:spPr>
          <a:xfrm rot="0" flipH="0" flipV="0">
            <a:off x="7439670" y="430377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7" name="Freeform 6947"/>
          <p:cNvSpPr/>
          <p:nvPr/>
        </p:nvSpPr>
        <p:spPr>
          <a:xfrm rot="0" flipH="0" flipV="0">
            <a:off x="7545511" y="433463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948" name="Freeform 6948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949" name="Picture 6949"/>
          <p:cNvPicPr>
            <a:picLocks noChangeAspect="0" noChangeArrowheads="1"/>
          </p:cNvPicPr>
          <p:nvPr/>
        </p:nvPicPr>
        <p:blipFill>
          <a:blip r:embed="rId69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6950" name="Freeform 6950"/>
          <p:cNvSpPr/>
          <p:nvPr/>
        </p:nvSpPr>
        <p:spPr>
          <a:xfrm rot="0" flipH="0" flipV="1">
            <a:off x="6409274" y="2803350"/>
            <a:ext cx="2566499" cy="1312499"/>
          </a:xfrm>
          <a:custGeom>
            <a:pathLst>
              <a:path w="1303782000" h="666750000">
                <a:moveTo>
                  <a:pt x="0" y="666750000"/>
                </a:moveTo>
                <a:lnTo>
                  <a:pt x="1303782000" y="666750000"/>
                </a:lnTo>
                <a:lnTo>
                  <a:pt x="1303782000" y="0"/>
                </a:lnTo>
                <a:lnTo>
                  <a:pt x="0" y="0"/>
                </a:lnTo>
                <a:close/>
                <a:moveTo>
                  <a:pt x="-1831809900" y="20908518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1" name="Freeform 6951"/>
          <p:cNvSpPr/>
          <p:nvPr/>
        </p:nvSpPr>
        <p:spPr>
          <a:xfrm rot="0" flipH="0" flipV="1">
            <a:off x="6409274" y="2803350"/>
            <a:ext cx="2566499" cy="1312499"/>
          </a:xfrm>
          <a:custGeom>
            <a:pathLst>
              <a:path w="1303782000" h="666750000">
                <a:moveTo>
                  <a:pt x="0" y="666750000"/>
                </a:moveTo>
                <a:lnTo>
                  <a:pt x="1303782000" y="666750000"/>
                </a:lnTo>
                <a:lnTo>
                  <a:pt x="1303782000" y="0"/>
                </a:lnTo>
                <a:lnTo>
                  <a:pt x="0" y="0"/>
                </a:lnTo>
                <a:close/>
                <a:moveTo>
                  <a:pt x="-1831809900" y="20908518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2" name="Freeform 6952"/>
          <p:cNvSpPr/>
          <p:nvPr/>
        </p:nvSpPr>
        <p:spPr>
          <a:xfrm rot="0" flipH="0" flipV="1">
            <a:off x="5920274" y="4272900"/>
            <a:ext cx="3128399" cy="824699"/>
          </a:xfrm>
          <a:custGeom>
            <a:pathLst>
              <a:path w="1589227200" h="418947600">
                <a:moveTo>
                  <a:pt x="0" y="418947600"/>
                </a:moveTo>
                <a:lnTo>
                  <a:pt x="1589227200" y="418947600"/>
                </a:lnTo>
                <a:lnTo>
                  <a:pt x="1589227200" y="0"/>
                </a:lnTo>
                <a:lnTo>
                  <a:pt x="0" y="0"/>
                </a:lnTo>
                <a:close/>
                <a:moveTo>
                  <a:pt x="-836866500" y="25895808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3" name="Freeform 6953"/>
          <p:cNvSpPr/>
          <p:nvPr/>
        </p:nvSpPr>
        <p:spPr>
          <a:xfrm rot="0" flipH="0" flipV="1">
            <a:off x="5920274" y="4272900"/>
            <a:ext cx="3128399" cy="824699"/>
          </a:xfrm>
          <a:custGeom>
            <a:pathLst>
              <a:path w="1589227200" h="418947600">
                <a:moveTo>
                  <a:pt x="0" y="418947600"/>
                </a:moveTo>
                <a:lnTo>
                  <a:pt x="1589227200" y="418947600"/>
                </a:lnTo>
                <a:lnTo>
                  <a:pt x="1589227200" y="0"/>
                </a:lnTo>
                <a:lnTo>
                  <a:pt x="0" y="0"/>
                </a:lnTo>
                <a:close/>
                <a:moveTo>
                  <a:pt x="-836866500" y="25895808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4" name="Freeform 6954"/>
          <p:cNvSpPr/>
          <p:nvPr/>
        </p:nvSpPr>
        <p:spPr>
          <a:xfrm rot="0" flipH="0" flipV="1">
            <a:off x="5138099" y="924525"/>
            <a:ext cx="3837599" cy="1628399"/>
          </a:xfrm>
          <a:custGeom>
            <a:pathLst>
              <a:path w="1949500800" h="827227200">
                <a:moveTo>
                  <a:pt x="0" y="827227200"/>
                </a:moveTo>
                <a:lnTo>
                  <a:pt x="1949500800" y="827227200"/>
                </a:lnTo>
                <a:lnTo>
                  <a:pt x="1949500800" y="0"/>
                </a:lnTo>
                <a:lnTo>
                  <a:pt x="0" y="0"/>
                </a:lnTo>
                <a:close/>
                <a:moveTo>
                  <a:pt x="-2140496100" y="12968859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5" name="Freeform 6955"/>
          <p:cNvSpPr/>
          <p:nvPr/>
        </p:nvSpPr>
        <p:spPr>
          <a:xfrm rot="0" flipH="0" flipV="1">
            <a:off x="5138099" y="924525"/>
            <a:ext cx="3837599" cy="1628399"/>
          </a:xfrm>
          <a:custGeom>
            <a:pathLst>
              <a:path w="1949500800" h="827227200">
                <a:moveTo>
                  <a:pt x="0" y="827227200"/>
                </a:moveTo>
                <a:lnTo>
                  <a:pt x="1949500800" y="827227200"/>
                </a:lnTo>
                <a:lnTo>
                  <a:pt x="1949500800" y="0"/>
                </a:lnTo>
                <a:lnTo>
                  <a:pt x="0" y="0"/>
                </a:lnTo>
                <a:close/>
                <a:moveTo>
                  <a:pt x="-2140496100" y="12968859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6" name="Freeform 6956"/>
          <p:cNvSpPr/>
          <p:nvPr/>
        </p:nvSpPr>
        <p:spPr>
          <a:xfrm rot="0" flipH="0" flipV="1">
            <a:off x="325674" y="1288636"/>
            <a:ext cx="3492599" cy="768899"/>
          </a:xfrm>
          <a:custGeom>
            <a:pathLst>
              <a:path w="1774240800" h="390601200">
                <a:moveTo>
                  <a:pt x="0" y="390601200"/>
                </a:moveTo>
                <a:lnTo>
                  <a:pt x="1774240800" y="390601200"/>
                </a:lnTo>
                <a:lnTo>
                  <a:pt x="1774240800" y="0"/>
                </a:lnTo>
                <a:lnTo>
                  <a:pt x="0" y="0"/>
                </a:lnTo>
                <a:close/>
                <a:moveTo>
                  <a:pt x="489183858" y="104522795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7" name="Freeform 6957"/>
          <p:cNvSpPr/>
          <p:nvPr/>
        </p:nvSpPr>
        <p:spPr>
          <a:xfrm rot="0" flipH="0" flipV="1">
            <a:off x="4969799" y="38475"/>
            <a:ext cx="4174199" cy="824699"/>
          </a:xfrm>
          <a:custGeom>
            <a:pathLst>
              <a:path w="2120493600" h="418947600">
                <a:moveTo>
                  <a:pt x="2120493600" y="418947600"/>
                </a:moveTo>
                <a:lnTo>
                  <a:pt x="69825989" y="418947600"/>
                </a:lnTo>
                <a:lnTo>
                  <a:pt x="0" y="349121605"/>
                </a:lnTo>
                <a:lnTo>
                  <a:pt x="0" y="0"/>
                </a:lnTo>
                <a:lnTo>
                  <a:pt x="2120493600" y="0"/>
                </a:lnTo>
                <a:close/>
                <a:moveTo>
                  <a:pt x="-2505113100" y="4384929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8" name="Freeform 6958"/>
          <p:cNvSpPr/>
          <p:nvPr/>
        </p:nvSpPr>
        <p:spPr>
          <a:xfrm rot="0" flipH="0" flipV="1">
            <a:off x="3055224" y="2787838"/>
            <a:ext cx="2305499" cy="729899"/>
          </a:xfrm>
          <a:custGeom>
            <a:pathLst>
              <a:path w="1171194000" h="370789200">
                <a:moveTo>
                  <a:pt x="0" y="370789200"/>
                </a:moveTo>
                <a:lnTo>
                  <a:pt x="1171194000" y="370789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135832850" y="17870106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9" name="Freeform 6959"/>
          <p:cNvSpPr/>
          <p:nvPr/>
        </p:nvSpPr>
        <p:spPr>
          <a:xfrm rot="0" flipH="0" flipV="1">
            <a:off x="231299" y="2532250"/>
            <a:ext cx="2602284" cy="2042324"/>
          </a:xfrm>
          <a:custGeom>
            <a:pathLst>
              <a:path w="1321960363" h="1037500901">
                <a:moveTo>
                  <a:pt x="0" y="1037500901"/>
                </a:moveTo>
                <a:lnTo>
                  <a:pt x="1321960363" y="1037500901"/>
                </a:lnTo>
                <a:lnTo>
                  <a:pt x="1321960363" y="0"/>
                </a:lnTo>
                <a:lnTo>
                  <a:pt x="0" y="0"/>
                </a:lnTo>
                <a:close/>
                <a:moveTo>
                  <a:pt x="1168882600" y="23238839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960" name="Picture 6960"/>
          <p:cNvPicPr>
            <a:picLocks noChangeAspect="0" noChangeArrowheads="1"/>
          </p:cNvPicPr>
          <p:nvPr/>
        </p:nvPicPr>
        <p:blipFill>
          <a:blip r:embed="rId69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8600" y="2519551"/>
            <a:ext cx="2627684" cy="2067724"/>
          </a:xfrm>
          <a:prstGeom prst="rect">
            <a:avLst/>
          </a:prstGeom>
          <a:noFill/>
          <a:extLst/>
        </p:spPr>
      </p:pic>
      <p:sp>
        <p:nvSpPr>
          <p:cNvPr id="6961" name="Freeform 6961"/>
          <p:cNvSpPr/>
          <p:nvPr/>
        </p:nvSpPr>
        <p:spPr>
          <a:xfrm rot="0" flipH="0" flipV="1">
            <a:off x="5171649" y="924537"/>
            <a:ext cx="2505599" cy="1755599"/>
          </a:xfrm>
          <a:custGeom>
            <a:pathLst>
              <a:path w="1272844800" h="891844800">
                <a:moveTo>
                  <a:pt x="0" y="891844800"/>
                </a:moveTo>
                <a:lnTo>
                  <a:pt x="1272844800" y="891844800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2157533746" y="136150925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2" name="Freeform 6962"/>
          <p:cNvSpPr/>
          <p:nvPr/>
        </p:nvSpPr>
        <p:spPr>
          <a:xfrm rot="0" flipH="0" flipV="1">
            <a:off x="7876524" y="1354275"/>
            <a:ext cx="1108499" cy="768899"/>
          </a:xfrm>
          <a:custGeom>
            <a:pathLst>
              <a:path w="563118000" h="390601200">
                <a:moveTo>
                  <a:pt x="0" y="390601200"/>
                </a:moveTo>
                <a:lnTo>
                  <a:pt x="563118000" y="390601200"/>
                </a:lnTo>
                <a:lnTo>
                  <a:pt x="563118000" y="0"/>
                </a:lnTo>
                <a:lnTo>
                  <a:pt x="0" y="0"/>
                </a:lnTo>
                <a:close/>
                <a:moveTo>
                  <a:pt x="-3313303000" y="10785729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3" name="Freeform 6963"/>
          <p:cNvSpPr/>
          <p:nvPr/>
        </p:nvSpPr>
        <p:spPr>
          <a:xfrm rot="0" flipH="0" flipV="1">
            <a:off x="3055212" y="3625450"/>
            <a:ext cx="2305499" cy="729899"/>
          </a:xfrm>
          <a:custGeom>
            <a:pathLst>
              <a:path w="1171194000" h="370789200">
                <a:moveTo>
                  <a:pt x="0" y="370789200"/>
                </a:moveTo>
                <a:lnTo>
                  <a:pt x="1171194000" y="370789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289680650" y="2212517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4" name="Freeform 6964"/>
          <p:cNvSpPr/>
          <p:nvPr/>
        </p:nvSpPr>
        <p:spPr>
          <a:xfrm rot="0" flipH="0" flipV="1">
            <a:off x="891174" y="2604950"/>
            <a:ext cx="1233899" cy="1842599"/>
          </a:xfrm>
          <a:custGeom>
            <a:pathLst>
              <a:path w="626821200" h="936040800">
                <a:moveTo>
                  <a:pt x="0" y="936040800"/>
                </a:moveTo>
                <a:lnTo>
                  <a:pt x="626821200" y="936040800"/>
                </a:lnTo>
                <a:lnTo>
                  <a:pt x="626821200" y="0"/>
                </a:lnTo>
                <a:lnTo>
                  <a:pt x="0" y="0"/>
                </a:lnTo>
                <a:close/>
                <a:moveTo>
                  <a:pt x="870597700" y="22593554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5" name="Freeform 6965"/>
          <p:cNvSpPr/>
          <p:nvPr/>
        </p:nvSpPr>
        <p:spPr>
          <a:xfrm rot="0" flipH="0" flipV="1">
            <a:off x="891174" y="2604950"/>
            <a:ext cx="1233899" cy="1842599"/>
          </a:xfrm>
          <a:custGeom>
            <a:pathLst>
              <a:path w="626821200" h="936040800">
                <a:moveTo>
                  <a:pt x="0" y="936040800"/>
                </a:moveTo>
                <a:lnTo>
                  <a:pt x="626821200" y="936040800"/>
                </a:lnTo>
                <a:lnTo>
                  <a:pt x="626821200" y="0"/>
                </a:lnTo>
                <a:lnTo>
                  <a:pt x="0" y="0"/>
                </a:lnTo>
                <a:close/>
                <a:moveTo>
                  <a:pt x="870597700" y="2259355400"/>
                </a:move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6" name="Freeform 6966"/>
          <p:cNvSpPr/>
          <p:nvPr/>
        </p:nvSpPr>
        <p:spPr>
          <a:xfrm rot="0" flipH="0" flipV="1">
            <a:off x="1508124" y="4447550"/>
            <a:ext cx="4359899" cy="156599"/>
          </a:xfrm>
          <a:custGeom>
            <a:pathLst>
              <a:path w="4359899" h="156599">
                <a:moveTo>
                  <a:pt x="0" y="156599"/>
                </a:moveTo>
                <a:lnTo>
                  <a:pt x="0" y="0"/>
                </a:lnTo>
                <a:lnTo>
                  <a:pt x="4359899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7" name="Freeform 6967"/>
          <p:cNvSpPr/>
          <p:nvPr/>
        </p:nvSpPr>
        <p:spPr>
          <a:xfrm rot="0" flipH="0" flipV="1">
            <a:off x="1508124" y="4447550"/>
            <a:ext cx="4359899" cy="156599"/>
          </a:xfrm>
          <a:custGeom>
            <a:pathLst>
              <a:path w="4359899" h="156599">
                <a:moveTo>
                  <a:pt x="0" y="156599"/>
                </a:moveTo>
                <a:lnTo>
                  <a:pt x="0" y="0"/>
                </a:lnTo>
                <a:lnTo>
                  <a:pt x="4359899" y="0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8" name="Freeform 6968"/>
          <p:cNvSpPr/>
          <p:nvPr/>
        </p:nvSpPr>
        <p:spPr>
          <a:xfrm rot="0" flipH="0" flipV="1">
            <a:off x="5868049" y="4239050"/>
            <a:ext cx="3275999" cy="729899"/>
          </a:xfrm>
          <a:custGeom>
            <a:pathLst>
              <a:path w="1664208000" h="370789200">
                <a:moveTo>
                  <a:pt x="0" y="370789200"/>
                </a:moveTo>
                <a:lnTo>
                  <a:pt x="1664208000" y="370789200"/>
                </a:lnTo>
                <a:lnTo>
                  <a:pt x="1664208000" y="0"/>
                </a:lnTo>
                <a:lnTo>
                  <a:pt x="0" y="0"/>
                </a:lnTo>
                <a:close/>
                <a:moveTo>
                  <a:pt x="-827532000" y="2524226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9" name="Freeform 6969"/>
          <p:cNvSpPr/>
          <p:nvPr/>
        </p:nvSpPr>
        <p:spPr>
          <a:xfrm rot="0" flipH="0" flipV="1">
            <a:off x="6409274" y="2741475"/>
            <a:ext cx="2505599" cy="1374299"/>
          </a:xfrm>
          <a:custGeom>
            <a:pathLst>
              <a:path w="1272844800" h="698144301">
                <a:moveTo>
                  <a:pt x="0" y="698144301"/>
                </a:moveTo>
                <a:lnTo>
                  <a:pt x="1272844800" y="698144301"/>
                </a:lnTo>
                <a:lnTo>
                  <a:pt x="1272844800" y="0"/>
                </a:lnTo>
                <a:lnTo>
                  <a:pt x="0" y="0"/>
                </a:lnTo>
                <a:close/>
                <a:moveTo>
                  <a:pt x="-1863242500" y="20908135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0" name="Freeform 6970"/>
          <p:cNvSpPr/>
          <p:nvPr/>
        </p:nvSpPr>
        <p:spPr>
          <a:xfrm rot="0" flipH="0" flipV="1">
            <a:off x="325674" y="2479800"/>
            <a:ext cx="1822799" cy="8099"/>
          </a:xfrm>
          <a:custGeom>
            <a:pathLst>
              <a:path w="925982400" h="4114800">
                <a:moveTo>
                  <a:pt x="0" y="4114800"/>
                </a:moveTo>
                <a:lnTo>
                  <a:pt x="9259824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1" name="Freeform 6971"/>
          <p:cNvSpPr/>
          <p:nvPr/>
        </p:nvSpPr>
        <p:spPr>
          <a:xfrm rot="0" flipH="0" flipV="1">
            <a:off x="325674" y="2479800"/>
            <a:ext cx="1765650" cy="7846"/>
          </a:xfrm>
          <a:custGeom>
            <a:pathLst>
              <a:path w="896950497" h="3985815">
                <a:moveTo>
                  <a:pt x="0" y="3985815"/>
                </a:moveTo>
                <a:lnTo>
                  <a:pt x="896950497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2" name="Freeform 6972"/>
          <p:cNvSpPr/>
          <p:nvPr/>
        </p:nvSpPr>
        <p:spPr>
          <a:xfrm rot="0" flipH="0" flipV="1">
            <a:off x="2091255" y="2471914"/>
            <a:ext cx="43294" cy="31465"/>
          </a:xfrm>
          <a:custGeom>
            <a:pathLst>
              <a:path w="21993820" h="15984339">
                <a:moveTo>
                  <a:pt x="0" y="0"/>
                </a:moveTo>
                <a:lnTo>
                  <a:pt x="21993820" y="7894638"/>
                </a:lnTo>
                <a:lnTo>
                  <a:pt x="71040" y="15984339"/>
                </a:lnTo>
                <a:close/>
                <a:moveTo>
                  <a:pt x="209358508" y="1271716385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3" name="Freeform 6973"/>
          <p:cNvSpPr/>
          <p:nvPr/>
        </p:nvSpPr>
        <p:spPr>
          <a:xfrm rot="0" flipH="0" flipV="1">
            <a:off x="325672" y="2164275"/>
            <a:ext cx="1799399" cy="315599"/>
          </a:xfrm>
          <a:custGeom>
            <a:pathLst>
              <a:path w="914095163" h="160324800">
                <a:moveTo>
                  <a:pt x="0" y="160324800"/>
                </a:moveTo>
                <a:lnTo>
                  <a:pt x="914095163" y="160324800"/>
                </a:lnTo>
                <a:lnTo>
                  <a:pt x="914095163" y="0"/>
                </a:lnTo>
                <a:lnTo>
                  <a:pt x="0" y="0"/>
                </a:lnTo>
                <a:close/>
                <a:moveTo>
                  <a:pt x="934010252" y="1259776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4" name="Freeform 6974"/>
          <p:cNvSpPr/>
          <p:nvPr/>
        </p:nvSpPr>
        <p:spPr>
          <a:xfrm rot="0" flipH="0" flipV="1">
            <a:off x="2833575" y="2326050"/>
            <a:ext cx="1044600" cy="315599"/>
          </a:xfrm>
          <a:custGeom>
            <a:pathLst>
              <a:path w="530656899" h="160324800">
                <a:moveTo>
                  <a:pt x="0" y="160324800"/>
                </a:moveTo>
                <a:lnTo>
                  <a:pt x="530656899" y="160324800"/>
                </a:lnTo>
                <a:lnTo>
                  <a:pt x="530656899" y="0"/>
                </a:lnTo>
                <a:lnTo>
                  <a:pt x="0" y="0"/>
                </a:lnTo>
                <a:close/>
                <a:moveTo>
                  <a:pt x="-257822799" y="1341958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5" name="Freeform 6975"/>
          <p:cNvSpPr/>
          <p:nvPr/>
        </p:nvSpPr>
        <p:spPr>
          <a:xfrm rot="0" flipH="0" flipV="1">
            <a:off x="2759199" y="2651000"/>
            <a:ext cx="287999" cy="252299"/>
          </a:xfrm>
          <a:custGeom>
            <a:pathLst>
              <a:path w="146304000" h="128168400">
                <a:moveTo>
                  <a:pt x="146304000" y="128168400"/>
                </a:moveTo>
                <a:lnTo>
                  <a:pt x="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6" name="Freeform 6976"/>
          <p:cNvSpPr/>
          <p:nvPr/>
        </p:nvSpPr>
        <p:spPr>
          <a:xfrm rot="0" flipH="0" flipV="1">
            <a:off x="2802187" y="2651000"/>
            <a:ext cx="245012" cy="214641"/>
          </a:xfrm>
          <a:custGeom>
            <a:pathLst>
              <a:path w="124466350" h="109037635">
                <a:moveTo>
                  <a:pt x="124466350" y="109037635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7" name="Freeform 6977"/>
          <p:cNvSpPr/>
          <p:nvPr/>
        </p:nvSpPr>
        <p:spPr>
          <a:xfrm rot="0" flipH="0" flipV="1">
            <a:off x="2769674" y="2853808"/>
            <a:ext cx="42880" cy="40317"/>
          </a:xfrm>
          <a:custGeom>
            <a:pathLst>
              <a:path w="21783378" h="20481231">
                <a:moveTo>
                  <a:pt x="11250414" y="20481231"/>
                </a:moveTo>
                <a:lnTo>
                  <a:pt x="0" y="0"/>
                </a:lnTo>
                <a:lnTo>
                  <a:pt x="21783378" y="8457803"/>
                </a:lnTo>
                <a:close/>
                <a:moveTo>
                  <a:pt x="42739568" y="1470215202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8" name="Freeform 6978"/>
          <p:cNvSpPr/>
          <p:nvPr/>
        </p:nvSpPr>
        <p:spPr>
          <a:xfrm rot="0" flipH="0" flipV="1">
            <a:off x="2780799" y="2651000"/>
            <a:ext cx="425999" cy="720299"/>
          </a:xfrm>
          <a:custGeom>
            <a:pathLst>
              <a:path w="216408000" h="365912400">
                <a:moveTo>
                  <a:pt x="216408000" y="365912400"/>
                </a:moveTo>
                <a:lnTo>
                  <a:pt x="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9" name="Freeform 6979"/>
          <p:cNvSpPr/>
          <p:nvPr/>
        </p:nvSpPr>
        <p:spPr>
          <a:xfrm rot="0" flipH="0" flipV="1">
            <a:off x="2809892" y="2651000"/>
            <a:ext cx="396907" cy="671108"/>
          </a:xfrm>
          <a:custGeom>
            <a:pathLst>
              <a:path w="201628971" h="340923364">
                <a:moveTo>
                  <a:pt x="201628971" y="340923364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0" name="Freeform 6980"/>
          <p:cNvSpPr/>
          <p:nvPr/>
        </p:nvSpPr>
        <p:spPr>
          <a:xfrm rot="0" flipH="0" flipV="1">
            <a:off x="2787888" y="3314101"/>
            <a:ext cx="35545" cy="45214"/>
          </a:xfrm>
          <a:custGeom>
            <a:pathLst>
              <a:path w="18057217" h="22968744">
                <a:moveTo>
                  <a:pt x="4298850" y="22968744"/>
                </a:moveTo>
                <a:lnTo>
                  <a:pt x="0" y="0"/>
                </a:lnTo>
                <a:lnTo>
                  <a:pt x="18057217" y="14831814"/>
                </a:lnTo>
                <a:close/>
                <a:moveTo>
                  <a:pt x="267315652" y="1706531742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1" name="Rectangle 6981"/>
          <p:cNvSpPr/>
          <p:nvPr/>
        </p:nvSpPr>
        <p:spPr>
          <a:xfrm rot="0" flipH="0" flipV="0">
            <a:off x="411400" y="107700"/>
            <a:ext cx="3303396" cy="1894209"/>
          </a:xfrm>
          <a:prstGeom prst="rect">
            <a:avLst/>
          </a:prstGeom>
        </p:spPr>
      </p:sp>
      <p:sp>
        <p:nvSpPr>
          <p:cNvPr id="6982" name="Freeform 6982"/>
          <p:cNvSpPr/>
          <p:nvPr/>
        </p:nvSpPr>
        <p:spPr>
          <a:xfrm rot="0" flipH="0" flipV="0">
            <a:off x="413749" y="398662"/>
            <a:ext cx="296271" cy="338328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3" name="Freeform 6983"/>
          <p:cNvSpPr/>
          <p:nvPr/>
        </p:nvSpPr>
        <p:spPr>
          <a:xfrm rot="0" flipH="0" flipV="0">
            <a:off x="709786" y="392318"/>
            <a:ext cx="223672" cy="351720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4" name="Freeform 6984"/>
          <p:cNvSpPr/>
          <p:nvPr/>
        </p:nvSpPr>
        <p:spPr>
          <a:xfrm rot="0" flipH="0" flipV="0">
            <a:off x="999244" y="391613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5" name="Freeform 6985"/>
          <p:cNvSpPr/>
          <p:nvPr/>
        </p:nvSpPr>
        <p:spPr>
          <a:xfrm rot="0" flipH="0" flipV="0">
            <a:off x="1130816" y="39278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6" name="Freeform 6986"/>
          <p:cNvSpPr/>
          <p:nvPr/>
        </p:nvSpPr>
        <p:spPr>
          <a:xfrm rot="0" flipH="0" flipV="0">
            <a:off x="1257219" y="39866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7" name="Freeform 6987"/>
          <p:cNvSpPr/>
          <p:nvPr/>
        </p:nvSpPr>
        <p:spPr>
          <a:xfrm rot="0" flipH="0" flipV="0">
            <a:off x="1496399" y="47619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8" name="Freeform 6988"/>
          <p:cNvSpPr/>
          <p:nvPr/>
        </p:nvSpPr>
        <p:spPr>
          <a:xfrm rot="0" flipH="0" flipV="0">
            <a:off x="1752964" y="412759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9" name="Freeform 6989"/>
          <p:cNvSpPr/>
          <p:nvPr/>
        </p:nvSpPr>
        <p:spPr>
          <a:xfrm rot="0" flipH="0" flipV="0">
            <a:off x="1970528" y="47619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0" name="Freeform 6990"/>
          <p:cNvSpPr/>
          <p:nvPr/>
        </p:nvSpPr>
        <p:spPr>
          <a:xfrm rot="0" flipH="0" flipV="0">
            <a:off x="2224743" y="47619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1" name="Freeform 6991"/>
          <p:cNvSpPr/>
          <p:nvPr/>
        </p:nvSpPr>
        <p:spPr>
          <a:xfrm rot="0" flipH="0" flipV="0">
            <a:off x="2504804" y="48324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2" name="Freeform 6992"/>
          <p:cNvSpPr/>
          <p:nvPr/>
        </p:nvSpPr>
        <p:spPr>
          <a:xfrm rot="0" flipH="0" flipV="0">
            <a:off x="2789093" y="47619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3" name="Freeform 6993"/>
          <p:cNvSpPr/>
          <p:nvPr/>
        </p:nvSpPr>
        <p:spPr>
          <a:xfrm rot="0" flipH="0" flipV="0">
            <a:off x="3076202" y="513552"/>
            <a:ext cx="58502" cy="19289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4" name="Freeform 6994"/>
          <p:cNvSpPr/>
          <p:nvPr/>
        </p:nvSpPr>
        <p:spPr>
          <a:xfrm rot="0" flipH="0" flipV="0">
            <a:off x="444292" y="960637"/>
            <a:ext cx="271602" cy="338328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5" name="Freeform 6995"/>
          <p:cNvSpPr/>
          <p:nvPr/>
        </p:nvSpPr>
        <p:spPr>
          <a:xfrm rot="0" flipH="0" flipV="0">
            <a:off x="767584" y="954293"/>
            <a:ext cx="223672" cy="351720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6" name="Freeform 6996"/>
          <p:cNvSpPr/>
          <p:nvPr/>
        </p:nvSpPr>
        <p:spPr>
          <a:xfrm rot="0" flipH="0" flipV="0">
            <a:off x="1051873" y="960637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7" name="Freeform 6997"/>
          <p:cNvSpPr/>
          <p:nvPr/>
        </p:nvSpPr>
        <p:spPr>
          <a:xfrm rot="0" flipH="0" flipV="0">
            <a:off x="1277660" y="1045219"/>
            <a:ext cx="255390" cy="366522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8" name="Freeform 6998"/>
          <p:cNvSpPr/>
          <p:nvPr/>
        </p:nvSpPr>
        <p:spPr>
          <a:xfrm rot="0" flipH="0" flipV="0">
            <a:off x="1544328" y="1045219"/>
            <a:ext cx="241058" cy="253746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9" name="Freeform 6999"/>
          <p:cNvSpPr/>
          <p:nvPr/>
        </p:nvSpPr>
        <p:spPr>
          <a:xfrm rot="0" flipH="0" flipV="0">
            <a:off x="1799954" y="954293"/>
            <a:ext cx="223672" cy="351720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0" name="Freeform 7000"/>
          <p:cNvSpPr/>
          <p:nvPr/>
        </p:nvSpPr>
        <p:spPr>
          <a:xfrm rot="0" flipH="0" flipV="0">
            <a:off x="2164596" y="103817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1" name="Freeform 7001"/>
          <p:cNvSpPr/>
          <p:nvPr/>
        </p:nvSpPr>
        <p:spPr>
          <a:xfrm rot="0" flipH="0" flipV="0">
            <a:off x="2454055" y="954763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2" name="Freeform 7002"/>
          <p:cNvSpPr/>
          <p:nvPr/>
        </p:nvSpPr>
        <p:spPr>
          <a:xfrm rot="0" flipH="0" flipV="0">
            <a:off x="2580458" y="1037935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3" name="Freeform 7003"/>
          <p:cNvSpPr/>
          <p:nvPr/>
        </p:nvSpPr>
        <p:spPr>
          <a:xfrm rot="0" flipH="0" flipV="0">
            <a:off x="2856759" y="1038170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4" name="Freeform 7004"/>
          <p:cNvSpPr/>
          <p:nvPr/>
        </p:nvSpPr>
        <p:spPr>
          <a:xfrm rot="0" flipH="0" flipV="0">
            <a:off x="3210124" y="954763"/>
            <a:ext cx="106432" cy="456977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5" name="Freeform 7005"/>
          <p:cNvSpPr/>
          <p:nvPr/>
        </p:nvSpPr>
        <p:spPr>
          <a:xfrm rot="0" flipH="0" flipV="0">
            <a:off x="3368950" y="103817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6" name="Freeform 7006"/>
          <p:cNvSpPr/>
          <p:nvPr/>
        </p:nvSpPr>
        <p:spPr>
          <a:xfrm rot="0" flipH="0" flipV="0">
            <a:off x="430195" y="160014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7" name="Freeform 7007"/>
          <p:cNvSpPr/>
          <p:nvPr/>
        </p:nvSpPr>
        <p:spPr>
          <a:xfrm rot="0" flipH="0" flipV="0">
            <a:off x="670314" y="1536709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8" name="Freeform 7008"/>
          <p:cNvSpPr/>
          <p:nvPr/>
        </p:nvSpPr>
        <p:spPr>
          <a:xfrm rot="0" flipH="0" flipV="0">
            <a:off x="887878" y="160014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9" name="Freeform 7009"/>
          <p:cNvSpPr/>
          <p:nvPr/>
        </p:nvSpPr>
        <p:spPr>
          <a:xfrm rot="0" flipH="0" flipV="0">
            <a:off x="1172168" y="1599910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0" name="Freeform 7010"/>
          <p:cNvSpPr/>
          <p:nvPr/>
        </p:nvSpPr>
        <p:spPr>
          <a:xfrm rot="0" flipH="0" flipV="0">
            <a:off x="1448469" y="1522612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1" name="Freeform 7011"/>
          <p:cNvSpPr/>
          <p:nvPr/>
        </p:nvSpPr>
        <p:spPr>
          <a:xfrm rot="0" flipH="0" flipV="0">
            <a:off x="1738397" y="160014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2" name="Freeform 7012"/>
          <p:cNvSpPr/>
          <p:nvPr/>
        </p:nvSpPr>
        <p:spPr>
          <a:xfrm rot="0" flipH="0" flipV="0">
            <a:off x="2023156" y="1605588"/>
            <a:ext cx="142849" cy="25535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3" name="Freeform 7013"/>
          <p:cNvSpPr/>
          <p:nvPr/>
        </p:nvSpPr>
        <p:spPr>
          <a:xfrm rot="0" flipH="0" flipV="0">
            <a:off x="2192321" y="1522612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4" name="Freeform 7014"/>
          <p:cNvSpPr/>
          <p:nvPr/>
        </p:nvSpPr>
        <p:spPr>
          <a:xfrm rot="0" flipH="0" flipV="0">
            <a:off x="2501045" y="151673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5" name="Freeform 7015"/>
          <p:cNvSpPr/>
          <p:nvPr/>
        </p:nvSpPr>
        <p:spPr>
          <a:xfrm rot="0" flipH="0" flipV="0">
            <a:off x="2627448" y="1600850"/>
            <a:ext cx="361822" cy="260089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6" name="Freeform 7016"/>
          <p:cNvSpPr/>
          <p:nvPr/>
        </p:nvSpPr>
        <p:spPr>
          <a:xfrm rot="0" flipH="0" flipV="0">
            <a:off x="3036261" y="160014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7" name="Freeform 7017"/>
          <p:cNvSpPr/>
          <p:nvPr/>
        </p:nvSpPr>
        <p:spPr>
          <a:xfrm rot="0" flipH="0" flipV="0">
            <a:off x="3325719" y="1515563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8" name="Freeform 7018"/>
          <p:cNvSpPr/>
          <p:nvPr/>
        </p:nvSpPr>
        <p:spPr>
          <a:xfrm rot="0" flipH="0" flipV="0">
            <a:off x="3457291" y="1515563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9" name="Freeform 7019"/>
          <p:cNvSpPr/>
          <p:nvPr/>
        </p:nvSpPr>
        <p:spPr>
          <a:xfrm rot="0" flipH="0" flipV="0">
            <a:off x="3588863" y="151673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0" name="Rectangle 7020"/>
          <p:cNvSpPr/>
          <p:nvPr/>
        </p:nvSpPr>
        <p:spPr>
          <a:xfrm rot="0" flipH="0" flipV="0">
            <a:off x="6424819" y="236472"/>
            <a:ext cx="1254505" cy="416356"/>
          </a:xfrm>
          <a:prstGeom prst="rect">
            <a:avLst/>
          </a:prstGeom>
        </p:spPr>
      </p:sp>
      <p:sp>
        <p:nvSpPr>
          <p:cNvPr id="7021" name="Freeform 7021"/>
          <p:cNvSpPr/>
          <p:nvPr/>
        </p:nvSpPr>
        <p:spPr>
          <a:xfrm rot="0" flipH="0" flipV="0">
            <a:off x="6445139" y="393748"/>
            <a:ext cx="113283" cy="182879"/>
          </a:xfrm>
          <a:custGeom>
            <a:pathLst>
              <a:path w="5664200" h="9144000">
                <a:moveTo>
                  <a:pt x="0" y="914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7531100"/>
                </a:lnTo>
                <a:lnTo>
                  <a:pt x="5664200" y="7531100"/>
                </a:lnTo>
                <a:lnTo>
                  <a:pt x="56642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2" name="Freeform 7022"/>
          <p:cNvSpPr/>
          <p:nvPr/>
        </p:nvSpPr>
        <p:spPr>
          <a:xfrm rot="0" flipH="0" flipV="0">
            <a:off x="6582552" y="389938"/>
            <a:ext cx="34543" cy="186689"/>
          </a:xfrm>
          <a:custGeom>
            <a:pathLst>
              <a:path w="1727200" h="9334500">
                <a:moveTo>
                  <a:pt x="0" y="152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1524000"/>
                </a:lnTo>
                <a:close/>
                <a:moveTo>
                  <a:pt x="6794500" y="9334500"/>
                </a:moveTo>
                <a:moveTo>
                  <a:pt x="0" y="9334500"/>
                </a:moveTo>
                <a:lnTo>
                  <a:pt x="0" y="2476500"/>
                </a:lnTo>
                <a:lnTo>
                  <a:pt x="1727200" y="2476500"/>
                </a:lnTo>
                <a:lnTo>
                  <a:pt x="172720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3" name="Freeform 7023"/>
          <p:cNvSpPr/>
          <p:nvPr/>
        </p:nvSpPr>
        <p:spPr>
          <a:xfrm rot="0" flipH="0" flipV="0">
            <a:off x="6647577" y="435658"/>
            <a:ext cx="118617" cy="144779"/>
          </a:xfrm>
          <a:custGeom>
            <a:pathLst>
              <a:path w="5930900" h="7239000">
                <a:moveTo>
                  <a:pt x="3060700" y="7239000"/>
                </a:moveTo>
                <a:cubicBezTo>
                  <a:pt x="2197100" y="7239000"/>
                  <a:pt x="1499658" y="7043209"/>
                  <a:pt x="968375" y="6651625"/>
                </a:cubicBezTo>
                <a:cubicBezTo>
                  <a:pt x="437091" y="6260042"/>
                  <a:pt x="114300" y="5706534"/>
                  <a:pt x="0" y="4991100"/>
                </a:cubicBezTo>
                <a:lnTo>
                  <a:pt x="1765300" y="4724400"/>
                </a:lnTo>
                <a:cubicBezTo>
                  <a:pt x="1837266" y="5046134"/>
                  <a:pt x="1997075" y="5298017"/>
                  <a:pt x="2244725" y="5480050"/>
                </a:cubicBezTo>
                <a:cubicBezTo>
                  <a:pt x="2492375" y="5662084"/>
                  <a:pt x="2806700" y="5753100"/>
                  <a:pt x="3187700" y="5753100"/>
                </a:cubicBezTo>
                <a:cubicBezTo>
                  <a:pt x="3500966" y="5753100"/>
                  <a:pt x="3742266" y="5692775"/>
                  <a:pt x="3911600" y="5572125"/>
                </a:cubicBezTo>
                <a:cubicBezTo>
                  <a:pt x="4080933" y="5451475"/>
                  <a:pt x="4165600" y="5283200"/>
                  <a:pt x="4165600" y="5067300"/>
                </a:cubicBezTo>
                <a:cubicBezTo>
                  <a:pt x="4165600" y="4931834"/>
                  <a:pt x="4131733" y="4822825"/>
                  <a:pt x="4064000" y="4740275"/>
                </a:cubicBezTo>
                <a:cubicBezTo>
                  <a:pt x="3996266" y="4657725"/>
                  <a:pt x="3844925" y="4576234"/>
                  <a:pt x="3609975" y="4495800"/>
                </a:cubicBezTo>
                <a:cubicBezTo>
                  <a:pt x="3375025" y="4415367"/>
                  <a:pt x="3009900" y="4309534"/>
                  <a:pt x="2514600" y="4178300"/>
                </a:cubicBezTo>
                <a:cubicBezTo>
                  <a:pt x="1955800" y="4034367"/>
                  <a:pt x="1509183" y="3873500"/>
                  <a:pt x="1174750" y="3695700"/>
                </a:cubicBezTo>
                <a:cubicBezTo>
                  <a:pt x="840316" y="3517900"/>
                  <a:pt x="599016" y="3305175"/>
                  <a:pt x="450850" y="3057525"/>
                </a:cubicBezTo>
                <a:cubicBezTo>
                  <a:pt x="302683" y="2809875"/>
                  <a:pt x="228600" y="2510367"/>
                  <a:pt x="228600" y="2159000"/>
                </a:cubicBezTo>
                <a:cubicBezTo>
                  <a:pt x="228600" y="1718734"/>
                  <a:pt x="340783" y="1336675"/>
                  <a:pt x="565150" y="1012825"/>
                </a:cubicBezTo>
                <a:cubicBezTo>
                  <a:pt x="789516" y="688975"/>
                  <a:pt x="1105958" y="439209"/>
                  <a:pt x="1514475" y="263525"/>
                </a:cubicBezTo>
                <a:cubicBezTo>
                  <a:pt x="1922991" y="87842"/>
                  <a:pt x="2404533" y="0"/>
                  <a:pt x="2959100" y="0"/>
                </a:cubicBezTo>
                <a:cubicBezTo>
                  <a:pt x="3496733" y="0"/>
                  <a:pt x="3972983" y="82550"/>
                  <a:pt x="4387850" y="247650"/>
                </a:cubicBezTo>
                <a:cubicBezTo>
                  <a:pt x="4802716" y="412750"/>
                  <a:pt x="5138208" y="647700"/>
                  <a:pt x="5394325" y="952500"/>
                </a:cubicBezTo>
                <a:cubicBezTo>
                  <a:pt x="5650441" y="1257300"/>
                  <a:pt x="5808133" y="1617134"/>
                  <a:pt x="5867400" y="2032000"/>
                </a:cubicBezTo>
                <a:lnTo>
                  <a:pt x="4102100" y="2349500"/>
                </a:lnTo>
                <a:cubicBezTo>
                  <a:pt x="4072466" y="2095500"/>
                  <a:pt x="3962400" y="1894417"/>
                  <a:pt x="3771900" y="1746250"/>
                </a:cubicBezTo>
                <a:cubicBezTo>
                  <a:pt x="3581400" y="1598084"/>
                  <a:pt x="3323166" y="1511300"/>
                  <a:pt x="2997200" y="1485900"/>
                </a:cubicBezTo>
                <a:cubicBezTo>
                  <a:pt x="2679700" y="1464734"/>
                  <a:pt x="2424641" y="1507067"/>
                  <a:pt x="2232025" y="1612900"/>
                </a:cubicBezTo>
                <a:cubicBezTo>
                  <a:pt x="2039408" y="1718734"/>
                  <a:pt x="1943100" y="1871134"/>
                  <a:pt x="1943100" y="2070100"/>
                </a:cubicBezTo>
                <a:cubicBezTo>
                  <a:pt x="1943100" y="2188634"/>
                  <a:pt x="1984375" y="2288117"/>
                  <a:pt x="2066925" y="2368550"/>
                </a:cubicBezTo>
                <a:cubicBezTo>
                  <a:pt x="2149475" y="2448984"/>
                  <a:pt x="2320925" y="2531534"/>
                  <a:pt x="2581275" y="2616200"/>
                </a:cubicBezTo>
                <a:cubicBezTo>
                  <a:pt x="2841625" y="2700867"/>
                  <a:pt x="3238500" y="2810934"/>
                  <a:pt x="3771900" y="2946400"/>
                </a:cubicBezTo>
                <a:cubicBezTo>
                  <a:pt x="4292600" y="3081867"/>
                  <a:pt x="4710641" y="3239559"/>
                  <a:pt x="5026025" y="3419475"/>
                </a:cubicBezTo>
                <a:cubicBezTo>
                  <a:pt x="5341408" y="3599392"/>
                  <a:pt x="5571066" y="3815292"/>
                  <a:pt x="5715000" y="4067175"/>
                </a:cubicBezTo>
                <a:cubicBezTo>
                  <a:pt x="5858933" y="4319059"/>
                  <a:pt x="5930900" y="4622800"/>
                  <a:pt x="5930900" y="4978400"/>
                </a:cubicBezTo>
                <a:cubicBezTo>
                  <a:pt x="5930900" y="5681134"/>
                  <a:pt x="5676900" y="6233584"/>
                  <a:pt x="5168900" y="6635750"/>
                </a:cubicBezTo>
                <a:cubicBezTo>
                  <a:pt x="4660900" y="7037917"/>
                  <a:pt x="3958166" y="7239000"/>
                  <a:pt x="306070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4" name="Freeform 7024"/>
          <p:cNvSpPr/>
          <p:nvPr/>
        </p:nvSpPr>
        <p:spPr>
          <a:xfrm rot="0" flipH="0" flipV="0">
            <a:off x="6786515" y="389684"/>
            <a:ext cx="122681" cy="190753"/>
          </a:xfrm>
          <a:custGeom>
            <a:pathLst>
              <a:path w="6134100" h="9537700">
                <a:moveTo>
                  <a:pt x="3886200" y="1524000"/>
                </a:moveTo>
                <a:lnTo>
                  <a:pt x="3886200" y="0"/>
                </a:lnTo>
                <a:lnTo>
                  <a:pt x="5410200" y="0"/>
                </a:lnTo>
                <a:lnTo>
                  <a:pt x="5410200" y="1524000"/>
                </a:lnTo>
                <a:close/>
                <a:moveTo>
                  <a:pt x="7315200" y="9347200"/>
                </a:moveTo>
                <a:moveTo>
                  <a:pt x="1193800" y="1524000"/>
                </a:moveTo>
                <a:lnTo>
                  <a:pt x="1193800" y="0"/>
                </a:lnTo>
                <a:lnTo>
                  <a:pt x="2717800" y="0"/>
                </a:lnTo>
                <a:lnTo>
                  <a:pt x="2717800" y="1524000"/>
                </a:lnTo>
                <a:close/>
                <a:moveTo>
                  <a:pt x="7315200" y="9347200"/>
                </a:moveTo>
                <a:moveTo>
                  <a:pt x="2286000" y="9537700"/>
                </a:moveTo>
                <a:cubicBezTo>
                  <a:pt x="1794933" y="9537700"/>
                  <a:pt x="1379008" y="9443508"/>
                  <a:pt x="1038225" y="9255125"/>
                </a:cubicBezTo>
                <a:cubicBezTo>
                  <a:pt x="697441" y="9066742"/>
                  <a:pt x="439208" y="8814859"/>
                  <a:pt x="263525" y="8499475"/>
                </a:cubicBezTo>
                <a:cubicBezTo>
                  <a:pt x="87841" y="8184092"/>
                  <a:pt x="0" y="7835900"/>
                  <a:pt x="0" y="7454900"/>
                </a:cubicBezTo>
                <a:cubicBezTo>
                  <a:pt x="0" y="7137400"/>
                  <a:pt x="48683" y="6847417"/>
                  <a:pt x="146050" y="6584950"/>
                </a:cubicBezTo>
                <a:cubicBezTo>
                  <a:pt x="243416" y="6322484"/>
                  <a:pt x="401108" y="6090709"/>
                  <a:pt x="619125" y="5889625"/>
                </a:cubicBezTo>
                <a:cubicBezTo>
                  <a:pt x="837141" y="5688542"/>
                  <a:pt x="1130300" y="5520267"/>
                  <a:pt x="1498600" y="5384800"/>
                </a:cubicBezTo>
                <a:cubicBezTo>
                  <a:pt x="1752600" y="5291667"/>
                  <a:pt x="2055283" y="5209117"/>
                  <a:pt x="2406650" y="5137150"/>
                </a:cubicBezTo>
                <a:cubicBezTo>
                  <a:pt x="2758016" y="5065184"/>
                  <a:pt x="3155950" y="4996392"/>
                  <a:pt x="3600450" y="4930775"/>
                </a:cubicBezTo>
                <a:cubicBezTo>
                  <a:pt x="4044950" y="4865159"/>
                  <a:pt x="4533900" y="4792134"/>
                  <a:pt x="5067300" y="4711700"/>
                </a:cubicBezTo>
                <a:lnTo>
                  <a:pt x="4445000" y="5054600"/>
                </a:lnTo>
                <a:cubicBezTo>
                  <a:pt x="4445000" y="4648200"/>
                  <a:pt x="4347633" y="4349750"/>
                  <a:pt x="4152900" y="4159250"/>
                </a:cubicBezTo>
                <a:cubicBezTo>
                  <a:pt x="3958166" y="3968750"/>
                  <a:pt x="3632200" y="3873500"/>
                  <a:pt x="3175000" y="3873500"/>
                </a:cubicBezTo>
                <a:cubicBezTo>
                  <a:pt x="2921000" y="3873500"/>
                  <a:pt x="2656416" y="3934884"/>
                  <a:pt x="2381250" y="4057650"/>
                </a:cubicBezTo>
                <a:cubicBezTo>
                  <a:pt x="2106083" y="4180417"/>
                  <a:pt x="1913466" y="4398434"/>
                  <a:pt x="1803400" y="4711700"/>
                </a:cubicBezTo>
                <a:lnTo>
                  <a:pt x="241300" y="4216400"/>
                </a:lnTo>
                <a:cubicBezTo>
                  <a:pt x="414866" y="3649134"/>
                  <a:pt x="740833" y="3187700"/>
                  <a:pt x="1219200" y="2832100"/>
                </a:cubicBezTo>
                <a:cubicBezTo>
                  <a:pt x="1697566" y="2476500"/>
                  <a:pt x="2349500" y="2298700"/>
                  <a:pt x="3175000" y="2298700"/>
                </a:cubicBezTo>
                <a:cubicBezTo>
                  <a:pt x="3780366" y="2298700"/>
                  <a:pt x="4318000" y="2391834"/>
                  <a:pt x="4787900" y="2578100"/>
                </a:cubicBezTo>
                <a:cubicBezTo>
                  <a:pt x="5257800" y="2764367"/>
                  <a:pt x="5613400" y="3086100"/>
                  <a:pt x="5854700" y="3543300"/>
                </a:cubicBezTo>
                <a:cubicBezTo>
                  <a:pt x="5990166" y="3797300"/>
                  <a:pt x="6070600" y="4051300"/>
                  <a:pt x="6096000" y="4305300"/>
                </a:cubicBezTo>
                <a:cubicBezTo>
                  <a:pt x="6121400" y="4559300"/>
                  <a:pt x="6134100" y="4842934"/>
                  <a:pt x="6134100" y="5156200"/>
                </a:cubicBezTo>
                <a:lnTo>
                  <a:pt x="6134100" y="9347200"/>
                </a:lnTo>
                <a:lnTo>
                  <a:pt x="4622800" y="9347200"/>
                </a:lnTo>
                <a:lnTo>
                  <a:pt x="4622800" y="7937500"/>
                </a:lnTo>
                <a:lnTo>
                  <a:pt x="4838700" y="8229600"/>
                </a:lnTo>
                <a:cubicBezTo>
                  <a:pt x="4504266" y="8691034"/>
                  <a:pt x="4143375" y="9024409"/>
                  <a:pt x="3756025" y="9229725"/>
                </a:cubicBezTo>
                <a:cubicBezTo>
                  <a:pt x="3368675" y="9435041"/>
                  <a:pt x="2878666" y="9537700"/>
                  <a:pt x="2286000" y="9537700"/>
                </a:cubicBezTo>
                <a:close/>
                <a:moveTo>
                  <a:pt x="-698500" y="9347200"/>
                </a:moveTo>
                <a:moveTo>
                  <a:pt x="2654300" y="8178800"/>
                </a:moveTo>
                <a:cubicBezTo>
                  <a:pt x="2971800" y="8178800"/>
                  <a:pt x="3239558" y="8122709"/>
                  <a:pt x="3457575" y="8010525"/>
                </a:cubicBezTo>
                <a:cubicBezTo>
                  <a:pt x="3675591" y="7898342"/>
                  <a:pt x="3849158" y="7770284"/>
                  <a:pt x="3978275" y="7626350"/>
                </a:cubicBezTo>
                <a:cubicBezTo>
                  <a:pt x="4107391" y="7482417"/>
                  <a:pt x="4195233" y="7361767"/>
                  <a:pt x="4241800" y="7264400"/>
                </a:cubicBezTo>
                <a:cubicBezTo>
                  <a:pt x="4330700" y="7078134"/>
                  <a:pt x="4382558" y="6861175"/>
                  <a:pt x="4397375" y="6613525"/>
                </a:cubicBezTo>
                <a:cubicBezTo>
                  <a:pt x="4412191" y="6365875"/>
                  <a:pt x="4419600" y="6159500"/>
                  <a:pt x="4419600" y="5994400"/>
                </a:cubicBezTo>
                <a:lnTo>
                  <a:pt x="4927600" y="6121400"/>
                </a:lnTo>
                <a:cubicBezTo>
                  <a:pt x="4415366" y="6206067"/>
                  <a:pt x="4000500" y="6276975"/>
                  <a:pt x="3683000" y="6334125"/>
                </a:cubicBezTo>
                <a:cubicBezTo>
                  <a:pt x="3365500" y="6391275"/>
                  <a:pt x="3109383" y="6443134"/>
                  <a:pt x="2914650" y="6489700"/>
                </a:cubicBezTo>
                <a:cubicBezTo>
                  <a:pt x="2719916" y="6536267"/>
                  <a:pt x="2548466" y="6587067"/>
                  <a:pt x="2400300" y="6642100"/>
                </a:cubicBezTo>
                <a:cubicBezTo>
                  <a:pt x="2230966" y="6709834"/>
                  <a:pt x="2094441" y="6782859"/>
                  <a:pt x="1990725" y="6861175"/>
                </a:cubicBezTo>
                <a:cubicBezTo>
                  <a:pt x="1887008" y="6939492"/>
                  <a:pt x="1810808" y="7025217"/>
                  <a:pt x="1762125" y="7118350"/>
                </a:cubicBezTo>
                <a:cubicBezTo>
                  <a:pt x="1713441" y="7211484"/>
                  <a:pt x="1689100" y="7315200"/>
                  <a:pt x="1689100" y="7429500"/>
                </a:cubicBezTo>
                <a:cubicBezTo>
                  <a:pt x="1689100" y="7586134"/>
                  <a:pt x="1728258" y="7720542"/>
                  <a:pt x="1806575" y="7832725"/>
                </a:cubicBezTo>
                <a:cubicBezTo>
                  <a:pt x="1884891" y="7944909"/>
                  <a:pt x="1996016" y="8030634"/>
                  <a:pt x="2139950" y="8089900"/>
                </a:cubicBezTo>
                <a:cubicBezTo>
                  <a:pt x="2283883" y="8149167"/>
                  <a:pt x="2455333" y="8178800"/>
                  <a:pt x="2654300" y="8178800"/>
                </a:cubicBezTo>
                <a:close/>
                <a:moveTo>
                  <a:pt x="660400" y="93472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5" name="Freeform 7025"/>
          <p:cNvSpPr/>
          <p:nvPr/>
        </p:nvSpPr>
        <p:spPr>
          <a:xfrm rot="0" flipH="0" flipV="0">
            <a:off x="6926977" y="401368"/>
            <a:ext cx="97535" cy="177821"/>
          </a:xfrm>
          <a:custGeom>
            <a:pathLst>
              <a:path w="4876800" h="8891058">
                <a:moveTo>
                  <a:pt x="4876800" y="8763000"/>
                </a:moveTo>
                <a:cubicBezTo>
                  <a:pt x="4402666" y="8851900"/>
                  <a:pt x="3938058" y="8891058"/>
                  <a:pt x="3482975" y="8880475"/>
                </a:cubicBezTo>
                <a:cubicBezTo>
                  <a:pt x="3027891" y="8869891"/>
                  <a:pt x="2621491" y="8789458"/>
                  <a:pt x="2263775" y="8639175"/>
                </a:cubicBezTo>
                <a:cubicBezTo>
                  <a:pt x="1906058" y="8488892"/>
                  <a:pt x="1634066" y="8246534"/>
                  <a:pt x="1447800" y="7912100"/>
                </a:cubicBezTo>
                <a:cubicBezTo>
                  <a:pt x="1278466" y="7598834"/>
                  <a:pt x="1189566" y="7280275"/>
                  <a:pt x="1181100" y="6956425"/>
                </a:cubicBezTo>
                <a:cubicBezTo>
                  <a:pt x="1172633" y="6632575"/>
                  <a:pt x="1168400" y="6265334"/>
                  <a:pt x="1168400" y="5854700"/>
                </a:cubicBezTo>
                <a:lnTo>
                  <a:pt x="1168400" y="0"/>
                </a:lnTo>
                <a:lnTo>
                  <a:pt x="2895600" y="0"/>
                </a:lnTo>
                <a:lnTo>
                  <a:pt x="2895600" y="5753100"/>
                </a:lnTo>
                <a:cubicBezTo>
                  <a:pt x="2895600" y="6019800"/>
                  <a:pt x="2898775" y="6260042"/>
                  <a:pt x="2905125" y="6473825"/>
                </a:cubicBezTo>
                <a:cubicBezTo>
                  <a:pt x="2911475" y="6687609"/>
                  <a:pt x="2954866" y="6858000"/>
                  <a:pt x="3035300" y="6985000"/>
                </a:cubicBezTo>
                <a:cubicBezTo>
                  <a:pt x="3187700" y="7226300"/>
                  <a:pt x="3431116" y="7357534"/>
                  <a:pt x="3765550" y="7378700"/>
                </a:cubicBezTo>
                <a:cubicBezTo>
                  <a:pt x="4099983" y="7399867"/>
                  <a:pt x="4470400" y="7382934"/>
                  <a:pt x="4876800" y="7327900"/>
                </a:cubicBezTo>
                <a:close/>
                <a:moveTo>
                  <a:pt x="-127000" y="8763000"/>
                </a:moveTo>
                <a:moveTo>
                  <a:pt x="0" y="3238500"/>
                </a:moveTo>
                <a:lnTo>
                  <a:pt x="0" y="1905000"/>
                </a:lnTo>
                <a:lnTo>
                  <a:pt x="4876800" y="1905000"/>
                </a:lnTo>
                <a:lnTo>
                  <a:pt x="4876800" y="3238500"/>
                </a:lnTo>
                <a:close/>
                <a:moveTo>
                  <a:pt x="539750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6" name="Freeform 7026"/>
          <p:cNvSpPr/>
          <p:nvPr/>
        </p:nvSpPr>
        <p:spPr>
          <a:xfrm rot="0" flipH="0" flipV="0">
            <a:off x="7057533" y="389938"/>
            <a:ext cx="34543" cy="186689"/>
          </a:xfrm>
          <a:custGeom>
            <a:pathLst>
              <a:path w="1727200" h="9334500">
                <a:moveTo>
                  <a:pt x="0" y="152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1524000"/>
                </a:lnTo>
                <a:close/>
                <a:moveTo>
                  <a:pt x="6794500" y="9334500"/>
                </a:moveTo>
                <a:moveTo>
                  <a:pt x="0" y="9334500"/>
                </a:moveTo>
                <a:lnTo>
                  <a:pt x="0" y="2476500"/>
                </a:lnTo>
                <a:lnTo>
                  <a:pt x="1727200" y="2476500"/>
                </a:lnTo>
                <a:lnTo>
                  <a:pt x="172720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7" name="Freeform 7027"/>
          <p:cNvSpPr/>
          <p:nvPr/>
        </p:nvSpPr>
        <p:spPr>
          <a:xfrm rot="0" flipH="0" flipV="0">
            <a:off x="7122556" y="435658"/>
            <a:ext cx="134916" cy="144779"/>
          </a:xfrm>
          <a:custGeom>
            <a:pathLst>
              <a:path w="6745816" h="7239000">
                <a:moveTo>
                  <a:pt x="3568700" y="7239000"/>
                </a:moveTo>
                <a:cubicBezTo>
                  <a:pt x="2865966" y="7239000"/>
                  <a:pt x="2246841" y="7087658"/>
                  <a:pt x="1711325" y="6784975"/>
                </a:cubicBezTo>
                <a:cubicBezTo>
                  <a:pt x="1175808" y="6482292"/>
                  <a:pt x="756708" y="6065309"/>
                  <a:pt x="454025" y="5534025"/>
                </a:cubicBezTo>
                <a:cubicBezTo>
                  <a:pt x="151341" y="5002742"/>
                  <a:pt x="0" y="4394200"/>
                  <a:pt x="0" y="3708400"/>
                </a:cubicBezTo>
                <a:cubicBezTo>
                  <a:pt x="0" y="2959100"/>
                  <a:pt x="148166" y="2307167"/>
                  <a:pt x="444500" y="1752600"/>
                </a:cubicBezTo>
                <a:cubicBezTo>
                  <a:pt x="740833" y="1198034"/>
                  <a:pt x="1149350" y="767292"/>
                  <a:pt x="1670050" y="460375"/>
                </a:cubicBezTo>
                <a:cubicBezTo>
                  <a:pt x="2190750" y="153459"/>
                  <a:pt x="2789766" y="0"/>
                  <a:pt x="3467100" y="0"/>
                </a:cubicBezTo>
                <a:cubicBezTo>
                  <a:pt x="4186766" y="0"/>
                  <a:pt x="4798483" y="169334"/>
                  <a:pt x="5302250" y="508000"/>
                </a:cubicBezTo>
                <a:cubicBezTo>
                  <a:pt x="5806016" y="846667"/>
                  <a:pt x="6178550" y="1322917"/>
                  <a:pt x="6419850" y="1936750"/>
                </a:cubicBezTo>
                <a:cubicBezTo>
                  <a:pt x="6661150" y="2550584"/>
                  <a:pt x="6745816" y="3272367"/>
                  <a:pt x="6673850" y="4102100"/>
                </a:cubicBezTo>
                <a:lnTo>
                  <a:pt x="4965700" y="4102100"/>
                </a:lnTo>
                <a:lnTo>
                  <a:pt x="4965700" y="3467100"/>
                </a:lnTo>
                <a:cubicBezTo>
                  <a:pt x="4965700" y="2768600"/>
                  <a:pt x="4854575" y="2265892"/>
                  <a:pt x="4632325" y="1958975"/>
                </a:cubicBezTo>
                <a:cubicBezTo>
                  <a:pt x="4410075" y="1652059"/>
                  <a:pt x="4047066" y="1498600"/>
                  <a:pt x="3543300" y="1498600"/>
                </a:cubicBezTo>
                <a:cubicBezTo>
                  <a:pt x="2954866" y="1498600"/>
                  <a:pt x="2522008" y="1677459"/>
                  <a:pt x="2244725" y="2035175"/>
                </a:cubicBezTo>
                <a:cubicBezTo>
                  <a:pt x="1967441" y="2392892"/>
                  <a:pt x="1828800" y="2921000"/>
                  <a:pt x="1828800" y="3619500"/>
                </a:cubicBezTo>
                <a:cubicBezTo>
                  <a:pt x="1828800" y="4258734"/>
                  <a:pt x="1967441" y="4752975"/>
                  <a:pt x="2244725" y="5102225"/>
                </a:cubicBezTo>
                <a:cubicBezTo>
                  <a:pt x="2522008" y="5451475"/>
                  <a:pt x="2929466" y="5626100"/>
                  <a:pt x="3467100" y="5626100"/>
                </a:cubicBezTo>
                <a:cubicBezTo>
                  <a:pt x="3805766" y="5626100"/>
                  <a:pt x="4095750" y="5552017"/>
                  <a:pt x="4337050" y="5403850"/>
                </a:cubicBezTo>
                <a:cubicBezTo>
                  <a:pt x="4578350" y="5255684"/>
                  <a:pt x="4762500" y="5041900"/>
                  <a:pt x="4889500" y="4762500"/>
                </a:cubicBezTo>
                <a:lnTo>
                  <a:pt x="6616700" y="5257800"/>
                </a:lnTo>
                <a:cubicBezTo>
                  <a:pt x="6358466" y="5884334"/>
                  <a:pt x="5951008" y="6371167"/>
                  <a:pt x="5394325" y="6718300"/>
                </a:cubicBezTo>
                <a:cubicBezTo>
                  <a:pt x="4837641" y="7065433"/>
                  <a:pt x="4229100" y="7239000"/>
                  <a:pt x="3568700" y="7239000"/>
                </a:cubicBezTo>
                <a:close/>
                <a:moveTo>
                  <a:pt x="-698500" y="7048500"/>
                </a:moveTo>
                <a:moveTo>
                  <a:pt x="1295400" y="4102100"/>
                </a:moveTo>
                <a:lnTo>
                  <a:pt x="1295400" y="2819400"/>
                </a:lnTo>
                <a:lnTo>
                  <a:pt x="5842000" y="2819400"/>
                </a:lnTo>
                <a:lnTo>
                  <a:pt x="5842000" y="4102100"/>
                </a:lnTo>
                <a:close/>
                <a:moveTo>
                  <a:pt x="2438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8" name="Freeform 7028"/>
          <p:cNvSpPr/>
          <p:nvPr/>
        </p:nvSpPr>
        <p:spPr>
          <a:xfrm rot="0" flipH="0" flipV="0">
            <a:off x="7269369" y="401368"/>
            <a:ext cx="97535" cy="177821"/>
          </a:xfrm>
          <a:custGeom>
            <a:pathLst>
              <a:path w="4876800" h="8891058">
                <a:moveTo>
                  <a:pt x="4876800" y="8763000"/>
                </a:moveTo>
                <a:cubicBezTo>
                  <a:pt x="4402666" y="8851900"/>
                  <a:pt x="3938058" y="8891058"/>
                  <a:pt x="3482975" y="8880475"/>
                </a:cubicBezTo>
                <a:cubicBezTo>
                  <a:pt x="3027891" y="8869891"/>
                  <a:pt x="2621491" y="8789458"/>
                  <a:pt x="2263775" y="8639175"/>
                </a:cubicBezTo>
                <a:cubicBezTo>
                  <a:pt x="1906058" y="8488892"/>
                  <a:pt x="1634066" y="8246534"/>
                  <a:pt x="1447800" y="7912100"/>
                </a:cubicBezTo>
                <a:cubicBezTo>
                  <a:pt x="1278466" y="7598834"/>
                  <a:pt x="1189566" y="7280275"/>
                  <a:pt x="1181100" y="6956425"/>
                </a:cubicBezTo>
                <a:cubicBezTo>
                  <a:pt x="1172633" y="6632575"/>
                  <a:pt x="1168400" y="6265334"/>
                  <a:pt x="1168400" y="5854700"/>
                </a:cubicBezTo>
                <a:lnTo>
                  <a:pt x="1168400" y="0"/>
                </a:lnTo>
                <a:lnTo>
                  <a:pt x="2895600" y="0"/>
                </a:lnTo>
                <a:lnTo>
                  <a:pt x="2895600" y="5753100"/>
                </a:lnTo>
                <a:cubicBezTo>
                  <a:pt x="2895600" y="6019800"/>
                  <a:pt x="2898775" y="6260042"/>
                  <a:pt x="2905125" y="6473825"/>
                </a:cubicBezTo>
                <a:cubicBezTo>
                  <a:pt x="2911475" y="6687609"/>
                  <a:pt x="2954866" y="6858000"/>
                  <a:pt x="3035300" y="6985000"/>
                </a:cubicBezTo>
                <a:cubicBezTo>
                  <a:pt x="3187700" y="7226300"/>
                  <a:pt x="3431116" y="7357534"/>
                  <a:pt x="3765550" y="7378700"/>
                </a:cubicBezTo>
                <a:cubicBezTo>
                  <a:pt x="4099983" y="7399867"/>
                  <a:pt x="4470400" y="7382934"/>
                  <a:pt x="4876800" y="7327900"/>
                </a:cubicBezTo>
                <a:close/>
                <a:moveTo>
                  <a:pt x="-127000" y="8763000"/>
                </a:moveTo>
                <a:moveTo>
                  <a:pt x="0" y="3238500"/>
                </a:moveTo>
                <a:lnTo>
                  <a:pt x="0" y="1905000"/>
                </a:lnTo>
                <a:lnTo>
                  <a:pt x="4876800" y="1905000"/>
                </a:lnTo>
                <a:lnTo>
                  <a:pt x="4876800" y="3238500"/>
                </a:lnTo>
                <a:close/>
                <a:moveTo>
                  <a:pt x="539750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9" name="Freeform 7029"/>
          <p:cNvSpPr/>
          <p:nvPr/>
        </p:nvSpPr>
        <p:spPr>
          <a:xfrm rot="0" flipH="0" flipV="0">
            <a:off x="7382144" y="435658"/>
            <a:ext cx="138937" cy="144779"/>
          </a:xfrm>
          <a:custGeom>
            <a:pathLst>
              <a:path w="6946900" h="7239000">
                <a:moveTo>
                  <a:pt x="3467100" y="7239000"/>
                </a:moveTo>
                <a:cubicBezTo>
                  <a:pt x="2777066" y="7239000"/>
                  <a:pt x="2171700" y="7084483"/>
                  <a:pt x="1651000" y="6775450"/>
                </a:cubicBezTo>
                <a:cubicBezTo>
                  <a:pt x="1130300" y="6466417"/>
                  <a:pt x="724958" y="6039909"/>
                  <a:pt x="434975" y="5495925"/>
                </a:cubicBezTo>
                <a:cubicBezTo>
                  <a:pt x="144991" y="4951942"/>
                  <a:pt x="0" y="4326467"/>
                  <a:pt x="0" y="3619500"/>
                </a:cubicBezTo>
                <a:cubicBezTo>
                  <a:pt x="0" y="2904067"/>
                  <a:pt x="148166" y="2274359"/>
                  <a:pt x="444500" y="1730375"/>
                </a:cubicBezTo>
                <a:cubicBezTo>
                  <a:pt x="740833" y="1186392"/>
                  <a:pt x="1149350" y="762000"/>
                  <a:pt x="1670050" y="457200"/>
                </a:cubicBezTo>
                <a:cubicBezTo>
                  <a:pt x="2190750" y="152400"/>
                  <a:pt x="2789766" y="0"/>
                  <a:pt x="3467100" y="0"/>
                </a:cubicBezTo>
                <a:cubicBezTo>
                  <a:pt x="4157133" y="0"/>
                  <a:pt x="4763558" y="154517"/>
                  <a:pt x="5286375" y="463550"/>
                </a:cubicBezTo>
                <a:cubicBezTo>
                  <a:pt x="5809191" y="772584"/>
                  <a:pt x="6216650" y="1199092"/>
                  <a:pt x="6508750" y="1743075"/>
                </a:cubicBezTo>
                <a:cubicBezTo>
                  <a:pt x="6800850" y="2287059"/>
                  <a:pt x="6946900" y="2912534"/>
                  <a:pt x="6946900" y="3619500"/>
                </a:cubicBezTo>
                <a:cubicBezTo>
                  <a:pt x="6946900" y="4330700"/>
                  <a:pt x="6799791" y="4958292"/>
                  <a:pt x="6505575" y="5502275"/>
                </a:cubicBezTo>
                <a:cubicBezTo>
                  <a:pt x="6211358" y="6046259"/>
                  <a:pt x="5802841" y="6471709"/>
                  <a:pt x="5280025" y="6778625"/>
                </a:cubicBezTo>
                <a:cubicBezTo>
                  <a:pt x="4757208" y="7085541"/>
                  <a:pt x="4152900" y="7239000"/>
                  <a:pt x="3467100" y="7239000"/>
                </a:cubicBezTo>
                <a:close/>
                <a:moveTo>
                  <a:pt x="-698500" y="7048500"/>
                </a:moveTo>
                <a:moveTo>
                  <a:pt x="3467100" y="5626100"/>
                </a:moveTo>
                <a:cubicBezTo>
                  <a:pt x="4021666" y="5626100"/>
                  <a:pt x="4435475" y="5438775"/>
                  <a:pt x="4708525" y="5064125"/>
                </a:cubicBezTo>
                <a:cubicBezTo>
                  <a:pt x="4981575" y="4689475"/>
                  <a:pt x="5118100" y="4207934"/>
                  <a:pt x="5118100" y="3619500"/>
                </a:cubicBezTo>
                <a:cubicBezTo>
                  <a:pt x="5118100" y="3009900"/>
                  <a:pt x="4979458" y="2523067"/>
                  <a:pt x="4702175" y="2159000"/>
                </a:cubicBezTo>
                <a:cubicBezTo>
                  <a:pt x="4424891" y="1794934"/>
                  <a:pt x="4013200" y="1612900"/>
                  <a:pt x="3467100" y="1612900"/>
                </a:cubicBezTo>
                <a:cubicBezTo>
                  <a:pt x="3090333" y="1612900"/>
                  <a:pt x="2781300" y="1697567"/>
                  <a:pt x="2540000" y="1866900"/>
                </a:cubicBezTo>
                <a:cubicBezTo>
                  <a:pt x="2298700" y="2036234"/>
                  <a:pt x="2119841" y="2271184"/>
                  <a:pt x="2003425" y="2571750"/>
                </a:cubicBezTo>
                <a:cubicBezTo>
                  <a:pt x="1887008" y="2872317"/>
                  <a:pt x="1828800" y="3221567"/>
                  <a:pt x="1828800" y="3619500"/>
                </a:cubicBezTo>
                <a:cubicBezTo>
                  <a:pt x="1828800" y="4233334"/>
                  <a:pt x="1967441" y="4721225"/>
                  <a:pt x="2244725" y="5083175"/>
                </a:cubicBezTo>
                <a:cubicBezTo>
                  <a:pt x="2522008" y="5445125"/>
                  <a:pt x="2929466" y="5626100"/>
                  <a:pt x="3467100" y="5626100"/>
                </a:cubicBezTo>
                <a:close/>
                <a:moveTo>
                  <a:pt x="914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0" name="Freeform 7030"/>
          <p:cNvSpPr/>
          <p:nvPr/>
        </p:nvSpPr>
        <p:spPr>
          <a:xfrm rot="0" flipH="0" flipV="0">
            <a:off x="7541402" y="435658"/>
            <a:ext cx="122681" cy="144779"/>
          </a:xfrm>
          <a:custGeom>
            <a:pathLst>
              <a:path w="6134100" h="7239000">
                <a:moveTo>
                  <a:pt x="2286000" y="7239000"/>
                </a:moveTo>
                <a:cubicBezTo>
                  <a:pt x="1794933" y="7239000"/>
                  <a:pt x="1379008" y="7144808"/>
                  <a:pt x="1038225" y="6956425"/>
                </a:cubicBezTo>
                <a:cubicBezTo>
                  <a:pt x="697441" y="6768042"/>
                  <a:pt x="439208" y="6516159"/>
                  <a:pt x="263525" y="6200775"/>
                </a:cubicBezTo>
                <a:cubicBezTo>
                  <a:pt x="87841" y="5885392"/>
                  <a:pt x="0" y="5537200"/>
                  <a:pt x="0" y="5156200"/>
                </a:cubicBezTo>
                <a:cubicBezTo>
                  <a:pt x="0" y="4838700"/>
                  <a:pt x="48683" y="4548717"/>
                  <a:pt x="146050" y="4286250"/>
                </a:cubicBezTo>
                <a:cubicBezTo>
                  <a:pt x="243416" y="4023784"/>
                  <a:pt x="401108" y="3792009"/>
                  <a:pt x="619125" y="3590925"/>
                </a:cubicBezTo>
                <a:cubicBezTo>
                  <a:pt x="837141" y="3389842"/>
                  <a:pt x="1130300" y="3221567"/>
                  <a:pt x="1498600" y="3086100"/>
                </a:cubicBezTo>
                <a:cubicBezTo>
                  <a:pt x="1752600" y="2992967"/>
                  <a:pt x="2055283" y="2910417"/>
                  <a:pt x="2406650" y="2838450"/>
                </a:cubicBezTo>
                <a:cubicBezTo>
                  <a:pt x="2758016" y="2766484"/>
                  <a:pt x="3155950" y="2697692"/>
                  <a:pt x="3600450" y="2632075"/>
                </a:cubicBezTo>
                <a:cubicBezTo>
                  <a:pt x="4044950" y="2566459"/>
                  <a:pt x="4533900" y="2493434"/>
                  <a:pt x="5067300" y="2413000"/>
                </a:cubicBezTo>
                <a:lnTo>
                  <a:pt x="4445000" y="2755900"/>
                </a:lnTo>
                <a:cubicBezTo>
                  <a:pt x="4445000" y="2349500"/>
                  <a:pt x="4347633" y="2051050"/>
                  <a:pt x="4152900" y="1860550"/>
                </a:cubicBezTo>
                <a:cubicBezTo>
                  <a:pt x="3958166" y="1670050"/>
                  <a:pt x="3632200" y="1574800"/>
                  <a:pt x="3175000" y="1574800"/>
                </a:cubicBezTo>
                <a:cubicBezTo>
                  <a:pt x="2921000" y="1574800"/>
                  <a:pt x="2656416" y="1636184"/>
                  <a:pt x="2381250" y="1758950"/>
                </a:cubicBezTo>
                <a:cubicBezTo>
                  <a:pt x="2106083" y="1881717"/>
                  <a:pt x="1913466" y="2099734"/>
                  <a:pt x="1803400" y="2413000"/>
                </a:cubicBezTo>
                <a:lnTo>
                  <a:pt x="241300" y="1917700"/>
                </a:lnTo>
                <a:cubicBezTo>
                  <a:pt x="414866" y="1350434"/>
                  <a:pt x="740833" y="889000"/>
                  <a:pt x="1219200" y="533400"/>
                </a:cubicBezTo>
                <a:cubicBezTo>
                  <a:pt x="1697566" y="177800"/>
                  <a:pt x="2349500" y="0"/>
                  <a:pt x="3175000" y="0"/>
                </a:cubicBezTo>
                <a:cubicBezTo>
                  <a:pt x="3780366" y="0"/>
                  <a:pt x="4318000" y="93134"/>
                  <a:pt x="4787900" y="279400"/>
                </a:cubicBezTo>
                <a:cubicBezTo>
                  <a:pt x="5257800" y="465667"/>
                  <a:pt x="5613400" y="787400"/>
                  <a:pt x="5854700" y="1244600"/>
                </a:cubicBezTo>
                <a:cubicBezTo>
                  <a:pt x="5990166" y="1498600"/>
                  <a:pt x="6070600" y="1752600"/>
                  <a:pt x="6096000" y="2006600"/>
                </a:cubicBezTo>
                <a:cubicBezTo>
                  <a:pt x="6121400" y="2260600"/>
                  <a:pt x="6134100" y="2544234"/>
                  <a:pt x="6134100" y="2857500"/>
                </a:cubicBezTo>
                <a:lnTo>
                  <a:pt x="6134100" y="7048500"/>
                </a:lnTo>
                <a:lnTo>
                  <a:pt x="4622800" y="7048500"/>
                </a:lnTo>
                <a:lnTo>
                  <a:pt x="4622800" y="5638800"/>
                </a:lnTo>
                <a:lnTo>
                  <a:pt x="4838700" y="5930900"/>
                </a:lnTo>
                <a:cubicBezTo>
                  <a:pt x="4504266" y="6392334"/>
                  <a:pt x="4143375" y="6725709"/>
                  <a:pt x="3756025" y="6931025"/>
                </a:cubicBezTo>
                <a:cubicBezTo>
                  <a:pt x="3368675" y="7136341"/>
                  <a:pt x="2878666" y="7239000"/>
                  <a:pt x="2286000" y="7239000"/>
                </a:cubicBezTo>
                <a:close/>
                <a:moveTo>
                  <a:pt x="-698500" y="7048500"/>
                </a:moveTo>
                <a:moveTo>
                  <a:pt x="2654300" y="5880100"/>
                </a:moveTo>
                <a:cubicBezTo>
                  <a:pt x="2971800" y="5880100"/>
                  <a:pt x="3239558" y="5824009"/>
                  <a:pt x="3457575" y="5711825"/>
                </a:cubicBezTo>
                <a:cubicBezTo>
                  <a:pt x="3675591" y="5599642"/>
                  <a:pt x="3849158" y="5471584"/>
                  <a:pt x="3978275" y="5327650"/>
                </a:cubicBezTo>
                <a:cubicBezTo>
                  <a:pt x="4107391" y="5183717"/>
                  <a:pt x="4195233" y="5063067"/>
                  <a:pt x="4241800" y="4965700"/>
                </a:cubicBezTo>
                <a:cubicBezTo>
                  <a:pt x="4330700" y="4779434"/>
                  <a:pt x="4382558" y="4562475"/>
                  <a:pt x="4397375" y="4314825"/>
                </a:cubicBezTo>
                <a:cubicBezTo>
                  <a:pt x="4412191" y="4067175"/>
                  <a:pt x="4419600" y="3860800"/>
                  <a:pt x="4419600" y="3695700"/>
                </a:cubicBezTo>
                <a:lnTo>
                  <a:pt x="4927600" y="3822700"/>
                </a:lnTo>
                <a:cubicBezTo>
                  <a:pt x="4415366" y="3907367"/>
                  <a:pt x="4000500" y="3978275"/>
                  <a:pt x="3683000" y="4035425"/>
                </a:cubicBezTo>
                <a:cubicBezTo>
                  <a:pt x="3365500" y="4092575"/>
                  <a:pt x="3109383" y="4144434"/>
                  <a:pt x="2914650" y="4191000"/>
                </a:cubicBezTo>
                <a:cubicBezTo>
                  <a:pt x="2719916" y="4237567"/>
                  <a:pt x="2548466" y="4288367"/>
                  <a:pt x="2400300" y="4343400"/>
                </a:cubicBezTo>
                <a:cubicBezTo>
                  <a:pt x="2230966" y="4411134"/>
                  <a:pt x="2094441" y="4484159"/>
                  <a:pt x="1990725" y="4562475"/>
                </a:cubicBezTo>
                <a:cubicBezTo>
                  <a:pt x="1887008" y="4640792"/>
                  <a:pt x="1810808" y="4726517"/>
                  <a:pt x="1762125" y="4819650"/>
                </a:cubicBezTo>
                <a:cubicBezTo>
                  <a:pt x="1713441" y="4912784"/>
                  <a:pt x="1689100" y="5016500"/>
                  <a:pt x="1689100" y="5130800"/>
                </a:cubicBezTo>
                <a:cubicBezTo>
                  <a:pt x="1689100" y="5287434"/>
                  <a:pt x="1728258" y="5421842"/>
                  <a:pt x="1806575" y="5534025"/>
                </a:cubicBezTo>
                <a:cubicBezTo>
                  <a:pt x="1884891" y="5646209"/>
                  <a:pt x="1996016" y="5731934"/>
                  <a:pt x="2139950" y="5791200"/>
                </a:cubicBezTo>
                <a:cubicBezTo>
                  <a:pt x="2283883" y="5850467"/>
                  <a:pt x="2455333" y="5880100"/>
                  <a:pt x="2654300" y="5880100"/>
                </a:cubicBezTo>
                <a:close/>
                <a:moveTo>
                  <a:pt x="660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1" name="Rectangle 7031"/>
          <p:cNvSpPr/>
          <p:nvPr/>
        </p:nvSpPr>
        <p:spPr>
          <a:xfrm rot="0" flipH="0" flipV="0">
            <a:off x="3140950" y="2844485"/>
            <a:ext cx="1977455" cy="756710"/>
          </a:xfrm>
          <a:prstGeom prst="rect">
            <a:avLst/>
          </a:prstGeom>
        </p:spPr>
      </p:sp>
      <p:sp>
        <p:nvSpPr>
          <p:cNvPr id="7032" name="Freeform 7032"/>
          <p:cNvSpPr/>
          <p:nvPr/>
        </p:nvSpPr>
        <p:spPr>
          <a:xfrm rot="0" flipH="0" flipV="0">
            <a:off x="3148112" y="2918979"/>
            <a:ext cx="89763" cy="128320"/>
          </a:xfrm>
          <a:custGeom>
            <a:pathLst>
              <a:path w="7480300" h="10693400">
                <a:moveTo>
                  <a:pt x="3733800" y="8585200"/>
                </a:moveTo>
                <a:cubicBezTo>
                  <a:pt x="3001433" y="8585200"/>
                  <a:pt x="2354791" y="8424333"/>
                  <a:pt x="1793875" y="8102600"/>
                </a:cubicBezTo>
                <a:cubicBezTo>
                  <a:pt x="1232958" y="7780867"/>
                  <a:pt x="793750" y="7300384"/>
                  <a:pt x="476250" y="6661150"/>
                </a:cubicBezTo>
                <a:cubicBezTo>
                  <a:pt x="158750" y="6021917"/>
                  <a:pt x="0" y="5228167"/>
                  <a:pt x="0" y="4279900"/>
                </a:cubicBezTo>
                <a:cubicBezTo>
                  <a:pt x="0" y="3314700"/>
                  <a:pt x="158750" y="2515659"/>
                  <a:pt x="476250" y="1882775"/>
                </a:cubicBezTo>
                <a:cubicBezTo>
                  <a:pt x="793750" y="1249892"/>
                  <a:pt x="1232958" y="777875"/>
                  <a:pt x="1793875" y="466725"/>
                </a:cubicBezTo>
                <a:cubicBezTo>
                  <a:pt x="2354791" y="155575"/>
                  <a:pt x="3001433" y="0"/>
                  <a:pt x="3733800" y="0"/>
                </a:cubicBezTo>
                <a:cubicBezTo>
                  <a:pt x="4470400" y="0"/>
                  <a:pt x="5120216" y="159809"/>
                  <a:pt x="5683250" y="479425"/>
                </a:cubicBezTo>
                <a:cubicBezTo>
                  <a:pt x="6246283" y="799042"/>
                  <a:pt x="6686550" y="1276350"/>
                  <a:pt x="7004050" y="1911350"/>
                </a:cubicBezTo>
                <a:cubicBezTo>
                  <a:pt x="7321550" y="2546350"/>
                  <a:pt x="7480300" y="3335867"/>
                  <a:pt x="7480300" y="4279900"/>
                </a:cubicBezTo>
                <a:cubicBezTo>
                  <a:pt x="7480300" y="5240867"/>
                  <a:pt x="7321550" y="6040967"/>
                  <a:pt x="7004050" y="6680200"/>
                </a:cubicBezTo>
                <a:cubicBezTo>
                  <a:pt x="6686550" y="7319434"/>
                  <a:pt x="6246283" y="7796742"/>
                  <a:pt x="5683250" y="8112125"/>
                </a:cubicBezTo>
                <a:cubicBezTo>
                  <a:pt x="5120216" y="8427508"/>
                  <a:pt x="4470400" y="8585200"/>
                  <a:pt x="3733800" y="8585200"/>
                </a:cubicBezTo>
                <a:close/>
                <a:moveTo>
                  <a:pt x="-774700" y="8407400"/>
                </a:moveTo>
                <a:moveTo>
                  <a:pt x="6261100" y="10693400"/>
                </a:moveTo>
                <a:cubicBezTo>
                  <a:pt x="5842000" y="10693400"/>
                  <a:pt x="5454650" y="10581216"/>
                  <a:pt x="5099050" y="10356850"/>
                </a:cubicBezTo>
                <a:cubicBezTo>
                  <a:pt x="4743450" y="10132483"/>
                  <a:pt x="4432300" y="9817100"/>
                  <a:pt x="4165600" y="9410700"/>
                </a:cubicBezTo>
                <a:lnTo>
                  <a:pt x="3314700" y="8128000"/>
                </a:lnTo>
                <a:lnTo>
                  <a:pt x="4508500" y="7569200"/>
                </a:lnTo>
                <a:lnTo>
                  <a:pt x="5245100" y="8712200"/>
                </a:lnTo>
                <a:cubicBezTo>
                  <a:pt x="5367866" y="8890000"/>
                  <a:pt x="5507566" y="9014883"/>
                  <a:pt x="5664200" y="9086850"/>
                </a:cubicBezTo>
                <a:cubicBezTo>
                  <a:pt x="5820833" y="9158816"/>
                  <a:pt x="5981700" y="9199033"/>
                  <a:pt x="6146800" y="9207500"/>
                </a:cubicBezTo>
                <a:cubicBezTo>
                  <a:pt x="6358466" y="9207500"/>
                  <a:pt x="6562725" y="9181041"/>
                  <a:pt x="6759575" y="9128125"/>
                </a:cubicBezTo>
                <a:cubicBezTo>
                  <a:pt x="6956425" y="9075208"/>
                  <a:pt x="7162800" y="9004300"/>
                  <a:pt x="7378700" y="8915400"/>
                </a:cubicBezTo>
                <a:lnTo>
                  <a:pt x="7378700" y="10464800"/>
                </a:lnTo>
                <a:cubicBezTo>
                  <a:pt x="7179733" y="10545233"/>
                  <a:pt x="6990291" y="10603441"/>
                  <a:pt x="6810375" y="10639425"/>
                </a:cubicBezTo>
                <a:cubicBezTo>
                  <a:pt x="6630458" y="10675408"/>
                  <a:pt x="6447366" y="10693400"/>
                  <a:pt x="6261100" y="10693400"/>
                </a:cubicBezTo>
                <a:close/>
                <a:moveTo>
                  <a:pt x="-2882900" y="8407400"/>
                </a:moveTo>
                <a:moveTo>
                  <a:pt x="3733800" y="7226300"/>
                </a:moveTo>
                <a:cubicBezTo>
                  <a:pt x="4406900" y="7226300"/>
                  <a:pt x="4941358" y="6972300"/>
                  <a:pt x="5337175" y="6464300"/>
                </a:cubicBezTo>
                <a:cubicBezTo>
                  <a:pt x="5732991" y="5956300"/>
                  <a:pt x="5930900" y="5223934"/>
                  <a:pt x="5930900" y="4267200"/>
                </a:cubicBezTo>
                <a:cubicBezTo>
                  <a:pt x="5930900" y="3344334"/>
                  <a:pt x="5732991" y="2626784"/>
                  <a:pt x="5337175" y="2114550"/>
                </a:cubicBezTo>
                <a:cubicBezTo>
                  <a:pt x="4941358" y="1602317"/>
                  <a:pt x="4406900" y="1346200"/>
                  <a:pt x="3733800" y="1346200"/>
                </a:cubicBezTo>
                <a:cubicBezTo>
                  <a:pt x="3073400" y="1346200"/>
                  <a:pt x="2544233" y="1603375"/>
                  <a:pt x="2146300" y="2117725"/>
                </a:cubicBezTo>
                <a:cubicBezTo>
                  <a:pt x="1748366" y="2632075"/>
                  <a:pt x="1549400" y="3352800"/>
                  <a:pt x="1549400" y="4279900"/>
                </a:cubicBezTo>
                <a:cubicBezTo>
                  <a:pt x="1549400" y="5232400"/>
                  <a:pt x="1748366" y="5961592"/>
                  <a:pt x="2146300" y="6467475"/>
                </a:cubicBezTo>
                <a:cubicBezTo>
                  <a:pt x="2544233" y="6973359"/>
                  <a:pt x="3073400" y="7226300"/>
                  <a:pt x="3733800" y="7226300"/>
                </a:cubicBezTo>
                <a:close/>
                <a:moveTo>
                  <a:pt x="5842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3" name="Freeform 7033"/>
          <p:cNvSpPr/>
          <p:nvPr/>
        </p:nvSpPr>
        <p:spPr>
          <a:xfrm rot="0" flipH="0" flipV="0">
            <a:off x="3259517" y="2920960"/>
            <a:ext cx="63550" cy="98907"/>
          </a:xfrm>
          <a:custGeom>
            <a:pathLst>
              <a:path w="5295900" h="8242300">
                <a:moveTo>
                  <a:pt x="0" y="8242300"/>
                </a:moveTo>
                <a:lnTo>
                  <a:pt x="0" y="0"/>
                </a:lnTo>
                <a:lnTo>
                  <a:pt x="5295900" y="0"/>
                </a:lnTo>
                <a:lnTo>
                  <a:pt x="5295900" y="1295400"/>
                </a:lnTo>
                <a:lnTo>
                  <a:pt x="1498600" y="1295400"/>
                </a:lnTo>
                <a:lnTo>
                  <a:pt x="1498600" y="3467100"/>
                </a:lnTo>
                <a:lnTo>
                  <a:pt x="5067300" y="3467100"/>
                </a:lnTo>
                <a:lnTo>
                  <a:pt x="5067300" y="4762500"/>
                </a:lnTo>
                <a:lnTo>
                  <a:pt x="1498600" y="4762500"/>
                </a:lnTo>
                <a:lnTo>
                  <a:pt x="1498600" y="6934200"/>
                </a:lnTo>
                <a:lnTo>
                  <a:pt x="5295900" y="6934200"/>
                </a:lnTo>
                <a:lnTo>
                  <a:pt x="5295900" y="8242300"/>
                </a:lnTo>
                <a:close/>
                <a:moveTo>
                  <a:pt x="-11684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4" name="Freeform 7034"/>
          <p:cNvSpPr/>
          <p:nvPr/>
        </p:nvSpPr>
        <p:spPr>
          <a:xfrm rot="0" flipH="0" flipV="0">
            <a:off x="3348976" y="2920960"/>
            <a:ext cx="82448" cy="98907"/>
          </a:xfrm>
          <a:custGeom>
            <a:pathLst>
              <a:path w="6870700" h="8242300">
                <a:moveTo>
                  <a:pt x="0" y="0"/>
                </a:moveTo>
                <a:lnTo>
                  <a:pt x="2667000" y="0"/>
                </a:lnTo>
                <a:cubicBezTo>
                  <a:pt x="3505200" y="0"/>
                  <a:pt x="4239683" y="168275"/>
                  <a:pt x="4870450" y="504825"/>
                </a:cubicBezTo>
                <a:cubicBezTo>
                  <a:pt x="5501216" y="841375"/>
                  <a:pt x="5992283" y="1318684"/>
                  <a:pt x="6343650" y="1936750"/>
                </a:cubicBezTo>
                <a:cubicBezTo>
                  <a:pt x="6695016" y="2554817"/>
                  <a:pt x="6870700" y="3285067"/>
                  <a:pt x="6870700" y="4127500"/>
                </a:cubicBezTo>
                <a:cubicBezTo>
                  <a:pt x="6870700" y="4961467"/>
                  <a:pt x="6695016" y="5686425"/>
                  <a:pt x="6343650" y="6302375"/>
                </a:cubicBezTo>
                <a:cubicBezTo>
                  <a:pt x="5992283" y="6918325"/>
                  <a:pt x="5501216" y="7395634"/>
                  <a:pt x="4870450" y="7734300"/>
                </a:cubicBezTo>
                <a:cubicBezTo>
                  <a:pt x="4239683" y="8072967"/>
                  <a:pt x="3505200" y="8242300"/>
                  <a:pt x="2667000" y="8242300"/>
                </a:cubicBezTo>
                <a:lnTo>
                  <a:pt x="0" y="8242300"/>
                </a:lnTo>
                <a:close/>
                <a:moveTo>
                  <a:pt x="7061200" y="8242300"/>
                </a:moveTo>
                <a:moveTo>
                  <a:pt x="1498600" y="1358900"/>
                </a:moveTo>
                <a:lnTo>
                  <a:pt x="1498600" y="6896100"/>
                </a:lnTo>
                <a:lnTo>
                  <a:pt x="2667000" y="6896100"/>
                </a:lnTo>
                <a:cubicBezTo>
                  <a:pt x="3200400" y="6896100"/>
                  <a:pt x="3660775" y="6775450"/>
                  <a:pt x="4048125" y="6534150"/>
                </a:cubicBezTo>
                <a:cubicBezTo>
                  <a:pt x="4435475" y="6292850"/>
                  <a:pt x="4733925" y="5963709"/>
                  <a:pt x="4943475" y="5546725"/>
                </a:cubicBezTo>
                <a:cubicBezTo>
                  <a:pt x="5153025" y="5129742"/>
                  <a:pt x="5257800" y="4656667"/>
                  <a:pt x="5257800" y="4127500"/>
                </a:cubicBezTo>
                <a:cubicBezTo>
                  <a:pt x="5257800" y="3589867"/>
                  <a:pt x="5153025" y="3113617"/>
                  <a:pt x="4943475" y="2698750"/>
                </a:cubicBezTo>
                <a:cubicBezTo>
                  <a:pt x="4733925" y="2283884"/>
                  <a:pt x="4435475" y="1956859"/>
                  <a:pt x="4048125" y="1717675"/>
                </a:cubicBezTo>
                <a:cubicBezTo>
                  <a:pt x="3660775" y="1478492"/>
                  <a:pt x="3200400" y="1358900"/>
                  <a:pt x="2667000" y="1358900"/>
                </a:cubicBezTo>
                <a:close/>
                <a:moveTo>
                  <a:pt x="5702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5" name="Freeform 7035"/>
          <p:cNvSpPr/>
          <p:nvPr/>
        </p:nvSpPr>
        <p:spPr>
          <a:xfrm rot="0" flipH="0" flipV="0">
            <a:off x="3464947" y="2914864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6" name="Freeform 7036"/>
          <p:cNvSpPr/>
          <p:nvPr/>
        </p:nvSpPr>
        <p:spPr>
          <a:xfrm rot="0" flipH="0" flipV="0">
            <a:off x="3534899" y="29451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7" name="Freeform 7037"/>
          <p:cNvSpPr/>
          <p:nvPr/>
        </p:nvSpPr>
        <p:spPr>
          <a:xfrm rot="0" flipH="0" flipV="0">
            <a:off x="3653083" y="2918979"/>
            <a:ext cx="89763" cy="128320"/>
          </a:xfrm>
          <a:custGeom>
            <a:pathLst>
              <a:path w="7480300" h="10693400">
                <a:moveTo>
                  <a:pt x="3733800" y="8585200"/>
                </a:moveTo>
                <a:cubicBezTo>
                  <a:pt x="3001433" y="8585200"/>
                  <a:pt x="2354791" y="8424333"/>
                  <a:pt x="1793875" y="8102600"/>
                </a:cubicBezTo>
                <a:cubicBezTo>
                  <a:pt x="1232958" y="7780867"/>
                  <a:pt x="793750" y="7300384"/>
                  <a:pt x="476250" y="6661150"/>
                </a:cubicBezTo>
                <a:cubicBezTo>
                  <a:pt x="158750" y="6021917"/>
                  <a:pt x="0" y="5228167"/>
                  <a:pt x="0" y="4279900"/>
                </a:cubicBezTo>
                <a:cubicBezTo>
                  <a:pt x="0" y="3314700"/>
                  <a:pt x="158750" y="2515659"/>
                  <a:pt x="476250" y="1882775"/>
                </a:cubicBezTo>
                <a:cubicBezTo>
                  <a:pt x="793750" y="1249892"/>
                  <a:pt x="1232958" y="777875"/>
                  <a:pt x="1793875" y="466725"/>
                </a:cubicBezTo>
                <a:cubicBezTo>
                  <a:pt x="2354791" y="155575"/>
                  <a:pt x="3001433" y="0"/>
                  <a:pt x="3733800" y="0"/>
                </a:cubicBezTo>
                <a:cubicBezTo>
                  <a:pt x="4470400" y="0"/>
                  <a:pt x="5120216" y="159809"/>
                  <a:pt x="5683250" y="479425"/>
                </a:cubicBezTo>
                <a:cubicBezTo>
                  <a:pt x="6246283" y="799042"/>
                  <a:pt x="6686550" y="1276350"/>
                  <a:pt x="7004050" y="1911350"/>
                </a:cubicBezTo>
                <a:cubicBezTo>
                  <a:pt x="7321550" y="2546350"/>
                  <a:pt x="7480300" y="3335867"/>
                  <a:pt x="7480300" y="4279900"/>
                </a:cubicBezTo>
                <a:cubicBezTo>
                  <a:pt x="7480300" y="5240867"/>
                  <a:pt x="7321550" y="6040967"/>
                  <a:pt x="7004050" y="6680200"/>
                </a:cubicBezTo>
                <a:cubicBezTo>
                  <a:pt x="6686550" y="7319434"/>
                  <a:pt x="6246283" y="7796742"/>
                  <a:pt x="5683250" y="8112125"/>
                </a:cubicBezTo>
                <a:cubicBezTo>
                  <a:pt x="5120216" y="8427508"/>
                  <a:pt x="4470400" y="8585200"/>
                  <a:pt x="3733800" y="8585200"/>
                </a:cubicBezTo>
                <a:close/>
                <a:moveTo>
                  <a:pt x="-774700" y="8407400"/>
                </a:moveTo>
                <a:moveTo>
                  <a:pt x="6261100" y="10693400"/>
                </a:moveTo>
                <a:cubicBezTo>
                  <a:pt x="5842000" y="10693400"/>
                  <a:pt x="5454650" y="10581216"/>
                  <a:pt x="5099050" y="10356850"/>
                </a:cubicBezTo>
                <a:cubicBezTo>
                  <a:pt x="4743450" y="10132483"/>
                  <a:pt x="4432300" y="9817100"/>
                  <a:pt x="4165600" y="9410700"/>
                </a:cubicBezTo>
                <a:lnTo>
                  <a:pt x="3314700" y="8128000"/>
                </a:lnTo>
                <a:lnTo>
                  <a:pt x="4508500" y="7569200"/>
                </a:lnTo>
                <a:lnTo>
                  <a:pt x="5245100" y="8712200"/>
                </a:lnTo>
                <a:cubicBezTo>
                  <a:pt x="5367866" y="8890000"/>
                  <a:pt x="5507566" y="9014883"/>
                  <a:pt x="5664200" y="9086850"/>
                </a:cubicBezTo>
                <a:cubicBezTo>
                  <a:pt x="5820833" y="9158816"/>
                  <a:pt x="5981700" y="9199033"/>
                  <a:pt x="6146800" y="9207500"/>
                </a:cubicBezTo>
                <a:cubicBezTo>
                  <a:pt x="6358466" y="9207500"/>
                  <a:pt x="6562725" y="9181041"/>
                  <a:pt x="6759575" y="9128125"/>
                </a:cubicBezTo>
                <a:cubicBezTo>
                  <a:pt x="6956425" y="9075208"/>
                  <a:pt x="7162800" y="9004300"/>
                  <a:pt x="7378700" y="8915400"/>
                </a:cubicBezTo>
                <a:lnTo>
                  <a:pt x="7378700" y="10464800"/>
                </a:lnTo>
                <a:cubicBezTo>
                  <a:pt x="7179733" y="10545233"/>
                  <a:pt x="6990291" y="10603441"/>
                  <a:pt x="6810375" y="10639425"/>
                </a:cubicBezTo>
                <a:cubicBezTo>
                  <a:pt x="6630458" y="10675408"/>
                  <a:pt x="6447366" y="10693400"/>
                  <a:pt x="6261100" y="10693400"/>
                </a:cubicBezTo>
                <a:close/>
                <a:moveTo>
                  <a:pt x="-2882900" y="8407400"/>
                </a:moveTo>
                <a:moveTo>
                  <a:pt x="3733800" y="7226300"/>
                </a:moveTo>
                <a:cubicBezTo>
                  <a:pt x="4406900" y="7226300"/>
                  <a:pt x="4941358" y="6972300"/>
                  <a:pt x="5337175" y="6464300"/>
                </a:cubicBezTo>
                <a:cubicBezTo>
                  <a:pt x="5732991" y="5956300"/>
                  <a:pt x="5930900" y="5223934"/>
                  <a:pt x="5930900" y="4267200"/>
                </a:cubicBezTo>
                <a:cubicBezTo>
                  <a:pt x="5930900" y="3344334"/>
                  <a:pt x="5732991" y="2626784"/>
                  <a:pt x="5337175" y="2114550"/>
                </a:cubicBezTo>
                <a:cubicBezTo>
                  <a:pt x="4941358" y="1602317"/>
                  <a:pt x="4406900" y="1346200"/>
                  <a:pt x="3733800" y="1346200"/>
                </a:cubicBezTo>
                <a:cubicBezTo>
                  <a:pt x="3073400" y="1346200"/>
                  <a:pt x="2544233" y="1603375"/>
                  <a:pt x="2146300" y="2117725"/>
                </a:cubicBezTo>
                <a:cubicBezTo>
                  <a:pt x="1748366" y="2632075"/>
                  <a:pt x="1549400" y="3352800"/>
                  <a:pt x="1549400" y="4279900"/>
                </a:cubicBezTo>
                <a:cubicBezTo>
                  <a:pt x="1549400" y="5232400"/>
                  <a:pt x="1748366" y="5961592"/>
                  <a:pt x="2146300" y="6467475"/>
                </a:cubicBezTo>
                <a:cubicBezTo>
                  <a:pt x="2544233" y="6973359"/>
                  <a:pt x="3073400" y="7226300"/>
                  <a:pt x="3733800" y="7226300"/>
                </a:cubicBezTo>
                <a:close/>
                <a:moveTo>
                  <a:pt x="5842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8" name="Freeform 7038"/>
          <p:cNvSpPr/>
          <p:nvPr/>
        </p:nvSpPr>
        <p:spPr>
          <a:xfrm rot="0" flipH="0" flipV="0">
            <a:off x="3757629" y="2918979"/>
            <a:ext cx="82448" cy="103022"/>
          </a:xfrm>
          <a:custGeom>
            <a:pathLst>
              <a:path w="6870700" h="8585200">
                <a:moveTo>
                  <a:pt x="3581400" y="8585200"/>
                </a:moveTo>
                <a:cubicBezTo>
                  <a:pt x="2857500" y="8585200"/>
                  <a:pt x="2227791" y="8412691"/>
                  <a:pt x="1692275" y="8067675"/>
                </a:cubicBezTo>
                <a:cubicBezTo>
                  <a:pt x="1156758" y="7722659"/>
                  <a:pt x="740833" y="7228417"/>
                  <a:pt x="444500" y="6584950"/>
                </a:cubicBezTo>
                <a:cubicBezTo>
                  <a:pt x="148166" y="5941484"/>
                  <a:pt x="0" y="5168900"/>
                  <a:pt x="0" y="4267200"/>
                </a:cubicBezTo>
                <a:cubicBezTo>
                  <a:pt x="0" y="3335867"/>
                  <a:pt x="153458" y="2553759"/>
                  <a:pt x="460375" y="1920875"/>
                </a:cubicBezTo>
                <a:cubicBezTo>
                  <a:pt x="767291" y="1287992"/>
                  <a:pt x="1190625" y="809625"/>
                  <a:pt x="1730375" y="485775"/>
                </a:cubicBezTo>
                <a:cubicBezTo>
                  <a:pt x="2270125" y="161925"/>
                  <a:pt x="2887133" y="0"/>
                  <a:pt x="3581400" y="0"/>
                </a:cubicBezTo>
                <a:cubicBezTo>
                  <a:pt x="4542366" y="0"/>
                  <a:pt x="5292725" y="232834"/>
                  <a:pt x="5832475" y="698500"/>
                </a:cubicBezTo>
                <a:cubicBezTo>
                  <a:pt x="6372225" y="1164167"/>
                  <a:pt x="6718300" y="1769534"/>
                  <a:pt x="6870700" y="2514600"/>
                </a:cubicBezTo>
                <a:lnTo>
                  <a:pt x="5270500" y="2806700"/>
                </a:lnTo>
                <a:cubicBezTo>
                  <a:pt x="5139266" y="2374900"/>
                  <a:pt x="4929716" y="2025650"/>
                  <a:pt x="4641850" y="1758950"/>
                </a:cubicBezTo>
                <a:cubicBezTo>
                  <a:pt x="4353983" y="1492250"/>
                  <a:pt x="4000500" y="1358900"/>
                  <a:pt x="3581400" y="1358900"/>
                </a:cubicBezTo>
                <a:cubicBezTo>
                  <a:pt x="3213100" y="1358900"/>
                  <a:pt x="2880783" y="1465792"/>
                  <a:pt x="2584450" y="1679575"/>
                </a:cubicBezTo>
                <a:cubicBezTo>
                  <a:pt x="2288116" y="1893359"/>
                  <a:pt x="2052108" y="2216150"/>
                  <a:pt x="1876425" y="2647950"/>
                </a:cubicBezTo>
                <a:cubicBezTo>
                  <a:pt x="1700741" y="3079750"/>
                  <a:pt x="1612900" y="3619500"/>
                  <a:pt x="1612900" y="4267200"/>
                </a:cubicBezTo>
                <a:cubicBezTo>
                  <a:pt x="1612900" y="4876800"/>
                  <a:pt x="1690158" y="5401734"/>
                  <a:pt x="1844675" y="5842000"/>
                </a:cubicBezTo>
                <a:cubicBezTo>
                  <a:pt x="1999191" y="6282267"/>
                  <a:pt x="2222500" y="6620934"/>
                  <a:pt x="2514600" y="6858000"/>
                </a:cubicBezTo>
                <a:cubicBezTo>
                  <a:pt x="2806700" y="7095067"/>
                  <a:pt x="3162300" y="7213600"/>
                  <a:pt x="3581400" y="7213600"/>
                </a:cubicBezTo>
                <a:cubicBezTo>
                  <a:pt x="4119033" y="7213600"/>
                  <a:pt x="4534958" y="7070725"/>
                  <a:pt x="4829175" y="6784975"/>
                </a:cubicBezTo>
                <a:cubicBezTo>
                  <a:pt x="5123391" y="6499225"/>
                  <a:pt x="5270500" y="6134100"/>
                  <a:pt x="5270500" y="5689600"/>
                </a:cubicBezTo>
                <a:lnTo>
                  <a:pt x="6870700" y="5689600"/>
                </a:lnTo>
                <a:cubicBezTo>
                  <a:pt x="6870700" y="6303434"/>
                  <a:pt x="6738408" y="6825192"/>
                  <a:pt x="6473825" y="7254875"/>
                </a:cubicBezTo>
                <a:cubicBezTo>
                  <a:pt x="6209241" y="7684559"/>
                  <a:pt x="5831416" y="8013700"/>
                  <a:pt x="5340350" y="8242300"/>
                </a:cubicBezTo>
                <a:cubicBezTo>
                  <a:pt x="4849283" y="8470900"/>
                  <a:pt x="4262966" y="8585200"/>
                  <a:pt x="3581400" y="8585200"/>
                </a:cubicBezTo>
                <a:close/>
                <a:moveTo>
                  <a:pt x="-774700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9" name="Freeform 7039"/>
          <p:cNvSpPr/>
          <p:nvPr/>
        </p:nvSpPr>
        <p:spPr>
          <a:xfrm rot="0" flipH="0" flipV="0">
            <a:off x="3861109" y="2920960"/>
            <a:ext cx="82448" cy="98907"/>
          </a:xfrm>
          <a:custGeom>
            <a:pathLst>
              <a:path w="6870700" h="8242300">
                <a:moveTo>
                  <a:pt x="0" y="0"/>
                </a:moveTo>
                <a:lnTo>
                  <a:pt x="2667000" y="0"/>
                </a:lnTo>
                <a:cubicBezTo>
                  <a:pt x="3505200" y="0"/>
                  <a:pt x="4239683" y="168275"/>
                  <a:pt x="4870450" y="504825"/>
                </a:cubicBezTo>
                <a:cubicBezTo>
                  <a:pt x="5501216" y="841375"/>
                  <a:pt x="5992283" y="1318684"/>
                  <a:pt x="6343650" y="1936750"/>
                </a:cubicBezTo>
                <a:cubicBezTo>
                  <a:pt x="6695016" y="2554817"/>
                  <a:pt x="6870700" y="3285067"/>
                  <a:pt x="6870700" y="4127500"/>
                </a:cubicBezTo>
                <a:cubicBezTo>
                  <a:pt x="6870700" y="4961467"/>
                  <a:pt x="6695016" y="5686425"/>
                  <a:pt x="6343650" y="6302375"/>
                </a:cubicBezTo>
                <a:cubicBezTo>
                  <a:pt x="5992283" y="6918325"/>
                  <a:pt x="5501216" y="7395634"/>
                  <a:pt x="4870450" y="7734300"/>
                </a:cubicBezTo>
                <a:cubicBezTo>
                  <a:pt x="4239683" y="8072967"/>
                  <a:pt x="3505200" y="8242300"/>
                  <a:pt x="2667000" y="8242300"/>
                </a:cubicBezTo>
                <a:lnTo>
                  <a:pt x="0" y="8242300"/>
                </a:lnTo>
                <a:close/>
                <a:moveTo>
                  <a:pt x="7061200" y="8242300"/>
                </a:moveTo>
                <a:moveTo>
                  <a:pt x="1498600" y="1358900"/>
                </a:moveTo>
                <a:lnTo>
                  <a:pt x="1498600" y="6896100"/>
                </a:lnTo>
                <a:lnTo>
                  <a:pt x="2667000" y="6896100"/>
                </a:lnTo>
                <a:cubicBezTo>
                  <a:pt x="3200400" y="6896100"/>
                  <a:pt x="3660775" y="6775450"/>
                  <a:pt x="4048125" y="6534150"/>
                </a:cubicBezTo>
                <a:cubicBezTo>
                  <a:pt x="4435475" y="6292850"/>
                  <a:pt x="4733925" y="5963709"/>
                  <a:pt x="4943475" y="5546725"/>
                </a:cubicBezTo>
                <a:cubicBezTo>
                  <a:pt x="5153025" y="5129742"/>
                  <a:pt x="5257800" y="4656667"/>
                  <a:pt x="5257800" y="4127500"/>
                </a:cubicBezTo>
                <a:cubicBezTo>
                  <a:pt x="5257800" y="3589867"/>
                  <a:pt x="5153025" y="3113617"/>
                  <a:pt x="4943475" y="2698750"/>
                </a:cubicBezTo>
                <a:cubicBezTo>
                  <a:pt x="4733925" y="2283884"/>
                  <a:pt x="4435475" y="1956859"/>
                  <a:pt x="4048125" y="1717675"/>
                </a:cubicBezTo>
                <a:cubicBezTo>
                  <a:pt x="3660775" y="1478492"/>
                  <a:pt x="3200400" y="1358900"/>
                  <a:pt x="2667000" y="1358900"/>
                </a:cubicBezTo>
                <a:close/>
                <a:moveTo>
                  <a:pt x="57023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0" name="Freeform 7040"/>
          <p:cNvSpPr/>
          <p:nvPr/>
        </p:nvSpPr>
        <p:spPr>
          <a:xfrm rot="0" flipH="0" flipV="0">
            <a:off x="4003142" y="294519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1" name="Freeform 7041"/>
          <p:cNvSpPr/>
          <p:nvPr/>
        </p:nvSpPr>
        <p:spPr>
          <a:xfrm rot="0" flipH="0" flipV="0">
            <a:off x="4075837" y="29470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2" name="Freeform 7042"/>
          <p:cNvSpPr/>
          <p:nvPr/>
        </p:nvSpPr>
        <p:spPr>
          <a:xfrm rot="0" flipH="0" flipV="0">
            <a:off x="4156914" y="29451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3" name="Freeform 7043"/>
          <p:cNvSpPr/>
          <p:nvPr/>
        </p:nvSpPr>
        <p:spPr>
          <a:xfrm rot="0" flipH="0" flipV="0">
            <a:off x="4232809" y="29267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4" name="Freeform 7044"/>
          <p:cNvSpPr/>
          <p:nvPr/>
        </p:nvSpPr>
        <p:spPr>
          <a:xfrm rot="0" flipH="0" flipV="0">
            <a:off x="4284015" y="29470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5" name="Freeform 7045"/>
          <p:cNvSpPr/>
          <p:nvPr/>
        </p:nvSpPr>
        <p:spPr>
          <a:xfrm rot="0" flipH="0" flipV="0">
            <a:off x="4358539" y="29470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6" name="Freeform 7046"/>
          <p:cNvSpPr/>
          <p:nvPr/>
        </p:nvSpPr>
        <p:spPr>
          <a:xfrm rot="0" flipH="0" flipV="0">
            <a:off x="4441445" y="29177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7" name="Freeform 7047"/>
          <p:cNvSpPr/>
          <p:nvPr/>
        </p:nvSpPr>
        <p:spPr>
          <a:xfrm rot="0" flipH="0" flipV="0">
            <a:off x="4521302" y="29267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8" name="Freeform 7048"/>
          <p:cNvSpPr/>
          <p:nvPr/>
        </p:nvSpPr>
        <p:spPr>
          <a:xfrm rot="0" flipH="0" flipV="0">
            <a:off x="4624935" y="29159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9" name="Freeform 7049"/>
          <p:cNvSpPr/>
          <p:nvPr/>
        </p:nvSpPr>
        <p:spPr>
          <a:xfrm rot="0" flipH="0" flipV="0">
            <a:off x="4704487" y="29451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0" name="Freeform 7050"/>
          <p:cNvSpPr/>
          <p:nvPr/>
        </p:nvSpPr>
        <p:spPr>
          <a:xfrm rot="0" flipH="0" flipV="0">
            <a:off x="4794556" y="29159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1" name="Freeform 7051"/>
          <p:cNvSpPr/>
          <p:nvPr/>
        </p:nvSpPr>
        <p:spPr>
          <a:xfrm rot="0" flipH="0" flipV="0">
            <a:off x="4874261" y="29451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2" name="Freeform 7052"/>
          <p:cNvSpPr/>
          <p:nvPr/>
        </p:nvSpPr>
        <p:spPr>
          <a:xfrm rot="0" flipH="0" flipV="0">
            <a:off x="4959148" y="29148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3" name="Freeform 7053"/>
          <p:cNvSpPr/>
          <p:nvPr/>
        </p:nvSpPr>
        <p:spPr>
          <a:xfrm rot="0" flipH="0" flipV="0">
            <a:off x="5005782" y="29451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4" name="Freeform 7054"/>
          <p:cNvSpPr/>
          <p:nvPr/>
        </p:nvSpPr>
        <p:spPr>
          <a:xfrm rot="0" flipH="0" flipV="0">
            <a:off x="3156342" y="30969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5" name="Freeform 7055"/>
          <p:cNvSpPr/>
          <p:nvPr/>
        </p:nvSpPr>
        <p:spPr>
          <a:xfrm rot="0" flipH="0" flipV="0">
            <a:off x="3240010" y="312784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6" name="Freeform 7056"/>
          <p:cNvSpPr/>
          <p:nvPr/>
        </p:nvSpPr>
        <p:spPr>
          <a:xfrm rot="0" flipH="0" flipV="0">
            <a:off x="3321696" y="312799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7" name="Freeform 7057"/>
          <p:cNvSpPr/>
          <p:nvPr/>
        </p:nvSpPr>
        <p:spPr>
          <a:xfrm rot="0" flipH="0" flipV="0">
            <a:off x="3404602" y="31261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8" name="Freeform 7058"/>
          <p:cNvSpPr/>
          <p:nvPr/>
        </p:nvSpPr>
        <p:spPr>
          <a:xfrm rot="0" flipH="0" flipV="0">
            <a:off x="3488422" y="31261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9" name="Freeform 7059"/>
          <p:cNvSpPr/>
          <p:nvPr/>
        </p:nvSpPr>
        <p:spPr>
          <a:xfrm rot="0" flipH="0" flipV="0">
            <a:off x="3578490" y="312616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0" name="Freeform 7060"/>
          <p:cNvSpPr/>
          <p:nvPr/>
        </p:nvSpPr>
        <p:spPr>
          <a:xfrm rot="0" flipH="0" flipV="0">
            <a:off x="3714736" y="31261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1" name="Freeform 7061"/>
          <p:cNvSpPr/>
          <p:nvPr/>
        </p:nvSpPr>
        <p:spPr>
          <a:xfrm rot="0" flipH="0" flipV="0">
            <a:off x="3798556" y="31261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2" name="Freeform 7062"/>
          <p:cNvSpPr/>
          <p:nvPr/>
        </p:nvSpPr>
        <p:spPr>
          <a:xfrm rot="0" flipH="0" flipV="0">
            <a:off x="3888624" y="31261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3" name="Freeform 7063"/>
          <p:cNvSpPr/>
          <p:nvPr/>
        </p:nvSpPr>
        <p:spPr>
          <a:xfrm rot="0" flipH="0" flipV="0">
            <a:off x="4016640" y="30969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4" name="Freeform 7064"/>
          <p:cNvSpPr/>
          <p:nvPr/>
        </p:nvSpPr>
        <p:spPr>
          <a:xfrm rot="0" flipH="0" flipV="0">
            <a:off x="4096193" y="31261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5" name="Freeform 7065"/>
          <p:cNvSpPr/>
          <p:nvPr/>
        </p:nvSpPr>
        <p:spPr>
          <a:xfrm rot="0" flipH="0" flipV="0">
            <a:off x="4185042" y="30958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6" name="Freeform 7066"/>
          <p:cNvSpPr/>
          <p:nvPr/>
        </p:nvSpPr>
        <p:spPr>
          <a:xfrm rot="0" flipH="0" flipV="0">
            <a:off x="4231676" y="30969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7" name="Freeform 7067"/>
          <p:cNvSpPr/>
          <p:nvPr/>
        </p:nvSpPr>
        <p:spPr>
          <a:xfrm rot="0" flipH="0" flipV="0">
            <a:off x="4309858" y="31261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8" name="Freeform 7068"/>
          <p:cNvSpPr/>
          <p:nvPr/>
        </p:nvSpPr>
        <p:spPr>
          <a:xfrm rot="0" flipH="0" flipV="0">
            <a:off x="4395659" y="31261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9" name="Freeform 7069"/>
          <p:cNvSpPr/>
          <p:nvPr/>
        </p:nvSpPr>
        <p:spPr>
          <a:xfrm rot="0" flipH="0" flipV="0">
            <a:off x="4520711" y="3126166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0" name="Freeform 7070"/>
          <p:cNvSpPr/>
          <p:nvPr/>
        </p:nvSpPr>
        <p:spPr>
          <a:xfrm rot="0" flipH="0" flipV="0">
            <a:off x="4600772" y="3095686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1" name="Freeform 7071"/>
          <p:cNvSpPr/>
          <p:nvPr/>
        </p:nvSpPr>
        <p:spPr>
          <a:xfrm rot="0" flipH="0" flipV="0">
            <a:off x="4641006" y="3126166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2" name="Freeform 7072"/>
          <p:cNvSpPr/>
          <p:nvPr/>
        </p:nvSpPr>
        <p:spPr>
          <a:xfrm rot="0" flipH="0" flipV="0">
            <a:off x="4719491" y="3126166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3" name="Freeform 7073"/>
          <p:cNvSpPr/>
          <p:nvPr/>
        </p:nvSpPr>
        <p:spPr>
          <a:xfrm rot="0" flipH="0" flipV="0">
            <a:off x="4790053" y="3126166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4" name="Freeform 7074"/>
          <p:cNvSpPr/>
          <p:nvPr/>
        </p:nvSpPr>
        <p:spPr>
          <a:xfrm rot="0" flipH="0" flipV="0">
            <a:off x="4864881" y="3126166"/>
            <a:ext cx="61925" cy="74676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5" name="Freeform 7075"/>
          <p:cNvSpPr/>
          <p:nvPr/>
        </p:nvSpPr>
        <p:spPr>
          <a:xfrm rot="0" flipH="0" flipV="0">
            <a:off x="4938485" y="3186212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6" name="Freeform 7076"/>
          <p:cNvSpPr/>
          <p:nvPr/>
        </p:nvSpPr>
        <p:spPr>
          <a:xfrm rot="0" flipH="0" flipV="0">
            <a:off x="3156342" y="33071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7" name="Freeform 7077"/>
          <p:cNvSpPr/>
          <p:nvPr/>
        </p:nvSpPr>
        <p:spPr>
          <a:xfrm rot="0" flipH="0" flipV="0">
            <a:off x="3297617" y="32768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8" name="Freeform 7078"/>
          <p:cNvSpPr/>
          <p:nvPr/>
        </p:nvSpPr>
        <p:spPr>
          <a:xfrm rot="0" flipH="0" flipV="0">
            <a:off x="3334040" y="32887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9" name="Freeform 7079"/>
          <p:cNvSpPr/>
          <p:nvPr/>
        </p:nvSpPr>
        <p:spPr>
          <a:xfrm rot="0" flipH="0" flipV="0">
            <a:off x="3395305" y="32797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0" name="Freeform 7080"/>
          <p:cNvSpPr/>
          <p:nvPr/>
        </p:nvSpPr>
        <p:spPr>
          <a:xfrm rot="0" flipH="0" flipV="0">
            <a:off x="3521493" y="33071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1" name="Freeform 7081"/>
          <p:cNvSpPr/>
          <p:nvPr/>
        </p:nvSpPr>
        <p:spPr>
          <a:xfrm rot="0" flipH="0" flipV="0">
            <a:off x="3607141" y="32797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2" name="Freeform 7082"/>
          <p:cNvSpPr/>
          <p:nvPr/>
        </p:nvSpPr>
        <p:spPr>
          <a:xfrm rot="0" flipH="0" flipV="0">
            <a:off x="3689590" y="33071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3" name="Freeform 7083"/>
          <p:cNvSpPr/>
          <p:nvPr/>
        </p:nvSpPr>
        <p:spPr>
          <a:xfrm rot="0" flipH="0" flipV="0">
            <a:off x="3775391" y="33071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4" name="Freeform 7084"/>
          <p:cNvSpPr/>
          <p:nvPr/>
        </p:nvSpPr>
        <p:spPr>
          <a:xfrm rot="0" flipH="0" flipV="0">
            <a:off x="3917885" y="33071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5" name="Freeform 7085"/>
          <p:cNvSpPr/>
          <p:nvPr/>
        </p:nvSpPr>
        <p:spPr>
          <a:xfrm rot="0" flipH="0" flipV="0">
            <a:off x="4052759" y="33071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6" name="Freeform 7086"/>
          <p:cNvSpPr/>
          <p:nvPr/>
        </p:nvSpPr>
        <p:spPr>
          <a:xfrm rot="0" flipH="0" flipV="0">
            <a:off x="3150094" y="34881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7" name="Freeform 7087"/>
          <p:cNvSpPr/>
          <p:nvPr/>
        </p:nvSpPr>
        <p:spPr>
          <a:xfrm rot="0" flipH="0" flipV="0">
            <a:off x="3240162" y="348857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8" name="Freeform 7088"/>
          <p:cNvSpPr/>
          <p:nvPr/>
        </p:nvSpPr>
        <p:spPr>
          <a:xfrm rot="0" flipH="0" flipV="0">
            <a:off x="3295179" y="345885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9" name="Freeform 7089"/>
          <p:cNvSpPr/>
          <p:nvPr/>
        </p:nvSpPr>
        <p:spPr>
          <a:xfrm rot="0" flipH="0" flipV="0">
            <a:off x="3379760" y="34577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0" name="Freeform 7090"/>
          <p:cNvSpPr/>
          <p:nvPr/>
        </p:nvSpPr>
        <p:spPr>
          <a:xfrm rot="0" flipH="0" flipV="0">
            <a:off x="3426395" y="34881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1" name="Freeform 7091"/>
          <p:cNvSpPr/>
          <p:nvPr/>
        </p:nvSpPr>
        <p:spPr>
          <a:xfrm rot="0" flipH="0" flipV="0">
            <a:off x="3562641" y="34881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2" name="Freeform 7092"/>
          <p:cNvSpPr/>
          <p:nvPr/>
        </p:nvSpPr>
        <p:spPr>
          <a:xfrm rot="0" flipH="0" flipV="0">
            <a:off x="3646460" y="34881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3" name="Freeform 7093"/>
          <p:cNvSpPr/>
          <p:nvPr/>
        </p:nvSpPr>
        <p:spPr>
          <a:xfrm rot="0" flipH="0" flipV="0">
            <a:off x="3735310" y="34577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4" name="Freeform 7094"/>
          <p:cNvSpPr/>
          <p:nvPr/>
        </p:nvSpPr>
        <p:spPr>
          <a:xfrm rot="0" flipH="0" flipV="0">
            <a:off x="3781944" y="345885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5" name="Freeform 7095"/>
          <p:cNvSpPr/>
          <p:nvPr/>
        </p:nvSpPr>
        <p:spPr>
          <a:xfrm rot="0" flipH="0" flipV="0">
            <a:off x="3824616" y="34881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6" name="Freeform 7096"/>
          <p:cNvSpPr/>
          <p:nvPr/>
        </p:nvSpPr>
        <p:spPr>
          <a:xfrm rot="0" flipH="0" flipV="0">
            <a:off x="3960862" y="34881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7" name="Freeform 7097"/>
          <p:cNvSpPr/>
          <p:nvPr/>
        </p:nvSpPr>
        <p:spPr>
          <a:xfrm rot="0" flipH="0" flipV="0">
            <a:off x="4044834" y="34881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8" name="Freeform 7098"/>
          <p:cNvSpPr/>
          <p:nvPr/>
        </p:nvSpPr>
        <p:spPr>
          <a:xfrm rot="0" flipH="0" flipV="0">
            <a:off x="4124844" y="34881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9" name="Freeform 7099"/>
          <p:cNvSpPr/>
          <p:nvPr/>
        </p:nvSpPr>
        <p:spPr>
          <a:xfrm rot="0" flipH="0" flipV="0">
            <a:off x="4204702" y="34881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0" name="Rectangle 7100"/>
          <p:cNvSpPr/>
          <p:nvPr/>
        </p:nvSpPr>
        <p:spPr>
          <a:xfrm rot="0" flipH="0" flipV="0">
            <a:off x="5257375" y="981184"/>
            <a:ext cx="2337272" cy="756710"/>
          </a:xfrm>
          <a:prstGeom prst="rect">
            <a:avLst/>
          </a:prstGeom>
        </p:spPr>
      </p:sp>
      <p:sp>
        <p:nvSpPr>
          <p:cNvPr id="7101" name="Freeform 7101"/>
          <p:cNvSpPr/>
          <p:nvPr/>
        </p:nvSpPr>
        <p:spPr>
          <a:xfrm rot="0" flipH="0" flipV="0">
            <a:off x="5271548" y="1057658"/>
            <a:ext cx="75590" cy="98907"/>
          </a:xfrm>
          <a:custGeom>
            <a:pathLst>
              <a:path w="6299200" h="8242300">
                <a:moveTo>
                  <a:pt x="0" y="8242300"/>
                </a:moveTo>
                <a:lnTo>
                  <a:pt x="0" y="0"/>
                </a:lnTo>
                <a:lnTo>
                  <a:pt x="3327400" y="0"/>
                </a:lnTo>
                <a:cubicBezTo>
                  <a:pt x="3962400" y="0"/>
                  <a:pt x="4489450" y="98425"/>
                  <a:pt x="4908550" y="295275"/>
                </a:cubicBezTo>
                <a:cubicBezTo>
                  <a:pt x="5327650" y="492125"/>
                  <a:pt x="5640916" y="755650"/>
                  <a:pt x="5848350" y="1085850"/>
                </a:cubicBezTo>
                <a:cubicBezTo>
                  <a:pt x="6055783" y="1416050"/>
                  <a:pt x="6159500" y="1782234"/>
                  <a:pt x="6159500" y="2184400"/>
                </a:cubicBezTo>
                <a:cubicBezTo>
                  <a:pt x="6159500" y="2650067"/>
                  <a:pt x="6029325" y="3048000"/>
                  <a:pt x="5768975" y="3378200"/>
                </a:cubicBezTo>
                <a:cubicBezTo>
                  <a:pt x="5508625" y="3708400"/>
                  <a:pt x="5143500" y="3941234"/>
                  <a:pt x="4673600" y="4076700"/>
                </a:cubicBezTo>
                <a:cubicBezTo>
                  <a:pt x="4982633" y="4140200"/>
                  <a:pt x="5259916" y="4256617"/>
                  <a:pt x="5505450" y="4425950"/>
                </a:cubicBezTo>
                <a:cubicBezTo>
                  <a:pt x="5750983" y="4595284"/>
                  <a:pt x="5944658" y="4809067"/>
                  <a:pt x="6086475" y="5067300"/>
                </a:cubicBezTo>
                <a:cubicBezTo>
                  <a:pt x="6228291" y="5325534"/>
                  <a:pt x="6299200" y="5621867"/>
                  <a:pt x="6299200" y="5956300"/>
                </a:cubicBezTo>
                <a:cubicBezTo>
                  <a:pt x="6299200" y="6218767"/>
                  <a:pt x="6253691" y="6483350"/>
                  <a:pt x="6162675" y="6750050"/>
                </a:cubicBezTo>
                <a:cubicBezTo>
                  <a:pt x="6071658" y="7016750"/>
                  <a:pt x="5915025" y="7263342"/>
                  <a:pt x="5692775" y="7489825"/>
                </a:cubicBezTo>
                <a:cubicBezTo>
                  <a:pt x="5470525" y="7716309"/>
                  <a:pt x="5167841" y="7898342"/>
                  <a:pt x="4784725" y="8035925"/>
                </a:cubicBezTo>
                <a:cubicBezTo>
                  <a:pt x="4401608" y="8173509"/>
                  <a:pt x="3920066" y="8242300"/>
                  <a:pt x="3340100" y="8242300"/>
                </a:cubicBezTo>
                <a:close/>
                <a:moveTo>
                  <a:pt x="-1181100" y="8242300"/>
                </a:moveTo>
                <a:moveTo>
                  <a:pt x="1498600" y="6934200"/>
                </a:moveTo>
                <a:lnTo>
                  <a:pt x="3302000" y="6934200"/>
                </a:lnTo>
                <a:cubicBezTo>
                  <a:pt x="3780366" y="6934200"/>
                  <a:pt x="4130675" y="6837892"/>
                  <a:pt x="4352925" y="6645275"/>
                </a:cubicBezTo>
                <a:cubicBezTo>
                  <a:pt x="4575175" y="6452659"/>
                  <a:pt x="4686300" y="6193367"/>
                  <a:pt x="4686300" y="5867400"/>
                </a:cubicBezTo>
                <a:cubicBezTo>
                  <a:pt x="4686300" y="5541434"/>
                  <a:pt x="4572000" y="5280025"/>
                  <a:pt x="4343400" y="5083175"/>
                </a:cubicBezTo>
                <a:cubicBezTo>
                  <a:pt x="4114800" y="4886325"/>
                  <a:pt x="3767666" y="4787900"/>
                  <a:pt x="3302000" y="4787900"/>
                </a:cubicBezTo>
                <a:lnTo>
                  <a:pt x="1498600" y="4787900"/>
                </a:lnTo>
                <a:close/>
                <a:moveTo>
                  <a:pt x="127000" y="8242300"/>
                </a:moveTo>
                <a:moveTo>
                  <a:pt x="1498600" y="1295400"/>
                </a:moveTo>
                <a:lnTo>
                  <a:pt x="1498600" y="3479800"/>
                </a:lnTo>
                <a:lnTo>
                  <a:pt x="3263900" y="3479800"/>
                </a:lnTo>
                <a:cubicBezTo>
                  <a:pt x="3708400" y="3479800"/>
                  <a:pt x="4046008" y="3381375"/>
                  <a:pt x="4276725" y="3184525"/>
                </a:cubicBezTo>
                <a:cubicBezTo>
                  <a:pt x="4507441" y="2987675"/>
                  <a:pt x="4622800" y="2717800"/>
                  <a:pt x="4622800" y="2374900"/>
                </a:cubicBezTo>
                <a:cubicBezTo>
                  <a:pt x="4622800" y="2048934"/>
                  <a:pt x="4509558" y="1787525"/>
                  <a:pt x="4283075" y="1590675"/>
                </a:cubicBezTo>
                <a:cubicBezTo>
                  <a:pt x="4056591" y="1393825"/>
                  <a:pt x="3721100" y="1295400"/>
                  <a:pt x="3276600" y="1295400"/>
                </a:cubicBezTo>
                <a:close/>
                <a:moveTo>
                  <a:pt x="5765800" y="8242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2" name="Freeform 7102"/>
          <p:cNvSpPr/>
          <p:nvPr/>
        </p:nvSpPr>
        <p:spPr>
          <a:xfrm rot="0" flipH="0" flipV="0">
            <a:off x="5363293" y="108051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3" name="Freeform 7103"/>
          <p:cNvSpPr/>
          <p:nvPr/>
        </p:nvSpPr>
        <p:spPr>
          <a:xfrm rot="0" flipH="0" flipV="0">
            <a:off x="5449856" y="1080518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4" name="Freeform 7104"/>
          <p:cNvSpPr/>
          <p:nvPr/>
        </p:nvSpPr>
        <p:spPr>
          <a:xfrm rot="0" flipH="0" flipV="0">
            <a:off x="5529866" y="1080518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5" name="Freeform 7105"/>
          <p:cNvSpPr/>
          <p:nvPr/>
        </p:nvSpPr>
        <p:spPr>
          <a:xfrm rot="0" flipH="0" flipV="0">
            <a:off x="5623135" y="1080518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6" name="Freeform 7106"/>
          <p:cNvSpPr/>
          <p:nvPr/>
        </p:nvSpPr>
        <p:spPr>
          <a:xfrm rot="0" flipH="0" flipV="0">
            <a:off x="5711070" y="1080518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7" name="Freeform 7107"/>
          <p:cNvSpPr/>
          <p:nvPr/>
        </p:nvSpPr>
        <p:spPr>
          <a:xfrm rot="0" flipH="0" flipV="0">
            <a:off x="5798242" y="104805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8" name="Freeform 7108"/>
          <p:cNvSpPr/>
          <p:nvPr/>
        </p:nvSpPr>
        <p:spPr>
          <a:xfrm rot="0" flipH="0" flipV="0">
            <a:off x="5848839" y="1052020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9" name="Freeform 7109"/>
          <p:cNvSpPr/>
          <p:nvPr/>
        </p:nvSpPr>
        <p:spPr>
          <a:xfrm rot="0" flipH="0" flipV="0">
            <a:off x="5895169" y="1052020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0" name="Freeform 7110"/>
          <p:cNvSpPr/>
          <p:nvPr/>
        </p:nvSpPr>
        <p:spPr>
          <a:xfrm rot="0" flipH="0" flipV="0">
            <a:off x="5935707" y="1080518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0000FF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1" name="Freeform 7111"/>
          <p:cNvSpPr/>
          <p:nvPr/>
        </p:nvSpPr>
        <p:spPr>
          <a:xfrm rot="0" flipH="0" flipV="0">
            <a:off x="6060589" y="10818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2" name="Freeform 7112"/>
          <p:cNvSpPr/>
          <p:nvPr/>
        </p:nvSpPr>
        <p:spPr>
          <a:xfrm rot="0" flipH="0" flipV="0">
            <a:off x="6151419" y="108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3" name="Freeform 7113"/>
          <p:cNvSpPr/>
          <p:nvPr/>
        </p:nvSpPr>
        <p:spPr>
          <a:xfrm rot="0" flipH="0" flipV="0">
            <a:off x="6279436" y="10526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4" name="Freeform 7114"/>
          <p:cNvSpPr/>
          <p:nvPr/>
        </p:nvSpPr>
        <p:spPr>
          <a:xfrm rot="0" flipH="0" flipV="0">
            <a:off x="6357616" y="10818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5" name="Freeform 7115"/>
          <p:cNvSpPr/>
          <p:nvPr/>
        </p:nvSpPr>
        <p:spPr>
          <a:xfrm rot="0" flipH="0" flipV="0">
            <a:off x="6448447" y="10526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6" name="Freeform 7116"/>
          <p:cNvSpPr/>
          <p:nvPr/>
        </p:nvSpPr>
        <p:spPr>
          <a:xfrm rot="0" flipH="0" flipV="0">
            <a:off x="6526628" y="10818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7" name="Freeform 7117"/>
          <p:cNvSpPr/>
          <p:nvPr/>
        </p:nvSpPr>
        <p:spPr>
          <a:xfrm rot="0" flipH="0" flipV="0">
            <a:off x="6617459" y="108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8" name="Freeform 7118"/>
          <p:cNvSpPr/>
          <p:nvPr/>
        </p:nvSpPr>
        <p:spPr>
          <a:xfrm rot="0" flipH="0" flipV="0">
            <a:off x="6703107" y="10818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9" name="Freeform 7119"/>
          <p:cNvSpPr/>
          <p:nvPr/>
        </p:nvSpPr>
        <p:spPr>
          <a:xfrm rot="0" flipH="0" flipV="0">
            <a:off x="6791957" y="10515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0" name="Freeform 7120"/>
          <p:cNvSpPr/>
          <p:nvPr/>
        </p:nvSpPr>
        <p:spPr>
          <a:xfrm rot="0" flipH="0" flipV="0">
            <a:off x="6832495" y="10818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1" name="Freeform 7121"/>
          <p:cNvSpPr/>
          <p:nvPr/>
        </p:nvSpPr>
        <p:spPr>
          <a:xfrm rot="0" flipH="0" flipV="0">
            <a:off x="6918601" y="1052629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2" name="Freeform 7122"/>
          <p:cNvSpPr/>
          <p:nvPr/>
        </p:nvSpPr>
        <p:spPr>
          <a:xfrm rot="0" flipH="0" flipV="0">
            <a:off x="6959140" y="108356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3" name="Freeform 7123"/>
          <p:cNvSpPr/>
          <p:nvPr/>
        </p:nvSpPr>
        <p:spPr>
          <a:xfrm rot="0" flipH="0" flipV="0">
            <a:off x="7053475" y="105262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4" name="Freeform 7124"/>
          <p:cNvSpPr/>
          <p:nvPr/>
        </p:nvSpPr>
        <p:spPr>
          <a:xfrm rot="0" flipH="0" flipV="0">
            <a:off x="7137143" y="108356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5" name="Freeform 7125"/>
          <p:cNvSpPr/>
          <p:nvPr/>
        </p:nvSpPr>
        <p:spPr>
          <a:xfrm rot="0" flipH="0" flipV="0">
            <a:off x="7261501" y="108189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6" name="Freeform 7126"/>
          <p:cNvSpPr/>
          <p:nvPr/>
        </p:nvSpPr>
        <p:spPr>
          <a:xfrm rot="0" flipH="0" flipV="0">
            <a:off x="7347607" y="108189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7" name="Freeform 7127"/>
          <p:cNvSpPr/>
          <p:nvPr/>
        </p:nvSpPr>
        <p:spPr>
          <a:xfrm rot="0" flipH="0" flipV="0">
            <a:off x="7435389" y="105156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8" name="Freeform 7128"/>
          <p:cNvSpPr/>
          <p:nvPr/>
        </p:nvSpPr>
        <p:spPr>
          <a:xfrm rot="0" flipH="0" flipV="0">
            <a:off x="7482024" y="10818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9" name="Freeform 7129"/>
          <p:cNvSpPr/>
          <p:nvPr/>
        </p:nvSpPr>
        <p:spPr>
          <a:xfrm rot="0" flipH="0" flipV="0">
            <a:off x="5268500" y="1226746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0" name="Freeform 7130"/>
          <p:cNvSpPr/>
          <p:nvPr/>
        </p:nvSpPr>
        <p:spPr>
          <a:xfrm rot="0" flipH="0" flipV="0">
            <a:off x="5319249" y="126286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1" name="Freeform 7131"/>
          <p:cNvSpPr/>
          <p:nvPr/>
        </p:nvSpPr>
        <p:spPr>
          <a:xfrm rot="0" flipH="0" flipV="0">
            <a:off x="5398954" y="12628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2" name="Freeform 7132"/>
          <p:cNvSpPr/>
          <p:nvPr/>
        </p:nvSpPr>
        <p:spPr>
          <a:xfrm rot="0" flipH="0" flipV="0">
            <a:off x="5483841" y="12325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3" name="Freeform 7133"/>
          <p:cNvSpPr/>
          <p:nvPr/>
        </p:nvSpPr>
        <p:spPr>
          <a:xfrm rot="0" flipH="0" flipV="0">
            <a:off x="5530475" y="1262865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4" name="Freeform 7134"/>
          <p:cNvSpPr/>
          <p:nvPr/>
        </p:nvSpPr>
        <p:spPr>
          <a:xfrm rot="0" flipH="0" flipV="0">
            <a:off x="5662149" y="1321691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5" name="Freeform 7135"/>
          <p:cNvSpPr/>
          <p:nvPr/>
        </p:nvSpPr>
        <p:spPr>
          <a:xfrm rot="0" flipH="0" flipV="0">
            <a:off x="5728138" y="1241529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6" name="Freeform 7136"/>
          <p:cNvSpPr/>
          <p:nvPr/>
        </p:nvSpPr>
        <p:spPr>
          <a:xfrm rot="0" flipH="0" flipV="0">
            <a:off x="5812415" y="124442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7" name="Freeform 7137"/>
          <p:cNvSpPr/>
          <p:nvPr/>
        </p:nvSpPr>
        <p:spPr>
          <a:xfrm rot="0" flipH="0" flipV="0">
            <a:off x="5873680" y="12628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8" name="Freeform 7138"/>
          <p:cNvSpPr/>
          <p:nvPr/>
        </p:nvSpPr>
        <p:spPr>
          <a:xfrm rot="0" flipH="0" flipV="0">
            <a:off x="5962529" y="123253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9" name="Freeform 7139"/>
          <p:cNvSpPr/>
          <p:nvPr/>
        </p:nvSpPr>
        <p:spPr>
          <a:xfrm rot="0" flipH="0" flipV="0">
            <a:off x="6037663" y="1240157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0" name="Freeform 7140"/>
          <p:cNvSpPr/>
          <p:nvPr/>
        </p:nvSpPr>
        <p:spPr>
          <a:xfrm rot="0" flipH="0" flipV="0">
            <a:off x="6124531" y="1226746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1" name="Freeform 7141"/>
          <p:cNvSpPr/>
          <p:nvPr/>
        </p:nvSpPr>
        <p:spPr>
          <a:xfrm rot="0" flipH="0" flipV="0">
            <a:off x="6178938" y="1322911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2" name="Freeform 7142"/>
          <p:cNvSpPr/>
          <p:nvPr/>
        </p:nvSpPr>
        <p:spPr>
          <a:xfrm rot="0" flipH="0" flipV="0">
            <a:off x="6250782" y="1231775"/>
            <a:ext cx="48920" cy="105765"/>
          </a:xfrm>
          <a:custGeom>
            <a:pathLst>
              <a:path w="4076700" h="8813800">
                <a:moveTo>
                  <a:pt x="914400" y="8813800"/>
                </a:moveTo>
                <a:lnTo>
                  <a:pt x="914400" y="1905000"/>
                </a:lnTo>
                <a:cubicBezTo>
                  <a:pt x="914400" y="1460500"/>
                  <a:pt x="1001183" y="1098550"/>
                  <a:pt x="1174750" y="819150"/>
                </a:cubicBezTo>
                <a:cubicBezTo>
                  <a:pt x="1348316" y="539750"/>
                  <a:pt x="1577975" y="333375"/>
                  <a:pt x="1863725" y="200025"/>
                </a:cubicBezTo>
                <a:cubicBezTo>
                  <a:pt x="2149475" y="66675"/>
                  <a:pt x="2459566" y="0"/>
                  <a:pt x="2794000" y="0"/>
                </a:cubicBezTo>
                <a:cubicBezTo>
                  <a:pt x="3001433" y="0"/>
                  <a:pt x="3215216" y="14817"/>
                  <a:pt x="3435350" y="44450"/>
                </a:cubicBezTo>
                <a:cubicBezTo>
                  <a:pt x="3655483" y="74084"/>
                  <a:pt x="3869266" y="110067"/>
                  <a:pt x="4076700" y="152400"/>
                </a:cubicBezTo>
                <a:lnTo>
                  <a:pt x="3784600" y="1308100"/>
                </a:lnTo>
                <a:cubicBezTo>
                  <a:pt x="3678766" y="1270000"/>
                  <a:pt x="3568700" y="1239309"/>
                  <a:pt x="3454400" y="1216025"/>
                </a:cubicBezTo>
                <a:cubicBezTo>
                  <a:pt x="3340100" y="1192742"/>
                  <a:pt x="3230033" y="1181100"/>
                  <a:pt x="3124200" y="1181100"/>
                </a:cubicBezTo>
                <a:cubicBezTo>
                  <a:pt x="3005666" y="1181100"/>
                  <a:pt x="2893483" y="1203325"/>
                  <a:pt x="2787650" y="1247775"/>
                </a:cubicBezTo>
                <a:cubicBezTo>
                  <a:pt x="2681816" y="1292225"/>
                  <a:pt x="2595033" y="1369484"/>
                  <a:pt x="2527300" y="1479550"/>
                </a:cubicBezTo>
                <a:cubicBezTo>
                  <a:pt x="2459566" y="1589617"/>
                  <a:pt x="2425700" y="1739900"/>
                  <a:pt x="2425700" y="1930400"/>
                </a:cubicBezTo>
                <a:lnTo>
                  <a:pt x="2425700" y="8813800"/>
                </a:lnTo>
                <a:close/>
                <a:moveTo>
                  <a:pt x="-622300" y="8813800"/>
                </a:moveTo>
                <a:moveTo>
                  <a:pt x="0" y="3644900"/>
                </a:moveTo>
                <a:lnTo>
                  <a:pt x="0" y="2654300"/>
                </a:lnTo>
                <a:lnTo>
                  <a:pt x="3556000" y="2654300"/>
                </a:lnTo>
                <a:lnTo>
                  <a:pt x="3556000" y="3644900"/>
                </a:lnTo>
                <a:close/>
                <a:moveTo>
                  <a:pt x="4546600" y="881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3" name="Freeform 7143"/>
          <p:cNvSpPr/>
          <p:nvPr/>
        </p:nvSpPr>
        <p:spPr>
          <a:xfrm rot="0" flipH="0" flipV="0">
            <a:off x="6306408" y="1261493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4" name="Freeform 7144"/>
          <p:cNvSpPr/>
          <p:nvPr/>
        </p:nvSpPr>
        <p:spPr>
          <a:xfrm rot="0" flipH="0" flipV="0">
            <a:off x="6394191" y="1262255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5" name="Freeform 7145"/>
          <p:cNvSpPr/>
          <p:nvPr/>
        </p:nvSpPr>
        <p:spPr>
          <a:xfrm rot="0" flipH="0" flipV="0">
            <a:off x="6453931" y="1261493"/>
            <a:ext cx="118567" cy="76047"/>
          </a:xfrm>
          <a:custGeom>
            <a:pathLst>
              <a:path w="9880600" h="6337300">
                <a:moveTo>
                  <a:pt x="8369300" y="6337300"/>
                </a:moveTo>
                <a:lnTo>
                  <a:pt x="8369300" y="2730500"/>
                </a:lnTo>
                <a:cubicBezTo>
                  <a:pt x="8369300" y="2273300"/>
                  <a:pt x="8259233" y="1928284"/>
                  <a:pt x="8039100" y="1695450"/>
                </a:cubicBezTo>
                <a:cubicBezTo>
                  <a:pt x="7818966" y="1462617"/>
                  <a:pt x="7531100" y="1346200"/>
                  <a:pt x="7175500" y="1346200"/>
                </a:cubicBezTo>
                <a:cubicBezTo>
                  <a:pt x="6726766" y="1346200"/>
                  <a:pt x="6373283" y="1528234"/>
                  <a:pt x="6115050" y="1892300"/>
                </a:cubicBezTo>
                <a:cubicBezTo>
                  <a:pt x="5856816" y="2256367"/>
                  <a:pt x="5727700" y="2806700"/>
                  <a:pt x="5727700" y="3543300"/>
                </a:cubicBezTo>
                <a:lnTo>
                  <a:pt x="5105400" y="3543300"/>
                </a:lnTo>
                <a:cubicBezTo>
                  <a:pt x="5105400" y="2895600"/>
                  <a:pt x="5165725" y="2346325"/>
                  <a:pt x="5286375" y="1895475"/>
                </a:cubicBezTo>
                <a:cubicBezTo>
                  <a:pt x="5407025" y="1444625"/>
                  <a:pt x="5578475" y="1080559"/>
                  <a:pt x="5800725" y="803275"/>
                </a:cubicBezTo>
                <a:cubicBezTo>
                  <a:pt x="6022975" y="525992"/>
                  <a:pt x="6284383" y="322792"/>
                  <a:pt x="6584950" y="193675"/>
                </a:cubicBezTo>
                <a:cubicBezTo>
                  <a:pt x="6885516" y="64559"/>
                  <a:pt x="7217833" y="0"/>
                  <a:pt x="7581900" y="0"/>
                </a:cubicBezTo>
                <a:cubicBezTo>
                  <a:pt x="8085666" y="0"/>
                  <a:pt x="8507941" y="113242"/>
                  <a:pt x="8848725" y="339725"/>
                </a:cubicBezTo>
                <a:cubicBezTo>
                  <a:pt x="9189508" y="566209"/>
                  <a:pt x="9446683" y="884767"/>
                  <a:pt x="9620250" y="1295400"/>
                </a:cubicBezTo>
                <a:cubicBezTo>
                  <a:pt x="9793816" y="1706034"/>
                  <a:pt x="9880600" y="2184400"/>
                  <a:pt x="9880600" y="2730500"/>
                </a:cubicBezTo>
                <a:lnTo>
                  <a:pt x="98806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73200" y="1231900"/>
                </a:lnTo>
                <a:cubicBezTo>
                  <a:pt x="1676400" y="821267"/>
                  <a:pt x="1945216" y="513292"/>
                  <a:pt x="2279650" y="307975"/>
                </a:cubicBezTo>
                <a:cubicBezTo>
                  <a:pt x="2614083" y="102659"/>
                  <a:pt x="2997200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lnTo>
                  <a:pt x="4229100" y="6337300"/>
                </a:ln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6" name="Freeform 7146"/>
          <p:cNvSpPr/>
          <p:nvPr/>
        </p:nvSpPr>
        <p:spPr>
          <a:xfrm rot="0" flipH="0" flipV="0">
            <a:off x="6597950" y="1229032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7" name="Freeform 7147"/>
          <p:cNvSpPr/>
          <p:nvPr/>
        </p:nvSpPr>
        <p:spPr>
          <a:xfrm rot="0" flipH="0" flipV="0">
            <a:off x="6641536" y="1261493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8" name="Freeform 7148"/>
          <p:cNvSpPr/>
          <p:nvPr/>
        </p:nvSpPr>
        <p:spPr>
          <a:xfrm rot="0" flipH="0" flipV="0">
            <a:off x="6734804" y="1261493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9" name="Freeform 7149"/>
          <p:cNvSpPr/>
          <p:nvPr/>
        </p:nvSpPr>
        <p:spPr>
          <a:xfrm rot="0" flipH="0" flipV="0">
            <a:off x="6822739" y="1261493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0" name="Freeform 7150"/>
          <p:cNvSpPr/>
          <p:nvPr/>
        </p:nvSpPr>
        <p:spPr>
          <a:xfrm rot="0" flipH="0" flipV="0">
            <a:off x="6909912" y="1229032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1" name="Freeform 7151"/>
          <p:cNvSpPr/>
          <p:nvPr/>
        </p:nvSpPr>
        <p:spPr>
          <a:xfrm rot="0" flipH="0" flipV="0">
            <a:off x="6960509" y="1232995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2" name="Freeform 7152"/>
          <p:cNvSpPr/>
          <p:nvPr/>
        </p:nvSpPr>
        <p:spPr>
          <a:xfrm rot="0" flipH="0" flipV="0">
            <a:off x="7006839" y="1232995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3" name="Freeform 7153"/>
          <p:cNvSpPr/>
          <p:nvPr/>
        </p:nvSpPr>
        <p:spPr>
          <a:xfrm rot="0" flipH="0" flipV="0">
            <a:off x="7047377" y="1261493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4" name="Freeform 7154"/>
          <p:cNvSpPr/>
          <p:nvPr/>
        </p:nvSpPr>
        <p:spPr>
          <a:xfrm rot="0" flipH="0" flipV="0">
            <a:off x="7172333" y="12628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5" name="Freeform 7155"/>
          <p:cNvSpPr/>
          <p:nvPr/>
        </p:nvSpPr>
        <p:spPr>
          <a:xfrm rot="0" flipH="0" flipV="0">
            <a:off x="7263163" y="12628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6" name="Freeform 7156"/>
          <p:cNvSpPr/>
          <p:nvPr/>
        </p:nvSpPr>
        <p:spPr>
          <a:xfrm rot="0" flipH="0" flipV="0">
            <a:off x="5266671" y="144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7" name="Freeform 7157"/>
          <p:cNvSpPr/>
          <p:nvPr/>
        </p:nvSpPr>
        <p:spPr>
          <a:xfrm rot="0" flipH="0" flipV="0">
            <a:off x="5352777" y="1443840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8" name="Freeform 7158"/>
          <p:cNvSpPr/>
          <p:nvPr/>
        </p:nvSpPr>
        <p:spPr>
          <a:xfrm rot="0" flipH="0" flipV="0">
            <a:off x="5440560" y="141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9" name="Freeform 7159"/>
          <p:cNvSpPr/>
          <p:nvPr/>
        </p:nvSpPr>
        <p:spPr>
          <a:xfrm rot="0" flipH="0" flipV="0">
            <a:off x="5487194" y="1443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0" name="Freeform 7160"/>
          <p:cNvSpPr/>
          <p:nvPr/>
        </p:nvSpPr>
        <p:spPr>
          <a:xfrm rot="0" flipH="0" flipV="0">
            <a:off x="5607133" y="1414960"/>
            <a:ext cx="124663" cy="104775"/>
          </a:xfrm>
          <a:custGeom>
            <a:pathLst>
              <a:path w="10388600" h="8731250">
                <a:moveTo>
                  <a:pt x="908050" y="0"/>
                </a:moveTo>
                <a:lnTo>
                  <a:pt x="1384300" y="0"/>
                </a:lnTo>
                <a:lnTo>
                  <a:pt x="1384300" y="4819650"/>
                </a:lnTo>
                <a:lnTo>
                  <a:pt x="787400" y="4819650"/>
                </a:lnTo>
                <a:lnTo>
                  <a:pt x="787400" y="704850"/>
                </a:lnTo>
                <a:cubicBezTo>
                  <a:pt x="664633" y="789517"/>
                  <a:pt x="536575" y="854075"/>
                  <a:pt x="403225" y="898525"/>
                </a:cubicBezTo>
                <a:cubicBezTo>
                  <a:pt x="269875" y="942975"/>
                  <a:pt x="135466" y="967317"/>
                  <a:pt x="0" y="971550"/>
                </a:cubicBezTo>
                <a:lnTo>
                  <a:pt x="0" y="387350"/>
                </a:lnTo>
                <a:cubicBezTo>
                  <a:pt x="160866" y="366184"/>
                  <a:pt x="317500" y="324909"/>
                  <a:pt x="469900" y="263525"/>
                </a:cubicBezTo>
                <a:cubicBezTo>
                  <a:pt x="622300" y="202142"/>
                  <a:pt x="768350" y="114300"/>
                  <a:pt x="908050" y="0"/>
                </a:cubicBezTo>
                <a:close/>
                <a:moveTo>
                  <a:pt x="8020050" y="8629650"/>
                </a:moveTo>
                <a:moveTo>
                  <a:pt x="946150" y="8731250"/>
                </a:moveTo>
                <a:lnTo>
                  <a:pt x="7397750" y="63500"/>
                </a:lnTo>
                <a:lnTo>
                  <a:pt x="8172450" y="63500"/>
                </a:lnTo>
                <a:lnTo>
                  <a:pt x="1701800" y="8731250"/>
                </a:lnTo>
                <a:close/>
                <a:moveTo>
                  <a:pt x="-711200" y="8629650"/>
                </a:moveTo>
                <a:moveTo>
                  <a:pt x="6953250" y="8629650"/>
                </a:moveTo>
                <a:lnTo>
                  <a:pt x="6953250" y="7918450"/>
                </a:lnTo>
                <a:cubicBezTo>
                  <a:pt x="6953250" y="7503584"/>
                  <a:pt x="7053791" y="7187142"/>
                  <a:pt x="7254875" y="6969125"/>
                </a:cubicBezTo>
                <a:cubicBezTo>
                  <a:pt x="7455958" y="6751109"/>
                  <a:pt x="7723716" y="6576484"/>
                  <a:pt x="8058150" y="6445250"/>
                </a:cubicBezTo>
                <a:lnTo>
                  <a:pt x="9004300" y="6064250"/>
                </a:lnTo>
                <a:cubicBezTo>
                  <a:pt x="9249833" y="5966884"/>
                  <a:pt x="9432925" y="5839884"/>
                  <a:pt x="9553575" y="5683250"/>
                </a:cubicBezTo>
                <a:cubicBezTo>
                  <a:pt x="9674225" y="5526617"/>
                  <a:pt x="9734550" y="5331884"/>
                  <a:pt x="9734550" y="5099050"/>
                </a:cubicBezTo>
                <a:cubicBezTo>
                  <a:pt x="9734550" y="4853517"/>
                  <a:pt x="9649883" y="4653492"/>
                  <a:pt x="9480550" y="4498975"/>
                </a:cubicBezTo>
                <a:cubicBezTo>
                  <a:pt x="9311216" y="4344459"/>
                  <a:pt x="9076266" y="4267200"/>
                  <a:pt x="8775700" y="4267200"/>
                </a:cubicBezTo>
                <a:cubicBezTo>
                  <a:pt x="8470900" y="4267200"/>
                  <a:pt x="8223250" y="4331759"/>
                  <a:pt x="8032750" y="4460875"/>
                </a:cubicBezTo>
                <a:cubicBezTo>
                  <a:pt x="7842250" y="4589992"/>
                  <a:pt x="7732183" y="4783667"/>
                  <a:pt x="7702550" y="5041900"/>
                </a:cubicBezTo>
                <a:lnTo>
                  <a:pt x="7042150" y="5041900"/>
                </a:lnTo>
                <a:cubicBezTo>
                  <a:pt x="7059083" y="4762500"/>
                  <a:pt x="7140575" y="4526492"/>
                  <a:pt x="7286625" y="4333875"/>
                </a:cubicBezTo>
                <a:cubicBezTo>
                  <a:pt x="7432675" y="4141259"/>
                  <a:pt x="7631641" y="3994150"/>
                  <a:pt x="7883525" y="3892550"/>
                </a:cubicBezTo>
                <a:cubicBezTo>
                  <a:pt x="8135408" y="3790950"/>
                  <a:pt x="8430683" y="3740150"/>
                  <a:pt x="8769350" y="3740150"/>
                </a:cubicBezTo>
                <a:cubicBezTo>
                  <a:pt x="9078383" y="3740150"/>
                  <a:pt x="9354608" y="3799417"/>
                  <a:pt x="9598025" y="3917950"/>
                </a:cubicBezTo>
                <a:cubicBezTo>
                  <a:pt x="9841441" y="4036484"/>
                  <a:pt x="10034058" y="4200525"/>
                  <a:pt x="10175875" y="4410075"/>
                </a:cubicBezTo>
                <a:cubicBezTo>
                  <a:pt x="10317691" y="4619625"/>
                  <a:pt x="10388600" y="4861984"/>
                  <a:pt x="10388600" y="5137150"/>
                </a:cubicBezTo>
                <a:cubicBezTo>
                  <a:pt x="10388600" y="5509684"/>
                  <a:pt x="10288058" y="5811309"/>
                  <a:pt x="10086975" y="6042025"/>
                </a:cubicBezTo>
                <a:cubicBezTo>
                  <a:pt x="9885891" y="6272742"/>
                  <a:pt x="9609666" y="6460067"/>
                  <a:pt x="9258300" y="6604000"/>
                </a:cubicBezTo>
                <a:lnTo>
                  <a:pt x="8286750" y="6991350"/>
                </a:lnTo>
                <a:cubicBezTo>
                  <a:pt x="8041216" y="7084484"/>
                  <a:pt x="7857066" y="7197725"/>
                  <a:pt x="7734300" y="7331075"/>
                </a:cubicBezTo>
                <a:cubicBezTo>
                  <a:pt x="7611533" y="7464425"/>
                  <a:pt x="7550150" y="7636934"/>
                  <a:pt x="7550150" y="7848600"/>
                </a:cubicBezTo>
                <a:lnTo>
                  <a:pt x="7550150" y="8077200"/>
                </a:lnTo>
                <a:lnTo>
                  <a:pt x="10344150" y="8077200"/>
                </a:lnTo>
                <a:lnTo>
                  <a:pt x="10344150" y="8629650"/>
                </a:lnTo>
                <a:close/>
                <a:moveTo>
                  <a:pt x="-609600" y="862965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1" name="Freeform 7161"/>
          <p:cNvSpPr/>
          <p:nvPr/>
        </p:nvSpPr>
        <p:spPr>
          <a:xfrm rot="0" flipH="0" flipV="0">
            <a:off x="5783155" y="1425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2" name="Freeform 7162"/>
          <p:cNvSpPr/>
          <p:nvPr/>
        </p:nvSpPr>
        <p:spPr>
          <a:xfrm rot="0" flipH="0" flipV="0">
            <a:off x="5844419" y="144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3" name="Freeform 7163"/>
          <p:cNvSpPr/>
          <p:nvPr/>
        </p:nvSpPr>
        <p:spPr>
          <a:xfrm rot="0" flipH="0" flipV="0">
            <a:off x="5933269" y="141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4" name="Freeform 7164"/>
          <p:cNvSpPr/>
          <p:nvPr/>
        </p:nvSpPr>
        <p:spPr>
          <a:xfrm rot="0" flipH="0" flipV="0">
            <a:off x="6009926" y="144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5" name="Freeform 7165"/>
          <p:cNvSpPr/>
          <p:nvPr/>
        </p:nvSpPr>
        <p:spPr>
          <a:xfrm rot="0" flipH="0" flipV="0">
            <a:off x="6088412" y="1443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6" name="Freeform 7166"/>
          <p:cNvSpPr/>
          <p:nvPr/>
        </p:nvSpPr>
        <p:spPr>
          <a:xfrm rot="0" flipH="0" flipV="0">
            <a:off x="6174213" y="1443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7" name="Freeform 7167"/>
          <p:cNvSpPr/>
          <p:nvPr/>
        </p:nvSpPr>
        <p:spPr>
          <a:xfrm rot="0" flipH="0" flipV="0">
            <a:off x="6302229" y="14438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8" name="Freeform 7168"/>
          <p:cNvSpPr/>
          <p:nvPr/>
        </p:nvSpPr>
        <p:spPr>
          <a:xfrm rot="0" flipH="0" flipV="0">
            <a:off x="6437103" y="14438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9" name="Freeform 7169"/>
          <p:cNvSpPr/>
          <p:nvPr/>
        </p:nvSpPr>
        <p:spPr>
          <a:xfrm rot="0" flipH="0" flipV="0">
            <a:off x="6527934" y="144384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0" name="Freeform 7170"/>
          <p:cNvSpPr/>
          <p:nvPr/>
        </p:nvSpPr>
        <p:spPr>
          <a:xfrm rot="0" flipH="0" flipV="0">
            <a:off x="6618611" y="141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1" name="Freeform 7171"/>
          <p:cNvSpPr/>
          <p:nvPr/>
        </p:nvSpPr>
        <p:spPr>
          <a:xfrm rot="0" flipH="0" flipV="0">
            <a:off x="6665246" y="14145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2" name="Freeform 7172"/>
          <p:cNvSpPr/>
          <p:nvPr/>
        </p:nvSpPr>
        <p:spPr>
          <a:xfrm rot="0" flipH="0" flipV="0">
            <a:off x="6743427" y="1443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3" name="Freeform 7173"/>
          <p:cNvSpPr/>
          <p:nvPr/>
        </p:nvSpPr>
        <p:spPr>
          <a:xfrm rot="0" flipH="0" flipV="0">
            <a:off x="6829229" y="1444297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4" name="Freeform 7174"/>
          <p:cNvSpPr/>
          <p:nvPr/>
        </p:nvSpPr>
        <p:spPr>
          <a:xfrm rot="0" flipH="0" flipV="0">
            <a:off x="6874034" y="14254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5" name="Freeform 7175"/>
          <p:cNvSpPr/>
          <p:nvPr/>
        </p:nvSpPr>
        <p:spPr>
          <a:xfrm rot="0" flipH="0" flipV="0">
            <a:off x="6935299" y="14438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6" name="Freeform 7176"/>
          <p:cNvSpPr/>
          <p:nvPr/>
        </p:nvSpPr>
        <p:spPr>
          <a:xfrm rot="0" flipH="0" flipV="0">
            <a:off x="7057219" y="1407721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7" name="Freeform 7177"/>
          <p:cNvSpPr/>
          <p:nvPr/>
        </p:nvSpPr>
        <p:spPr>
          <a:xfrm rot="0" flipH="0" flipV="0">
            <a:off x="7107968" y="144384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8" name="Freeform 7178"/>
          <p:cNvSpPr/>
          <p:nvPr/>
        </p:nvSpPr>
        <p:spPr>
          <a:xfrm rot="0" flipH="0" flipV="0">
            <a:off x="7187673" y="1443840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9" name="Freeform 7179"/>
          <p:cNvSpPr/>
          <p:nvPr/>
        </p:nvSpPr>
        <p:spPr>
          <a:xfrm rot="0" flipH="0" flipV="0">
            <a:off x="7272560" y="141351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0" name="Freeform 7180"/>
          <p:cNvSpPr/>
          <p:nvPr/>
        </p:nvSpPr>
        <p:spPr>
          <a:xfrm rot="0" flipH="0" flipV="0">
            <a:off x="7319194" y="144384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1" name="Freeform 7181"/>
          <p:cNvSpPr/>
          <p:nvPr/>
        </p:nvSpPr>
        <p:spPr>
          <a:xfrm rot="0" flipH="0" flipV="0">
            <a:off x="7450868" y="1502666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2" name="Freeform 7182"/>
          <p:cNvSpPr/>
          <p:nvPr/>
        </p:nvSpPr>
        <p:spPr>
          <a:xfrm rot="0" flipH="0" flipV="0">
            <a:off x="5266671" y="162481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3" name="Freeform 7183"/>
          <p:cNvSpPr/>
          <p:nvPr/>
        </p:nvSpPr>
        <p:spPr>
          <a:xfrm rot="0" flipH="0" flipV="0">
            <a:off x="5352777" y="1624815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4" name="Freeform 7184"/>
          <p:cNvSpPr/>
          <p:nvPr/>
        </p:nvSpPr>
        <p:spPr>
          <a:xfrm rot="0" flipH="0" flipV="0">
            <a:off x="5440560" y="159448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5" name="Freeform 7185"/>
          <p:cNvSpPr/>
          <p:nvPr/>
        </p:nvSpPr>
        <p:spPr>
          <a:xfrm rot="0" flipH="0" flipV="0">
            <a:off x="5487194" y="16248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6" name="Freeform 7186"/>
          <p:cNvSpPr/>
          <p:nvPr/>
        </p:nvSpPr>
        <p:spPr>
          <a:xfrm rot="0" flipH="0" flipV="0">
            <a:off x="5607895" y="1602107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7" name="Freeform 7187"/>
          <p:cNvSpPr/>
          <p:nvPr/>
        </p:nvSpPr>
        <p:spPr>
          <a:xfrm rot="0" flipH="0" flipV="0">
            <a:off x="5698420" y="1588087"/>
            <a:ext cx="50444" cy="122377"/>
          </a:xfrm>
          <a:custGeom>
            <a:pathLst>
              <a:path w="4203700" h="10198100">
                <a:moveTo>
                  <a:pt x="0" y="10198100"/>
                </a:moveTo>
                <a:lnTo>
                  <a:pt x="3187700" y="0"/>
                </a:lnTo>
                <a:lnTo>
                  <a:pt x="4203700" y="0"/>
                </a:lnTo>
                <a:lnTo>
                  <a:pt x="990600" y="10198100"/>
                </a:lnTo>
                <a:close/>
                <a:moveTo>
                  <a:pt x="-1638300" y="9283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8" name="Freeform 7188"/>
          <p:cNvSpPr/>
          <p:nvPr/>
        </p:nvSpPr>
        <p:spPr>
          <a:xfrm rot="0" flipH="0" flipV="0">
            <a:off x="5765172" y="1602107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9" name="Freeform 7189"/>
          <p:cNvSpPr/>
          <p:nvPr/>
        </p:nvSpPr>
        <p:spPr>
          <a:xfrm rot="0" flipH="0" flipV="0">
            <a:off x="5847925" y="1588696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0" name="Freeform 7190"/>
          <p:cNvSpPr/>
          <p:nvPr/>
        </p:nvSpPr>
        <p:spPr>
          <a:xfrm rot="0" flipH="0" flipV="0">
            <a:off x="5902332" y="1683641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1" name="Rectangle 7191"/>
          <p:cNvSpPr/>
          <p:nvPr/>
        </p:nvSpPr>
        <p:spPr>
          <a:xfrm rot="0" flipH="0" flipV="0">
            <a:off x="5257375" y="1705084"/>
            <a:ext cx="2311193" cy="756710"/>
          </a:xfrm>
          <a:prstGeom prst="rect">
            <a:avLst/>
          </a:prstGeom>
        </p:spPr>
      </p:sp>
      <p:sp>
        <p:nvSpPr>
          <p:cNvPr id="7192" name="Freeform 7192"/>
          <p:cNvSpPr/>
          <p:nvPr/>
        </p:nvSpPr>
        <p:spPr>
          <a:xfrm rot="0" flipH="0" flipV="0">
            <a:off x="5272767" y="1784759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3" name="Freeform 7193"/>
          <p:cNvSpPr/>
          <p:nvPr/>
        </p:nvSpPr>
        <p:spPr>
          <a:xfrm rot="0" flipH="0" flipV="0">
            <a:off x="5340890" y="1805790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4" name="Freeform 7194"/>
          <p:cNvSpPr/>
          <p:nvPr/>
        </p:nvSpPr>
        <p:spPr>
          <a:xfrm rot="0" flipH="0" flipV="0">
            <a:off x="5426691" y="180624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5" name="Freeform 7195"/>
          <p:cNvSpPr/>
          <p:nvPr/>
        </p:nvSpPr>
        <p:spPr>
          <a:xfrm rot="0" flipH="0" flipV="0">
            <a:off x="5481707" y="1805790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6" name="Freeform 7196"/>
          <p:cNvSpPr/>
          <p:nvPr/>
        </p:nvSpPr>
        <p:spPr>
          <a:xfrm rot="0" flipH="0" flipV="0">
            <a:off x="5622982" y="17754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7" name="Freeform 7197"/>
          <p:cNvSpPr/>
          <p:nvPr/>
        </p:nvSpPr>
        <p:spPr>
          <a:xfrm rot="0" flipH="0" flipV="0">
            <a:off x="5661997" y="18057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8" name="Freeform 7198"/>
          <p:cNvSpPr/>
          <p:nvPr/>
        </p:nvSpPr>
        <p:spPr>
          <a:xfrm rot="0" flipH="0" flipV="0">
            <a:off x="5752827" y="1805790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9" name="Freeform 7199"/>
          <p:cNvSpPr/>
          <p:nvPr/>
        </p:nvSpPr>
        <p:spPr>
          <a:xfrm rot="0" flipH="0" flipV="0">
            <a:off x="5843505" y="17754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0" name="Freeform 7200"/>
          <p:cNvSpPr/>
          <p:nvPr/>
        </p:nvSpPr>
        <p:spPr>
          <a:xfrm rot="0" flipH="0" flipV="0">
            <a:off x="5879929" y="178735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1" name="Freeform 7201"/>
          <p:cNvSpPr/>
          <p:nvPr/>
        </p:nvSpPr>
        <p:spPr>
          <a:xfrm rot="0" flipH="0" flipV="0">
            <a:off x="5970912" y="180761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2" name="Freeform 7202"/>
          <p:cNvSpPr/>
          <p:nvPr/>
        </p:nvSpPr>
        <p:spPr>
          <a:xfrm rot="0" flipH="0" flipV="0">
            <a:off x="6052446" y="180579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3" name="Freeform 7203"/>
          <p:cNvSpPr/>
          <p:nvPr/>
        </p:nvSpPr>
        <p:spPr>
          <a:xfrm rot="0" flipH="0" flipV="0">
            <a:off x="6142057" y="17754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4" name="Freeform 7204"/>
          <p:cNvSpPr/>
          <p:nvPr/>
        </p:nvSpPr>
        <p:spPr>
          <a:xfrm rot="0" flipH="0" flipV="0">
            <a:off x="6196311" y="1775463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5" name="Freeform 7205"/>
          <p:cNvSpPr/>
          <p:nvPr/>
        </p:nvSpPr>
        <p:spPr>
          <a:xfrm rot="0" flipH="0" flipV="0">
            <a:off x="6266263" y="18057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6" name="Freeform 7206"/>
          <p:cNvSpPr/>
          <p:nvPr/>
        </p:nvSpPr>
        <p:spPr>
          <a:xfrm rot="0" flipH="0" flipV="0">
            <a:off x="6356331" y="17765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7" name="Freeform 7207"/>
          <p:cNvSpPr/>
          <p:nvPr/>
        </p:nvSpPr>
        <p:spPr>
          <a:xfrm rot="0" flipH="0" flipV="0">
            <a:off x="6435884" y="18057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8" name="Freeform 7208"/>
          <p:cNvSpPr/>
          <p:nvPr/>
        </p:nvSpPr>
        <p:spPr>
          <a:xfrm rot="0" flipH="0" flipV="0">
            <a:off x="6519704" y="180579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9" name="Freeform 7209"/>
          <p:cNvSpPr/>
          <p:nvPr/>
        </p:nvSpPr>
        <p:spPr>
          <a:xfrm rot="0" flipH="0" flipV="0">
            <a:off x="6645645" y="1775920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0" name="Freeform 7210"/>
          <p:cNvSpPr/>
          <p:nvPr/>
        </p:nvSpPr>
        <p:spPr>
          <a:xfrm rot="0" flipH="0" flipV="0">
            <a:off x="6723369" y="1806552"/>
            <a:ext cx="75438" cy="73914"/>
          </a:xfrm>
          <a:custGeom>
            <a:pathLst>
              <a:path w="6286500" h="6159500">
                <a:moveTo>
                  <a:pt x="0" y="0"/>
                </a:moveTo>
                <a:lnTo>
                  <a:pt x="1727200" y="0"/>
                </a:lnTo>
                <a:lnTo>
                  <a:pt x="3200400" y="4876800"/>
                </a:lnTo>
                <a:lnTo>
                  <a:pt x="3086100" y="4876800"/>
                </a:lnTo>
                <a:lnTo>
                  <a:pt x="4559300" y="0"/>
                </a:lnTo>
                <a:lnTo>
                  <a:pt x="6286500" y="0"/>
                </a:lnTo>
                <a:lnTo>
                  <a:pt x="3987800" y="6159500"/>
                </a:lnTo>
                <a:lnTo>
                  <a:pt x="2298700" y="6159500"/>
                </a:lnTo>
                <a:close/>
                <a:moveTo>
                  <a:pt x="6007100" y="61595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1" name="Freeform 7211"/>
          <p:cNvSpPr/>
          <p:nvPr/>
        </p:nvSpPr>
        <p:spPr>
          <a:xfrm rot="0" flipH="0" flipV="0">
            <a:off x="6809018" y="1804419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2" name="Freeform 7212"/>
          <p:cNvSpPr/>
          <p:nvPr/>
        </p:nvSpPr>
        <p:spPr>
          <a:xfrm rot="0" flipH="0" flipV="0">
            <a:off x="6903964" y="1805181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3" name="Freeform 7213"/>
          <p:cNvSpPr/>
          <p:nvPr/>
        </p:nvSpPr>
        <p:spPr>
          <a:xfrm rot="0" flipH="0" flipV="0">
            <a:off x="6963704" y="1775920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4" name="Freeform 7214"/>
          <p:cNvSpPr/>
          <p:nvPr/>
        </p:nvSpPr>
        <p:spPr>
          <a:xfrm rot="0" flipH="0" flipV="0">
            <a:off x="7053772" y="1775920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5" name="Freeform 7215"/>
          <p:cNvSpPr/>
          <p:nvPr/>
        </p:nvSpPr>
        <p:spPr>
          <a:xfrm rot="0" flipH="0" flipV="0">
            <a:off x="7136831" y="1804419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6" name="Freeform 7216"/>
          <p:cNvSpPr/>
          <p:nvPr/>
        </p:nvSpPr>
        <p:spPr>
          <a:xfrm rot="0" flipH="0" flipV="0">
            <a:off x="7224004" y="1771958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7" name="Freeform 7217"/>
          <p:cNvSpPr/>
          <p:nvPr/>
        </p:nvSpPr>
        <p:spPr>
          <a:xfrm rot="0" flipH="0" flipV="0">
            <a:off x="7274600" y="1775920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8" name="Freeform 7218"/>
          <p:cNvSpPr/>
          <p:nvPr/>
        </p:nvSpPr>
        <p:spPr>
          <a:xfrm rot="0" flipH="0" flipV="0">
            <a:off x="7368936" y="1771958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9" name="Freeform 7219"/>
          <p:cNvSpPr/>
          <p:nvPr/>
        </p:nvSpPr>
        <p:spPr>
          <a:xfrm rot="0" flipH="0" flipV="0">
            <a:off x="7419532" y="1804419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38761D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0" name="Freeform 7220"/>
          <p:cNvSpPr/>
          <p:nvPr/>
        </p:nvSpPr>
        <p:spPr>
          <a:xfrm rot="0" flipH="0" flipV="0">
            <a:off x="7505170" y="1865836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1" name="Freeform 7221"/>
          <p:cNvSpPr/>
          <p:nvPr/>
        </p:nvSpPr>
        <p:spPr>
          <a:xfrm rot="0" flipH="0" flipV="0">
            <a:off x="5244268" y="1956438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2" name="Freeform 7222"/>
          <p:cNvSpPr/>
          <p:nvPr/>
        </p:nvSpPr>
        <p:spPr>
          <a:xfrm rot="0" flipH="0" flipV="0">
            <a:off x="5312848" y="19867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3" name="Freeform 7223"/>
          <p:cNvSpPr/>
          <p:nvPr/>
        </p:nvSpPr>
        <p:spPr>
          <a:xfrm rot="0" flipH="0" flipV="0">
            <a:off x="5402460" y="19564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4" name="Freeform 7224"/>
          <p:cNvSpPr/>
          <p:nvPr/>
        </p:nvSpPr>
        <p:spPr>
          <a:xfrm rot="0" flipH="0" flipV="0">
            <a:off x="5449094" y="19575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5" name="Freeform 7225"/>
          <p:cNvSpPr/>
          <p:nvPr/>
        </p:nvSpPr>
        <p:spPr>
          <a:xfrm rot="0" flipH="0" flipV="0">
            <a:off x="5491766" y="195750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6" name="Freeform 7226"/>
          <p:cNvSpPr/>
          <p:nvPr/>
        </p:nvSpPr>
        <p:spPr>
          <a:xfrm rot="0" flipH="0" flipV="0">
            <a:off x="5528190" y="19867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7" name="Freeform 7227"/>
          <p:cNvSpPr/>
          <p:nvPr/>
        </p:nvSpPr>
        <p:spPr>
          <a:xfrm rot="0" flipH="0" flipV="0">
            <a:off x="5646757" y="1986765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8" name="Freeform 7228"/>
          <p:cNvSpPr/>
          <p:nvPr/>
        </p:nvSpPr>
        <p:spPr>
          <a:xfrm rot="0" flipH="0" flipV="0">
            <a:off x="5737587" y="198676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9" name="Freeform 7229"/>
          <p:cNvSpPr/>
          <p:nvPr/>
        </p:nvSpPr>
        <p:spPr>
          <a:xfrm rot="0" flipH="0" flipV="0">
            <a:off x="5852954" y="19885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0" name="Freeform 7230"/>
          <p:cNvSpPr/>
          <p:nvPr/>
        </p:nvSpPr>
        <p:spPr>
          <a:xfrm rot="0" flipH="0" flipV="0">
            <a:off x="5935860" y="195933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1" name="Freeform 7231"/>
          <p:cNvSpPr/>
          <p:nvPr/>
        </p:nvSpPr>
        <p:spPr>
          <a:xfrm rot="0" flipH="0" flipV="0">
            <a:off x="6025928" y="19872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2" name="Freeform 7232"/>
          <p:cNvSpPr/>
          <p:nvPr/>
        </p:nvSpPr>
        <p:spPr>
          <a:xfrm rot="0" flipH="0" flipV="0">
            <a:off x="6079725" y="19564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3" name="Freeform 7233"/>
          <p:cNvSpPr/>
          <p:nvPr/>
        </p:nvSpPr>
        <p:spPr>
          <a:xfrm rot="0" flipH="0" flipV="0">
            <a:off x="6113710" y="198859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4" name="Freeform 7234"/>
          <p:cNvSpPr/>
          <p:nvPr/>
        </p:nvSpPr>
        <p:spPr>
          <a:xfrm rot="0" flipH="0" flipV="0">
            <a:off x="6196616" y="19867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5" name="Freeform 7235"/>
          <p:cNvSpPr/>
          <p:nvPr/>
        </p:nvSpPr>
        <p:spPr>
          <a:xfrm rot="0" flipH="0" flipV="0">
            <a:off x="6286684" y="198722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6" name="Freeform 7236"/>
          <p:cNvSpPr/>
          <p:nvPr/>
        </p:nvSpPr>
        <p:spPr>
          <a:xfrm rot="0" flipH="0" flipV="0">
            <a:off x="6335452" y="19867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7" name="Freeform 7237"/>
          <p:cNvSpPr/>
          <p:nvPr/>
        </p:nvSpPr>
        <p:spPr>
          <a:xfrm rot="0" flipH="0" flipV="0">
            <a:off x="6423387" y="198844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8" name="Freeform 7238"/>
          <p:cNvSpPr/>
          <p:nvPr/>
        </p:nvSpPr>
        <p:spPr>
          <a:xfrm rot="0" flipH="0" flipV="0">
            <a:off x="6511627" y="1986765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9" name="Freeform 7239"/>
          <p:cNvSpPr/>
          <p:nvPr/>
        </p:nvSpPr>
        <p:spPr>
          <a:xfrm rot="0" flipH="0" flipV="0">
            <a:off x="6586912" y="2046811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0" name="Freeform 7240"/>
          <p:cNvSpPr/>
          <p:nvPr/>
        </p:nvSpPr>
        <p:spPr>
          <a:xfrm rot="0" flipH="0" flipV="0">
            <a:off x="6637204" y="1956438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1" name="Freeform 7241"/>
          <p:cNvSpPr/>
          <p:nvPr/>
        </p:nvSpPr>
        <p:spPr>
          <a:xfrm rot="0" flipH="0" flipV="0">
            <a:off x="6707156" y="198676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2" name="Freeform 7242"/>
          <p:cNvSpPr/>
          <p:nvPr/>
        </p:nvSpPr>
        <p:spPr>
          <a:xfrm rot="0" flipH="0" flipV="0">
            <a:off x="5271548" y="2137870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3" name="Freeform 7243"/>
          <p:cNvSpPr/>
          <p:nvPr/>
        </p:nvSpPr>
        <p:spPr>
          <a:xfrm rot="0" flipH="0" flipV="0">
            <a:off x="5310867" y="2166369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4" name="Freeform 7244"/>
          <p:cNvSpPr/>
          <p:nvPr/>
        </p:nvSpPr>
        <p:spPr>
          <a:xfrm rot="0" flipH="0" flipV="0">
            <a:off x="5398649" y="2166369"/>
            <a:ext cx="71628" cy="112166"/>
          </a:xfrm>
          <a:custGeom>
            <a:pathLst>
              <a:path w="5969000" h="9347200">
                <a:moveTo>
                  <a:pt x="3086100" y="6515100"/>
                </a:moveTo>
                <a:cubicBezTo>
                  <a:pt x="2633133" y="6515100"/>
                  <a:pt x="2247900" y="6417733"/>
                  <a:pt x="1930400" y="6223000"/>
                </a:cubicBezTo>
                <a:cubicBezTo>
                  <a:pt x="1612900" y="6028267"/>
                  <a:pt x="1370541" y="5732992"/>
                  <a:pt x="1203325" y="5337175"/>
                </a:cubicBezTo>
                <a:cubicBezTo>
                  <a:pt x="1036108" y="4941359"/>
                  <a:pt x="952500" y="4445000"/>
                  <a:pt x="952500" y="3848100"/>
                </a:cubicBezTo>
                <a:lnTo>
                  <a:pt x="1498600" y="3848100"/>
                </a:lnTo>
                <a:cubicBezTo>
                  <a:pt x="1498600" y="4123267"/>
                  <a:pt x="1562100" y="4358217"/>
                  <a:pt x="1689100" y="4552950"/>
                </a:cubicBezTo>
                <a:cubicBezTo>
                  <a:pt x="1816100" y="4747684"/>
                  <a:pt x="1984375" y="4896909"/>
                  <a:pt x="2193925" y="5000625"/>
                </a:cubicBezTo>
                <a:cubicBezTo>
                  <a:pt x="2403475" y="5104342"/>
                  <a:pt x="2628900" y="5156200"/>
                  <a:pt x="2870200" y="5156200"/>
                </a:cubicBezTo>
                <a:cubicBezTo>
                  <a:pt x="3119966" y="5156200"/>
                  <a:pt x="3366558" y="5087409"/>
                  <a:pt x="3609975" y="4949825"/>
                </a:cubicBezTo>
                <a:cubicBezTo>
                  <a:pt x="3853391" y="4812242"/>
                  <a:pt x="4055533" y="4602692"/>
                  <a:pt x="4216400" y="4321175"/>
                </a:cubicBezTo>
                <a:cubicBezTo>
                  <a:pt x="4377266" y="4039659"/>
                  <a:pt x="4457700" y="3683000"/>
                  <a:pt x="4457700" y="3251200"/>
                </a:cubicBezTo>
                <a:cubicBezTo>
                  <a:pt x="4457700" y="2857500"/>
                  <a:pt x="4389966" y="2517775"/>
                  <a:pt x="4254500" y="2232025"/>
                </a:cubicBezTo>
                <a:cubicBezTo>
                  <a:pt x="4119033" y="1946275"/>
                  <a:pt x="3933825" y="1727200"/>
                  <a:pt x="3698875" y="1574800"/>
                </a:cubicBezTo>
                <a:cubicBezTo>
                  <a:pt x="3463925" y="1422400"/>
                  <a:pt x="3196166" y="1346200"/>
                  <a:pt x="2895600" y="1346200"/>
                </a:cubicBezTo>
                <a:cubicBezTo>
                  <a:pt x="2641600" y="1346200"/>
                  <a:pt x="2408766" y="1403350"/>
                  <a:pt x="2197100" y="1517650"/>
                </a:cubicBezTo>
                <a:cubicBezTo>
                  <a:pt x="1985433" y="1631950"/>
                  <a:pt x="1816100" y="1798109"/>
                  <a:pt x="1689100" y="2016125"/>
                </a:cubicBezTo>
                <a:cubicBezTo>
                  <a:pt x="1562100" y="2234142"/>
                  <a:pt x="1498600" y="2497667"/>
                  <a:pt x="1498600" y="2806700"/>
                </a:cubicBezTo>
                <a:lnTo>
                  <a:pt x="952500" y="2806700"/>
                </a:lnTo>
                <a:cubicBezTo>
                  <a:pt x="952500" y="2159000"/>
                  <a:pt x="1051983" y="1628775"/>
                  <a:pt x="1250950" y="1216025"/>
                </a:cubicBezTo>
                <a:cubicBezTo>
                  <a:pt x="1449916" y="803275"/>
                  <a:pt x="1716616" y="497417"/>
                  <a:pt x="2051050" y="298450"/>
                </a:cubicBezTo>
                <a:cubicBezTo>
                  <a:pt x="2385483" y="99484"/>
                  <a:pt x="2751666" y="0"/>
                  <a:pt x="3149600" y="0"/>
                </a:cubicBezTo>
                <a:cubicBezTo>
                  <a:pt x="3636433" y="0"/>
                  <a:pt x="4094691" y="129117"/>
                  <a:pt x="4524375" y="387350"/>
                </a:cubicBezTo>
                <a:cubicBezTo>
                  <a:pt x="4954058" y="645584"/>
                  <a:pt x="5302250" y="1017059"/>
                  <a:pt x="5568950" y="1501775"/>
                </a:cubicBezTo>
                <a:cubicBezTo>
                  <a:pt x="5835650" y="1986492"/>
                  <a:pt x="5969000" y="2569634"/>
                  <a:pt x="5969000" y="3251200"/>
                </a:cubicBezTo>
                <a:cubicBezTo>
                  <a:pt x="5969000" y="3937000"/>
                  <a:pt x="5833533" y="4523317"/>
                  <a:pt x="5562600" y="5010150"/>
                </a:cubicBezTo>
                <a:cubicBezTo>
                  <a:pt x="5291666" y="5496984"/>
                  <a:pt x="4937125" y="5869517"/>
                  <a:pt x="4498975" y="6127750"/>
                </a:cubicBezTo>
                <a:cubicBezTo>
                  <a:pt x="4060825" y="6385983"/>
                  <a:pt x="3589866" y="6515100"/>
                  <a:pt x="3086100" y="6515100"/>
                </a:cubicBezTo>
                <a:close/>
                <a:moveTo>
                  <a:pt x="-1358900" y="6337300"/>
                </a:moveTo>
                <a:moveTo>
                  <a:pt x="0" y="9347200"/>
                </a:moveTo>
                <a:lnTo>
                  <a:pt x="0" y="177800"/>
                </a:lnTo>
                <a:lnTo>
                  <a:pt x="1231900" y="177800"/>
                </a:lnTo>
                <a:lnTo>
                  <a:pt x="1498600" y="1701800"/>
                </a:lnTo>
                <a:lnTo>
                  <a:pt x="1498600" y="9347200"/>
                </a:lnTo>
                <a:close/>
                <a:moveTo>
                  <a:pt x="-41910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5" name="Freeform 7245"/>
          <p:cNvSpPr/>
          <p:nvPr/>
        </p:nvSpPr>
        <p:spPr>
          <a:xfrm rot="0" flipH="0" flipV="0">
            <a:off x="5482317" y="2148843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6" name="Freeform 7246"/>
          <p:cNvSpPr/>
          <p:nvPr/>
        </p:nvSpPr>
        <p:spPr>
          <a:xfrm rot="0" flipH="0" flipV="0">
            <a:off x="5544649" y="2166369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7" name="Freeform 7247"/>
          <p:cNvSpPr/>
          <p:nvPr/>
        </p:nvSpPr>
        <p:spPr>
          <a:xfrm rot="0" flipH="0" flipV="0">
            <a:off x="5637917" y="2166369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8" name="Freeform 7248"/>
          <p:cNvSpPr/>
          <p:nvPr/>
        </p:nvSpPr>
        <p:spPr>
          <a:xfrm rot="0" flipH="0" flipV="0">
            <a:off x="5725852" y="2166369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9" name="Freeform 7249"/>
          <p:cNvSpPr/>
          <p:nvPr/>
        </p:nvSpPr>
        <p:spPr>
          <a:xfrm rot="0" flipH="0" flipV="0">
            <a:off x="5813025" y="213390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0" name="Freeform 7250"/>
          <p:cNvSpPr/>
          <p:nvPr/>
        </p:nvSpPr>
        <p:spPr>
          <a:xfrm rot="0" flipH="0" flipV="0">
            <a:off x="5863622" y="2137870"/>
            <a:ext cx="68732" cy="104546"/>
          </a:xfrm>
          <a:custGeom>
            <a:pathLst>
              <a:path w="5727700" h="8712200">
                <a:moveTo>
                  <a:pt x="4229100" y="8712200"/>
                </a:moveTo>
                <a:lnTo>
                  <a:pt x="4229100" y="5105400"/>
                </a:lnTo>
                <a:cubicBezTo>
                  <a:pt x="4229100" y="4648200"/>
                  <a:pt x="4119033" y="4303184"/>
                  <a:pt x="3898900" y="4070350"/>
                </a:cubicBezTo>
                <a:cubicBezTo>
                  <a:pt x="3678766" y="3837517"/>
                  <a:pt x="3390900" y="3721100"/>
                  <a:pt x="3035300" y="3721100"/>
                </a:cubicBezTo>
                <a:cubicBezTo>
                  <a:pt x="2734733" y="3721100"/>
                  <a:pt x="2469091" y="3803650"/>
                  <a:pt x="2238375" y="3968750"/>
                </a:cubicBezTo>
                <a:cubicBezTo>
                  <a:pt x="2007658" y="4133850"/>
                  <a:pt x="1826683" y="4382559"/>
                  <a:pt x="1695450" y="4714875"/>
                </a:cubicBezTo>
                <a:cubicBezTo>
                  <a:pt x="1564216" y="5047192"/>
                  <a:pt x="1498600" y="5461000"/>
                  <a:pt x="1498600" y="5956300"/>
                </a:cubicBezTo>
                <a:lnTo>
                  <a:pt x="1003300" y="5956300"/>
                </a:lnTo>
                <a:cubicBezTo>
                  <a:pt x="1003300" y="5156200"/>
                  <a:pt x="1102783" y="4490509"/>
                  <a:pt x="1301750" y="3959225"/>
                </a:cubicBezTo>
                <a:cubicBezTo>
                  <a:pt x="1500716" y="3427942"/>
                  <a:pt x="1782233" y="3031067"/>
                  <a:pt x="2146300" y="2768600"/>
                </a:cubicBezTo>
                <a:cubicBezTo>
                  <a:pt x="2510366" y="2506134"/>
                  <a:pt x="2937933" y="2374900"/>
                  <a:pt x="3429000" y="2374900"/>
                </a:cubicBezTo>
                <a:cubicBezTo>
                  <a:pt x="3937000" y="2374900"/>
                  <a:pt x="4361391" y="2488142"/>
                  <a:pt x="4702175" y="2714625"/>
                </a:cubicBezTo>
                <a:cubicBezTo>
                  <a:pt x="5042958" y="2941109"/>
                  <a:pt x="5299075" y="3259667"/>
                  <a:pt x="5470525" y="3670300"/>
                </a:cubicBezTo>
                <a:cubicBezTo>
                  <a:pt x="5641975" y="4080934"/>
                  <a:pt x="5727700" y="4559300"/>
                  <a:pt x="5727700" y="5105400"/>
                </a:cubicBezTo>
                <a:lnTo>
                  <a:pt x="5727700" y="8712200"/>
                </a:lnTo>
                <a:close/>
                <a:moveTo>
                  <a:pt x="-1181100" y="8712200"/>
                </a:moveTo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1" name="Freeform 7251"/>
          <p:cNvSpPr/>
          <p:nvPr/>
        </p:nvSpPr>
        <p:spPr>
          <a:xfrm rot="0" flipH="0" flipV="0">
            <a:off x="5957958" y="2133907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2" name="Freeform 7252"/>
          <p:cNvSpPr/>
          <p:nvPr/>
        </p:nvSpPr>
        <p:spPr>
          <a:xfrm rot="0" flipH="0" flipV="0">
            <a:off x="6008554" y="2166369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FF0000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3" name="Freeform 7253"/>
          <p:cNvSpPr/>
          <p:nvPr/>
        </p:nvSpPr>
        <p:spPr>
          <a:xfrm rot="0" flipH="0" flipV="0">
            <a:off x="6094040" y="2227786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4" name="Freeform 7254"/>
          <p:cNvSpPr/>
          <p:nvPr/>
        </p:nvSpPr>
        <p:spPr>
          <a:xfrm rot="0" flipH="0" flipV="0">
            <a:off x="6144332" y="2137413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5" name="Freeform 7255"/>
          <p:cNvSpPr/>
          <p:nvPr/>
        </p:nvSpPr>
        <p:spPr>
          <a:xfrm rot="0" flipH="0" flipV="0">
            <a:off x="6212912" y="21677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6" name="Freeform 7256"/>
          <p:cNvSpPr/>
          <p:nvPr/>
        </p:nvSpPr>
        <p:spPr>
          <a:xfrm rot="0" flipH="0" flipV="0">
            <a:off x="6293531" y="21493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7" name="Freeform 7257"/>
          <p:cNvSpPr/>
          <p:nvPr/>
        </p:nvSpPr>
        <p:spPr>
          <a:xfrm rot="0" flipH="0" flipV="0">
            <a:off x="6361044" y="2138479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8" name="Freeform 7258"/>
          <p:cNvSpPr/>
          <p:nvPr/>
        </p:nvSpPr>
        <p:spPr>
          <a:xfrm rot="0" flipH="0" flipV="0">
            <a:off x="6440597" y="21677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9" name="Freeform 7259"/>
          <p:cNvSpPr/>
          <p:nvPr/>
        </p:nvSpPr>
        <p:spPr>
          <a:xfrm rot="0" flipH="0" flipV="0">
            <a:off x="6559164" y="2167740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0" name="Freeform 7260"/>
          <p:cNvSpPr/>
          <p:nvPr/>
        </p:nvSpPr>
        <p:spPr>
          <a:xfrm rot="0" flipH="0" flipV="0">
            <a:off x="6637345" y="2169569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1" name="Freeform 7261"/>
          <p:cNvSpPr/>
          <p:nvPr/>
        </p:nvSpPr>
        <p:spPr>
          <a:xfrm rot="0" flipH="0" flipV="0">
            <a:off x="6720252" y="2167740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2" name="Freeform 7262"/>
          <p:cNvSpPr/>
          <p:nvPr/>
        </p:nvSpPr>
        <p:spPr>
          <a:xfrm rot="0" flipH="0" flipV="0">
            <a:off x="6800109" y="2149300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3" name="Freeform 7263"/>
          <p:cNvSpPr/>
          <p:nvPr/>
        </p:nvSpPr>
        <p:spPr>
          <a:xfrm rot="0" flipH="0" flipV="0">
            <a:off x="5260118" y="2350544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4" name="Freeform 7264"/>
          <p:cNvSpPr/>
          <p:nvPr/>
        </p:nvSpPr>
        <p:spPr>
          <a:xfrm rot="0" flipH="0" flipV="0">
            <a:off x="5343023" y="2321283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5" name="Freeform 7265"/>
          <p:cNvSpPr/>
          <p:nvPr/>
        </p:nvSpPr>
        <p:spPr>
          <a:xfrm rot="0" flipH="0" flipV="0">
            <a:off x="5433092" y="23491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6" name="Freeform 7266"/>
          <p:cNvSpPr/>
          <p:nvPr/>
        </p:nvSpPr>
        <p:spPr>
          <a:xfrm rot="0" flipH="0" flipV="0">
            <a:off x="5486889" y="231838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7" name="Freeform 7267"/>
          <p:cNvSpPr/>
          <p:nvPr/>
        </p:nvSpPr>
        <p:spPr>
          <a:xfrm rot="0" flipH="0" flipV="0">
            <a:off x="5533524" y="2348715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8" name="Freeform 7268"/>
          <p:cNvSpPr/>
          <p:nvPr/>
        </p:nvSpPr>
        <p:spPr>
          <a:xfrm rot="0" flipH="0" flipV="0">
            <a:off x="5617801" y="23487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9" name="Freeform 7269"/>
          <p:cNvSpPr/>
          <p:nvPr/>
        </p:nvSpPr>
        <p:spPr>
          <a:xfrm rot="0" flipH="0" flipV="0">
            <a:off x="5701468" y="235039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0" name="Freeform 7270"/>
          <p:cNvSpPr/>
          <p:nvPr/>
        </p:nvSpPr>
        <p:spPr>
          <a:xfrm rot="0" flipH="0" flipV="0">
            <a:off x="5785593" y="2330275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1" name="Freeform 7271"/>
          <p:cNvSpPr/>
          <p:nvPr/>
        </p:nvSpPr>
        <p:spPr>
          <a:xfrm rot="0" flipH="0" flipV="0">
            <a:off x="5853106" y="2349172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2" name="Freeform 7272"/>
          <p:cNvSpPr/>
          <p:nvPr/>
        </p:nvSpPr>
        <p:spPr>
          <a:xfrm rot="0" flipH="0" flipV="0">
            <a:off x="5901875" y="23487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3" name="Freeform 7273"/>
          <p:cNvSpPr/>
          <p:nvPr/>
        </p:nvSpPr>
        <p:spPr>
          <a:xfrm rot="0" flipH="0" flipV="0">
            <a:off x="5985694" y="23487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4" name="Freeform 7274"/>
          <p:cNvSpPr/>
          <p:nvPr/>
        </p:nvSpPr>
        <p:spPr>
          <a:xfrm rot="0" flipH="0" flipV="0">
            <a:off x="6075763" y="2319454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5" name="Freeform 7275"/>
          <p:cNvSpPr/>
          <p:nvPr/>
        </p:nvSpPr>
        <p:spPr>
          <a:xfrm rot="0" flipH="0" flipV="0">
            <a:off x="6110815" y="2348715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6" name="Freeform 7276"/>
          <p:cNvSpPr/>
          <p:nvPr/>
        </p:nvSpPr>
        <p:spPr>
          <a:xfrm rot="0" flipH="0" flipV="0">
            <a:off x="6168117" y="2318388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7" name="Freeform 7277"/>
          <p:cNvSpPr/>
          <p:nvPr/>
        </p:nvSpPr>
        <p:spPr>
          <a:xfrm rot="0" flipH="0" flipV="0">
            <a:off x="6238069" y="2348715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8" name="Freeform 7278"/>
          <p:cNvSpPr/>
          <p:nvPr/>
        </p:nvSpPr>
        <p:spPr>
          <a:xfrm rot="0" flipH="0" flipV="0">
            <a:off x="6317317" y="2407542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9" name="Rectangle 7279"/>
          <p:cNvSpPr/>
          <p:nvPr/>
        </p:nvSpPr>
        <p:spPr>
          <a:xfrm rot="0" flipH="0" flipV="0">
            <a:off x="7962250" y="1410923"/>
            <a:ext cx="399287" cy="213785"/>
          </a:xfrm>
          <a:prstGeom prst="rect">
            <a:avLst/>
          </a:prstGeom>
        </p:spPr>
      </p:sp>
      <p:sp>
        <p:nvSpPr>
          <p:cNvPr id="7280" name="Freeform 7280"/>
          <p:cNvSpPr/>
          <p:nvPr/>
        </p:nvSpPr>
        <p:spPr>
          <a:xfrm rot="0" flipH="0" flipV="0">
            <a:off x="7977642" y="1490597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1" name="Freeform 7281"/>
          <p:cNvSpPr/>
          <p:nvPr/>
        </p:nvSpPr>
        <p:spPr>
          <a:xfrm rot="0" flipH="0" flipV="0">
            <a:off x="8090418" y="15134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2" name="Freeform 7282"/>
          <p:cNvSpPr/>
          <p:nvPr/>
        </p:nvSpPr>
        <p:spPr>
          <a:xfrm rot="0" flipH="0" flipV="0">
            <a:off x="8169971" y="1484196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3" name="Freeform 7283"/>
          <p:cNvSpPr/>
          <p:nvPr/>
        </p:nvSpPr>
        <p:spPr>
          <a:xfrm rot="0" flipH="0" flipV="0">
            <a:off x="8254706" y="1511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4" name="Rectangle 7284"/>
          <p:cNvSpPr/>
          <p:nvPr/>
        </p:nvSpPr>
        <p:spPr>
          <a:xfrm rot="0" flipH="0" flipV="0">
            <a:off x="7962250" y="1591898"/>
            <a:ext cx="961796" cy="756710"/>
          </a:xfrm>
          <a:prstGeom prst="rect">
            <a:avLst/>
          </a:prstGeom>
        </p:spPr>
      </p:sp>
      <p:sp>
        <p:nvSpPr>
          <p:cNvPr id="7285" name="Freeform 7285"/>
          <p:cNvSpPr/>
          <p:nvPr/>
        </p:nvSpPr>
        <p:spPr>
          <a:xfrm rot="0" flipH="0" flipV="0">
            <a:off x="7977642" y="16633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6" name="Freeform 7286"/>
          <p:cNvSpPr/>
          <p:nvPr/>
        </p:nvSpPr>
        <p:spPr>
          <a:xfrm rot="0" flipH="0" flipV="0">
            <a:off x="8061615" y="1692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7" name="Freeform 7287"/>
          <p:cNvSpPr/>
          <p:nvPr/>
        </p:nvSpPr>
        <p:spPr>
          <a:xfrm rot="0" flipH="0" flipV="0">
            <a:off x="8151683" y="1693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8" name="Freeform 7288"/>
          <p:cNvSpPr/>
          <p:nvPr/>
        </p:nvSpPr>
        <p:spPr>
          <a:xfrm rot="0" flipH="0" flipV="0">
            <a:off x="8190393" y="16944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9" name="Freeform 7289"/>
          <p:cNvSpPr/>
          <p:nvPr/>
        </p:nvSpPr>
        <p:spPr>
          <a:xfrm rot="0" flipH="0" flipV="0">
            <a:off x="8269946" y="16926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0" name="Freeform 7290"/>
          <p:cNvSpPr/>
          <p:nvPr/>
        </p:nvSpPr>
        <p:spPr>
          <a:xfrm rot="0" flipH="0" flipV="0">
            <a:off x="8360776" y="1692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1" name="Freeform 7291"/>
          <p:cNvSpPr/>
          <p:nvPr/>
        </p:nvSpPr>
        <p:spPr>
          <a:xfrm rot="0" flipH="0" flipV="0">
            <a:off x="8451454" y="1662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2" name="Freeform 7292"/>
          <p:cNvSpPr/>
          <p:nvPr/>
        </p:nvSpPr>
        <p:spPr>
          <a:xfrm rot="0" flipH="0" flipV="0">
            <a:off x="8487877" y="1674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3" name="Freeform 7293"/>
          <p:cNvSpPr/>
          <p:nvPr/>
        </p:nvSpPr>
        <p:spPr>
          <a:xfrm rot="0" flipH="0" flipV="0">
            <a:off x="8583890" y="16926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4" name="Freeform 7294"/>
          <p:cNvSpPr/>
          <p:nvPr/>
        </p:nvSpPr>
        <p:spPr>
          <a:xfrm rot="0" flipH="0" flipV="0">
            <a:off x="8662071" y="1694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5" name="Freeform 7295"/>
          <p:cNvSpPr/>
          <p:nvPr/>
        </p:nvSpPr>
        <p:spPr>
          <a:xfrm rot="0" flipH="0" flipV="0">
            <a:off x="8744976" y="1692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6" name="Freeform 7296"/>
          <p:cNvSpPr/>
          <p:nvPr/>
        </p:nvSpPr>
        <p:spPr>
          <a:xfrm rot="0" flipH="0" flipV="0">
            <a:off x="8824834" y="1674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7" name="Freeform 7297"/>
          <p:cNvSpPr/>
          <p:nvPr/>
        </p:nvSpPr>
        <p:spPr>
          <a:xfrm rot="0" flipH="0" flipV="0">
            <a:off x="7969718" y="184325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8" name="Freeform 7298"/>
          <p:cNvSpPr/>
          <p:nvPr/>
        </p:nvSpPr>
        <p:spPr>
          <a:xfrm rot="0" flipH="0" flipV="0">
            <a:off x="8022143" y="1873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9" name="Freeform 7299"/>
          <p:cNvSpPr/>
          <p:nvPr/>
        </p:nvSpPr>
        <p:spPr>
          <a:xfrm rot="0" flipH="0" flipV="0">
            <a:off x="8107944" y="1874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0" name="Freeform 7300"/>
          <p:cNvSpPr/>
          <p:nvPr/>
        </p:nvSpPr>
        <p:spPr>
          <a:xfrm rot="0" flipH="0" flipV="0">
            <a:off x="8162960" y="18735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1" name="Freeform 7301"/>
          <p:cNvSpPr/>
          <p:nvPr/>
        </p:nvSpPr>
        <p:spPr>
          <a:xfrm rot="0" flipH="0" flipV="0">
            <a:off x="8304236" y="1843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2" name="Freeform 7302"/>
          <p:cNvSpPr/>
          <p:nvPr/>
        </p:nvSpPr>
        <p:spPr>
          <a:xfrm rot="0" flipH="0" flipV="0">
            <a:off x="8343250" y="1873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3" name="Freeform 7303"/>
          <p:cNvSpPr/>
          <p:nvPr/>
        </p:nvSpPr>
        <p:spPr>
          <a:xfrm rot="0" flipH="0" flipV="0">
            <a:off x="8434080" y="1873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4" name="Freeform 7304"/>
          <p:cNvSpPr/>
          <p:nvPr/>
        </p:nvSpPr>
        <p:spPr>
          <a:xfrm rot="0" flipH="0" flipV="0">
            <a:off x="8518358" y="1873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5" name="Freeform 7305"/>
          <p:cNvSpPr/>
          <p:nvPr/>
        </p:nvSpPr>
        <p:spPr>
          <a:xfrm rot="0" flipH="0" flipV="0">
            <a:off x="8575660" y="1843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6" name="Freeform 7306"/>
          <p:cNvSpPr/>
          <p:nvPr/>
        </p:nvSpPr>
        <p:spPr>
          <a:xfrm rot="0" flipH="0" flipV="0">
            <a:off x="8645612" y="1873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7" name="Freeform 7307"/>
          <p:cNvSpPr/>
          <p:nvPr/>
        </p:nvSpPr>
        <p:spPr>
          <a:xfrm rot="0" flipH="0" flipV="0">
            <a:off x="8743300" y="1843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8" name="Freeform 7308"/>
          <p:cNvSpPr/>
          <p:nvPr/>
        </p:nvSpPr>
        <p:spPr>
          <a:xfrm rot="0" flipH="0" flipV="0">
            <a:off x="8813252" y="1873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9" name="Freeform 7309"/>
          <p:cNvSpPr/>
          <p:nvPr/>
        </p:nvSpPr>
        <p:spPr>
          <a:xfrm rot="0" flipH="0" flipV="0">
            <a:off x="7977642" y="2054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0" name="Freeform 7310"/>
          <p:cNvSpPr/>
          <p:nvPr/>
        </p:nvSpPr>
        <p:spPr>
          <a:xfrm rot="0" flipH="0" flipV="0">
            <a:off x="8112516" y="2054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1" name="Freeform 7311"/>
          <p:cNvSpPr/>
          <p:nvPr/>
        </p:nvSpPr>
        <p:spPr>
          <a:xfrm rot="0" flipH="0" flipV="0">
            <a:off x="8192221" y="2054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2" name="Freeform 7312"/>
          <p:cNvSpPr/>
          <p:nvPr/>
        </p:nvSpPr>
        <p:spPr>
          <a:xfrm rot="0" flipH="0" flipV="0">
            <a:off x="8270708" y="2054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3" name="Freeform 7313"/>
          <p:cNvSpPr/>
          <p:nvPr/>
        </p:nvSpPr>
        <p:spPr>
          <a:xfrm rot="0" flipH="0" flipV="0">
            <a:off x="8361538" y="2054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4" name="Freeform 7314"/>
          <p:cNvSpPr/>
          <p:nvPr/>
        </p:nvSpPr>
        <p:spPr>
          <a:xfrm rot="0" flipH="0" flipV="0">
            <a:off x="8452216" y="2024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5" name="Freeform 7315"/>
          <p:cNvSpPr/>
          <p:nvPr/>
        </p:nvSpPr>
        <p:spPr>
          <a:xfrm rot="0" flipH="0" flipV="0">
            <a:off x="8488639" y="2036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6" name="Freeform 7316"/>
          <p:cNvSpPr/>
          <p:nvPr/>
        </p:nvSpPr>
        <p:spPr>
          <a:xfrm rot="0" flipH="0" flipV="0">
            <a:off x="7977642" y="220626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7" name="Freeform 7317"/>
          <p:cNvSpPr/>
          <p:nvPr/>
        </p:nvSpPr>
        <p:spPr>
          <a:xfrm rot="0" flipH="0" flipV="0">
            <a:off x="8060243" y="2235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8" name="Freeform 7318"/>
          <p:cNvSpPr/>
          <p:nvPr/>
        </p:nvSpPr>
        <p:spPr>
          <a:xfrm rot="0" flipH="0" flipV="0">
            <a:off x="8144978" y="2235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9" name="Freeform 7319"/>
          <p:cNvSpPr/>
          <p:nvPr/>
        </p:nvSpPr>
        <p:spPr>
          <a:xfrm rot="0" flipH="0" flipV="0">
            <a:off x="8223463" y="2235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0" name="Freeform 7320"/>
          <p:cNvSpPr/>
          <p:nvPr/>
        </p:nvSpPr>
        <p:spPr>
          <a:xfrm rot="0" flipH="0" flipV="0">
            <a:off x="8314294" y="2235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1" name="Freeform 7321"/>
          <p:cNvSpPr/>
          <p:nvPr/>
        </p:nvSpPr>
        <p:spPr>
          <a:xfrm rot="0" flipH="0" flipV="0">
            <a:off x="8398571" y="2235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2" name="Freeform 7322"/>
          <p:cNvSpPr/>
          <p:nvPr/>
        </p:nvSpPr>
        <p:spPr>
          <a:xfrm rot="0" flipH="0" flipV="0">
            <a:off x="8483153" y="2205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3" name="Freeform 7323"/>
          <p:cNvSpPr/>
          <p:nvPr/>
        </p:nvSpPr>
        <p:spPr>
          <a:xfrm rot="0" flipH="0" flipV="0">
            <a:off x="8519577" y="2217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4" name="Freeform 7324"/>
          <p:cNvSpPr/>
          <p:nvPr/>
        </p:nvSpPr>
        <p:spPr>
          <a:xfrm rot="0" flipH="0" flipV="0">
            <a:off x="8580841" y="2235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5" name="Freeform 7325"/>
          <p:cNvSpPr/>
          <p:nvPr/>
        </p:nvSpPr>
        <p:spPr>
          <a:xfrm rot="0" flipH="0" flipV="0">
            <a:off x="8668014" y="2214802"/>
            <a:ext cx="17983" cy="96774"/>
          </a:xfrm>
          <a:custGeom>
            <a:pathLst>
              <a:path w="1498600" h="8064500">
                <a:moveTo>
                  <a:pt x="342900" y="5715000"/>
                </a:moveTo>
                <a:lnTo>
                  <a:pt x="215900" y="0"/>
                </a:lnTo>
                <a:lnTo>
                  <a:pt x="1270000" y="0"/>
                </a:lnTo>
                <a:lnTo>
                  <a:pt x="1143000" y="5715000"/>
                </a:lnTo>
                <a:close/>
                <a:moveTo>
                  <a:pt x="1193800" y="7950200"/>
                </a:moveTo>
                <a:moveTo>
                  <a:pt x="742950" y="8064500"/>
                </a:moveTo>
                <a:cubicBezTo>
                  <a:pt x="527050" y="8064500"/>
                  <a:pt x="349250" y="7996766"/>
                  <a:pt x="209550" y="7861300"/>
                </a:cubicBezTo>
                <a:cubicBezTo>
                  <a:pt x="69850" y="7725834"/>
                  <a:pt x="0" y="7556500"/>
                  <a:pt x="0" y="7353300"/>
                </a:cubicBezTo>
                <a:cubicBezTo>
                  <a:pt x="0" y="7154334"/>
                  <a:pt x="69850" y="6983942"/>
                  <a:pt x="209550" y="6842125"/>
                </a:cubicBezTo>
                <a:cubicBezTo>
                  <a:pt x="349250" y="6700309"/>
                  <a:pt x="527050" y="6629400"/>
                  <a:pt x="742950" y="6629400"/>
                </a:cubicBezTo>
                <a:cubicBezTo>
                  <a:pt x="954616" y="6629400"/>
                  <a:pt x="1133475" y="6700309"/>
                  <a:pt x="1279525" y="6842125"/>
                </a:cubicBezTo>
                <a:cubicBezTo>
                  <a:pt x="1425575" y="6983942"/>
                  <a:pt x="1498600" y="7154334"/>
                  <a:pt x="1498600" y="7353300"/>
                </a:cubicBezTo>
                <a:cubicBezTo>
                  <a:pt x="1498600" y="7556500"/>
                  <a:pt x="1425575" y="7725834"/>
                  <a:pt x="1279525" y="7861300"/>
                </a:cubicBezTo>
                <a:cubicBezTo>
                  <a:pt x="1133475" y="7996766"/>
                  <a:pt x="954616" y="8064500"/>
                  <a:pt x="742950" y="8064500"/>
                </a:cubicBezTo>
                <a:close/>
                <a:moveTo>
                  <a:pt x="-11557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6" name="Rectangle 7326"/>
          <p:cNvSpPr/>
          <p:nvPr/>
        </p:nvSpPr>
        <p:spPr>
          <a:xfrm rot="0" flipH="0" flipV="0">
            <a:off x="3140937" y="3682098"/>
            <a:ext cx="2011984" cy="575735"/>
          </a:xfrm>
          <a:prstGeom prst="rect">
            <a:avLst/>
          </a:prstGeom>
        </p:spPr>
      </p:sp>
      <p:sp>
        <p:nvSpPr>
          <p:cNvPr id="7327" name="Freeform 7327"/>
          <p:cNvSpPr/>
          <p:nvPr/>
        </p:nvSpPr>
        <p:spPr>
          <a:xfrm rot="0" flipH="0" flipV="0">
            <a:off x="3156177" y="3761772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8" name="Freeform 7328"/>
          <p:cNvSpPr/>
          <p:nvPr/>
        </p:nvSpPr>
        <p:spPr>
          <a:xfrm rot="0" flipH="0" flipV="0">
            <a:off x="3254323" y="37553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9" name="Freeform 7329"/>
          <p:cNvSpPr/>
          <p:nvPr/>
        </p:nvSpPr>
        <p:spPr>
          <a:xfrm rot="0" flipH="0" flipV="0">
            <a:off x="3343172" y="3752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0" name="Freeform 7330"/>
          <p:cNvSpPr/>
          <p:nvPr/>
        </p:nvSpPr>
        <p:spPr>
          <a:xfrm rot="0" flipH="0" flipV="0">
            <a:off x="3383406" y="37535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1" name="Freeform 7331"/>
          <p:cNvSpPr/>
          <p:nvPr/>
        </p:nvSpPr>
        <p:spPr>
          <a:xfrm rot="0" flipH="0" flipV="0">
            <a:off x="3472407" y="3782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2" name="Freeform 7332"/>
          <p:cNvSpPr/>
          <p:nvPr/>
        </p:nvSpPr>
        <p:spPr>
          <a:xfrm rot="0" flipH="0" flipV="0">
            <a:off x="3558209" y="37828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3" name="Freeform 7333"/>
          <p:cNvSpPr/>
          <p:nvPr/>
        </p:nvSpPr>
        <p:spPr>
          <a:xfrm rot="0" flipH="0" flipV="0">
            <a:off x="3676014" y="3764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4" name="Freeform 7334"/>
          <p:cNvSpPr/>
          <p:nvPr/>
        </p:nvSpPr>
        <p:spPr>
          <a:xfrm rot="0" flipH="0" flipV="0">
            <a:off x="3735907" y="3782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5" name="Freeform 7335"/>
          <p:cNvSpPr/>
          <p:nvPr/>
        </p:nvSpPr>
        <p:spPr>
          <a:xfrm rot="0" flipH="0" flipV="0">
            <a:off x="3814088" y="37828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6" name="Freeform 7336"/>
          <p:cNvSpPr/>
          <p:nvPr/>
        </p:nvSpPr>
        <p:spPr>
          <a:xfrm rot="0" flipH="0" flipV="0">
            <a:off x="3904918" y="37832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7" name="Freeform 7337"/>
          <p:cNvSpPr/>
          <p:nvPr/>
        </p:nvSpPr>
        <p:spPr>
          <a:xfrm rot="0" flipH="0" flipV="0">
            <a:off x="3958716" y="3752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8" name="Freeform 7338"/>
          <p:cNvSpPr/>
          <p:nvPr/>
        </p:nvSpPr>
        <p:spPr>
          <a:xfrm rot="0" flipH="0" flipV="0">
            <a:off x="3997730" y="37828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9" name="Freeform 7339"/>
          <p:cNvSpPr/>
          <p:nvPr/>
        </p:nvSpPr>
        <p:spPr>
          <a:xfrm rot="0" flipH="0" flipV="0">
            <a:off x="4087341" y="3752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0" name="Freeform 7340"/>
          <p:cNvSpPr/>
          <p:nvPr/>
        </p:nvSpPr>
        <p:spPr>
          <a:xfrm rot="0" flipH="0" flipV="0">
            <a:off x="4127575" y="37535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1" name="Freeform 7341"/>
          <p:cNvSpPr/>
          <p:nvPr/>
        </p:nvSpPr>
        <p:spPr>
          <a:xfrm rot="0" flipH="0" flipV="0">
            <a:off x="4216576" y="3782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2" name="Freeform 7342"/>
          <p:cNvSpPr/>
          <p:nvPr/>
        </p:nvSpPr>
        <p:spPr>
          <a:xfrm rot="0" flipH="0" flipV="0">
            <a:off x="4302378" y="37828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3" name="Freeform 7343"/>
          <p:cNvSpPr/>
          <p:nvPr/>
        </p:nvSpPr>
        <p:spPr>
          <a:xfrm rot="0" flipH="0" flipV="0">
            <a:off x="4430394" y="37828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4" name="Freeform 7344"/>
          <p:cNvSpPr/>
          <p:nvPr/>
        </p:nvSpPr>
        <p:spPr>
          <a:xfrm rot="0" flipH="0" flipV="0">
            <a:off x="4511775" y="37828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5" name="Freeform 7345"/>
          <p:cNvSpPr/>
          <p:nvPr/>
        </p:nvSpPr>
        <p:spPr>
          <a:xfrm rot="0" flipH="0" flipV="0">
            <a:off x="4602606" y="37535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6" name="Freeform 7346"/>
          <p:cNvSpPr/>
          <p:nvPr/>
        </p:nvSpPr>
        <p:spPr>
          <a:xfrm rot="0" flipH="0" flipV="0">
            <a:off x="4666004" y="37524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7" name="Freeform 7347"/>
          <p:cNvSpPr/>
          <p:nvPr/>
        </p:nvSpPr>
        <p:spPr>
          <a:xfrm rot="0" flipH="0" flipV="0">
            <a:off x="4735956" y="37828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8" name="Freeform 7348"/>
          <p:cNvSpPr/>
          <p:nvPr/>
        </p:nvSpPr>
        <p:spPr>
          <a:xfrm rot="0" flipH="0" flipV="0">
            <a:off x="4826024" y="37535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9" name="Freeform 7349"/>
          <p:cNvSpPr/>
          <p:nvPr/>
        </p:nvSpPr>
        <p:spPr>
          <a:xfrm rot="0" flipH="0" flipV="0">
            <a:off x="4858485" y="3764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0" name="Freeform 7350"/>
          <p:cNvSpPr/>
          <p:nvPr/>
        </p:nvSpPr>
        <p:spPr>
          <a:xfrm rot="0" flipH="0" flipV="0">
            <a:off x="4919750" y="37828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1" name="Freeform 7351"/>
          <p:cNvSpPr/>
          <p:nvPr/>
        </p:nvSpPr>
        <p:spPr>
          <a:xfrm rot="0" flipH="0" flipV="0">
            <a:off x="3156330" y="39637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2" name="Freeform 7352"/>
          <p:cNvSpPr/>
          <p:nvPr/>
        </p:nvSpPr>
        <p:spPr>
          <a:xfrm rot="0" flipH="0" flipV="0">
            <a:off x="3296690" y="3965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3" name="Freeform 7353"/>
          <p:cNvSpPr/>
          <p:nvPr/>
        </p:nvSpPr>
        <p:spPr>
          <a:xfrm rot="0" flipH="0" flipV="0">
            <a:off x="3383406" y="3963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4" name="Freeform 7354"/>
          <p:cNvSpPr/>
          <p:nvPr/>
        </p:nvSpPr>
        <p:spPr>
          <a:xfrm rot="0" flipH="0" flipV="0">
            <a:off x="3467835" y="3934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5" name="Freeform 7355"/>
          <p:cNvSpPr/>
          <p:nvPr/>
        </p:nvSpPr>
        <p:spPr>
          <a:xfrm rot="0" flipH="0" flipV="0">
            <a:off x="3556837" y="3963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6" name="Freeform 7356"/>
          <p:cNvSpPr/>
          <p:nvPr/>
        </p:nvSpPr>
        <p:spPr>
          <a:xfrm rot="0" flipH="0" flipV="0">
            <a:off x="3641571" y="3963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7" name="Freeform 7357"/>
          <p:cNvSpPr/>
          <p:nvPr/>
        </p:nvSpPr>
        <p:spPr>
          <a:xfrm rot="0" flipH="0" flipV="0">
            <a:off x="3717467" y="3945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8" name="Freeform 7358"/>
          <p:cNvSpPr/>
          <p:nvPr/>
        </p:nvSpPr>
        <p:spPr>
          <a:xfrm rot="0" flipH="0" flipV="0">
            <a:off x="3782846" y="3965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9" name="Freeform 7359"/>
          <p:cNvSpPr/>
          <p:nvPr/>
        </p:nvSpPr>
        <p:spPr>
          <a:xfrm rot="0" flipH="0" flipV="0">
            <a:off x="3875048" y="3965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0" name="Freeform 7360"/>
          <p:cNvSpPr/>
          <p:nvPr/>
        </p:nvSpPr>
        <p:spPr>
          <a:xfrm rot="0" flipH="0" flipV="0">
            <a:off x="3999407" y="3963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1" name="Freeform 7361"/>
          <p:cNvSpPr/>
          <p:nvPr/>
        </p:nvSpPr>
        <p:spPr>
          <a:xfrm rot="0" flipH="0" flipV="0">
            <a:off x="4075302" y="3945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2" name="Freeform 7362"/>
          <p:cNvSpPr/>
          <p:nvPr/>
        </p:nvSpPr>
        <p:spPr>
          <a:xfrm rot="0" flipH="0" flipV="0">
            <a:off x="4136566" y="3963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3" name="Freeform 7363"/>
          <p:cNvSpPr/>
          <p:nvPr/>
        </p:nvSpPr>
        <p:spPr>
          <a:xfrm rot="0" flipH="0" flipV="0">
            <a:off x="4226635" y="3963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4" name="Freeform 7364"/>
          <p:cNvSpPr/>
          <p:nvPr/>
        </p:nvSpPr>
        <p:spPr>
          <a:xfrm rot="0" flipH="0" flipV="0">
            <a:off x="4312131" y="3934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5" name="Freeform 7365"/>
          <p:cNvSpPr/>
          <p:nvPr/>
        </p:nvSpPr>
        <p:spPr>
          <a:xfrm rot="0" flipH="0" flipV="0">
            <a:off x="4402504" y="3963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6" name="Freeform 7366"/>
          <p:cNvSpPr/>
          <p:nvPr/>
        </p:nvSpPr>
        <p:spPr>
          <a:xfrm rot="0" flipH="0" flipV="0">
            <a:off x="4492573" y="39642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7" name="Freeform 7367"/>
          <p:cNvSpPr/>
          <p:nvPr/>
        </p:nvSpPr>
        <p:spPr>
          <a:xfrm rot="0" flipH="0" flipV="0">
            <a:off x="4541188" y="3934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8" name="Freeform 7368"/>
          <p:cNvSpPr/>
          <p:nvPr/>
        </p:nvSpPr>
        <p:spPr>
          <a:xfrm rot="0" flipH="0" flipV="0">
            <a:off x="4636591" y="3933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9" name="Freeform 7369"/>
          <p:cNvSpPr/>
          <p:nvPr/>
        </p:nvSpPr>
        <p:spPr>
          <a:xfrm rot="0" flipH="0" flipV="0">
            <a:off x="4683225" y="39637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0" name="Freeform 7370"/>
          <p:cNvSpPr/>
          <p:nvPr/>
        </p:nvSpPr>
        <p:spPr>
          <a:xfrm rot="0" flipH="0" flipV="0">
            <a:off x="4819471" y="3963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1" name="Freeform 7371"/>
          <p:cNvSpPr/>
          <p:nvPr/>
        </p:nvSpPr>
        <p:spPr>
          <a:xfrm rot="0" flipH="0" flipV="0">
            <a:off x="4909539" y="3934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2" name="Freeform 7372"/>
          <p:cNvSpPr/>
          <p:nvPr/>
        </p:nvSpPr>
        <p:spPr>
          <a:xfrm rot="0" flipH="0" flipV="0">
            <a:off x="4952211" y="3934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3" name="Freeform 7373"/>
          <p:cNvSpPr/>
          <p:nvPr/>
        </p:nvSpPr>
        <p:spPr>
          <a:xfrm rot="0" flipH="0" flipV="0">
            <a:off x="4993664" y="3933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4" name="Freeform 7374"/>
          <p:cNvSpPr/>
          <p:nvPr/>
        </p:nvSpPr>
        <p:spPr>
          <a:xfrm rot="0" flipH="0" flipV="0">
            <a:off x="5040298" y="3963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5" name="Freeform 7375"/>
          <p:cNvSpPr/>
          <p:nvPr/>
        </p:nvSpPr>
        <p:spPr>
          <a:xfrm rot="0" flipH="0" flipV="0">
            <a:off x="3156330" y="41447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6" name="Freeform 7376"/>
          <p:cNvSpPr/>
          <p:nvPr/>
        </p:nvSpPr>
        <p:spPr>
          <a:xfrm rot="0" flipH="0" flipV="0">
            <a:off x="3237711" y="4144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7" name="Freeform 7377"/>
          <p:cNvSpPr/>
          <p:nvPr/>
        </p:nvSpPr>
        <p:spPr>
          <a:xfrm rot="0" flipH="0" flipV="0">
            <a:off x="3328542" y="41154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8" name="Freeform 7378"/>
          <p:cNvSpPr/>
          <p:nvPr/>
        </p:nvSpPr>
        <p:spPr>
          <a:xfrm rot="0" flipH="0" flipV="0">
            <a:off x="3391940" y="41144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9" name="Freeform 7379"/>
          <p:cNvSpPr/>
          <p:nvPr/>
        </p:nvSpPr>
        <p:spPr>
          <a:xfrm rot="0" flipH="0" flipV="0">
            <a:off x="3461892" y="4144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0" name="Rectangle 7380"/>
          <p:cNvSpPr/>
          <p:nvPr/>
        </p:nvSpPr>
        <p:spPr>
          <a:xfrm rot="0" flipH="0" flipV="0">
            <a:off x="5953775" y="4295698"/>
            <a:ext cx="3053029" cy="756710"/>
          </a:xfrm>
          <a:prstGeom prst="rect">
            <a:avLst/>
          </a:prstGeom>
        </p:spPr>
      </p:sp>
      <p:sp>
        <p:nvSpPr>
          <p:cNvPr id="7381" name="Freeform 7381"/>
          <p:cNvSpPr/>
          <p:nvPr/>
        </p:nvSpPr>
        <p:spPr>
          <a:xfrm rot="0" flipH="0" flipV="0">
            <a:off x="5969167" y="4375372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2" name="Freeform 7382"/>
          <p:cNvSpPr/>
          <p:nvPr/>
        </p:nvSpPr>
        <p:spPr>
          <a:xfrm rot="0" flipH="0" flipV="0">
            <a:off x="6054054" y="43964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3" name="Freeform 7383"/>
          <p:cNvSpPr/>
          <p:nvPr/>
        </p:nvSpPr>
        <p:spPr>
          <a:xfrm rot="0" flipH="0" flipV="0">
            <a:off x="6144884" y="4367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4" name="Freeform 7384"/>
          <p:cNvSpPr/>
          <p:nvPr/>
        </p:nvSpPr>
        <p:spPr>
          <a:xfrm rot="0" flipH="0" flipV="0">
            <a:off x="6223066" y="43964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5" name="Freeform 7385"/>
          <p:cNvSpPr/>
          <p:nvPr/>
        </p:nvSpPr>
        <p:spPr>
          <a:xfrm rot="0" flipH="0" flipV="0">
            <a:off x="6307647" y="4366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6" name="Freeform 7386"/>
          <p:cNvSpPr/>
          <p:nvPr/>
        </p:nvSpPr>
        <p:spPr>
          <a:xfrm rot="0" flipH="0" flipV="0">
            <a:off x="6348186" y="43964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7" name="Freeform 7387"/>
          <p:cNvSpPr/>
          <p:nvPr/>
        </p:nvSpPr>
        <p:spPr>
          <a:xfrm rot="0" flipH="0" flipV="0">
            <a:off x="6424081" y="4377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8" name="Freeform 7388"/>
          <p:cNvSpPr/>
          <p:nvPr/>
        </p:nvSpPr>
        <p:spPr>
          <a:xfrm rot="0" flipH="0" flipV="0">
            <a:off x="6485346" y="4396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9" name="Freeform 7389"/>
          <p:cNvSpPr/>
          <p:nvPr/>
        </p:nvSpPr>
        <p:spPr>
          <a:xfrm rot="0" flipH="0" flipV="0">
            <a:off x="6611533" y="4367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0" name="Freeform 7390"/>
          <p:cNvSpPr/>
          <p:nvPr/>
        </p:nvSpPr>
        <p:spPr>
          <a:xfrm rot="0" flipH="0" flipV="0">
            <a:off x="6646585" y="436897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1" name="Freeform 7391"/>
          <p:cNvSpPr/>
          <p:nvPr/>
        </p:nvSpPr>
        <p:spPr>
          <a:xfrm rot="0" flipH="0" flipV="0">
            <a:off x="6721109" y="43982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2" name="Freeform 7392"/>
          <p:cNvSpPr/>
          <p:nvPr/>
        </p:nvSpPr>
        <p:spPr>
          <a:xfrm rot="0" flipH="0" flipV="0">
            <a:off x="6798071" y="4377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3" name="Freeform 7393"/>
          <p:cNvSpPr/>
          <p:nvPr/>
        </p:nvSpPr>
        <p:spPr>
          <a:xfrm rot="0" flipH="0" flipV="0">
            <a:off x="6849277" y="43982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4" name="Freeform 7394"/>
          <p:cNvSpPr/>
          <p:nvPr/>
        </p:nvSpPr>
        <p:spPr>
          <a:xfrm rot="0" flipH="0" flipV="0">
            <a:off x="6935231" y="4366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5" name="Freeform 7395"/>
          <p:cNvSpPr/>
          <p:nvPr/>
        </p:nvSpPr>
        <p:spPr>
          <a:xfrm rot="0" flipH="0" flipV="0">
            <a:off x="7015850" y="4398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6" name="Freeform 7396"/>
          <p:cNvSpPr/>
          <p:nvPr/>
        </p:nvSpPr>
        <p:spPr>
          <a:xfrm rot="0" flipH="0" flipV="0">
            <a:off x="7108052" y="4398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7" name="Freeform 7397"/>
          <p:cNvSpPr/>
          <p:nvPr/>
        </p:nvSpPr>
        <p:spPr>
          <a:xfrm rot="0" flipH="0" flipV="0">
            <a:off x="7196292" y="43964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8" name="Freeform 7398"/>
          <p:cNvSpPr/>
          <p:nvPr/>
        </p:nvSpPr>
        <p:spPr>
          <a:xfrm rot="0" flipH="0" flipV="0">
            <a:off x="7281179" y="4366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9" name="Freeform 7399"/>
          <p:cNvSpPr/>
          <p:nvPr/>
        </p:nvSpPr>
        <p:spPr>
          <a:xfrm rot="0" flipH="0" flipV="0">
            <a:off x="7321565" y="4396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0" name="Freeform 7400"/>
          <p:cNvSpPr/>
          <p:nvPr/>
        </p:nvSpPr>
        <p:spPr>
          <a:xfrm rot="0" flipH="0" flipV="0">
            <a:off x="7447752" y="43671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1" name="Freeform 7401"/>
          <p:cNvSpPr/>
          <p:nvPr/>
        </p:nvSpPr>
        <p:spPr>
          <a:xfrm rot="0" flipH="0" flipV="0">
            <a:off x="7538430" y="4366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2" name="Freeform 7402"/>
          <p:cNvSpPr/>
          <p:nvPr/>
        </p:nvSpPr>
        <p:spPr>
          <a:xfrm rot="0" flipH="0" flipV="0">
            <a:off x="7582931" y="4398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3" name="Freeform 7403"/>
          <p:cNvSpPr/>
          <p:nvPr/>
        </p:nvSpPr>
        <p:spPr>
          <a:xfrm rot="0" flipH="0" flipV="0">
            <a:off x="7677267" y="4367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4" name="Freeform 7404"/>
          <p:cNvSpPr/>
          <p:nvPr/>
        </p:nvSpPr>
        <p:spPr>
          <a:xfrm rot="0" flipH="0" flipV="0">
            <a:off x="7763068" y="4367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5" name="Freeform 7405"/>
          <p:cNvSpPr/>
          <p:nvPr/>
        </p:nvSpPr>
        <p:spPr>
          <a:xfrm rot="0" flipH="0" flipV="0">
            <a:off x="7842620" y="4396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6" name="Freeform 7406"/>
          <p:cNvSpPr/>
          <p:nvPr/>
        </p:nvSpPr>
        <p:spPr>
          <a:xfrm rot="0" flipH="0" flipV="0">
            <a:off x="7926592" y="43964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7" name="Freeform 7407"/>
          <p:cNvSpPr/>
          <p:nvPr/>
        </p:nvSpPr>
        <p:spPr>
          <a:xfrm rot="0" flipH="0" flipV="0">
            <a:off x="8011480" y="4366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8" name="Freeform 7408"/>
          <p:cNvSpPr/>
          <p:nvPr/>
        </p:nvSpPr>
        <p:spPr>
          <a:xfrm rot="0" flipH="0" flipV="0">
            <a:off x="8051866" y="4396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9" name="Freeform 7409"/>
          <p:cNvSpPr/>
          <p:nvPr/>
        </p:nvSpPr>
        <p:spPr>
          <a:xfrm rot="0" flipH="0" flipV="0">
            <a:off x="8131113" y="44564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0" name="Freeform 7410"/>
          <p:cNvSpPr/>
          <p:nvPr/>
        </p:nvSpPr>
        <p:spPr>
          <a:xfrm rot="0" flipH="0" flipV="0">
            <a:off x="8209904" y="43964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1" name="Freeform 7411"/>
          <p:cNvSpPr/>
          <p:nvPr/>
        </p:nvSpPr>
        <p:spPr>
          <a:xfrm rot="0" flipH="0" flipV="0">
            <a:off x="8350265" y="4398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2" name="Freeform 7412"/>
          <p:cNvSpPr/>
          <p:nvPr/>
        </p:nvSpPr>
        <p:spPr>
          <a:xfrm rot="0" flipH="0" flipV="0">
            <a:off x="8434390" y="4377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3" name="Freeform 7413"/>
          <p:cNvSpPr/>
          <p:nvPr/>
        </p:nvSpPr>
        <p:spPr>
          <a:xfrm rot="0" flipH="0" flipV="0">
            <a:off x="8491692" y="4377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4" name="Freeform 7414"/>
          <p:cNvSpPr/>
          <p:nvPr/>
        </p:nvSpPr>
        <p:spPr>
          <a:xfrm rot="0" flipH="0" flipV="0">
            <a:off x="8552957" y="4396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5" name="Freeform 7415"/>
          <p:cNvSpPr/>
          <p:nvPr/>
        </p:nvSpPr>
        <p:spPr>
          <a:xfrm rot="0" flipH="0" flipV="0">
            <a:off x="5958956" y="4558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6" name="Freeform 7416"/>
          <p:cNvSpPr/>
          <p:nvPr/>
        </p:nvSpPr>
        <p:spPr>
          <a:xfrm rot="0" flipH="0" flipV="0">
            <a:off x="6018850" y="45773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7" name="Freeform 7417"/>
          <p:cNvSpPr/>
          <p:nvPr/>
        </p:nvSpPr>
        <p:spPr>
          <a:xfrm rot="0" flipH="0" flipV="0">
            <a:off x="6097031" y="45773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8" name="Freeform 7418"/>
          <p:cNvSpPr/>
          <p:nvPr/>
        </p:nvSpPr>
        <p:spPr>
          <a:xfrm rot="0" flipH="0" flipV="0">
            <a:off x="6187861" y="45778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9" name="Freeform 7419"/>
          <p:cNvSpPr/>
          <p:nvPr/>
        </p:nvSpPr>
        <p:spPr>
          <a:xfrm rot="0" flipH="0" flipV="0">
            <a:off x="6241658" y="4547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0" name="Freeform 7420"/>
          <p:cNvSpPr/>
          <p:nvPr/>
        </p:nvSpPr>
        <p:spPr>
          <a:xfrm rot="0" flipH="0" flipV="0">
            <a:off x="6282044" y="45773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1" name="Freeform 7421"/>
          <p:cNvSpPr/>
          <p:nvPr/>
        </p:nvSpPr>
        <p:spPr>
          <a:xfrm rot="0" flipH="0" flipV="0">
            <a:off x="6372113" y="45773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2" name="Freeform 7422"/>
          <p:cNvSpPr/>
          <p:nvPr/>
        </p:nvSpPr>
        <p:spPr>
          <a:xfrm rot="0" flipH="0" flipV="0">
            <a:off x="6489918" y="4558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3" name="Freeform 7423"/>
          <p:cNvSpPr/>
          <p:nvPr/>
        </p:nvSpPr>
        <p:spPr>
          <a:xfrm rot="0" flipH="0" flipV="0">
            <a:off x="6551183" y="45773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4" name="Freeform 7424"/>
          <p:cNvSpPr/>
          <p:nvPr/>
        </p:nvSpPr>
        <p:spPr>
          <a:xfrm rot="0" flipH="0" flipV="0">
            <a:off x="6635155" y="45773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5" name="Freeform 7425"/>
          <p:cNvSpPr/>
          <p:nvPr/>
        </p:nvSpPr>
        <p:spPr>
          <a:xfrm rot="0" flipH="0" flipV="0">
            <a:off x="6713642" y="45773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6" name="Freeform 7426"/>
          <p:cNvSpPr/>
          <p:nvPr/>
        </p:nvSpPr>
        <p:spPr>
          <a:xfrm rot="0" flipH="0" flipV="0">
            <a:off x="6804472" y="45481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7" name="Freeform 7427"/>
          <p:cNvSpPr/>
          <p:nvPr/>
        </p:nvSpPr>
        <p:spPr>
          <a:xfrm rot="0" flipH="0" flipV="0">
            <a:off x="6847144" y="45481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8" name="Freeform 7428"/>
          <p:cNvSpPr/>
          <p:nvPr/>
        </p:nvSpPr>
        <p:spPr>
          <a:xfrm rot="0" flipH="0" flipV="0">
            <a:off x="6883567" y="45773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9" name="Freeform 7429"/>
          <p:cNvSpPr/>
          <p:nvPr/>
        </p:nvSpPr>
        <p:spPr>
          <a:xfrm rot="0" flipH="0" flipV="0">
            <a:off x="7009754" y="45773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0" name="Freeform 7430"/>
          <p:cNvSpPr/>
          <p:nvPr/>
        </p:nvSpPr>
        <p:spPr>
          <a:xfrm rot="0" flipH="0" flipV="0">
            <a:off x="7095403" y="45499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1" name="Freeform 7431"/>
          <p:cNvSpPr/>
          <p:nvPr/>
        </p:nvSpPr>
        <p:spPr>
          <a:xfrm rot="0" flipH="0" flipV="0">
            <a:off x="7184253" y="4547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2" name="Freeform 7432"/>
          <p:cNvSpPr/>
          <p:nvPr/>
        </p:nvSpPr>
        <p:spPr>
          <a:xfrm rot="0" flipH="0" flipV="0">
            <a:off x="7224486" y="45481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3" name="Freeform 7433"/>
          <p:cNvSpPr/>
          <p:nvPr/>
        </p:nvSpPr>
        <p:spPr>
          <a:xfrm rot="0" flipH="0" flipV="0">
            <a:off x="7313488" y="45773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4" name="Freeform 7434"/>
          <p:cNvSpPr/>
          <p:nvPr/>
        </p:nvSpPr>
        <p:spPr>
          <a:xfrm rot="0" flipH="0" flipV="0">
            <a:off x="7399288" y="45773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5" name="Freeform 7435"/>
          <p:cNvSpPr/>
          <p:nvPr/>
        </p:nvSpPr>
        <p:spPr>
          <a:xfrm rot="0" flipH="0" flipV="0">
            <a:off x="7514655" y="45792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6" name="Freeform 7436"/>
          <p:cNvSpPr/>
          <p:nvPr/>
        </p:nvSpPr>
        <p:spPr>
          <a:xfrm rot="0" flipH="0" flipV="0">
            <a:off x="7601676" y="45790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7" name="Freeform 7437"/>
          <p:cNvSpPr/>
          <p:nvPr/>
        </p:nvSpPr>
        <p:spPr>
          <a:xfrm rot="0" flipH="0" flipV="0">
            <a:off x="7688391" y="45773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8" name="Freeform 7438"/>
          <p:cNvSpPr/>
          <p:nvPr/>
        </p:nvSpPr>
        <p:spPr>
          <a:xfrm rot="0" flipH="0" flipV="0">
            <a:off x="7779222" y="45778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9" name="Freeform 7439"/>
          <p:cNvSpPr/>
          <p:nvPr/>
        </p:nvSpPr>
        <p:spPr>
          <a:xfrm rot="0" flipH="0" flipV="0">
            <a:off x="7826619" y="45773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0" name="Freeform 7440"/>
          <p:cNvSpPr/>
          <p:nvPr/>
        </p:nvSpPr>
        <p:spPr>
          <a:xfrm rot="0" flipH="0" flipV="0">
            <a:off x="7904800" y="45792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1" name="Freeform 7441"/>
          <p:cNvSpPr/>
          <p:nvPr/>
        </p:nvSpPr>
        <p:spPr>
          <a:xfrm rot="0" flipH="0" flipV="0">
            <a:off x="7987705" y="45773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2" name="Freeform 7442"/>
          <p:cNvSpPr/>
          <p:nvPr/>
        </p:nvSpPr>
        <p:spPr>
          <a:xfrm rot="0" flipH="0" flipV="0">
            <a:off x="8076555" y="4547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3" name="Freeform 7443"/>
          <p:cNvSpPr/>
          <p:nvPr/>
        </p:nvSpPr>
        <p:spPr>
          <a:xfrm rot="0" flipH="0" flipV="0">
            <a:off x="8123188" y="45481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4" name="Freeform 7444"/>
          <p:cNvSpPr/>
          <p:nvPr/>
        </p:nvSpPr>
        <p:spPr>
          <a:xfrm rot="0" flipH="0" flipV="0">
            <a:off x="8206857" y="45790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5" name="Freeform 7445"/>
          <p:cNvSpPr/>
          <p:nvPr/>
        </p:nvSpPr>
        <p:spPr>
          <a:xfrm rot="0" flipH="0" flipV="0">
            <a:off x="8290981" y="4558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6" name="Freeform 7446"/>
          <p:cNvSpPr/>
          <p:nvPr/>
        </p:nvSpPr>
        <p:spPr>
          <a:xfrm rot="0" flipH="0" flipV="0">
            <a:off x="8356361" y="45790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7" name="Freeform 7447"/>
          <p:cNvSpPr/>
          <p:nvPr/>
        </p:nvSpPr>
        <p:spPr>
          <a:xfrm rot="0" flipH="0" flipV="0">
            <a:off x="8450696" y="45481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8" name="Freeform 7448"/>
          <p:cNvSpPr/>
          <p:nvPr/>
        </p:nvSpPr>
        <p:spPr>
          <a:xfrm rot="0" flipH="0" flipV="0">
            <a:off x="8530402" y="45773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9" name="Freeform 7449"/>
          <p:cNvSpPr/>
          <p:nvPr/>
        </p:nvSpPr>
        <p:spPr>
          <a:xfrm rot="0" flipH="0" flipV="0">
            <a:off x="8608887" y="45773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0" name="Freeform 7450"/>
          <p:cNvSpPr/>
          <p:nvPr/>
        </p:nvSpPr>
        <p:spPr>
          <a:xfrm rot="0" flipH="0" flipV="0">
            <a:off x="8684478" y="4558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1" name="Freeform 7451"/>
          <p:cNvSpPr/>
          <p:nvPr/>
        </p:nvSpPr>
        <p:spPr>
          <a:xfrm rot="0" flipH="0" flipV="0">
            <a:off x="5961547" y="47583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2" name="Freeform 7452"/>
          <p:cNvSpPr/>
          <p:nvPr/>
        </p:nvSpPr>
        <p:spPr>
          <a:xfrm rot="0" flipH="0" flipV="0">
            <a:off x="6052378" y="47290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3" name="Freeform 7453"/>
          <p:cNvSpPr/>
          <p:nvPr/>
        </p:nvSpPr>
        <p:spPr>
          <a:xfrm rot="0" flipH="0" flipV="0">
            <a:off x="6093830" y="47280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4" name="Freeform 7454"/>
          <p:cNvSpPr/>
          <p:nvPr/>
        </p:nvSpPr>
        <p:spPr>
          <a:xfrm rot="0" flipH="0" flipV="0">
            <a:off x="6127816" y="47601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5" name="Freeform 7455"/>
          <p:cNvSpPr/>
          <p:nvPr/>
        </p:nvSpPr>
        <p:spPr>
          <a:xfrm rot="0" flipH="0" flipV="0">
            <a:off x="6210721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6" name="Freeform 7456"/>
          <p:cNvSpPr/>
          <p:nvPr/>
        </p:nvSpPr>
        <p:spPr>
          <a:xfrm rot="0" flipH="0" flipV="0">
            <a:off x="6290579" y="47399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7" name="Freeform 7457"/>
          <p:cNvSpPr/>
          <p:nvPr/>
        </p:nvSpPr>
        <p:spPr>
          <a:xfrm rot="0" flipH="0" flipV="0">
            <a:off x="6394211" y="47290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8" name="Freeform 7458"/>
          <p:cNvSpPr/>
          <p:nvPr/>
        </p:nvSpPr>
        <p:spPr>
          <a:xfrm rot="0" flipH="0" flipV="0">
            <a:off x="6469801" y="47601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9" name="Freeform 7459"/>
          <p:cNvSpPr/>
          <p:nvPr/>
        </p:nvSpPr>
        <p:spPr>
          <a:xfrm rot="0" flipH="0" flipV="0">
            <a:off x="6544325" y="47601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0" name="Freeform 7460"/>
          <p:cNvSpPr/>
          <p:nvPr/>
        </p:nvSpPr>
        <p:spPr>
          <a:xfrm rot="0" flipH="0" flipV="0">
            <a:off x="6632259" y="47280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1" name="Freeform 7461"/>
          <p:cNvSpPr/>
          <p:nvPr/>
        </p:nvSpPr>
        <p:spPr>
          <a:xfrm rot="0" flipH="0" flipV="0">
            <a:off x="6678894" y="47583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2" name="Freeform 7462"/>
          <p:cNvSpPr/>
          <p:nvPr/>
        </p:nvSpPr>
        <p:spPr>
          <a:xfrm rot="0" flipH="0" flipV="0">
            <a:off x="6790603" y="47601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3" name="Freeform 7463"/>
          <p:cNvSpPr/>
          <p:nvPr/>
        </p:nvSpPr>
        <p:spPr>
          <a:xfrm rot="0" flipH="0" flipV="0">
            <a:off x="6877776" y="47583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4" name="Freeform 7464"/>
          <p:cNvSpPr/>
          <p:nvPr/>
        </p:nvSpPr>
        <p:spPr>
          <a:xfrm rot="0" flipH="0" flipV="0">
            <a:off x="7020270" y="47583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5" name="Freeform 7465"/>
          <p:cNvSpPr/>
          <p:nvPr/>
        </p:nvSpPr>
        <p:spPr>
          <a:xfrm rot="0" flipH="0" flipV="0">
            <a:off x="7156516" y="47309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6" name="Freeform 7466"/>
          <p:cNvSpPr/>
          <p:nvPr/>
        </p:nvSpPr>
        <p:spPr>
          <a:xfrm rot="0" flipH="0" flipV="0">
            <a:off x="7246584" y="47588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7" name="Freeform 7467"/>
          <p:cNvSpPr/>
          <p:nvPr/>
        </p:nvSpPr>
        <p:spPr>
          <a:xfrm rot="0" flipH="0" flipV="0">
            <a:off x="7301601" y="47588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8" name="Freeform 7468"/>
          <p:cNvSpPr/>
          <p:nvPr/>
        </p:nvSpPr>
        <p:spPr>
          <a:xfrm rot="0" flipH="0" flipV="0">
            <a:off x="7348997" y="47583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9" name="Freeform 7469"/>
          <p:cNvSpPr/>
          <p:nvPr/>
        </p:nvSpPr>
        <p:spPr>
          <a:xfrm rot="0" flipH="0" flipV="0">
            <a:off x="7424587" y="47399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0" name="Freeform 7470"/>
          <p:cNvSpPr/>
          <p:nvPr/>
        </p:nvSpPr>
        <p:spPr>
          <a:xfrm rot="0" flipH="0" flipV="0">
            <a:off x="7481890" y="47399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1" name="Freeform 7471"/>
          <p:cNvSpPr/>
          <p:nvPr/>
        </p:nvSpPr>
        <p:spPr>
          <a:xfrm rot="0" flipH="0" flipV="0">
            <a:off x="7533097" y="47601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2" name="Freeform 7472"/>
          <p:cNvSpPr/>
          <p:nvPr/>
        </p:nvSpPr>
        <p:spPr>
          <a:xfrm rot="0" flipH="0" flipV="0">
            <a:off x="7591770" y="47280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3" name="Freeform 7473"/>
          <p:cNvSpPr/>
          <p:nvPr/>
        </p:nvSpPr>
        <p:spPr>
          <a:xfrm rot="0" flipH="0" flipV="0">
            <a:off x="7661721" y="47309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4" name="Freeform 7474"/>
          <p:cNvSpPr/>
          <p:nvPr/>
        </p:nvSpPr>
        <p:spPr>
          <a:xfrm rot="0" flipH="0" flipV="0">
            <a:off x="7780899" y="4783500"/>
            <a:ext cx="55321" cy="10363"/>
          </a:xfrm>
          <a:custGeom>
            <a:pathLst>
              <a:path w="4610100" h="863600">
                <a:moveTo>
                  <a:pt x="0" y="863600"/>
                </a:moveTo>
                <a:lnTo>
                  <a:pt x="0" y="0"/>
                </a:lnTo>
                <a:lnTo>
                  <a:pt x="4610100" y="0"/>
                </a:lnTo>
                <a:lnTo>
                  <a:pt x="4610100" y="863600"/>
                </a:lnTo>
                <a:close/>
                <a:moveTo>
                  <a:pt x="25654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5" name="Freeform 7475"/>
          <p:cNvSpPr/>
          <p:nvPr/>
        </p:nvSpPr>
        <p:spPr>
          <a:xfrm rot="0" flipH="0" flipV="0">
            <a:off x="7889864" y="47583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6" name="Freeform 7476"/>
          <p:cNvSpPr/>
          <p:nvPr/>
        </p:nvSpPr>
        <p:spPr>
          <a:xfrm rot="0" flipH="0" flipV="0">
            <a:off x="7969722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7" name="Freeform 7477"/>
          <p:cNvSpPr/>
          <p:nvPr/>
        </p:nvSpPr>
        <p:spPr>
          <a:xfrm rot="0" flipH="0" flipV="0">
            <a:off x="8059791" y="47583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8" name="Freeform 7478"/>
          <p:cNvSpPr/>
          <p:nvPr/>
        </p:nvSpPr>
        <p:spPr>
          <a:xfrm rot="0" flipH="0" flipV="0">
            <a:off x="8196036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9" name="Freeform 7479"/>
          <p:cNvSpPr/>
          <p:nvPr/>
        </p:nvSpPr>
        <p:spPr>
          <a:xfrm rot="0" flipH="0" flipV="0">
            <a:off x="8286104" y="47583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0" name="Freeform 7480"/>
          <p:cNvSpPr/>
          <p:nvPr/>
        </p:nvSpPr>
        <p:spPr>
          <a:xfrm rot="0" flipH="0" flipV="0">
            <a:off x="8378002" y="47290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1" name="Freeform 7481"/>
          <p:cNvSpPr/>
          <p:nvPr/>
        </p:nvSpPr>
        <p:spPr>
          <a:xfrm rot="0" flipH="0" flipV="0">
            <a:off x="8457554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2" name="Freeform 7482"/>
          <p:cNvSpPr/>
          <p:nvPr/>
        </p:nvSpPr>
        <p:spPr>
          <a:xfrm rot="0" flipH="0" flipV="0">
            <a:off x="8547623" y="47290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3" name="Freeform 7483"/>
          <p:cNvSpPr/>
          <p:nvPr/>
        </p:nvSpPr>
        <p:spPr>
          <a:xfrm rot="0" flipH="0" flipV="0">
            <a:off x="8580084" y="47399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4" name="Freeform 7484"/>
          <p:cNvSpPr/>
          <p:nvPr/>
        </p:nvSpPr>
        <p:spPr>
          <a:xfrm rot="0" flipH="0" flipV="0">
            <a:off x="8641349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5" name="Freeform 7485"/>
          <p:cNvSpPr/>
          <p:nvPr/>
        </p:nvSpPr>
        <p:spPr>
          <a:xfrm rot="0" flipH="0" flipV="0">
            <a:off x="8730198" y="47280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6" name="Freeform 7486"/>
          <p:cNvSpPr/>
          <p:nvPr/>
        </p:nvSpPr>
        <p:spPr>
          <a:xfrm rot="0" flipH="0" flipV="0">
            <a:off x="8770736" y="47583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7" name="Freeform 7487"/>
          <p:cNvSpPr/>
          <p:nvPr/>
        </p:nvSpPr>
        <p:spPr>
          <a:xfrm rot="0" flipH="0" flipV="0">
            <a:off x="8855624" y="47280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8" name="Freeform 7488"/>
          <p:cNvSpPr/>
          <p:nvPr/>
        </p:nvSpPr>
        <p:spPr>
          <a:xfrm rot="0" flipH="0" flipV="0">
            <a:off x="8896009" y="4758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9" name="Freeform 7489"/>
          <p:cNvSpPr/>
          <p:nvPr/>
        </p:nvSpPr>
        <p:spPr>
          <a:xfrm rot="0" flipH="0" flipV="0">
            <a:off x="5961242" y="490900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0" name="Freeform 7490"/>
          <p:cNvSpPr/>
          <p:nvPr/>
        </p:nvSpPr>
        <p:spPr>
          <a:xfrm rot="0" flipH="0" flipV="0">
            <a:off x="6013668" y="49393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1" name="Freeform 7491"/>
          <p:cNvSpPr/>
          <p:nvPr/>
        </p:nvSpPr>
        <p:spPr>
          <a:xfrm rot="0" flipH="0" flipV="0">
            <a:off x="6099469" y="49397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2" name="Freeform 7492"/>
          <p:cNvSpPr/>
          <p:nvPr/>
        </p:nvSpPr>
        <p:spPr>
          <a:xfrm rot="0" flipH="0" flipV="0">
            <a:off x="6154486" y="49393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3" name="Freeform 7493"/>
          <p:cNvSpPr/>
          <p:nvPr/>
        </p:nvSpPr>
        <p:spPr>
          <a:xfrm rot="0" flipH="0" flipV="0">
            <a:off x="6295761" y="49090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4" name="Freeform 7494"/>
          <p:cNvSpPr/>
          <p:nvPr/>
        </p:nvSpPr>
        <p:spPr>
          <a:xfrm rot="0" flipH="0" flipV="0">
            <a:off x="6334775" y="49393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5" name="Freeform 7495"/>
          <p:cNvSpPr/>
          <p:nvPr/>
        </p:nvSpPr>
        <p:spPr>
          <a:xfrm rot="0" flipH="0" flipV="0">
            <a:off x="6425605" y="49393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6" name="Freeform 7496"/>
          <p:cNvSpPr/>
          <p:nvPr/>
        </p:nvSpPr>
        <p:spPr>
          <a:xfrm rot="0" flipH="0" flipV="0">
            <a:off x="6509882" y="49393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7" name="Freeform 7497"/>
          <p:cNvSpPr/>
          <p:nvPr/>
        </p:nvSpPr>
        <p:spPr>
          <a:xfrm rot="0" flipH="0" flipV="0">
            <a:off x="6567184" y="49090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8" name="Freeform 7498"/>
          <p:cNvSpPr/>
          <p:nvPr/>
        </p:nvSpPr>
        <p:spPr>
          <a:xfrm rot="0" flipH="0" flipV="0">
            <a:off x="6637137" y="4939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9" name="Freeform 7499"/>
          <p:cNvSpPr/>
          <p:nvPr/>
        </p:nvSpPr>
        <p:spPr>
          <a:xfrm rot="0" flipH="0" flipV="0">
            <a:off x="6763323" y="49100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0" name="Freeform 7500"/>
          <p:cNvSpPr/>
          <p:nvPr/>
        </p:nvSpPr>
        <p:spPr>
          <a:xfrm rot="0" flipH="0" flipV="0">
            <a:off x="6846992" y="49410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1" name="Freeform 7501"/>
          <p:cNvSpPr/>
          <p:nvPr/>
        </p:nvSpPr>
        <p:spPr>
          <a:xfrm rot="0" flipH="0" flipV="0">
            <a:off x="6940108" y="49090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2" name="Freeform 7502"/>
          <p:cNvSpPr/>
          <p:nvPr/>
        </p:nvSpPr>
        <p:spPr>
          <a:xfrm rot="0" flipH="0" flipV="0">
            <a:off x="6986742" y="49393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3" name="Freeform 7503"/>
          <p:cNvSpPr/>
          <p:nvPr/>
        </p:nvSpPr>
        <p:spPr>
          <a:xfrm rot="0" flipH="0" flipV="0">
            <a:off x="7108509" y="4939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4" name="Freeform 7504"/>
          <p:cNvSpPr/>
          <p:nvPr/>
        </p:nvSpPr>
        <p:spPr>
          <a:xfrm rot="0" flipH="0" flipV="0">
            <a:off x="7197359" y="49090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5" name="Freeform 7505"/>
          <p:cNvSpPr/>
          <p:nvPr/>
        </p:nvSpPr>
        <p:spPr>
          <a:xfrm rot="0" flipH="0" flipV="0">
            <a:off x="7243993" y="49100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6" name="Freeform 7506"/>
          <p:cNvSpPr/>
          <p:nvPr/>
        </p:nvSpPr>
        <p:spPr>
          <a:xfrm rot="0" flipH="0" flipV="0">
            <a:off x="7323546" y="4939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7" name="Freeform 7507"/>
          <p:cNvSpPr/>
          <p:nvPr/>
        </p:nvSpPr>
        <p:spPr>
          <a:xfrm rot="0" flipH="0" flipV="0">
            <a:off x="7412396" y="49090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8" name="Freeform 7508"/>
          <p:cNvSpPr/>
          <p:nvPr/>
        </p:nvSpPr>
        <p:spPr>
          <a:xfrm rot="0" flipH="0" flipV="0">
            <a:off x="7452934" y="49393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9" name="Freeform 7509"/>
          <p:cNvSpPr/>
          <p:nvPr/>
        </p:nvSpPr>
        <p:spPr>
          <a:xfrm rot="0" flipH="0" flipV="0">
            <a:off x="7531420" y="49393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0" name="Freeform 7510"/>
          <p:cNvSpPr/>
          <p:nvPr/>
        </p:nvSpPr>
        <p:spPr>
          <a:xfrm rot="0" flipH="0" flipV="0">
            <a:off x="7617221" y="49393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1" name="Freeform 7511"/>
          <p:cNvSpPr/>
          <p:nvPr/>
        </p:nvSpPr>
        <p:spPr>
          <a:xfrm rot="0" flipH="0" flipV="0">
            <a:off x="7759715" y="49393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2" name="Freeform 7512"/>
          <p:cNvSpPr/>
          <p:nvPr/>
        </p:nvSpPr>
        <p:spPr>
          <a:xfrm rot="0" flipH="0" flipV="0">
            <a:off x="7895961" y="49393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3" name="Freeform 7513"/>
          <p:cNvSpPr/>
          <p:nvPr/>
        </p:nvSpPr>
        <p:spPr>
          <a:xfrm rot="0" flipH="0" flipV="0">
            <a:off x="7975818" y="49208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4" name="Rectangle 7514"/>
          <p:cNvSpPr/>
          <p:nvPr/>
        </p:nvSpPr>
        <p:spPr>
          <a:xfrm rot="0" flipH="0" flipV="0">
            <a:off x="6495000" y="2798122"/>
            <a:ext cx="2289932" cy="1299635"/>
          </a:xfrm>
          <a:prstGeom prst="rect">
            <a:avLst/>
          </a:prstGeom>
        </p:spPr>
      </p:sp>
      <p:sp>
        <p:nvSpPr>
          <p:cNvPr id="7515" name="Freeform 7515"/>
          <p:cNvSpPr/>
          <p:nvPr/>
        </p:nvSpPr>
        <p:spPr>
          <a:xfrm rot="0" flipH="0" flipV="0">
            <a:off x="6510392" y="2877797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6" name="Freeform 7516"/>
          <p:cNvSpPr/>
          <p:nvPr/>
        </p:nvSpPr>
        <p:spPr>
          <a:xfrm rot="0" flipH="0" flipV="0">
            <a:off x="6590250" y="29006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7" name="Freeform 7517"/>
          <p:cNvSpPr/>
          <p:nvPr/>
        </p:nvSpPr>
        <p:spPr>
          <a:xfrm rot="0" flipH="0" flipV="0">
            <a:off x="6673155" y="2898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8" name="Freeform 7518"/>
          <p:cNvSpPr/>
          <p:nvPr/>
        </p:nvSpPr>
        <p:spPr>
          <a:xfrm rot="0" flipH="0" flipV="0">
            <a:off x="6763224" y="28992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9" name="Freeform 7519"/>
          <p:cNvSpPr/>
          <p:nvPr/>
        </p:nvSpPr>
        <p:spPr>
          <a:xfrm rot="0" flipH="0" flipV="0">
            <a:off x="6818240" y="2869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0" name="Freeform 7520"/>
          <p:cNvSpPr/>
          <p:nvPr/>
        </p:nvSpPr>
        <p:spPr>
          <a:xfrm rot="0" flipH="0" flipV="0">
            <a:off x="6896421" y="28988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1" name="Freeform 7521"/>
          <p:cNvSpPr/>
          <p:nvPr/>
        </p:nvSpPr>
        <p:spPr>
          <a:xfrm rot="0" flipH="0" flipV="0">
            <a:off x="6981003" y="2868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2" name="Freeform 7522"/>
          <p:cNvSpPr/>
          <p:nvPr/>
        </p:nvSpPr>
        <p:spPr>
          <a:xfrm rot="0" flipH="0" flipV="0">
            <a:off x="7027638" y="28695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3" name="Freeform 7523"/>
          <p:cNvSpPr/>
          <p:nvPr/>
        </p:nvSpPr>
        <p:spPr>
          <a:xfrm rot="0" flipH="0" flipV="0">
            <a:off x="7070310" y="28695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4" name="Freeform 7524"/>
          <p:cNvSpPr/>
          <p:nvPr/>
        </p:nvSpPr>
        <p:spPr>
          <a:xfrm rot="0" flipH="0" flipV="0">
            <a:off x="7106734" y="2898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5" name="Freeform 7525"/>
          <p:cNvSpPr/>
          <p:nvPr/>
        </p:nvSpPr>
        <p:spPr>
          <a:xfrm rot="0" flipH="0" flipV="0">
            <a:off x="7225301" y="2898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6" name="Freeform 7526"/>
          <p:cNvSpPr/>
          <p:nvPr/>
        </p:nvSpPr>
        <p:spPr>
          <a:xfrm rot="0" flipH="0" flipV="0">
            <a:off x="7316131" y="28988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7" name="Freeform 7527"/>
          <p:cNvSpPr/>
          <p:nvPr/>
        </p:nvSpPr>
        <p:spPr>
          <a:xfrm rot="0" flipH="0" flipV="0">
            <a:off x="7415648" y="28685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8" name="Freeform 7528"/>
          <p:cNvSpPr/>
          <p:nvPr/>
        </p:nvSpPr>
        <p:spPr>
          <a:xfrm rot="0" flipH="0" flipV="0">
            <a:off x="7484229" y="2898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9" name="Freeform 7529"/>
          <p:cNvSpPr/>
          <p:nvPr/>
        </p:nvSpPr>
        <p:spPr>
          <a:xfrm rot="0" flipH="0" flipV="0">
            <a:off x="7575059" y="28695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0" name="Freeform 7530"/>
          <p:cNvSpPr/>
          <p:nvPr/>
        </p:nvSpPr>
        <p:spPr>
          <a:xfrm rot="0" flipH="0" flipV="0">
            <a:off x="7653240" y="28988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1" name="Freeform 7531"/>
          <p:cNvSpPr/>
          <p:nvPr/>
        </p:nvSpPr>
        <p:spPr>
          <a:xfrm rot="0" flipH="0" flipV="0">
            <a:off x="7767388" y="2896390"/>
            <a:ext cx="74828" cy="74828"/>
          </a:xfrm>
          <a:custGeom>
            <a:pathLst>
              <a:path w="6235700" h="6235700">
                <a:moveTo>
                  <a:pt x="2628900" y="0"/>
                </a:moveTo>
                <a:lnTo>
                  <a:pt x="3606800" y="0"/>
                </a:lnTo>
                <a:lnTo>
                  <a:pt x="3606800" y="2692400"/>
                </a:lnTo>
                <a:lnTo>
                  <a:pt x="6235700" y="2692400"/>
                </a:lnTo>
                <a:lnTo>
                  <a:pt x="6235700" y="3543300"/>
                </a:lnTo>
                <a:lnTo>
                  <a:pt x="3606800" y="3543300"/>
                </a:lnTo>
                <a:lnTo>
                  <a:pt x="3606800" y="6235700"/>
                </a:lnTo>
                <a:lnTo>
                  <a:pt x="2628900" y="6235700"/>
                </a:lnTo>
                <a:lnTo>
                  <a:pt x="2628900" y="3543300"/>
                </a:lnTo>
                <a:lnTo>
                  <a:pt x="0" y="3543300"/>
                </a:lnTo>
                <a:lnTo>
                  <a:pt x="0" y="2692400"/>
                </a:lnTo>
                <a:lnTo>
                  <a:pt x="2628900" y="2692400"/>
                </a:lnTo>
                <a:close/>
                <a:moveTo>
                  <a:pt x="6210300" y="6426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2" name="Freeform 7532"/>
          <p:cNvSpPr/>
          <p:nvPr/>
        </p:nvSpPr>
        <p:spPr>
          <a:xfrm rot="0" flipH="0" flipV="0">
            <a:off x="7853972" y="2862557"/>
            <a:ext cx="117500" cy="115214"/>
          </a:xfrm>
          <a:custGeom>
            <a:pathLst>
              <a:path w="9791700" h="9601200">
                <a:moveTo>
                  <a:pt x="750292" y="9601200"/>
                </a:moveTo>
                <a:lnTo>
                  <a:pt x="7577732" y="0"/>
                </a:lnTo>
                <a:lnTo>
                  <a:pt x="8551465" y="0"/>
                </a:lnTo>
                <a:lnTo>
                  <a:pt x="1723826" y="9601200"/>
                </a:lnTo>
                <a:close/>
                <a:moveTo>
                  <a:pt x="-1019175" y="9245600"/>
                </a:moveTo>
                <a:moveTo>
                  <a:pt x="1389062" y="4711700"/>
                </a:moveTo>
                <a:lnTo>
                  <a:pt x="1389062" y="1268413"/>
                </a:lnTo>
                <a:cubicBezTo>
                  <a:pt x="967448" y="1602979"/>
                  <a:pt x="504428" y="1836341"/>
                  <a:pt x="0" y="1968500"/>
                </a:cubicBezTo>
                <a:lnTo>
                  <a:pt x="0" y="1206500"/>
                </a:lnTo>
                <a:cubicBezTo>
                  <a:pt x="644921" y="1000522"/>
                  <a:pt x="1184407" y="615289"/>
                  <a:pt x="1618456" y="50800"/>
                </a:cubicBezTo>
                <a:lnTo>
                  <a:pt x="2288182" y="50800"/>
                </a:lnTo>
                <a:lnTo>
                  <a:pt x="2288182" y="4711700"/>
                </a:lnTo>
                <a:close/>
                <a:moveTo>
                  <a:pt x="3870325" y="9245600"/>
                </a:moveTo>
                <a:moveTo>
                  <a:pt x="5990232" y="8208765"/>
                </a:moveTo>
                <a:lnTo>
                  <a:pt x="6895703" y="8115300"/>
                </a:lnTo>
                <a:cubicBezTo>
                  <a:pt x="6978385" y="8360569"/>
                  <a:pt x="7085872" y="8531027"/>
                  <a:pt x="7218164" y="8626674"/>
                </a:cubicBezTo>
                <a:cubicBezTo>
                  <a:pt x="7395964" y="8751425"/>
                  <a:pt x="7606837" y="8813800"/>
                  <a:pt x="7850782" y="8813800"/>
                </a:cubicBezTo>
                <a:cubicBezTo>
                  <a:pt x="8140104" y="8813800"/>
                  <a:pt x="8374657" y="8734359"/>
                  <a:pt x="8554442" y="8575477"/>
                </a:cubicBezTo>
                <a:cubicBezTo>
                  <a:pt x="8734359" y="8416595"/>
                  <a:pt x="8824317" y="8221531"/>
                  <a:pt x="8824317" y="7990285"/>
                </a:cubicBezTo>
                <a:cubicBezTo>
                  <a:pt x="8824317" y="7536392"/>
                  <a:pt x="8495638" y="7309446"/>
                  <a:pt x="7838281" y="7309446"/>
                </a:cubicBezTo>
                <a:cubicBezTo>
                  <a:pt x="7809309" y="7309446"/>
                  <a:pt x="7752423" y="7312555"/>
                  <a:pt x="7667625" y="7318772"/>
                </a:cubicBezTo>
                <a:cubicBezTo>
                  <a:pt x="7582958" y="7324858"/>
                  <a:pt x="7526139" y="7327900"/>
                  <a:pt x="7497167" y="7327900"/>
                </a:cubicBezTo>
                <a:lnTo>
                  <a:pt x="7633692" y="6642100"/>
                </a:lnTo>
                <a:cubicBezTo>
                  <a:pt x="8278614" y="6650303"/>
                  <a:pt x="8601075" y="6440025"/>
                  <a:pt x="8601075" y="6011268"/>
                </a:cubicBezTo>
                <a:cubicBezTo>
                  <a:pt x="8601075" y="5644423"/>
                  <a:pt x="8355078" y="5461000"/>
                  <a:pt x="7863085" y="5461000"/>
                </a:cubicBezTo>
                <a:cubicBezTo>
                  <a:pt x="7445440" y="5461000"/>
                  <a:pt x="7151885" y="5672667"/>
                  <a:pt x="6982420" y="6096000"/>
                </a:cubicBezTo>
                <a:lnTo>
                  <a:pt x="6095801" y="5952729"/>
                </a:lnTo>
                <a:cubicBezTo>
                  <a:pt x="6265267" y="5510610"/>
                  <a:pt x="6479182" y="5203825"/>
                  <a:pt x="6737548" y="5032375"/>
                </a:cubicBezTo>
                <a:cubicBezTo>
                  <a:pt x="6995914" y="4860925"/>
                  <a:pt x="7373143" y="4775200"/>
                  <a:pt x="7869237" y="4775200"/>
                </a:cubicBezTo>
                <a:cubicBezTo>
                  <a:pt x="9006151" y="4775200"/>
                  <a:pt x="9574609" y="5160963"/>
                  <a:pt x="9574609" y="5932488"/>
                </a:cubicBezTo>
                <a:cubicBezTo>
                  <a:pt x="9574609" y="6427656"/>
                  <a:pt x="9289322" y="6757723"/>
                  <a:pt x="8718748" y="6922691"/>
                </a:cubicBezTo>
                <a:cubicBezTo>
                  <a:pt x="9434049" y="7097052"/>
                  <a:pt x="9791700" y="7493463"/>
                  <a:pt x="9791700" y="8111927"/>
                </a:cubicBezTo>
                <a:cubicBezTo>
                  <a:pt x="9791700" y="8514623"/>
                  <a:pt x="9628385" y="8850908"/>
                  <a:pt x="9301757" y="9120783"/>
                </a:cubicBezTo>
                <a:cubicBezTo>
                  <a:pt x="8954492" y="9407194"/>
                  <a:pt x="8489420" y="9550400"/>
                  <a:pt x="7906543" y="9550400"/>
                </a:cubicBezTo>
                <a:cubicBezTo>
                  <a:pt x="6810904" y="9550400"/>
                  <a:pt x="6172134" y="9103189"/>
                  <a:pt x="5990232" y="8208765"/>
                </a:cubicBezTo>
                <a:close/>
                <a:moveTo>
                  <a:pt x="373260" y="924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3" name="Freeform 7533"/>
          <p:cNvSpPr/>
          <p:nvPr/>
        </p:nvSpPr>
        <p:spPr>
          <a:xfrm rot="0" flipH="0" flipV="0">
            <a:off x="8020352" y="2862710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4" name="Freeform 7534"/>
          <p:cNvSpPr/>
          <p:nvPr/>
        </p:nvSpPr>
        <p:spPr>
          <a:xfrm rot="0" flipH="0" flipV="0">
            <a:off x="8076588" y="29005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5" name="Freeform 7535"/>
          <p:cNvSpPr/>
          <p:nvPr/>
        </p:nvSpPr>
        <p:spPr>
          <a:xfrm rot="0" flipH="0" flipV="0">
            <a:off x="8163304" y="2898828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6" name="Freeform 7536"/>
          <p:cNvSpPr/>
          <p:nvPr/>
        </p:nvSpPr>
        <p:spPr>
          <a:xfrm rot="0" flipH="0" flipV="0">
            <a:off x="8239351" y="28803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7" name="Freeform 7537"/>
          <p:cNvSpPr/>
          <p:nvPr/>
        </p:nvSpPr>
        <p:spPr>
          <a:xfrm rot="0" flipH="0" flipV="0">
            <a:off x="8295739" y="2862710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8" name="Freeform 7538"/>
          <p:cNvSpPr/>
          <p:nvPr/>
        </p:nvSpPr>
        <p:spPr>
          <a:xfrm rot="0" flipH="0" flipV="0">
            <a:off x="8350755" y="28803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9" name="Freeform 7539"/>
          <p:cNvSpPr/>
          <p:nvPr/>
        </p:nvSpPr>
        <p:spPr>
          <a:xfrm rot="0" flipH="0" flipV="0">
            <a:off x="8412021" y="28988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0" name="Freeform 7540"/>
          <p:cNvSpPr/>
          <p:nvPr/>
        </p:nvSpPr>
        <p:spPr>
          <a:xfrm rot="0" flipH="0" flipV="0">
            <a:off x="8500869" y="28685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1" name="Freeform 7541"/>
          <p:cNvSpPr/>
          <p:nvPr/>
        </p:nvSpPr>
        <p:spPr>
          <a:xfrm rot="0" flipH="0" flipV="0">
            <a:off x="8574021" y="2923974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2" name="Freeform 7542"/>
          <p:cNvSpPr/>
          <p:nvPr/>
        </p:nvSpPr>
        <p:spPr>
          <a:xfrm rot="0" flipH="0" flipV="0">
            <a:off x="8623574" y="2862557"/>
            <a:ext cx="122858" cy="115214"/>
          </a:xfrm>
          <a:custGeom>
            <a:pathLst>
              <a:path w="10238185" h="9601200">
                <a:moveTo>
                  <a:pt x="1258888" y="9601200"/>
                </a:moveTo>
                <a:lnTo>
                  <a:pt x="8086328" y="0"/>
                </a:lnTo>
                <a:lnTo>
                  <a:pt x="9060061" y="0"/>
                </a:lnTo>
                <a:lnTo>
                  <a:pt x="2232422" y="9601200"/>
                </a:lnTo>
                <a:close/>
                <a:moveTo>
                  <a:pt x="-510579" y="9245600"/>
                </a:moveTo>
                <a:moveTo>
                  <a:pt x="6436916" y="8208765"/>
                </a:moveTo>
                <a:lnTo>
                  <a:pt x="7342188" y="8115300"/>
                </a:lnTo>
                <a:cubicBezTo>
                  <a:pt x="7424870" y="8360569"/>
                  <a:pt x="7532357" y="8531027"/>
                  <a:pt x="7664649" y="8626674"/>
                </a:cubicBezTo>
                <a:cubicBezTo>
                  <a:pt x="7842449" y="8751425"/>
                  <a:pt x="8053322" y="8813800"/>
                  <a:pt x="8297267" y="8813800"/>
                </a:cubicBezTo>
                <a:cubicBezTo>
                  <a:pt x="8586589" y="8813800"/>
                  <a:pt x="8821142" y="8734359"/>
                  <a:pt x="9000927" y="8575477"/>
                </a:cubicBezTo>
                <a:cubicBezTo>
                  <a:pt x="9180844" y="8416595"/>
                  <a:pt x="9270802" y="8221531"/>
                  <a:pt x="9270802" y="7990285"/>
                </a:cubicBezTo>
                <a:cubicBezTo>
                  <a:pt x="9270802" y="7536392"/>
                  <a:pt x="8942189" y="7309446"/>
                  <a:pt x="8284964" y="7309446"/>
                </a:cubicBezTo>
                <a:cubicBezTo>
                  <a:pt x="8255992" y="7309446"/>
                  <a:pt x="8199107" y="7312555"/>
                  <a:pt x="8114308" y="7318772"/>
                </a:cubicBezTo>
                <a:cubicBezTo>
                  <a:pt x="8029641" y="7324858"/>
                  <a:pt x="7972822" y="7327900"/>
                  <a:pt x="7943850" y="7327900"/>
                </a:cubicBezTo>
                <a:lnTo>
                  <a:pt x="8080177" y="6642100"/>
                </a:lnTo>
                <a:cubicBezTo>
                  <a:pt x="8725099" y="6650303"/>
                  <a:pt x="9047560" y="6440025"/>
                  <a:pt x="9047560" y="6011268"/>
                </a:cubicBezTo>
                <a:cubicBezTo>
                  <a:pt x="9047560" y="5644423"/>
                  <a:pt x="8801563" y="5461000"/>
                  <a:pt x="8309571" y="5461000"/>
                </a:cubicBezTo>
                <a:cubicBezTo>
                  <a:pt x="7892058" y="5461000"/>
                  <a:pt x="7598569" y="5672667"/>
                  <a:pt x="7429103" y="6096000"/>
                </a:cubicBezTo>
                <a:lnTo>
                  <a:pt x="6542286" y="5952729"/>
                </a:lnTo>
                <a:cubicBezTo>
                  <a:pt x="6711752" y="5510610"/>
                  <a:pt x="6925667" y="5203825"/>
                  <a:pt x="7184033" y="5032375"/>
                </a:cubicBezTo>
                <a:cubicBezTo>
                  <a:pt x="7442399" y="4860925"/>
                  <a:pt x="7819628" y="4775200"/>
                  <a:pt x="8315722" y="4775200"/>
                </a:cubicBezTo>
                <a:cubicBezTo>
                  <a:pt x="9452636" y="4775200"/>
                  <a:pt x="10021094" y="5160963"/>
                  <a:pt x="10021094" y="5932488"/>
                </a:cubicBezTo>
                <a:cubicBezTo>
                  <a:pt x="10021094" y="6427656"/>
                  <a:pt x="9735873" y="6757723"/>
                  <a:pt x="9165431" y="6922691"/>
                </a:cubicBezTo>
                <a:cubicBezTo>
                  <a:pt x="9880600" y="7097052"/>
                  <a:pt x="10238185" y="7493463"/>
                  <a:pt x="10238185" y="8111927"/>
                </a:cubicBezTo>
                <a:cubicBezTo>
                  <a:pt x="10238185" y="8514623"/>
                  <a:pt x="10074871" y="8850908"/>
                  <a:pt x="9748242" y="9120783"/>
                </a:cubicBezTo>
                <a:cubicBezTo>
                  <a:pt x="9400977" y="9407194"/>
                  <a:pt x="8935905" y="9550400"/>
                  <a:pt x="8353028" y="9550400"/>
                </a:cubicBezTo>
                <a:cubicBezTo>
                  <a:pt x="7257521" y="9550400"/>
                  <a:pt x="6618817" y="9103189"/>
                  <a:pt x="6436916" y="8208765"/>
                </a:cubicBezTo>
                <a:close/>
                <a:moveTo>
                  <a:pt x="881856" y="9245600"/>
                </a:moveTo>
                <a:moveTo>
                  <a:pt x="0" y="4711700"/>
                </a:moveTo>
                <a:cubicBezTo>
                  <a:pt x="57944" y="4174464"/>
                  <a:pt x="583010" y="3544161"/>
                  <a:pt x="1575197" y="2820790"/>
                </a:cubicBezTo>
                <a:cubicBezTo>
                  <a:pt x="2170510" y="2390974"/>
                  <a:pt x="2523993" y="2114088"/>
                  <a:pt x="2635647" y="1990130"/>
                </a:cubicBezTo>
                <a:cubicBezTo>
                  <a:pt x="2788576" y="1820665"/>
                  <a:pt x="2865041" y="1647098"/>
                  <a:pt x="2865041" y="1469430"/>
                </a:cubicBezTo>
                <a:cubicBezTo>
                  <a:pt x="2865041" y="1014744"/>
                  <a:pt x="2579754" y="787400"/>
                  <a:pt x="2009180" y="787400"/>
                </a:cubicBezTo>
                <a:cubicBezTo>
                  <a:pt x="1732161" y="787400"/>
                  <a:pt x="1527506" y="836415"/>
                  <a:pt x="1395214" y="934443"/>
                </a:cubicBezTo>
                <a:cubicBezTo>
                  <a:pt x="1262923" y="1032471"/>
                  <a:pt x="1153385" y="1216290"/>
                  <a:pt x="1066602" y="1485900"/>
                </a:cubicBezTo>
                <a:lnTo>
                  <a:pt x="130374" y="1387872"/>
                </a:lnTo>
                <a:cubicBezTo>
                  <a:pt x="361884" y="496491"/>
                  <a:pt x="994371" y="50800"/>
                  <a:pt x="2027833" y="50800"/>
                </a:cubicBezTo>
                <a:cubicBezTo>
                  <a:pt x="2623146" y="50800"/>
                  <a:pt x="3082065" y="173302"/>
                  <a:pt x="3404592" y="418307"/>
                </a:cubicBezTo>
                <a:cubicBezTo>
                  <a:pt x="3693914" y="642541"/>
                  <a:pt x="3838575" y="941521"/>
                  <a:pt x="3838575" y="1315244"/>
                </a:cubicBezTo>
                <a:cubicBezTo>
                  <a:pt x="3838575" y="1668199"/>
                  <a:pt x="3716602" y="1998332"/>
                  <a:pt x="3472656" y="2305646"/>
                </a:cubicBezTo>
                <a:cubicBezTo>
                  <a:pt x="3299090" y="2525779"/>
                  <a:pt x="2875360" y="2880850"/>
                  <a:pt x="2201466" y="3370858"/>
                </a:cubicBezTo>
                <a:cubicBezTo>
                  <a:pt x="1870737" y="3611761"/>
                  <a:pt x="1626857" y="3813175"/>
                  <a:pt x="1469827" y="3975100"/>
                </a:cubicBezTo>
                <a:lnTo>
                  <a:pt x="3863380" y="3975100"/>
                </a:lnTo>
                <a:lnTo>
                  <a:pt x="3863380" y="4711700"/>
                </a:lnTo>
                <a:close/>
                <a:moveTo>
                  <a:pt x="4378921" y="924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3" name="Freeform 7543"/>
          <p:cNvSpPr/>
          <p:nvPr/>
        </p:nvSpPr>
        <p:spPr>
          <a:xfrm rot="0" flipH="0" flipV="0">
            <a:off x="6506125" y="3043685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4" name="Freeform 7544"/>
          <p:cNvSpPr/>
          <p:nvPr/>
        </p:nvSpPr>
        <p:spPr>
          <a:xfrm rot="0" flipH="0" flipV="0">
            <a:off x="6558094" y="30505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5" name="Freeform 7545"/>
          <p:cNvSpPr/>
          <p:nvPr/>
        </p:nvSpPr>
        <p:spPr>
          <a:xfrm rot="0" flipH="0" flipV="0">
            <a:off x="6648619" y="30798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6" name="Freeform 7546"/>
          <p:cNvSpPr/>
          <p:nvPr/>
        </p:nvSpPr>
        <p:spPr>
          <a:xfrm rot="0" flipH="0" flipV="0">
            <a:off x="6734725" y="30505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7" name="Freeform 7547"/>
          <p:cNvSpPr/>
          <p:nvPr/>
        </p:nvSpPr>
        <p:spPr>
          <a:xfrm rot="0" flipH="0" flipV="0">
            <a:off x="6813821" y="3043685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8" name="Freeform 7548"/>
          <p:cNvSpPr/>
          <p:nvPr/>
        </p:nvSpPr>
        <p:spPr>
          <a:xfrm rot="0" flipH="0" flipV="0">
            <a:off x="6902518" y="30816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9" name="Freeform 7549"/>
          <p:cNvSpPr/>
          <p:nvPr/>
        </p:nvSpPr>
        <p:spPr>
          <a:xfrm rot="0" flipH="0" flipV="0">
            <a:off x="6985423" y="30798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0" name="Freeform 7550"/>
          <p:cNvSpPr/>
          <p:nvPr/>
        </p:nvSpPr>
        <p:spPr>
          <a:xfrm rot="0" flipH="0" flipV="0">
            <a:off x="7075491" y="30802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1" name="Freeform 7551"/>
          <p:cNvSpPr/>
          <p:nvPr/>
        </p:nvSpPr>
        <p:spPr>
          <a:xfrm rot="0" flipH="0" flipV="0">
            <a:off x="7124260" y="30798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2" name="Freeform 7552"/>
          <p:cNvSpPr/>
          <p:nvPr/>
        </p:nvSpPr>
        <p:spPr>
          <a:xfrm rot="0" flipH="0" flipV="0">
            <a:off x="7212194" y="30814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3" name="Freeform 7553"/>
          <p:cNvSpPr/>
          <p:nvPr/>
        </p:nvSpPr>
        <p:spPr>
          <a:xfrm rot="0" flipH="0" flipV="0">
            <a:off x="7300434" y="30798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4" name="Freeform 7554"/>
          <p:cNvSpPr/>
          <p:nvPr/>
        </p:nvSpPr>
        <p:spPr>
          <a:xfrm rot="0" flipH="0" flipV="0">
            <a:off x="7375719" y="313863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5" name="Freeform 7555"/>
          <p:cNvSpPr/>
          <p:nvPr/>
        </p:nvSpPr>
        <p:spPr>
          <a:xfrm rot="0" flipH="0" flipV="0">
            <a:off x="7437887" y="3055572"/>
            <a:ext cx="53340" cy="101041"/>
          </a:xfrm>
          <a:custGeom>
            <a:pathLst>
              <a:path w="4445000" h="8420100">
                <a:moveTo>
                  <a:pt x="0" y="7899400"/>
                </a:moveTo>
                <a:lnTo>
                  <a:pt x="0" y="6400800"/>
                </a:lnTo>
                <a:cubicBezTo>
                  <a:pt x="338666" y="6595534"/>
                  <a:pt x="669925" y="6737350"/>
                  <a:pt x="993775" y="6826250"/>
                </a:cubicBezTo>
                <a:cubicBezTo>
                  <a:pt x="1317625" y="6915150"/>
                  <a:pt x="1617133" y="6959600"/>
                  <a:pt x="1892300" y="6959600"/>
                </a:cubicBezTo>
                <a:cubicBezTo>
                  <a:pt x="2256366" y="6959600"/>
                  <a:pt x="2520950" y="6853767"/>
                  <a:pt x="2686050" y="6642100"/>
                </a:cubicBezTo>
                <a:cubicBezTo>
                  <a:pt x="2851150" y="6430434"/>
                  <a:pt x="2933700" y="6108700"/>
                  <a:pt x="2933700" y="5676900"/>
                </a:cubicBezTo>
                <a:lnTo>
                  <a:pt x="2933700" y="0"/>
                </a:lnTo>
                <a:lnTo>
                  <a:pt x="4445000" y="0"/>
                </a:lnTo>
                <a:lnTo>
                  <a:pt x="4445000" y="5676900"/>
                </a:lnTo>
                <a:cubicBezTo>
                  <a:pt x="4445000" y="6341534"/>
                  <a:pt x="4341283" y="6874934"/>
                  <a:pt x="4133850" y="7277100"/>
                </a:cubicBezTo>
                <a:cubicBezTo>
                  <a:pt x="3926416" y="7679267"/>
                  <a:pt x="3640666" y="7970309"/>
                  <a:pt x="3276600" y="8150225"/>
                </a:cubicBezTo>
                <a:cubicBezTo>
                  <a:pt x="2912533" y="8330141"/>
                  <a:pt x="2493433" y="8420100"/>
                  <a:pt x="2019300" y="8420100"/>
                </a:cubicBezTo>
                <a:cubicBezTo>
                  <a:pt x="1646766" y="8420100"/>
                  <a:pt x="1291166" y="8370358"/>
                  <a:pt x="952500" y="8270875"/>
                </a:cubicBezTo>
                <a:cubicBezTo>
                  <a:pt x="613833" y="8171392"/>
                  <a:pt x="296333" y="8047567"/>
                  <a:pt x="0" y="7899400"/>
                </a:cubicBezTo>
                <a:close/>
                <a:moveTo>
                  <a:pt x="1397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6" name="Freeform 7556"/>
          <p:cNvSpPr/>
          <p:nvPr/>
        </p:nvSpPr>
        <p:spPr>
          <a:xfrm rot="0" flipH="0" flipV="0">
            <a:off x="7510124" y="3078432"/>
            <a:ext cx="71932" cy="78181"/>
          </a:xfrm>
          <a:custGeom>
            <a:pathLst>
              <a:path w="5994400" h="6515100">
                <a:moveTo>
                  <a:pt x="3009900" y="6515100"/>
                </a:moveTo>
                <a:cubicBezTo>
                  <a:pt x="2446866" y="6515100"/>
                  <a:pt x="1937808" y="6394450"/>
                  <a:pt x="1482725" y="6153150"/>
                </a:cubicBezTo>
                <a:cubicBezTo>
                  <a:pt x="1027641" y="5911850"/>
                  <a:pt x="666750" y="5550959"/>
                  <a:pt x="400050" y="5070475"/>
                </a:cubicBezTo>
                <a:cubicBezTo>
                  <a:pt x="133350" y="4589992"/>
                  <a:pt x="0" y="3987800"/>
                  <a:pt x="0" y="3263900"/>
                </a:cubicBezTo>
                <a:cubicBezTo>
                  <a:pt x="0" y="2527300"/>
                  <a:pt x="133350" y="1917700"/>
                  <a:pt x="400050" y="1435100"/>
                </a:cubicBezTo>
                <a:cubicBezTo>
                  <a:pt x="666750" y="952500"/>
                  <a:pt x="1027641" y="592667"/>
                  <a:pt x="1482725" y="355600"/>
                </a:cubicBezTo>
                <a:cubicBezTo>
                  <a:pt x="1937808" y="118534"/>
                  <a:pt x="2446866" y="0"/>
                  <a:pt x="3009900" y="0"/>
                </a:cubicBezTo>
                <a:cubicBezTo>
                  <a:pt x="3564466" y="0"/>
                  <a:pt x="4067175" y="118534"/>
                  <a:pt x="4518025" y="355600"/>
                </a:cubicBezTo>
                <a:cubicBezTo>
                  <a:pt x="4968875" y="592667"/>
                  <a:pt x="5327650" y="952500"/>
                  <a:pt x="5594350" y="1435100"/>
                </a:cubicBezTo>
                <a:cubicBezTo>
                  <a:pt x="5861050" y="1917700"/>
                  <a:pt x="5994400" y="2527300"/>
                  <a:pt x="5994400" y="3263900"/>
                </a:cubicBezTo>
                <a:cubicBezTo>
                  <a:pt x="5994400" y="3987800"/>
                  <a:pt x="5861050" y="4589992"/>
                  <a:pt x="5594350" y="5070475"/>
                </a:cubicBezTo>
                <a:cubicBezTo>
                  <a:pt x="5327650" y="5550959"/>
                  <a:pt x="4968875" y="5911850"/>
                  <a:pt x="4518025" y="6153150"/>
                </a:cubicBezTo>
                <a:cubicBezTo>
                  <a:pt x="4067175" y="6394450"/>
                  <a:pt x="3564466" y="6515100"/>
                  <a:pt x="3009900" y="6515100"/>
                </a:cubicBezTo>
                <a:close/>
                <a:moveTo>
                  <a:pt x="-774700" y="6337300"/>
                </a:moveTo>
                <a:moveTo>
                  <a:pt x="2959100" y="5207000"/>
                </a:moveTo>
                <a:cubicBezTo>
                  <a:pt x="3255433" y="5207000"/>
                  <a:pt x="3518958" y="5133975"/>
                  <a:pt x="3749675" y="4987925"/>
                </a:cubicBezTo>
                <a:cubicBezTo>
                  <a:pt x="3980391" y="4841875"/>
                  <a:pt x="4162425" y="4624917"/>
                  <a:pt x="4295775" y="4337050"/>
                </a:cubicBezTo>
                <a:cubicBezTo>
                  <a:pt x="4429125" y="4049184"/>
                  <a:pt x="4495800" y="3691467"/>
                  <a:pt x="4495800" y="3263900"/>
                </a:cubicBezTo>
                <a:cubicBezTo>
                  <a:pt x="4495800" y="2611967"/>
                  <a:pt x="4367741" y="2120900"/>
                  <a:pt x="4111625" y="1790700"/>
                </a:cubicBezTo>
                <a:cubicBezTo>
                  <a:pt x="3855508" y="1460500"/>
                  <a:pt x="3505200" y="1295400"/>
                  <a:pt x="3060700" y="1295400"/>
                </a:cubicBezTo>
                <a:cubicBezTo>
                  <a:pt x="2760133" y="1295400"/>
                  <a:pt x="2493433" y="1368425"/>
                  <a:pt x="2260600" y="1514475"/>
                </a:cubicBezTo>
                <a:cubicBezTo>
                  <a:pt x="2027766" y="1660525"/>
                  <a:pt x="1844675" y="1879600"/>
                  <a:pt x="1711325" y="2171700"/>
                </a:cubicBezTo>
                <a:cubicBezTo>
                  <a:pt x="1577975" y="2463800"/>
                  <a:pt x="1511300" y="2827867"/>
                  <a:pt x="1511300" y="3263900"/>
                </a:cubicBezTo>
                <a:cubicBezTo>
                  <a:pt x="1511300" y="3907367"/>
                  <a:pt x="1641475" y="4392084"/>
                  <a:pt x="1901825" y="4718050"/>
                </a:cubicBezTo>
                <a:cubicBezTo>
                  <a:pt x="2162175" y="5044017"/>
                  <a:pt x="2514600" y="5207000"/>
                  <a:pt x="2959100" y="5207000"/>
                </a:cubicBezTo>
                <a:close/>
                <a:moveTo>
                  <a:pt x="5334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7" name="Freeform 7557"/>
          <p:cNvSpPr/>
          <p:nvPr/>
        </p:nvSpPr>
        <p:spPr>
          <a:xfrm rot="0" flipH="0" flipV="0">
            <a:off x="7603393" y="3049933"/>
            <a:ext cx="73456" cy="104546"/>
          </a:xfrm>
          <a:custGeom>
            <a:pathLst>
              <a:path w="61214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  <a:moveTo>
                  <a:pt x="1295400" y="4889500"/>
                </a:moveTo>
                <a:lnTo>
                  <a:pt x="3937000" y="2552700"/>
                </a:lnTo>
                <a:lnTo>
                  <a:pt x="5969000" y="2552700"/>
                </a:lnTo>
                <a:lnTo>
                  <a:pt x="1295400" y="6438900"/>
                </a:lnTo>
                <a:close/>
                <a:moveTo>
                  <a:pt x="2641600" y="8712200"/>
                </a:moveTo>
                <a:moveTo>
                  <a:pt x="4292600" y="8712200"/>
                </a:moveTo>
                <a:lnTo>
                  <a:pt x="1536700" y="4787900"/>
                </a:lnTo>
                <a:lnTo>
                  <a:pt x="2959100" y="4445000"/>
                </a:lnTo>
                <a:lnTo>
                  <a:pt x="61214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8" name="Freeform 7558"/>
          <p:cNvSpPr/>
          <p:nvPr/>
        </p:nvSpPr>
        <p:spPr>
          <a:xfrm rot="0" flipH="0" flipV="0">
            <a:off x="7687671" y="3078432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9" name="Freeform 7559"/>
          <p:cNvSpPr/>
          <p:nvPr/>
        </p:nvSpPr>
        <p:spPr>
          <a:xfrm rot="0" flipH="0" flipV="0">
            <a:off x="7782006" y="3045971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0" name="Freeform 7560"/>
          <p:cNvSpPr/>
          <p:nvPr/>
        </p:nvSpPr>
        <p:spPr>
          <a:xfrm rot="0" flipH="0" flipV="0">
            <a:off x="7825898" y="3078432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1" name="Freeform 7561"/>
          <p:cNvSpPr/>
          <p:nvPr/>
        </p:nvSpPr>
        <p:spPr>
          <a:xfrm rot="0" flipH="0" flipV="0">
            <a:off x="7905907" y="3078432"/>
            <a:ext cx="66497" cy="78181"/>
          </a:xfrm>
          <a:custGeom>
            <a:pathLst>
              <a:path w="5541433" h="6515100">
                <a:moveTo>
                  <a:pt x="2882900" y="6515100"/>
                </a:moveTo>
                <a:cubicBezTo>
                  <a:pt x="2357966" y="6515100"/>
                  <a:pt x="1877483" y="6379633"/>
                  <a:pt x="1441450" y="6108700"/>
                </a:cubicBezTo>
                <a:cubicBezTo>
                  <a:pt x="1005416" y="5837767"/>
                  <a:pt x="656166" y="5457825"/>
                  <a:pt x="393700" y="4968875"/>
                </a:cubicBezTo>
                <a:cubicBezTo>
                  <a:pt x="131233" y="4479925"/>
                  <a:pt x="0" y="3907367"/>
                  <a:pt x="0" y="3251200"/>
                </a:cubicBezTo>
                <a:cubicBezTo>
                  <a:pt x="0" y="2573867"/>
                  <a:pt x="130175" y="1991784"/>
                  <a:pt x="390525" y="1504950"/>
                </a:cubicBezTo>
                <a:cubicBezTo>
                  <a:pt x="650875" y="1018117"/>
                  <a:pt x="999066" y="645584"/>
                  <a:pt x="1435100" y="387350"/>
                </a:cubicBezTo>
                <a:cubicBezTo>
                  <a:pt x="1871133" y="129117"/>
                  <a:pt x="2353733" y="0"/>
                  <a:pt x="2882900" y="0"/>
                </a:cubicBezTo>
                <a:cubicBezTo>
                  <a:pt x="3373966" y="0"/>
                  <a:pt x="3798358" y="98425"/>
                  <a:pt x="4156075" y="295275"/>
                </a:cubicBezTo>
                <a:cubicBezTo>
                  <a:pt x="4513791" y="492125"/>
                  <a:pt x="4801658" y="758825"/>
                  <a:pt x="5019675" y="1095375"/>
                </a:cubicBezTo>
                <a:cubicBezTo>
                  <a:pt x="5237691" y="1431925"/>
                  <a:pt x="5384800" y="1811867"/>
                  <a:pt x="5461000" y="2235200"/>
                </a:cubicBezTo>
                <a:cubicBezTo>
                  <a:pt x="5537200" y="2658534"/>
                  <a:pt x="5541433" y="3094567"/>
                  <a:pt x="5473700" y="3543300"/>
                </a:cubicBezTo>
                <a:lnTo>
                  <a:pt x="1193800" y="3543300"/>
                </a:lnTo>
                <a:lnTo>
                  <a:pt x="1193800" y="2730500"/>
                </a:lnTo>
                <a:lnTo>
                  <a:pt x="4413250" y="2730500"/>
                </a:lnTo>
                <a:lnTo>
                  <a:pt x="4121150" y="2921000"/>
                </a:lnTo>
                <a:cubicBezTo>
                  <a:pt x="4133850" y="2722034"/>
                  <a:pt x="4124325" y="2520950"/>
                  <a:pt x="4092575" y="2317750"/>
                </a:cubicBezTo>
                <a:cubicBezTo>
                  <a:pt x="4060825" y="2114550"/>
                  <a:pt x="4000500" y="1928284"/>
                  <a:pt x="3911600" y="1758950"/>
                </a:cubicBezTo>
                <a:cubicBezTo>
                  <a:pt x="3822700" y="1589617"/>
                  <a:pt x="3696758" y="1453092"/>
                  <a:pt x="3533775" y="1349375"/>
                </a:cubicBezTo>
                <a:cubicBezTo>
                  <a:pt x="3370791" y="1245659"/>
                  <a:pt x="3162300" y="1193800"/>
                  <a:pt x="2908300" y="1193800"/>
                </a:cubicBezTo>
                <a:cubicBezTo>
                  <a:pt x="2603500" y="1193800"/>
                  <a:pt x="2345266" y="1270000"/>
                  <a:pt x="2133600" y="1422400"/>
                </a:cubicBezTo>
                <a:cubicBezTo>
                  <a:pt x="1921933" y="1574800"/>
                  <a:pt x="1761066" y="1782234"/>
                  <a:pt x="1651000" y="2044700"/>
                </a:cubicBezTo>
                <a:cubicBezTo>
                  <a:pt x="1540933" y="2307167"/>
                  <a:pt x="1485900" y="2603500"/>
                  <a:pt x="1485900" y="2933700"/>
                </a:cubicBezTo>
                <a:lnTo>
                  <a:pt x="1485900" y="3530600"/>
                </a:lnTo>
                <a:cubicBezTo>
                  <a:pt x="1485900" y="3877734"/>
                  <a:pt x="1537758" y="4184650"/>
                  <a:pt x="1641475" y="4451350"/>
                </a:cubicBezTo>
                <a:cubicBezTo>
                  <a:pt x="1745191" y="4718050"/>
                  <a:pt x="1899708" y="4927600"/>
                  <a:pt x="2105025" y="5080000"/>
                </a:cubicBezTo>
                <a:cubicBezTo>
                  <a:pt x="2310341" y="5232400"/>
                  <a:pt x="2569633" y="5308600"/>
                  <a:pt x="2882900" y="5308600"/>
                </a:cubicBezTo>
                <a:cubicBezTo>
                  <a:pt x="3175000" y="5308600"/>
                  <a:pt x="3420533" y="5240867"/>
                  <a:pt x="3619500" y="5105400"/>
                </a:cubicBezTo>
                <a:cubicBezTo>
                  <a:pt x="3818466" y="4969934"/>
                  <a:pt x="3945466" y="4766734"/>
                  <a:pt x="4000500" y="4495800"/>
                </a:cubicBezTo>
                <a:lnTo>
                  <a:pt x="5511800" y="4495800"/>
                </a:lnTo>
                <a:cubicBezTo>
                  <a:pt x="5448300" y="4893734"/>
                  <a:pt x="5299075" y="5244042"/>
                  <a:pt x="5064125" y="5546725"/>
                </a:cubicBezTo>
                <a:cubicBezTo>
                  <a:pt x="4829175" y="5849409"/>
                  <a:pt x="4525433" y="6086475"/>
                  <a:pt x="4152900" y="6257925"/>
                </a:cubicBezTo>
                <a:cubicBezTo>
                  <a:pt x="3780366" y="6429375"/>
                  <a:pt x="3357033" y="6515100"/>
                  <a:pt x="2882900" y="6515100"/>
                </a:cubicBezTo>
                <a:close/>
                <a:moveTo>
                  <a:pt x="-7747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2" name="Freeform 7562"/>
          <p:cNvSpPr/>
          <p:nvPr/>
        </p:nvSpPr>
        <p:spPr>
          <a:xfrm rot="0" flipH="0" flipV="0">
            <a:off x="7993690" y="304993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3" name="Freeform 7563"/>
          <p:cNvSpPr/>
          <p:nvPr/>
        </p:nvSpPr>
        <p:spPr>
          <a:xfrm rot="0" flipH="0" flipV="0">
            <a:off x="8040019" y="3049933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4" name="Freeform 7564"/>
          <p:cNvSpPr/>
          <p:nvPr/>
        </p:nvSpPr>
        <p:spPr>
          <a:xfrm rot="0" flipH="0" flipV="0">
            <a:off x="8080558" y="3078432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5" name="Freeform 7565"/>
          <p:cNvSpPr/>
          <p:nvPr/>
        </p:nvSpPr>
        <p:spPr>
          <a:xfrm rot="0" flipH="0" flipV="0">
            <a:off x="6504296" y="32607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6" name="Freeform 7566"/>
          <p:cNvSpPr/>
          <p:nvPr/>
        </p:nvSpPr>
        <p:spPr>
          <a:xfrm rot="0" flipH="0" flipV="0">
            <a:off x="6580191" y="3242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7" name="Freeform 7567"/>
          <p:cNvSpPr/>
          <p:nvPr/>
        </p:nvSpPr>
        <p:spPr>
          <a:xfrm rot="0" flipH="0" flipV="0">
            <a:off x="6641457" y="3260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8" name="Freeform 7568"/>
          <p:cNvSpPr/>
          <p:nvPr/>
        </p:nvSpPr>
        <p:spPr>
          <a:xfrm rot="0" flipH="0" flipV="0">
            <a:off x="6731525" y="32607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9" name="Freeform 7569"/>
          <p:cNvSpPr/>
          <p:nvPr/>
        </p:nvSpPr>
        <p:spPr>
          <a:xfrm rot="0" flipH="0" flipV="0">
            <a:off x="6817021" y="3231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0" name="Freeform 7570"/>
          <p:cNvSpPr/>
          <p:nvPr/>
        </p:nvSpPr>
        <p:spPr>
          <a:xfrm rot="0" flipH="0" flipV="0">
            <a:off x="6907395" y="3260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1" name="Freeform 7571"/>
          <p:cNvSpPr/>
          <p:nvPr/>
        </p:nvSpPr>
        <p:spPr>
          <a:xfrm rot="0" flipH="0" flipV="0">
            <a:off x="6997463" y="32612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2" name="Freeform 7572"/>
          <p:cNvSpPr/>
          <p:nvPr/>
        </p:nvSpPr>
        <p:spPr>
          <a:xfrm rot="0" flipH="0" flipV="0">
            <a:off x="7046079" y="3231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3" name="Freeform 7573"/>
          <p:cNvSpPr/>
          <p:nvPr/>
        </p:nvSpPr>
        <p:spPr>
          <a:xfrm rot="0" flipH="0" flipV="0">
            <a:off x="7141481" y="3230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4" name="Freeform 7574"/>
          <p:cNvSpPr/>
          <p:nvPr/>
        </p:nvSpPr>
        <p:spPr>
          <a:xfrm rot="0" flipH="0" flipV="0">
            <a:off x="7188115" y="32607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5" name="Freeform 7575"/>
          <p:cNvSpPr/>
          <p:nvPr/>
        </p:nvSpPr>
        <p:spPr>
          <a:xfrm rot="0" flipH="0" flipV="0">
            <a:off x="7324361" y="3260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6" name="Freeform 7576"/>
          <p:cNvSpPr/>
          <p:nvPr/>
        </p:nvSpPr>
        <p:spPr>
          <a:xfrm rot="0" flipH="0" flipV="0">
            <a:off x="7414429" y="3231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7" name="Freeform 7577"/>
          <p:cNvSpPr/>
          <p:nvPr/>
        </p:nvSpPr>
        <p:spPr>
          <a:xfrm rot="0" flipH="0" flipV="0">
            <a:off x="7457101" y="3231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8" name="Freeform 7578"/>
          <p:cNvSpPr/>
          <p:nvPr/>
        </p:nvSpPr>
        <p:spPr>
          <a:xfrm rot="0" flipH="0" flipV="0">
            <a:off x="7498554" y="3230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9" name="Freeform 7579"/>
          <p:cNvSpPr/>
          <p:nvPr/>
        </p:nvSpPr>
        <p:spPr>
          <a:xfrm rot="0" flipH="0" flipV="0">
            <a:off x="7545188" y="32607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0" name="Freeform 7580"/>
          <p:cNvSpPr/>
          <p:nvPr/>
        </p:nvSpPr>
        <p:spPr>
          <a:xfrm rot="0" flipH="0" flipV="0">
            <a:off x="7673204" y="32315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1" name="Freeform 7581"/>
          <p:cNvSpPr/>
          <p:nvPr/>
        </p:nvSpPr>
        <p:spPr>
          <a:xfrm rot="0" flipH="0" flipV="0">
            <a:off x="7763883" y="3230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2" name="Freeform 7582"/>
          <p:cNvSpPr/>
          <p:nvPr/>
        </p:nvSpPr>
        <p:spPr>
          <a:xfrm rot="0" flipH="0" flipV="0">
            <a:off x="7808383" y="3262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3" name="Freeform 7583"/>
          <p:cNvSpPr/>
          <p:nvPr/>
        </p:nvSpPr>
        <p:spPr>
          <a:xfrm rot="0" flipH="0" flipV="0">
            <a:off x="7902719" y="3231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4" name="Freeform 7584"/>
          <p:cNvSpPr/>
          <p:nvPr/>
        </p:nvSpPr>
        <p:spPr>
          <a:xfrm rot="0" flipH="0" flipV="0">
            <a:off x="7988520" y="3231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5" name="Freeform 7585"/>
          <p:cNvSpPr/>
          <p:nvPr/>
        </p:nvSpPr>
        <p:spPr>
          <a:xfrm rot="0" flipH="0" flipV="0">
            <a:off x="8068073" y="3260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6" name="Freeform 7586"/>
          <p:cNvSpPr/>
          <p:nvPr/>
        </p:nvSpPr>
        <p:spPr>
          <a:xfrm rot="0" flipH="0" flipV="0">
            <a:off x="8152045" y="32607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7" name="Freeform 7587"/>
          <p:cNvSpPr/>
          <p:nvPr/>
        </p:nvSpPr>
        <p:spPr>
          <a:xfrm rot="0" flipH="0" flipV="0">
            <a:off x="8230531" y="32607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8" name="Freeform 7588"/>
          <p:cNvSpPr/>
          <p:nvPr/>
        </p:nvSpPr>
        <p:spPr>
          <a:xfrm rot="0" flipH="0" flipV="0">
            <a:off x="8316333" y="3231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9" name="Freeform 7589"/>
          <p:cNvSpPr/>
          <p:nvPr/>
        </p:nvSpPr>
        <p:spPr>
          <a:xfrm rot="0" flipH="0" flipV="0">
            <a:off x="8359004" y="3231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0" name="Freeform 7590"/>
          <p:cNvSpPr/>
          <p:nvPr/>
        </p:nvSpPr>
        <p:spPr>
          <a:xfrm rot="0" flipH="0" flipV="0">
            <a:off x="8395428" y="3260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1" name="Freeform 7591"/>
          <p:cNvSpPr/>
          <p:nvPr/>
        </p:nvSpPr>
        <p:spPr>
          <a:xfrm rot="0" flipH="0" flipV="0">
            <a:off x="8513995" y="32607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2" name="Freeform 7592"/>
          <p:cNvSpPr/>
          <p:nvPr/>
        </p:nvSpPr>
        <p:spPr>
          <a:xfrm rot="0" flipH="0" flipV="0">
            <a:off x="8604826" y="32607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3" name="Freeform 7593"/>
          <p:cNvSpPr/>
          <p:nvPr/>
        </p:nvSpPr>
        <p:spPr>
          <a:xfrm rot="0" flipH="0" flipV="0">
            <a:off x="6502772" y="34417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4" name="Freeform 7594"/>
          <p:cNvSpPr/>
          <p:nvPr/>
        </p:nvSpPr>
        <p:spPr>
          <a:xfrm rot="0" flipH="0" flipV="0">
            <a:off x="6593603" y="34417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5" name="Freeform 7595"/>
          <p:cNvSpPr/>
          <p:nvPr/>
        </p:nvSpPr>
        <p:spPr>
          <a:xfrm rot="0" flipH="0" flipV="0">
            <a:off x="6729848" y="3441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6" name="Freeform 7596"/>
          <p:cNvSpPr/>
          <p:nvPr/>
        </p:nvSpPr>
        <p:spPr>
          <a:xfrm rot="0" flipH="0" flipV="0">
            <a:off x="6849787" y="3441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7" name="Freeform 7597"/>
          <p:cNvSpPr/>
          <p:nvPr/>
        </p:nvSpPr>
        <p:spPr>
          <a:xfrm rot="0" flipH="0" flipV="0">
            <a:off x="6939855" y="3441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8" name="Freeform 7598"/>
          <p:cNvSpPr/>
          <p:nvPr/>
        </p:nvSpPr>
        <p:spPr>
          <a:xfrm rot="0" flipH="0" flipV="0">
            <a:off x="7021542" y="3423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9" name="Freeform 7599"/>
          <p:cNvSpPr/>
          <p:nvPr/>
        </p:nvSpPr>
        <p:spPr>
          <a:xfrm rot="0" flipH="0" flipV="0">
            <a:off x="7087836" y="3411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0" name="Freeform 7600"/>
          <p:cNvSpPr/>
          <p:nvPr/>
        </p:nvSpPr>
        <p:spPr>
          <a:xfrm rot="0" flipH="0" flipV="0">
            <a:off x="7134471" y="34124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1" name="Freeform 7601"/>
          <p:cNvSpPr/>
          <p:nvPr/>
        </p:nvSpPr>
        <p:spPr>
          <a:xfrm rot="0" flipH="0" flipV="0">
            <a:off x="7225148" y="3411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2" name="Freeform 7602"/>
          <p:cNvSpPr/>
          <p:nvPr/>
        </p:nvSpPr>
        <p:spPr>
          <a:xfrm rot="0" flipH="0" flipV="0">
            <a:off x="7269649" y="3443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3" name="Freeform 7603"/>
          <p:cNvSpPr/>
          <p:nvPr/>
        </p:nvSpPr>
        <p:spPr>
          <a:xfrm rot="0" flipH="0" flipV="0">
            <a:off x="7363984" y="3412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4" name="Freeform 7604"/>
          <p:cNvSpPr/>
          <p:nvPr/>
        </p:nvSpPr>
        <p:spPr>
          <a:xfrm rot="0" flipH="0" flipV="0">
            <a:off x="7449786" y="3412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5" name="Freeform 7605"/>
          <p:cNvSpPr/>
          <p:nvPr/>
        </p:nvSpPr>
        <p:spPr>
          <a:xfrm rot="0" flipH="0" flipV="0">
            <a:off x="7529339" y="3441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6" name="Freeform 7606"/>
          <p:cNvSpPr/>
          <p:nvPr/>
        </p:nvSpPr>
        <p:spPr>
          <a:xfrm rot="0" flipH="0" flipV="0">
            <a:off x="7619407" y="3441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7" name="Freeform 7607"/>
          <p:cNvSpPr/>
          <p:nvPr/>
        </p:nvSpPr>
        <p:spPr>
          <a:xfrm rot="0" flipH="0" flipV="0">
            <a:off x="7703684" y="34417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8" name="Freeform 7608"/>
          <p:cNvSpPr/>
          <p:nvPr/>
        </p:nvSpPr>
        <p:spPr>
          <a:xfrm rot="0" flipH="0" flipV="0">
            <a:off x="7789486" y="3441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9" name="Freeform 7609"/>
          <p:cNvSpPr/>
          <p:nvPr/>
        </p:nvSpPr>
        <p:spPr>
          <a:xfrm rot="0" flipH="0" flipV="0">
            <a:off x="7870563" y="35017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0" name="Freeform 7610"/>
          <p:cNvSpPr/>
          <p:nvPr/>
        </p:nvSpPr>
        <p:spPr>
          <a:xfrm rot="0" flipH="0" flipV="0">
            <a:off x="7920855" y="34114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1" name="Freeform 7611"/>
          <p:cNvSpPr/>
          <p:nvPr/>
        </p:nvSpPr>
        <p:spPr>
          <a:xfrm rot="0" flipH="0" flipV="0">
            <a:off x="7989434" y="34417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2" name="Freeform 7612"/>
          <p:cNvSpPr/>
          <p:nvPr/>
        </p:nvSpPr>
        <p:spPr>
          <a:xfrm rot="0" flipH="0" flipV="0">
            <a:off x="8080265" y="34124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3" name="Freeform 7613"/>
          <p:cNvSpPr/>
          <p:nvPr/>
        </p:nvSpPr>
        <p:spPr>
          <a:xfrm rot="0" flipH="0" flipV="0">
            <a:off x="8122937" y="34124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4" name="Freeform 7614"/>
          <p:cNvSpPr/>
          <p:nvPr/>
        </p:nvSpPr>
        <p:spPr>
          <a:xfrm rot="0" flipH="0" flipV="0">
            <a:off x="8159361" y="3441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5" name="Freeform 7615"/>
          <p:cNvSpPr/>
          <p:nvPr/>
        </p:nvSpPr>
        <p:spPr>
          <a:xfrm rot="0" flipH="0" flipV="0">
            <a:off x="8277928" y="34417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6" name="Freeform 7616"/>
          <p:cNvSpPr/>
          <p:nvPr/>
        </p:nvSpPr>
        <p:spPr>
          <a:xfrm rot="0" flipH="0" flipV="0">
            <a:off x="8368758" y="3441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7" name="Freeform 7617"/>
          <p:cNvSpPr/>
          <p:nvPr/>
        </p:nvSpPr>
        <p:spPr>
          <a:xfrm rot="0" flipH="0" flipV="0">
            <a:off x="6497743" y="36245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8" name="Freeform 7618"/>
          <p:cNvSpPr/>
          <p:nvPr/>
        </p:nvSpPr>
        <p:spPr>
          <a:xfrm rot="0" flipH="0" flipV="0">
            <a:off x="6580649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9" name="Freeform 7619"/>
          <p:cNvSpPr/>
          <p:nvPr/>
        </p:nvSpPr>
        <p:spPr>
          <a:xfrm rot="0" flipH="0" flipV="0">
            <a:off x="6664621" y="3622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0" name="Freeform 7620"/>
          <p:cNvSpPr/>
          <p:nvPr/>
        </p:nvSpPr>
        <p:spPr>
          <a:xfrm rot="0" flipH="0" flipV="0">
            <a:off x="6740516" y="3604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1" name="Freeform 7621"/>
          <p:cNvSpPr/>
          <p:nvPr/>
        </p:nvSpPr>
        <p:spPr>
          <a:xfrm rot="0" flipH="0" flipV="0">
            <a:off x="6801781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2" name="Freeform 7622"/>
          <p:cNvSpPr/>
          <p:nvPr/>
        </p:nvSpPr>
        <p:spPr>
          <a:xfrm rot="0" flipH="0" flipV="0">
            <a:off x="6891850" y="3593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3" name="Freeform 7623"/>
          <p:cNvSpPr/>
          <p:nvPr/>
        </p:nvSpPr>
        <p:spPr>
          <a:xfrm rot="0" flipH="0" flipV="0">
            <a:off x="6977651" y="3593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4" name="Freeform 7624"/>
          <p:cNvSpPr/>
          <p:nvPr/>
        </p:nvSpPr>
        <p:spPr>
          <a:xfrm rot="0" flipH="0" flipV="0">
            <a:off x="7057203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5" name="Freeform 7625"/>
          <p:cNvSpPr/>
          <p:nvPr/>
        </p:nvSpPr>
        <p:spPr>
          <a:xfrm rot="0" flipH="0" flipV="0">
            <a:off x="7146053" y="3592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6" name="Freeform 7626"/>
          <p:cNvSpPr/>
          <p:nvPr/>
        </p:nvSpPr>
        <p:spPr>
          <a:xfrm rot="0" flipH="0" flipV="0">
            <a:off x="7192687" y="36227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7" name="Freeform 7627"/>
          <p:cNvSpPr/>
          <p:nvPr/>
        </p:nvSpPr>
        <p:spPr>
          <a:xfrm rot="0" flipH="0" flipV="0">
            <a:off x="7276965" y="36227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8" name="Freeform 7628"/>
          <p:cNvSpPr/>
          <p:nvPr/>
        </p:nvSpPr>
        <p:spPr>
          <a:xfrm rot="0" flipH="0" flipV="0">
            <a:off x="7362765" y="36227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9" name="Freeform 7629"/>
          <p:cNvSpPr/>
          <p:nvPr/>
        </p:nvSpPr>
        <p:spPr>
          <a:xfrm rot="0" flipH="0" flipV="0">
            <a:off x="7478132" y="36245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0" name="Freeform 7630"/>
          <p:cNvSpPr/>
          <p:nvPr/>
        </p:nvSpPr>
        <p:spPr>
          <a:xfrm rot="0" flipH="0" flipV="0">
            <a:off x="7561038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1" name="Freeform 7631"/>
          <p:cNvSpPr/>
          <p:nvPr/>
        </p:nvSpPr>
        <p:spPr>
          <a:xfrm rot="0" flipH="0" flipV="0">
            <a:off x="7651106" y="36231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2" name="Freeform 7632"/>
          <p:cNvSpPr/>
          <p:nvPr/>
        </p:nvSpPr>
        <p:spPr>
          <a:xfrm rot="0" flipH="0" flipV="0">
            <a:off x="7699874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3" name="Freeform 7633"/>
          <p:cNvSpPr/>
          <p:nvPr/>
        </p:nvSpPr>
        <p:spPr>
          <a:xfrm rot="0" flipH="0" flipV="0">
            <a:off x="7787809" y="3624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4" name="Freeform 7634"/>
          <p:cNvSpPr/>
          <p:nvPr/>
        </p:nvSpPr>
        <p:spPr>
          <a:xfrm rot="0" flipH="0" flipV="0">
            <a:off x="7876049" y="3622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5" name="Freeform 7635"/>
          <p:cNvSpPr/>
          <p:nvPr/>
        </p:nvSpPr>
        <p:spPr>
          <a:xfrm rot="0" flipH="0" flipV="0">
            <a:off x="7951335" y="36815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6" name="Freeform 7636"/>
          <p:cNvSpPr/>
          <p:nvPr/>
        </p:nvSpPr>
        <p:spPr>
          <a:xfrm rot="0" flipH="0" flipV="0">
            <a:off x="8025401" y="3601697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7" name="Freeform 7637"/>
          <p:cNvSpPr/>
          <p:nvPr/>
        </p:nvSpPr>
        <p:spPr>
          <a:xfrm rot="0" flipH="0" flipV="0">
            <a:off x="8125985" y="3592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8" name="Freeform 7638"/>
          <p:cNvSpPr/>
          <p:nvPr/>
        </p:nvSpPr>
        <p:spPr>
          <a:xfrm rot="0" flipH="0" flipV="0">
            <a:off x="8170486" y="3624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9" name="Freeform 7639"/>
          <p:cNvSpPr/>
          <p:nvPr/>
        </p:nvSpPr>
        <p:spPr>
          <a:xfrm rot="0" flipH="0" flipV="0">
            <a:off x="8264821" y="3593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0" name="Freeform 7640"/>
          <p:cNvSpPr/>
          <p:nvPr/>
        </p:nvSpPr>
        <p:spPr>
          <a:xfrm rot="0" flipH="0" flipV="0">
            <a:off x="8350623" y="3593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1" name="Freeform 7641"/>
          <p:cNvSpPr/>
          <p:nvPr/>
        </p:nvSpPr>
        <p:spPr>
          <a:xfrm rot="0" flipH="0" flipV="0">
            <a:off x="8430175" y="3622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2" name="Freeform 7642"/>
          <p:cNvSpPr/>
          <p:nvPr/>
        </p:nvSpPr>
        <p:spPr>
          <a:xfrm rot="0" flipH="0" flipV="0">
            <a:off x="8514147" y="3622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3" name="Freeform 7643"/>
          <p:cNvSpPr/>
          <p:nvPr/>
        </p:nvSpPr>
        <p:spPr>
          <a:xfrm rot="0" flipH="0" flipV="0">
            <a:off x="8592634" y="36227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4" name="Freeform 7644"/>
          <p:cNvSpPr/>
          <p:nvPr/>
        </p:nvSpPr>
        <p:spPr>
          <a:xfrm rot="0" flipH="0" flipV="0">
            <a:off x="8668224" y="3604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5" name="Freeform 7645"/>
          <p:cNvSpPr/>
          <p:nvPr/>
        </p:nvSpPr>
        <p:spPr>
          <a:xfrm rot="0" flipH="0" flipV="0">
            <a:off x="6510392" y="3774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6" name="Freeform 7646"/>
          <p:cNvSpPr/>
          <p:nvPr/>
        </p:nvSpPr>
        <p:spPr>
          <a:xfrm rot="0" flipH="0" flipV="0">
            <a:off x="6594060" y="3805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7" name="Freeform 7647"/>
          <p:cNvSpPr/>
          <p:nvPr/>
        </p:nvSpPr>
        <p:spPr>
          <a:xfrm rot="0" flipH="0" flipV="0">
            <a:off x="6678185" y="3785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8" name="Freeform 7648"/>
          <p:cNvSpPr/>
          <p:nvPr/>
        </p:nvSpPr>
        <p:spPr>
          <a:xfrm rot="0" flipH="0" flipV="0">
            <a:off x="6738078" y="38037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9" name="Freeform 7649"/>
          <p:cNvSpPr/>
          <p:nvPr/>
        </p:nvSpPr>
        <p:spPr>
          <a:xfrm rot="0" flipH="0" flipV="0">
            <a:off x="6823879" y="38037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0" name="Freeform 7650"/>
          <p:cNvSpPr/>
          <p:nvPr/>
        </p:nvSpPr>
        <p:spPr>
          <a:xfrm rot="0" flipH="0" flipV="0">
            <a:off x="6943970" y="37733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1" name="Freeform 7651"/>
          <p:cNvSpPr/>
          <p:nvPr/>
        </p:nvSpPr>
        <p:spPr>
          <a:xfrm rot="0" flipH="0" flipV="0">
            <a:off x="6996396" y="3803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2" name="Freeform 7652"/>
          <p:cNvSpPr/>
          <p:nvPr/>
        </p:nvSpPr>
        <p:spPr>
          <a:xfrm rot="0" flipH="0" flipV="0">
            <a:off x="7077015" y="3785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3" name="Freeform 7653"/>
          <p:cNvSpPr/>
          <p:nvPr/>
        </p:nvSpPr>
        <p:spPr>
          <a:xfrm rot="0" flipH="0" flipV="0">
            <a:off x="7136909" y="3803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4" name="Freeform 7654"/>
          <p:cNvSpPr/>
          <p:nvPr/>
        </p:nvSpPr>
        <p:spPr>
          <a:xfrm rot="0" flipH="0" flipV="0">
            <a:off x="7227739" y="38037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5" name="Freeform 7655"/>
          <p:cNvSpPr/>
          <p:nvPr/>
        </p:nvSpPr>
        <p:spPr>
          <a:xfrm rot="0" flipH="0" flipV="0">
            <a:off x="7318417" y="3773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6" name="Freeform 7656"/>
          <p:cNvSpPr/>
          <p:nvPr/>
        </p:nvSpPr>
        <p:spPr>
          <a:xfrm rot="0" flipH="0" flipV="0">
            <a:off x="7372672" y="37733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7" name="Freeform 7657"/>
          <p:cNvSpPr/>
          <p:nvPr/>
        </p:nvSpPr>
        <p:spPr>
          <a:xfrm rot="0" flipH="0" flipV="0">
            <a:off x="7442623" y="3803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8" name="Freeform 7658"/>
          <p:cNvSpPr/>
          <p:nvPr/>
        </p:nvSpPr>
        <p:spPr>
          <a:xfrm rot="0" flipH="0" flipV="0">
            <a:off x="7557838" y="3791511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9" name="Freeform 7659"/>
          <p:cNvSpPr/>
          <p:nvPr/>
        </p:nvSpPr>
        <p:spPr>
          <a:xfrm rot="0" flipH="0" flipV="0">
            <a:off x="7654764" y="3774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0" name="Freeform 7660"/>
          <p:cNvSpPr/>
          <p:nvPr/>
        </p:nvSpPr>
        <p:spPr>
          <a:xfrm rot="0" flipH="0" flipV="0">
            <a:off x="7695303" y="3805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1" name="Freeform 7661"/>
          <p:cNvSpPr/>
          <p:nvPr/>
        </p:nvSpPr>
        <p:spPr>
          <a:xfrm rot="0" flipH="0" flipV="0">
            <a:off x="7782018" y="3803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2" name="Freeform 7662"/>
          <p:cNvSpPr/>
          <p:nvPr/>
        </p:nvSpPr>
        <p:spPr>
          <a:xfrm rot="0" flipH="0" flipV="0">
            <a:off x="7872849" y="38037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3" name="Freeform 7663"/>
          <p:cNvSpPr/>
          <p:nvPr/>
        </p:nvSpPr>
        <p:spPr>
          <a:xfrm rot="0" flipH="0" flipV="0">
            <a:off x="7963526" y="3773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4" name="Freeform 7664"/>
          <p:cNvSpPr/>
          <p:nvPr/>
        </p:nvSpPr>
        <p:spPr>
          <a:xfrm rot="0" flipH="0" flipV="0">
            <a:off x="8038660" y="3803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5" name="Freeform 7665"/>
          <p:cNvSpPr/>
          <p:nvPr/>
        </p:nvSpPr>
        <p:spPr>
          <a:xfrm rot="0" flipH="0" flipV="0">
            <a:off x="8116840" y="38055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6" name="Freeform 7666"/>
          <p:cNvSpPr/>
          <p:nvPr/>
        </p:nvSpPr>
        <p:spPr>
          <a:xfrm rot="0" flipH="0" flipV="0">
            <a:off x="8199747" y="3803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7" name="Freeform 7667"/>
          <p:cNvSpPr/>
          <p:nvPr/>
        </p:nvSpPr>
        <p:spPr>
          <a:xfrm rot="0" flipH="0" flipV="0">
            <a:off x="8279604" y="3785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8" name="Freeform 7668"/>
          <p:cNvSpPr/>
          <p:nvPr/>
        </p:nvSpPr>
        <p:spPr>
          <a:xfrm rot="0" flipH="0" flipV="0">
            <a:off x="8375616" y="3803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9" name="Freeform 7669"/>
          <p:cNvSpPr/>
          <p:nvPr/>
        </p:nvSpPr>
        <p:spPr>
          <a:xfrm rot="0" flipH="0" flipV="0">
            <a:off x="8466447" y="38037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0" name="Freeform 7670"/>
          <p:cNvSpPr/>
          <p:nvPr/>
        </p:nvSpPr>
        <p:spPr>
          <a:xfrm rot="0" flipH="0" flipV="0">
            <a:off x="8607721" y="3773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1" name="Freeform 7671"/>
          <p:cNvSpPr/>
          <p:nvPr/>
        </p:nvSpPr>
        <p:spPr>
          <a:xfrm rot="0" flipH="0" flipV="0">
            <a:off x="8648107" y="3803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2" name="Freeform 7672"/>
          <p:cNvSpPr/>
          <p:nvPr/>
        </p:nvSpPr>
        <p:spPr>
          <a:xfrm rot="0" flipH="0" flipV="0">
            <a:off x="6504144" y="3984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3" name="Freeform 7673"/>
          <p:cNvSpPr/>
          <p:nvPr/>
        </p:nvSpPr>
        <p:spPr>
          <a:xfrm rot="0" flipH="0" flipV="0">
            <a:off x="6594212" y="39846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4" name="Freeform 7674"/>
          <p:cNvSpPr/>
          <p:nvPr/>
        </p:nvSpPr>
        <p:spPr>
          <a:xfrm rot="0" flipH="0" flipV="0">
            <a:off x="6675899" y="3966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5" name="Freeform 7675"/>
          <p:cNvSpPr/>
          <p:nvPr/>
        </p:nvSpPr>
        <p:spPr>
          <a:xfrm rot="0" flipH="0" flipV="0">
            <a:off x="6742193" y="3954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6" name="Freeform 7676"/>
          <p:cNvSpPr/>
          <p:nvPr/>
        </p:nvSpPr>
        <p:spPr>
          <a:xfrm rot="0" flipH="0" flipV="0">
            <a:off x="6788827" y="39554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7" name="Freeform 7677"/>
          <p:cNvSpPr/>
          <p:nvPr/>
        </p:nvSpPr>
        <p:spPr>
          <a:xfrm rot="0" flipH="0" flipV="0">
            <a:off x="6879505" y="3954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8" name="Freeform 7678"/>
          <p:cNvSpPr/>
          <p:nvPr/>
        </p:nvSpPr>
        <p:spPr>
          <a:xfrm rot="0" flipH="0" flipV="0">
            <a:off x="6924006" y="3986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9" name="Freeform 7679"/>
          <p:cNvSpPr/>
          <p:nvPr/>
        </p:nvSpPr>
        <p:spPr>
          <a:xfrm rot="0" flipH="0" flipV="0">
            <a:off x="7018341" y="3955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0" name="Freeform 7680"/>
          <p:cNvSpPr/>
          <p:nvPr/>
        </p:nvSpPr>
        <p:spPr>
          <a:xfrm rot="0" flipH="0" flipV="0">
            <a:off x="7104143" y="3955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1" name="Freeform 7681"/>
          <p:cNvSpPr/>
          <p:nvPr/>
        </p:nvSpPr>
        <p:spPr>
          <a:xfrm rot="0" flipH="0" flipV="0">
            <a:off x="7183695" y="3984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2" name="Freeform 7682"/>
          <p:cNvSpPr/>
          <p:nvPr/>
        </p:nvSpPr>
        <p:spPr>
          <a:xfrm rot="0" flipH="0" flipV="0">
            <a:off x="7267668" y="39846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3" name="Freeform 7683"/>
          <p:cNvSpPr/>
          <p:nvPr/>
        </p:nvSpPr>
        <p:spPr>
          <a:xfrm rot="0" flipH="0" flipV="0">
            <a:off x="7352555" y="3954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4" name="Freeform 7684"/>
          <p:cNvSpPr/>
          <p:nvPr/>
        </p:nvSpPr>
        <p:spPr>
          <a:xfrm rot="0" flipH="0" flipV="0">
            <a:off x="7392941" y="3984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5" name="Freeform 7685"/>
          <p:cNvSpPr/>
          <p:nvPr/>
        </p:nvSpPr>
        <p:spPr>
          <a:xfrm rot="0" flipH="0" flipV="0">
            <a:off x="7476761" y="3984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6" name="Freeform 7686"/>
          <p:cNvSpPr/>
          <p:nvPr/>
        </p:nvSpPr>
        <p:spPr>
          <a:xfrm rot="0" flipH="0" flipV="0">
            <a:off x="7566829" y="39846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7" name="Rectangle 7687"/>
          <p:cNvSpPr/>
          <p:nvPr/>
        </p:nvSpPr>
        <p:spPr>
          <a:xfrm rot="0" flipH="0" flipV="0">
            <a:off x="411397" y="2225769"/>
            <a:ext cx="768857" cy="178154"/>
          </a:xfrm>
          <a:prstGeom prst="rect">
            <a:avLst/>
          </a:prstGeom>
        </p:spPr>
      </p:sp>
      <p:sp>
        <p:nvSpPr>
          <p:cNvPr id="7688" name="Freeform 7688"/>
          <p:cNvSpPr/>
          <p:nvPr/>
        </p:nvSpPr>
        <p:spPr>
          <a:xfrm rot="0" flipH="0" flipV="0">
            <a:off x="422954" y="2292037"/>
            <a:ext cx="81406" cy="79882"/>
          </a:xfrm>
          <a:custGeom>
            <a:pathLst>
              <a:path w="8140700" h="7988300">
                <a:moveTo>
                  <a:pt x="0" y="7988300"/>
                </a:moveTo>
                <a:lnTo>
                  <a:pt x="749300" y="0"/>
                </a:lnTo>
                <a:lnTo>
                  <a:pt x="2044700" y="0"/>
                </a:lnTo>
                <a:lnTo>
                  <a:pt x="3949700" y="5410200"/>
                </a:lnTo>
                <a:lnTo>
                  <a:pt x="6870700" y="0"/>
                </a:lnTo>
                <a:lnTo>
                  <a:pt x="8140700" y="0"/>
                </a:lnTo>
                <a:lnTo>
                  <a:pt x="7378700" y="7988300"/>
                </a:lnTo>
                <a:lnTo>
                  <a:pt x="6477000" y="7988300"/>
                </a:lnTo>
                <a:lnTo>
                  <a:pt x="7112000" y="1149350"/>
                </a:lnTo>
                <a:lnTo>
                  <a:pt x="7219950" y="1149350"/>
                </a:lnTo>
                <a:lnTo>
                  <a:pt x="4102100" y="6985000"/>
                </a:lnTo>
                <a:lnTo>
                  <a:pt x="3492500" y="6985000"/>
                </a:lnTo>
                <a:lnTo>
                  <a:pt x="1428750" y="1016000"/>
                </a:lnTo>
                <a:lnTo>
                  <a:pt x="1549400" y="1035050"/>
                </a:lnTo>
                <a:lnTo>
                  <a:pt x="901700" y="7988300"/>
                </a:lnTo>
                <a:close/>
                <a:moveTo>
                  <a:pt x="-11557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9" name="Freeform 7689"/>
          <p:cNvSpPr/>
          <p:nvPr/>
        </p:nvSpPr>
        <p:spPr>
          <a:xfrm rot="0" flipH="0" flipV="0">
            <a:off x="517653" y="2309690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0" name="Freeform 7690"/>
          <p:cNvSpPr/>
          <p:nvPr/>
        </p:nvSpPr>
        <p:spPr>
          <a:xfrm rot="0" flipH="0" flipV="0">
            <a:off x="580518" y="2309690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1" name="Freeform 7691"/>
          <p:cNvSpPr/>
          <p:nvPr/>
        </p:nvSpPr>
        <p:spPr>
          <a:xfrm rot="0" flipH="0" flipV="0">
            <a:off x="640589" y="2309690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2" name="Freeform 7692"/>
          <p:cNvSpPr/>
          <p:nvPr/>
        </p:nvSpPr>
        <p:spPr>
          <a:xfrm rot="0" flipH="0" flipV="0">
            <a:off x="704513" y="2284290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3" name="Freeform 7693"/>
          <p:cNvSpPr/>
          <p:nvPr/>
        </p:nvSpPr>
        <p:spPr>
          <a:xfrm rot="0" flipH="0" flipV="0">
            <a:off x="738676" y="2284290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4" name="Freeform 7694"/>
          <p:cNvSpPr/>
          <p:nvPr/>
        </p:nvSpPr>
        <p:spPr>
          <a:xfrm rot="0" flipH="0" flipV="0">
            <a:off x="768521" y="2311214"/>
            <a:ext cx="53339" cy="60705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5" name="Freeform 7695"/>
          <p:cNvSpPr/>
          <p:nvPr/>
        </p:nvSpPr>
        <p:spPr>
          <a:xfrm rot="0" flipH="0" flipV="0">
            <a:off x="830370" y="2284290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6" name="Freeform 7696"/>
          <p:cNvSpPr/>
          <p:nvPr/>
        </p:nvSpPr>
        <p:spPr>
          <a:xfrm rot="0" flipH="0" flipV="0">
            <a:off x="860680" y="2309690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7" name="Freeform 7697"/>
          <p:cNvSpPr/>
          <p:nvPr/>
        </p:nvSpPr>
        <p:spPr>
          <a:xfrm rot="0" flipH="0" flipV="0">
            <a:off x="920413" y="2309690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8" name="Freeform 7698"/>
          <p:cNvSpPr/>
          <p:nvPr/>
        </p:nvSpPr>
        <p:spPr>
          <a:xfrm rot="0" flipH="0" flipV="0">
            <a:off x="982770" y="2309690"/>
            <a:ext cx="89577" cy="62229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9" name="Freeform 7699"/>
          <p:cNvSpPr/>
          <p:nvPr/>
        </p:nvSpPr>
        <p:spPr>
          <a:xfrm rot="0" flipH="0" flipV="0">
            <a:off x="1086783" y="2309690"/>
            <a:ext cx="55879" cy="92074"/>
          </a:xfrm>
          <a:custGeom>
            <a:pathLst>
              <a:path w="5588000" h="9207500">
                <a:moveTo>
                  <a:pt x="0" y="9207500"/>
                </a:moveTo>
                <a:lnTo>
                  <a:pt x="863600" y="152400"/>
                </a:lnTo>
                <a:lnTo>
                  <a:pt x="1600200" y="152400"/>
                </a:lnTo>
                <a:cubicBezTo>
                  <a:pt x="1600200" y="304800"/>
                  <a:pt x="1602316" y="459317"/>
                  <a:pt x="1606550" y="615950"/>
                </a:cubicBezTo>
                <a:cubicBezTo>
                  <a:pt x="1610783" y="772584"/>
                  <a:pt x="1612900" y="927100"/>
                  <a:pt x="1612900" y="1079500"/>
                </a:cubicBezTo>
                <a:cubicBezTo>
                  <a:pt x="1828800" y="723900"/>
                  <a:pt x="2090208" y="455084"/>
                  <a:pt x="2397125" y="273050"/>
                </a:cubicBezTo>
                <a:cubicBezTo>
                  <a:pt x="2704041" y="91017"/>
                  <a:pt x="3031066" y="0"/>
                  <a:pt x="3378200" y="0"/>
                </a:cubicBezTo>
                <a:cubicBezTo>
                  <a:pt x="3805766" y="0"/>
                  <a:pt x="4193116" y="125942"/>
                  <a:pt x="4540250" y="377825"/>
                </a:cubicBezTo>
                <a:cubicBezTo>
                  <a:pt x="4887383" y="629709"/>
                  <a:pt x="5154083" y="992717"/>
                  <a:pt x="5340350" y="1466850"/>
                </a:cubicBezTo>
                <a:cubicBezTo>
                  <a:pt x="5526616" y="1940984"/>
                  <a:pt x="5588000" y="2510367"/>
                  <a:pt x="5524500" y="3175000"/>
                </a:cubicBezTo>
                <a:cubicBezTo>
                  <a:pt x="5465233" y="3839634"/>
                  <a:pt x="5296958" y="4410075"/>
                  <a:pt x="5019675" y="4886325"/>
                </a:cubicBezTo>
                <a:cubicBezTo>
                  <a:pt x="4742391" y="5362575"/>
                  <a:pt x="4402666" y="5727700"/>
                  <a:pt x="4000500" y="5981700"/>
                </a:cubicBezTo>
                <a:cubicBezTo>
                  <a:pt x="3598333" y="6235700"/>
                  <a:pt x="3177116" y="6362700"/>
                  <a:pt x="2736850" y="6362700"/>
                </a:cubicBezTo>
                <a:cubicBezTo>
                  <a:pt x="2398183" y="6362700"/>
                  <a:pt x="2101850" y="6287558"/>
                  <a:pt x="1847850" y="6137275"/>
                </a:cubicBezTo>
                <a:cubicBezTo>
                  <a:pt x="1593850" y="5986992"/>
                  <a:pt x="1397000" y="5770034"/>
                  <a:pt x="1257300" y="5486400"/>
                </a:cubicBezTo>
                <a:lnTo>
                  <a:pt x="901700" y="9207500"/>
                </a:lnTo>
                <a:close/>
                <a:moveTo>
                  <a:pt x="-3848100" y="6223000"/>
                </a:moveTo>
                <a:moveTo>
                  <a:pt x="2749550" y="5473700"/>
                </a:moveTo>
                <a:cubicBezTo>
                  <a:pt x="3016250" y="5473700"/>
                  <a:pt x="3281891" y="5387975"/>
                  <a:pt x="3546475" y="5216525"/>
                </a:cubicBezTo>
                <a:cubicBezTo>
                  <a:pt x="3811058" y="5045075"/>
                  <a:pt x="4039658" y="4788959"/>
                  <a:pt x="4232275" y="4448175"/>
                </a:cubicBezTo>
                <a:cubicBezTo>
                  <a:pt x="4424891" y="4107392"/>
                  <a:pt x="4546600" y="3683000"/>
                  <a:pt x="4597400" y="3175000"/>
                </a:cubicBezTo>
                <a:cubicBezTo>
                  <a:pt x="4643966" y="2688167"/>
                  <a:pt x="4610100" y="2275417"/>
                  <a:pt x="4495800" y="1936750"/>
                </a:cubicBezTo>
                <a:cubicBezTo>
                  <a:pt x="4381500" y="1598084"/>
                  <a:pt x="4210050" y="1338792"/>
                  <a:pt x="3981450" y="1158875"/>
                </a:cubicBezTo>
                <a:cubicBezTo>
                  <a:pt x="3752850" y="978959"/>
                  <a:pt x="3486150" y="889000"/>
                  <a:pt x="3181350" y="889000"/>
                </a:cubicBezTo>
                <a:cubicBezTo>
                  <a:pt x="2918883" y="889000"/>
                  <a:pt x="2667000" y="957792"/>
                  <a:pt x="2425700" y="1095375"/>
                </a:cubicBezTo>
                <a:cubicBezTo>
                  <a:pt x="2184400" y="1232959"/>
                  <a:pt x="1982258" y="1435100"/>
                  <a:pt x="1819275" y="1701800"/>
                </a:cubicBezTo>
                <a:cubicBezTo>
                  <a:pt x="1656291" y="1968500"/>
                  <a:pt x="1555750" y="2298700"/>
                  <a:pt x="1517650" y="2692400"/>
                </a:cubicBezTo>
                <a:lnTo>
                  <a:pt x="1409700" y="3759200"/>
                </a:lnTo>
                <a:cubicBezTo>
                  <a:pt x="1380066" y="4127500"/>
                  <a:pt x="1423458" y="4438650"/>
                  <a:pt x="1539875" y="4692650"/>
                </a:cubicBezTo>
                <a:cubicBezTo>
                  <a:pt x="1656291" y="4946650"/>
                  <a:pt x="1821391" y="5140325"/>
                  <a:pt x="2035175" y="5273675"/>
                </a:cubicBezTo>
                <a:cubicBezTo>
                  <a:pt x="2248958" y="5407025"/>
                  <a:pt x="2487083" y="5473700"/>
                  <a:pt x="2749550" y="5473700"/>
                </a:cubicBezTo>
                <a:close/>
                <a:moveTo>
                  <a:pt x="-114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0" name="Freeform 7700"/>
          <p:cNvSpPr/>
          <p:nvPr/>
        </p:nvSpPr>
        <p:spPr>
          <a:xfrm rot="0" flipH="0" flipV="0">
            <a:off x="1158157" y="2284290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1" name="Rectangle 7701"/>
          <p:cNvSpPr/>
          <p:nvPr/>
        </p:nvSpPr>
        <p:spPr>
          <a:xfrm rot="0" flipH="0" flipV="0">
            <a:off x="2919300" y="2387544"/>
            <a:ext cx="698245" cy="178154"/>
          </a:xfrm>
          <a:prstGeom prst="rect">
            <a:avLst/>
          </a:prstGeom>
        </p:spPr>
      </p:sp>
      <p:sp>
        <p:nvSpPr>
          <p:cNvPr id="7702" name="Freeform 7702"/>
          <p:cNvSpPr/>
          <p:nvPr/>
        </p:nvSpPr>
        <p:spPr>
          <a:xfrm rot="0" flipH="0" flipV="0">
            <a:off x="2930857" y="2453812"/>
            <a:ext cx="81406" cy="79882"/>
          </a:xfrm>
          <a:custGeom>
            <a:pathLst>
              <a:path w="8140700" h="7988300">
                <a:moveTo>
                  <a:pt x="0" y="7988300"/>
                </a:moveTo>
                <a:lnTo>
                  <a:pt x="749300" y="0"/>
                </a:lnTo>
                <a:lnTo>
                  <a:pt x="2044700" y="0"/>
                </a:lnTo>
                <a:lnTo>
                  <a:pt x="3949700" y="5410200"/>
                </a:lnTo>
                <a:lnTo>
                  <a:pt x="6870700" y="0"/>
                </a:lnTo>
                <a:lnTo>
                  <a:pt x="8140700" y="0"/>
                </a:lnTo>
                <a:lnTo>
                  <a:pt x="7378700" y="7988300"/>
                </a:lnTo>
                <a:lnTo>
                  <a:pt x="6477000" y="7988300"/>
                </a:lnTo>
                <a:lnTo>
                  <a:pt x="7112000" y="1149350"/>
                </a:lnTo>
                <a:lnTo>
                  <a:pt x="7219950" y="1149350"/>
                </a:lnTo>
                <a:lnTo>
                  <a:pt x="4102100" y="6985000"/>
                </a:lnTo>
                <a:lnTo>
                  <a:pt x="3492500" y="6985000"/>
                </a:lnTo>
                <a:lnTo>
                  <a:pt x="1428750" y="1016000"/>
                </a:lnTo>
                <a:lnTo>
                  <a:pt x="1549400" y="1035050"/>
                </a:lnTo>
                <a:lnTo>
                  <a:pt x="901700" y="7988300"/>
                </a:lnTo>
                <a:close/>
                <a:moveTo>
                  <a:pt x="-11557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3" name="Freeform 7703"/>
          <p:cNvSpPr/>
          <p:nvPr/>
        </p:nvSpPr>
        <p:spPr>
          <a:xfrm rot="0" flipH="0" flipV="0">
            <a:off x="3025557" y="2471465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4" name="Freeform 7704"/>
          <p:cNvSpPr/>
          <p:nvPr/>
        </p:nvSpPr>
        <p:spPr>
          <a:xfrm rot="0" flipH="0" flipV="0">
            <a:off x="3088421" y="2471465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5" name="Freeform 7705"/>
          <p:cNvSpPr/>
          <p:nvPr/>
        </p:nvSpPr>
        <p:spPr>
          <a:xfrm rot="0" flipH="0" flipV="0">
            <a:off x="3148492" y="2471465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6" name="Freeform 7706"/>
          <p:cNvSpPr/>
          <p:nvPr/>
        </p:nvSpPr>
        <p:spPr>
          <a:xfrm rot="0" flipH="0" flipV="0">
            <a:off x="3209707" y="2471465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7" name="Freeform 7707"/>
          <p:cNvSpPr/>
          <p:nvPr/>
        </p:nvSpPr>
        <p:spPr>
          <a:xfrm rot="0" flipH="0" flipV="0">
            <a:off x="3273122" y="2456098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8" name="Freeform 7708"/>
          <p:cNvSpPr/>
          <p:nvPr/>
        </p:nvSpPr>
        <p:spPr>
          <a:xfrm rot="0" flipH="0" flipV="0">
            <a:off x="3316048" y="2456098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9" name="Freeform 7709"/>
          <p:cNvSpPr/>
          <p:nvPr/>
        </p:nvSpPr>
        <p:spPr>
          <a:xfrm rot="0" flipH="0" flipV="0">
            <a:off x="3358043" y="2471465"/>
            <a:ext cx="52408" cy="63626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0" name="Freeform 7710"/>
          <p:cNvSpPr/>
          <p:nvPr/>
        </p:nvSpPr>
        <p:spPr>
          <a:xfrm rot="0" flipH="0" flipV="0">
            <a:off x="3423998" y="2471465"/>
            <a:ext cx="89577" cy="62229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1" name="Freeform 7711"/>
          <p:cNvSpPr/>
          <p:nvPr/>
        </p:nvSpPr>
        <p:spPr>
          <a:xfrm rot="0" flipH="0" flipV="0">
            <a:off x="3531440" y="2446065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2" name="Freeform 7712"/>
          <p:cNvSpPr/>
          <p:nvPr/>
        </p:nvSpPr>
        <p:spPr>
          <a:xfrm rot="0" flipH="0" flipV="0">
            <a:off x="3562893" y="2471465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7713" name="Freeform 7713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4" name="Freeform 7714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5" name="Freeform 7715"/>
          <p:cNvSpPr/>
          <p:nvPr/>
        </p:nvSpPr>
        <p:spPr>
          <a:xfrm rot="0" flipH="0" flipV="1">
            <a:off x="143724" y="2727750"/>
            <a:ext cx="5553299" cy="841799"/>
          </a:xfrm>
          <a:custGeom>
            <a:pathLst>
              <a:path w="5553299" h="841799">
                <a:moveTo>
                  <a:pt x="5553299" y="841799"/>
                </a:moveTo>
                <a:lnTo>
                  <a:pt x="0" y="841799"/>
                </a:lnTo>
                <a:lnTo>
                  <a:pt x="0" y="0"/>
                </a:lnTo>
                <a:lnTo>
                  <a:pt x="5553299" y="0"/>
                </a:lnTo>
                <a:close/>
                <a:moveTo>
                  <a:pt x="2584024" y="3569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6" name="Freeform 7716"/>
          <p:cNvSpPr/>
          <p:nvPr/>
        </p:nvSpPr>
        <p:spPr>
          <a:xfrm rot="0" flipH="0" flipV="1">
            <a:off x="3805824" y="1584150"/>
            <a:ext cx="1891199" cy="1295999"/>
          </a:xfrm>
          <a:custGeom>
            <a:pathLst>
              <a:path w="960729600" h="658368000">
                <a:moveTo>
                  <a:pt x="960729600" y="658368000"/>
                </a:moveTo>
                <a:lnTo>
                  <a:pt x="0" y="658368000"/>
                </a:lnTo>
                <a:lnTo>
                  <a:pt x="0" y="0"/>
                </a:lnTo>
                <a:lnTo>
                  <a:pt x="960729600" y="0"/>
                </a:lnTo>
                <a:close/>
                <a:moveTo>
                  <a:pt x="-1128610900" y="1463116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7" name="Freeform 7717"/>
          <p:cNvSpPr/>
          <p:nvPr/>
        </p:nvSpPr>
        <p:spPr>
          <a:xfrm rot="0" flipH="0" flipV="1">
            <a:off x="0" y="1584150"/>
            <a:ext cx="2760599" cy="925799"/>
          </a:xfrm>
          <a:custGeom>
            <a:pathLst>
              <a:path w="1402384800" h="470306400">
                <a:moveTo>
                  <a:pt x="0" y="470306400"/>
                </a:moveTo>
                <a:lnTo>
                  <a:pt x="1323998812" y="470306400"/>
                </a:lnTo>
                <a:lnTo>
                  <a:pt x="1402384800" y="391920413"/>
                </a:lnTo>
                <a:lnTo>
                  <a:pt x="1402384800" y="0"/>
                </a:lnTo>
                <a:lnTo>
                  <a:pt x="0" y="0"/>
                </a:lnTo>
                <a:close/>
                <a:moveTo>
                  <a:pt x="804748200" y="12750546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8" name="Freeform 7718"/>
          <p:cNvSpPr/>
          <p:nvPr/>
        </p:nvSpPr>
        <p:spPr>
          <a:xfrm rot="0" flipH="0" flipV="1">
            <a:off x="6001824" y="3046525"/>
            <a:ext cx="3142173" cy="2096964"/>
          </a:xfrm>
          <a:custGeom>
            <a:pathLst>
              <a:path w="1596224106" h="1065257942">
                <a:moveTo>
                  <a:pt x="0" y="1065257942"/>
                </a:moveTo>
                <a:lnTo>
                  <a:pt x="1596224106" y="1065257942"/>
                </a:lnTo>
                <a:lnTo>
                  <a:pt x="1596224106" y="0"/>
                </a:lnTo>
                <a:lnTo>
                  <a:pt x="0" y="0"/>
                </a:lnTo>
                <a:close/>
                <a:moveTo>
                  <a:pt x="-1501292400" y="26128926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719" name="Picture 7719"/>
          <p:cNvPicPr>
            <a:picLocks noChangeAspect="0" noChangeArrowheads="1"/>
          </p:cNvPicPr>
          <p:nvPr/>
        </p:nvPicPr>
        <p:blipFill>
          <a:blip r:embed="rId77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001825" y="3046526"/>
            <a:ext cx="3142173" cy="2096964"/>
          </a:xfrm>
          <a:prstGeom prst="rect">
            <a:avLst/>
          </a:prstGeom>
          <a:noFill/>
          <a:extLst/>
        </p:spPr>
      </p:pic>
      <p:sp>
        <p:nvSpPr>
          <p:cNvPr id="7720" name="Freeform 7720"/>
          <p:cNvSpPr/>
          <p:nvPr/>
        </p:nvSpPr>
        <p:spPr>
          <a:xfrm rot="0" flipH="0" flipV="1">
            <a:off x="6479999" y="2166575"/>
            <a:ext cx="2663999" cy="925799"/>
          </a:xfrm>
          <a:custGeom>
            <a:pathLst>
              <a:path w="1353312000" h="470306400">
                <a:moveTo>
                  <a:pt x="0" y="470306400"/>
                </a:moveTo>
                <a:lnTo>
                  <a:pt x="1353312000" y="470306400"/>
                </a:lnTo>
                <a:lnTo>
                  <a:pt x="1353312000" y="0"/>
                </a:lnTo>
                <a:lnTo>
                  <a:pt x="0" y="0"/>
                </a:lnTo>
                <a:close/>
                <a:moveTo>
                  <a:pt x="-2191219900" y="1570926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1" name="Rectangle 7721"/>
          <p:cNvSpPr/>
          <p:nvPr/>
        </p:nvSpPr>
        <p:spPr>
          <a:xfrm rot="0" flipH="0" flipV="0">
            <a:off x="739976" y="2582315"/>
            <a:ext cx="4993238" cy="2466105"/>
          </a:xfrm>
          <a:prstGeom prst="rect">
            <a:avLst/>
          </a:prstGeom>
        </p:spPr>
      </p:sp>
      <p:sp>
        <p:nvSpPr>
          <p:cNvPr id="7722" name="Freeform 7722"/>
          <p:cNvSpPr/>
          <p:nvPr/>
        </p:nvSpPr>
        <p:spPr>
          <a:xfrm rot="0" flipH="0" flipV="0">
            <a:off x="3649603" y="2959780"/>
            <a:ext cx="354482" cy="438912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3" name="Freeform 7723"/>
          <p:cNvSpPr/>
          <p:nvPr/>
        </p:nvSpPr>
        <p:spPr>
          <a:xfrm rot="0" flipH="0" flipV="0">
            <a:off x="4070836" y="3060364"/>
            <a:ext cx="319836" cy="347472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4" name="Freeform 7724"/>
          <p:cNvSpPr/>
          <p:nvPr/>
        </p:nvSpPr>
        <p:spPr>
          <a:xfrm rot="0" flipH="0" flipV="0">
            <a:off x="4462199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5" name="Freeform 7725"/>
          <p:cNvSpPr/>
          <p:nvPr/>
        </p:nvSpPr>
        <p:spPr>
          <a:xfrm rot="0" flipH="0" flipV="0">
            <a:off x="4626182" y="2959780"/>
            <a:ext cx="298094" cy="438912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6" name="Freeform 7726"/>
          <p:cNvSpPr/>
          <p:nvPr/>
        </p:nvSpPr>
        <p:spPr>
          <a:xfrm rot="0" flipH="0" flipV="0">
            <a:off x="4954147" y="2959780"/>
            <a:ext cx="298094" cy="438912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7" name="Freeform 7727"/>
          <p:cNvSpPr/>
          <p:nvPr/>
        </p:nvSpPr>
        <p:spPr>
          <a:xfrm rot="0" flipH="0" flipV="0">
            <a:off x="5258947" y="306036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8" name="Freeform 7728"/>
          <p:cNvSpPr/>
          <p:nvPr/>
        </p:nvSpPr>
        <p:spPr>
          <a:xfrm rot="0" flipH="0" flipV="0">
            <a:off x="752168" y="3802933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9" name="Freeform 7729"/>
          <p:cNvSpPr/>
          <p:nvPr/>
        </p:nvSpPr>
        <p:spPr>
          <a:xfrm rot="0" flipH="0" flipV="0">
            <a:off x="1113661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0" name="Freeform 7730"/>
          <p:cNvSpPr/>
          <p:nvPr/>
        </p:nvSpPr>
        <p:spPr>
          <a:xfrm rot="0" flipH="0" flipV="0">
            <a:off x="1482469" y="3793789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1" name="Freeform 7731"/>
          <p:cNvSpPr/>
          <p:nvPr/>
        </p:nvSpPr>
        <p:spPr>
          <a:xfrm rot="0" flipH="0" flipV="0">
            <a:off x="1877490" y="3800850"/>
            <a:ext cx="185318" cy="331266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2" name="Freeform 7732"/>
          <p:cNvSpPr/>
          <p:nvPr/>
        </p:nvSpPr>
        <p:spPr>
          <a:xfrm rot="0" flipH="0" flipV="0">
            <a:off x="2096946" y="3793789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3" name="Freeform 7733"/>
          <p:cNvSpPr/>
          <p:nvPr/>
        </p:nvSpPr>
        <p:spPr>
          <a:xfrm rot="0" flipH="0" flipV="0">
            <a:off x="2449904" y="3802933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4" name="Freeform 7734"/>
          <p:cNvSpPr/>
          <p:nvPr/>
        </p:nvSpPr>
        <p:spPr>
          <a:xfrm rot="0" flipH="0" flipV="0">
            <a:off x="2781526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5" name="Freeform 7735"/>
          <p:cNvSpPr/>
          <p:nvPr/>
        </p:nvSpPr>
        <p:spPr>
          <a:xfrm rot="0" flipH="0" flipV="0">
            <a:off x="3157040" y="3685585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6" name="Freeform 7736"/>
          <p:cNvSpPr/>
          <p:nvPr/>
        </p:nvSpPr>
        <p:spPr>
          <a:xfrm rot="0" flipH="0" flipV="0">
            <a:off x="3321022" y="3693205"/>
            <a:ext cx="298094" cy="438912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7" name="Freeform 7737"/>
          <p:cNvSpPr/>
          <p:nvPr/>
        </p:nvSpPr>
        <p:spPr>
          <a:xfrm rot="0" flipH="0" flipV="0">
            <a:off x="3643501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8" name="Freeform 7738"/>
          <p:cNvSpPr/>
          <p:nvPr/>
        </p:nvSpPr>
        <p:spPr>
          <a:xfrm rot="0" flipH="0" flipV="0">
            <a:off x="3994021" y="3711493"/>
            <a:ext cx="229514" cy="42646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9" name="Freeform 7739"/>
          <p:cNvSpPr/>
          <p:nvPr/>
        </p:nvSpPr>
        <p:spPr>
          <a:xfrm rot="0" flipH="0" flipV="0">
            <a:off x="4288458" y="3802933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0" name="Freeform 7740"/>
          <p:cNvSpPr/>
          <p:nvPr/>
        </p:nvSpPr>
        <p:spPr>
          <a:xfrm rot="0" flipH="0" flipV="0">
            <a:off x="4657266" y="3793789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1" name="Freeform 7741"/>
          <p:cNvSpPr/>
          <p:nvPr/>
        </p:nvSpPr>
        <p:spPr>
          <a:xfrm rot="0" flipH="0" flipV="0">
            <a:off x="5078499" y="3685585"/>
            <a:ext cx="138074" cy="592836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2" name="Freeform 7742"/>
          <p:cNvSpPr/>
          <p:nvPr/>
        </p:nvSpPr>
        <p:spPr>
          <a:xfrm rot="0" flipH="0" flipV="0">
            <a:off x="5284544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3" name="Freeform 7743"/>
          <p:cNvSpPr/>
          <p:nvPr/>
        </p:nvSpPr>
        <p:spPr>
          <a:xfrm rot="0" flipH="0" flipV="0">
            <a:off x="1284045" y="4426630"/>
            <a:ext cx="354482" cy="438912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4" name="Freeform 7744"/>
          <p:cNvSpPr/>
          <p:nvPr/>
        </p:nvSpPr>
        <p:spPr>
          <a:xfrm rot="0" flipH="0" flipV="0">
            <a:off x="1729662" y="441901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5" name="Freeform 7745"/>
          <p:cNvSpPr/>
          <p:nvPr/>
        </p:nvSpPr>
        <p:spPr>
          <a:xfrm rot="0" flipH="0" flipV="0">
            <a:off x="1875966" y="4527214"/>
            <a:ext cx="308457" cy="493776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6" name="Freeform 7746"/>
          <p:cNvSpPr/>
          <p:nvPr/>
        </p:nvSpPr>
        <p:spPr>
          <a:xfrm rot="0" flipH="0" flipV="0">
            <a:off x="2251480" y="4527214"/>
            <a:ext cx="308457" cy="493776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7" name="Freeform 7747"/>
          <p:cNvSpPr/>
          <p:nvPr/>
        </p:nvSpPr>
        <p:spPr>
          <a:xfrm rot="0" flipH="0" flipV="0">
            <a:off x="2626994" y="452721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8" name="Freeform 7748"/>
          <p:cNvSpPr/>
          <p:nvPr/>
        </p:nvSpPr>
        <p:spPr>
          <a:xfrm rot="0" flipH="0" flipV="0">
            <a:off x="2981171" y="441901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9" name="Freeform 7749"/>
          <p:cNvSpPr/>
          <p:nvPr/>
        </p:nvSpPr>
        <p:spPr>
          <a:xfrm rot="0" flipH="0" flipV="0">
            <a:off x="3145153" y="452690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0" name="Freeform 7750"/>
          <p:cNvSpPr/>
          <p:nvPr/>
        </p:nvSpPr>
        <p:spPr>
          <a:xfrm rot="0" flipH="0" flipV="0">
            <a:off x="3648074" y="4426630"/>
            <a:ext cx="309067" cy="448056"/>
          </a:xfrm>
          <a:custGeom>
            <a:pathLst>
              <a:path w="6438900" h="9334500">
                <a:moveTo>
                  <a:pt x="3308350" y="9334500"/>
                </a:moveTo>
                <a:cubicBezTo>
                  <a:pt x="2639483" y="9334500"/>
                  <a:pt x="2078566" y="9175750"/>
                  <a:pt x="1625600" y="8858250"/>
                </a:cubicBezTo>
                <a:cubicBezTo>
                  <a:pt x="1172633" y="8540750"/>
                  <a:pt x="831850" y="8107892"/>
                  <a:pt x="603250" y="7559675"/>
                </a:cubicBezTo>
                <a:cubicBezTo>
                  <a:pt x="374650" y="7011459"/>
                  <a:pt x="260350" y="6396567"/>
                  <a:pt x="260350" y="5715000"/>
                </a:cubicBezTo>
                <a:cubicBezTo>
                  <a:pt x="260350" y="5024967"/>
                  <a:pt x="374650" y="4406900"/>
                  <a:pt x="603250" y="3860800"/>
                </a:cubicBezTo>
                <a:cubicBezTo>
                  <a:pt x="831850" y="3314700"/>
                  <a:pt x="1167341" y="2883959"/>
                  <a:pt x="1609725" y="2568575"/>
                </a:cubicBezTo>
                <a:cubicBezTo>
                  <a:pt x="2052108" y="2253192"/>
                  <a:pt x="2599266" y="2095500"/>
                  <a:pt x="3251200" y="2095500"/>
                </a:cubicBezTo>
                <a:cubicBezTo>
                  <a:pt x="3898900" y="2095500"/>
                  <a:pt x="4460875" y="2253192"/>
                  <a:pt x="4937125" y="2568575"/>
                </a:cubicBezTo>
                <a:cubicBezTo>
                  <a:pt x="5413375" y="2883959"/>
                  <a:pt x="5782733" y="3313642"/>
                  <a:pt x="6045200" y="3857625"/>
                </a:cubicBezTo>
                <a:cubicBezTo>
                  <a:pt x="6307666" y="4401609"/>
                  <a:pt x="6438900" y="5020734"/>
                  <a:pt x="6438900" y="5715000"/>
                </a:cubicBezTo>
                <a:cubicBezTo>
                  <a:pt x="6438900" y="6400800"/>
                  <a:pt x="6309783" y="7016750"/>
                  <a:pt x="6051550" y="7562850"/>
                </a:cubicBezTo>
                <a:cubicBezTo>
                  <a:pt x="5793316" y="8108950"/>
                  <a:pt x="5429250" y="8540750"/>
                  <a:pt x="4959350" y="8858250"/>
                </a:cubicBezTo>
                <a:cubicBezTo>
                  <a:pt x="4489450" y="9175750"/>
                  <a:pt x="3939116" y="9334500"/>
                  <a:pt x="3308350" y="9334500"/>
                </a:cubicBezTo>
                <a:close/>
                <a:moveTo>
                  <a:pt x="-10668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43050" y="0"/>
                </a:lnTo>
                <a:lnTo>
                  <a:pt x="1543050" y="4330700"/>
                </a:lnTo>
                <a:lnTo>
                  <a:pt x="1352550" y="4330700"/>
                </a:lnTo>
                <a:lnTo>
                  <a:pt x="1352550" y="9144000"/>
                </a:lnTo>
                <a:close/>
                <a:moveTo>
                  <a:pt x="-876300" y="9144000"/>
                </a:moveTo>
                <a:moveTo>
                  <a:pt x="3073400" y="7962900"/>
                </a:moveTo>
                <a:cubicBezTo>
                  <a:pt x="3471333" y="7962900"/>
                  <a:pt x="3799416" y="7863417"/>
                  <a:pt x="4057650" y="7664450"/>
                </a:cubicBezTo>
                <a:cubicBezTo>
                  <a:pt x="4315883" y="7465484"/>
                  <a:pt x="4507441" y="7195609"/>
                  <a:pt x="4632325" y="6854825"/>
                </a:cubicBezTo>
                <a:cubicBezTo>
                  <a:pt x="4757208" y="6514042"/>
                  <a:pt x="4819650" y="6134100"/>
                  <a:pt x="4819650" y="5715000"/>
                </a:cubicBezTo>
                <a:cubicBezTo>
                  <a:pt x="4819650" y="5300134"/>
                  <a:pt x="4756150" y="4922309"/>
                  <a:pt x="4629150" y="4581525"/>
                </a:cubicBezTo>
                <a:cubicBezTo>
                  <a:pt x="4502150" y="4240742"/>
                  <a:pt x="4305300" y="3969809"/>
                  <a:pt x="4038600" y="3768725"/>
                </a:cubicBezTo>
                <a:cubicBezTo>
                  <a:pt x="3771900" y="3567642"/>
                  <a:pt x="3433233" y="3467100"/>
                  <a:pt x="3022600" y="3467100"/>
                </a:cubicBezTo>
                <a:cubicBezTo>
                  <a:pt x="2633133" y="3467100"/>
                  <a:pt x="2315633" y="3561292"/>
                  <a:pt x="2070100" y="3749675"/>
                </a:cubicBezTo>
                <a:cubicBezTo>
                  <a:pt x="1824566" y="3938059"/>
                  <a:pt x="1643591" y="4200525"/>
                  <a:pt x="1527175" y="4537075"/>
                </a:cubicBezTo>
                <a:cubicBezTo>
                  <a:pt x="1410758" y="4873625"/>
                  <a:pt x="1352550" y="5266267"/>
                  <a:pt x="1352550" y="5715000"/>
                </a:cubicBezTo>
                <a:cubicBezTo>
                  <a:pt x="1352550" y="6159500"/>
                  <a:pt x="1410758" y="6551084"/>
                  <a:pt x="1527175" y="6889750"/>
                </a:cubicBezTo>
                <a:cubicBezTo>
                  <a:pt x="1643591" y="7228417"/>
                  <a:pt x="1827741" y="7491942"/>
                  <a:pt x="2079625" y="7680325"/>
                </a:cubicBezTo>
                <a:cubicBezTo>
                  <a:pt x="2331508" y="7868709"/>
                  <a:pt x="2662766" y="7962900"/>
                  <a:pt x="3073400" y="7962900"/>
                </a:cubicBezTo>
                <a:close/>
                <a:moveTo>
                  <a:pt x="304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1" name="Freeform 7751"/>
          <p:cNvSpPr/>
          <p:nvPr/>
        </p:nvSpPr>
        <p:spPr>
          <a:xfrm rot="0" flipH="0" flipV="0">
            <a:off x="4005909" y="452721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2" name="Freeform 7752"/>
          <p:cNvSpPr/>
          <p:nvPr/>
        </p:nvSpPr>
        <p:spPr>
          <a:xfrm rot="0" flipH="0" flipV="0">
            <a:off x="4375326" y="452721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3" name="Freeform 7753"/>
          <p:cNvSpPr/>
          <p:nvPr/>
        </p:nvSpPr>
        <p:spPr>
          <a:xfrm rot="0" flipH="0" flipV="0">
            <a:off x="4705120" y="452721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4" name="Freeform 7754"/>
          <p:cNvSpPr/>
          <p:nvPr/>
        </p:nvSpPr>
        <p:spPr>
          <a:xfrm rot="0" flipH="0" flipV="0">
            <a:off x="5099531" y="4526909"/>
            <a:ext cx="302666" cy="338632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5" name="Freeform 7755"/>
          <p:cNvSpPr/>
          <p:nvPr/>
        </p:nvSpPr>
        <p:spPr>
          <a:xfrm rot="0" flipH="0" flipV="0">
            <a:off x="5487237" y="441901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6" name="Rectangle 7756"/>
          <p:cNvSpPr/>
          <p:nvPr/>
        </p:nvSpPr>
        <p:spPr>
          <a:xfrm rot="0" flipH="0" flipV="0">
            <a:off x="4193372" y="865255"/>
            <a:ext cx="4899295" cy="1998511"/>
          </a:xfrm>
          <a:prstGeom prst="rect">
            <a:avLst/>
          </a:prstGeom>
        </p:spPr>
      </p:sp>
      <p:sp>
        <p:nvSpPr>
          <p:cNvPr id="7757" name="Freeform 7757"/>
          <p:cNvSpPr/>
          <p:nvPr/>
        </p:nvSpPr>
        <p:spPr>
          <a:xfrm rot="0" flipH="0" flipV="0">
            <a:off x="4278716" y="1601896"/>
            <a:ext cx="573024" cy="914400"/>
          </a:xfrm>
          <a:custGeom>
            <a:pathLst>
              <a:path w="5969000" h="9525000">
                <a:moveTo>
                  <a:pt x="2984500" y="9525000"/>
                </a:moveTo>
                <a:cubicBezTo>
                  <a:pt x="2421466" y="9525000"/>
                  <a:pt x="1914525" y="9393766"/>
                  <a:pt x="1463675" y="9131300"/>
                </a:cubicBezTo>
                <a:cubicBezTo>
                  <a:pt x="1012825" y="8868834"/>
                  <a:pt x="656166" y="8512175"/>
                  <a:pt x="393700" y="8061325"/>
                </a:cubicBezTo>
                <a:cubicBezTo>
                  <a:pt x="131233" y="7610475"/>
                  <a:pt x="0" y="7103534"/>
                  <a:pt x="0" y="6540500"/>
                </a:cubicBezTo>
                <a:lnTo>
                  <a:pt x="0" y="2984500"/>
                </a:lnTo>
                <a:cubicBezTo>
                  <a:pt x="0" y="2421467"/>
                  <a:pt x="131233" y="1914525"/>
                  <a:pt x="393700" y="1463675"/>
                </a:cubicBezTo>
                <a:cubicBezTo>
                  <a:pt x="656166" y="1012825"/>
                  <a:pt x="1012825" y="656167"/>
                  <a:pt x="1463675" y="393700"/>
                </a:cubicBezTo>
                <a:cubicBezTo>
                  <a:pt x="1914525" y="131234"/>
                  <a:pt x="2421466" y="0"/>
                  <a:pt x="2984500" y="0"/>
                </a:cubicBezTo>
                <a:cubicBezTo>
                  <a:pt x="3547533" y="0"/>
                  <a:pt x="4054475" y="131234"/>
                  <a:pt x="4505325" y="393700"/>
                </a:cubicBezTo>
                <a:cubicBezTo>
                  <a:pt x="4956175" y="656167"/>
                  <a:pt x="5312833" y="1012825"/>
                  <a:pt x="5575300" y="1463675"/>
                </a:cubicBezTo>
                <a:cubicBezTo>
                  <a:pt x="5837766" y="1914525"/>
                  <a:pt x="5969000" y="2421467"/>
                  <a:pt x="5969000" y="2984500"/>
                </a:cubicBezTo>
                <a:lnTo>
                  <a:pt x="5969000" y="6540500"/>
                </a:lnTo>
                <a:cubicBezTo>
                  <a:pt x="5969000" y="7103534"/>
                  <a:pt x="5837766" y="7610475"/>
                  <a:pt x="5575300" y="8061325"/>
                </a:cubicBezTo>
                <a:cubicBezTo>
                  <a:pt x="5312833" y="8512175"/>
                  <a:pt x="4956175" y="8868834"/>
                  <a:pt x="4505325" y="9131300"/>
                </a:cubicBezTo>
                <a:cubicBezTo>
                  <a:pt x="4054475" y="9393766"/>
                  <a:pt x="3547533" y="9525000"/>
                  <a:pt x="2984500" y="9525000"/>
                </a:cubicBezTo>
                <a:close/>
                <a:moveTo>
                  <a:pt x="-1079500" y="9334500"/>
                </a:moveTo>
                <a:moveTo>
                  <a:pt x="2984500" y="8623300"/>
                </a:moveTo>
                <a:cubicBezTo>
                  <a:pt x="3361266" y="8623300"/>
                  <a:pt x="3704166" y="8531225"/>
                  <a:pt x="4013200" y="8347075"/>
                </a:cubicBezTo>
                <a:cubicBezTo>
                  <a:pt x="4322233" y="8162925"/>
                  <a:pt x="4567766" y="7916334"/>
                  <a:pt x="4749800" y="7607300"/>
                </a:cubicBezTo>
                <a:cubicBezTo>
                  <a:pt x="4931833" y="7298267"/>
                  <a:pt x="5022850" y="6957484"/>
                  <a:pt x="5022850" y="6584950"/>
                </a:cubicBezTo>
                <a:lnTo>
                  <a:pt x="5022850" y="2940050"/>
                </a:lnTo>
                <a:cubicBezTo>
                  <a:pt x="5022850" y="2563284"/>
                  <a:pt x="4931833" y="2220384"/>
                  <a:pt x="4749800" y="1911350"/>
                </a:cubicBezTo>
                <a:cubicBezTo>
                  <a:pt x="4567766" y="1602317"/>
                  <a:pt x="4322233" y="1355725"/>
                  <a:pt x="4013200" y="1171575"/>
                </a:cubicBezTo>
                <a:cubicBezTo>
                  <a:pt x="3704166" y="987425"/>
                  <a:pt x="3361266" y="895350"/>
                  <a:pt x="2984500" y="895350"/>
                </a:cubicBezTo>
                <a:cubicBezTo>
                  <a:pt x="2607733" y="895350"/>
                  <a:pt x="2264833" y="987425"/>
                  <a:pt x="1955800" y="1171575"/>
                </a:cubicBezTo>
                <a:cubicBezTo>
                  <a:pt x="1646766" y="1355725"/>
                  <a:pt x="1401233" y="1602317"/>
                  <a:pt x="1219200" y="1911350"/>
                </a:cubicBezTo>
                <a:cubicBezTo>
                  <a:pt x="1037166" y="2220384"/>
                  <a:pt x="946150" y="2563284"/>
                  <a:pt x="946150" y="2940050"/>
                </a:cubicBezTo>
                <a:lnTo>
                  <a:pt x="946150" y="6584950"/>
                </a:lnTo>
                <a:cubicBezTo>
                  <a:pt x="946150" y="6957484"/>
                  <a:pt x="1037166" y="7298267"/>
                  <a:pt x="1219200" y="7607300"/>
                </a:cubicBezTo>
                <a:cubicBezTo>
                  <a:pt x="1401233" y="7916334"/>
                  <a:pt x="1646766" y="8162925"/>
                  <a:pt x="1955800" y="8347075"/>
                </a:cubicBezTo>
                <a:cubicBezTo>
                  <a:pt x="2264833" y="8531225"/>
                  <a:pt x="2607733" y="8623300"/>
                  <a:pt x="2984500" y="8623300"/>
                </a:cubicBezTo>
                <a:close/>
                <a:moveTo>
                  <a:pt x="-1778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8" name="Freeform 7758"/>
          <p:cNvSpPr/>
          <p:nvPr/>
        </p:nvSpPr>
        <p:spPr>
          <a:xfrm rot="0" flipH="0" flipV="0">
            <a:off x="4985852" y="1620184"/>
            <a:ext cx="552297" cy="895502"/>
          </a:xfrm>
          <a:custGeom>
            <a:pathLst>
              <a:path w="5753100" h="9328150">
                <a:moveTo>
                  <a:pt x="2838450" y="9328150"/>
                </a:moveTo>
                <a:cubicBezTo>
                  <a:pt x="2385483" y="9328150"/>
                  <a:pt x="1968500" y="9247716"/>
                  <a:pt x="1587500" y="9086850"/>
                </a:cubicBezTo>
                <a:cubicBezTo>
                  <a:pt x="1206500" y="8925984"/>
                  <a:pt x="878416" y="8696325"/>
                  <a:pt x="603250" y="8397875"/>
                </a:cubicBezTo>
                <a:cubicBezTo>
                  <a:pt x="328083" y="8099425"/>
                  <a:pt x="127000" y="7742767"/>
                  <a:pt x="0" y="7327900"/>
                </a:cubicBezTo>
                <a:lnTo>
                  <a:pt x="889000" y="7061200"/>
                </a:lnTo>
                <a:cubicBezTo>
                  <a:pt x="1041400" y="7514167"/>
                  <a:pt x="1292225" y="7857067"/>
                  <a:pt x="1641475" y="8089900"/>
                </a:cubicBezTo>
                <a:cubicBezTo>
                  <a:pt x="1990725" y="8322734"/>
                  <a:pt x="2385483" y="8434917"/>
                  <a:pt x="2825750" y="8426450"/>
                </a:cubicBezTo>
                <a:cubicBezTo>
                  <a:pt x="3232150" y="8417984"/>
                  <a:pt x="3582458" y="8326967"/>
                  <a:pt x="3876675" y="8153400"/>
                </a:cubicBezTo>
                <a:cubicBezTo>
                  <a:pt x="4170891" y="7979834"/>
                  <a:pt x="4396316" y="7738534"/>
                  <a:pt x="4552950" y="7429500"/>
                </a:cubicBezTo>
                <a:cubicBezTo>
                  <a:pt x="4709583" y="7120467"/>
                  <a:pt x="4787900" y="6762750"/>
                  <a:pt x="4787900" y="6356350"/>
                </a:cubicBezTo>
                <a:cubicBezTo>
                  <a:pt x="4787900" y="5734050"/>
                  <a:pt x="4606925" y="5233459"/>
                  <a:pt x="4244975" y="4854575"/>
                </a:cubicBezTo>
                <a:cubicBezTo>
                  <a:pt x="3883025" y="4475692"/>
                  <a:pt x="3405716" y="4286250"/>
                  <a:pt x="2813050" y="4286250"/>
                </a:cubicBezTo>
                <a:cubicBezTo>
                  <a:pt x="2647950" y="4286250"/>
                  <a:pt x="2474383" y="4308475"/>
                  <a:pt x="2292350" y="4352925"/>
                </a:cubicBezTo>
                <a:cubicBezTo>
                  <a:pt x="2110316" y="4397375"/>
                  <a:pt x="1940983" y="4459817"/>
                  <a:pt x="1784350" y="4540250"/>
                </a:cubicBezTo>
                <a:lnTo>
                  <a:pt x="1314450" y="3797300"/>
                </a:lnTo>
                <a:lnTo>
                  <a:pt x="4870450" y="514350"/>
                </a:lnTo>
                <a:lnTo>
                  <a:pt x="5022850" y="895350"/>
                </a:lnTo>
                <a:lnTo>
                  <a:pt x="361950" y="895350"/>
                </a:lnTo>
                <a:lnTo>
                  <a:pt x="361950" y="0"/>
                </a:lnTo>
                <a:lnTo>
                  <a:pt x="5645150" y="0"/>
                </a:lnTo>
                <a:lnTo>
                  <a:pt x="5645150" y="908050"/>
                </a:lnTo>
                <a:lnTo>
                  <a:pt x="2546350" y="3867150"/>
                </a:lnTo>
                <a:lnTo>
                  <a:pt x="2533650" y="3498850"/>
                </a:lnTo>
                <a:cubicBezTo>
                  <a:pt x="3168650" y="3418417"/>
                  <a:pt x="3727450" y="3490384"/>
                  <a:pt x="4210050" y="3714750"/>
                </a:cubicBezTo>
                <a:cubicBezTo>
                  <a:pt x="4692650" y="3939117"/>
                  <a:pt x="5070475" y="4280959"/>
                  <a:pt x="5343525" y="4740275"/>
                </a:cubicBezTo>
                <a:cubicBezTo>
                  <a:pt x="5616575" y="5199592"/>
                  <a:pt x="5753100" y="5738284"/>
                  <a:pt x="5753100" y="6356350"/>
                </a:cubicBezTo>
                <a:cubicBezTo>
                  <a:pt x="5753100" y="6940550"/>
                  <a:pt x="5627158" y="7455959"/>
                  <a:pt x="5375275" y="7902575"/>
                </a:cubicBezTo>
                <a:cubicBezTo>
                  <a:pt x="5123391" y="8349192"/>
                  <a:pt x="4777316" y="8698442"/>
                  <a:pt x="4337050" y="8950325"/>
                </a:cubicBezTo>
                <a:cubicBezTo>
                  <a:pt x="3896783" y="9202208"/>
                  <a:pt x="3397250" y="9328150"/>
                  <a:pt x="2838450" y="9328150"/>
                </a:cubicBezTo>
                <a:close/>
                <a:moveTo>
                  <a:pt x="-6921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9" name="Freeform 7759"/>
          <p:cNvSpPr/>
          <p:nvPr/>
        </p:nvSpPr>
        <p:spPr>
          <a:xfrm rot="0" flipH="0" flipV="0">
            <a:off x="6917463" y="2302897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0" name="Freeform 7760"/>
          <p:cNvSpPr/>
          <p:nvPr/>
        </p:nvSpPr>
        <p:spPr>
          <a:xfrm rot="0" flipH="0" flipV="0">
            <a:off x="6997321" y="23243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1" name="Freeform 7761"/>
          <p:cNvSpPr/>
          <p:nvPr/>
        </p:nvSpPr>
        <p:spPr>
          <a:xfrm rot="0" flipH="0" flipV="0">
            <a:off x="7046088" y="2323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2" name="Freeform 7762"/>
          <p:cNvSpPr/>
          <p:nvPr/>
        </p:nvSpPr>
        <p:spPr>
          <a:xfrm rot="0" flipH="0" flipV="0">
            <a:off x="7136156" y="2323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3" name="Freeform 7763"/>
          <p:cNvSpPr/>
          <p:nvPr/>
        </p:nvSpPr>
        <p:spPr>
          <a:xfrm rot="0" flipH="0" flipV="0">
            <a:off x="7220434" y="2323929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4" name="Freeform 7764"/>
          <p:cNvSpPr/>
          <p:nvPr/>
        </p:nvSpPr>
        <p:spPr>
          <a:xfrm rot="0" flipH="0" flipV="0">
            <a:off x="7299073" y="23239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5" name="Freeform 7765"/>
          <p:cNvSpPr/>
          <p:nvPr/>
        </p:nvSpPr>
        <p:spPr>
          <a:xfrm rot="0" flipH="0" flipV="0">
            <a:off x="7388684" y="2293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6" name="Freeform 7766"/>
          <p:cNvSpPr/>
          <p:nvPr/>
        </p:nvSpPr>
        <p:spPr>
          <a:xfrm rot="0" flipH="0" flipV="0">
            <a:off x="7429222" y="23239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7" name="Freeform 7767"/>
          <p:cNvSpPr/>
          <p:nvPr/>
        </p:nvSpPr>
        <p:spPr>
          <a:xfrm rot="0" flipH="0" flipV="0">
            <a:off x="7551294" y="2302897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8" name="Freeform 7768"/>
          <p:cNvSpPr/>
          <p:nvPr/>
        </p:nvSpPr>
        <p:spPr>
          <a:xfrm rot="0" flipH="0" flipV="0">
            <a:off x="7637096" y="2323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9" name="Freeform 7769"/>
          <p:cNvSpPr/>
          <p:nvPr/>
        </p:nvSpPr>
        <p:spPr>
          <a:xfrm rot="0" flipH="0" flipV="0">
            <a:off x="7718020" y="23117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0" name="Freeform 7770"/>
          <p:cNvSpPr/>
          <p:nvPr/>
        </p:nvSpPr>
        <p:spPr>
          <a:xfrm rot="0" flipH="0" flipV="0">
            <a:off x="7814947" y="22946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1" name="Freeform 7771"/>
          <p:cNvSpPr/>
          <p:nvPr/>
        </p:nvSpPr>
        <p:spPr>
          <a:xfrm rot="0" flipH="0" flipV="0">
            <a:off x="7849999" y="23239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2" name="Freeform 7772"/>
          <p:cNvSpPr/>
          <p:nvPr/>
        </p:nvSpPr>
        <p:spPr>
          <a:xfrm rot="0" flipH="0" flipV="0">
            <a:off x="7935800" y="23243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3" name="Freeform 7773"/>
          <p:cNvSpPr/>
          <p:nvPr/>
        </p:nvSpPr>
        <p:spPr>
          <a:xfrm rot="0" flipH="0" flipV="0">
            <a:off x="7980605" y="2305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4" name="Freeform 7774"/>
          <p:cNvSpPr/>
          <p:nvPr/>
        </p:nvSpPr>
        <p:spPr>
          <a:xfrm rot="0" flipH="0" flipV="0">
            <a:off x="8055739" y="22936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5" name="Freeform 7775"/>
          <p:cNvSpPr/>
          <p:nvPr/>
        </p:nvSpPr>
        <p:spPr>
          <a:xfrm rot="0" flipH="0" flipV="0">
            <a:off x="8125690" y="2323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6" name="Freeform 7776"/>
          <p:cNvSpPr/>
          <p:nvPr/>
        </p:nvSpPr>
        <p:spPr>
          <a:xfrm rot="0" flipH="0" flipV="0">
            <a:off x="8251572" y="2302897"/>
            <a:ext cx="63246" cy="95707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7" name="Freeform 7777"/>
          <p:cNvSpPr/>
          <p:nvPr/>
        </p:nvSpPr>
        <p:spPr>
          <a:xfrm rot="0" flipH="0" flipV="0">
            <a:off x="8328535" y="23239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8" name="Freeform 7778"/>
          <p:cNvSpPr/>
          <p:nvPr/>
        </p:nvSpPr>
        <p:spPr>
          <a:xfrm rot="0" flipH="0" flipV="0">
            <a:off x="8404125" y="2305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9" name="Freeform 7779"/>
          <p:cNvSpPr/>
          <p:nvPr/>
        </p:nvSpPr>
        <p:spPr>
          <a:xfrm rot="0" flipH="0" flipV="0">
            <a:off x="8464018" y="23239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0" name="Freeform 7780"/>
          <p:cNvSpPr/>
          <p:nvPr/>
        </p:nvSpPr>
        <p:spPr>
          <a:xfrm rot="0" flipH="0" flipV="0">
            <a:off x="8549820" y="23243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1" name="Freeform 7781"/>
          <p:cNvSpPr/>
          <p:nvPr/>
        </p:nvSpPr>
        <p:spPr>
          <a:xfrm rot="0" flipH="0" flipV="0">
            <a:off x="8640955" y="2302897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2" name="Freeform 7782"/>
          <p:cNvSpPr/>
          <p:nvPr/>
        </p:nvSpPr>
        <p:spPr>
          <a:xfrm rot="0" flipH="0" flipV="0">
            <a:off x="8741538" y="2293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3" name="Freeform 7783"/>
          <p:cNvSpPr/>
          <p:nvPr/>
        </p:nvSpPr>
        <p:spPr>
          <a:xfrm rot="0" flipH="0" flipV="0">
            <a:off x="8777200" y="23117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4" name="Freeform 7784"/>
          <p:cNvSpPr/>
          <p:nvPr/>
        </p:nvSpPr>
        <p:spPr>
          <a:xfrm rot="0" flipH="0" flipV="0">
            <a:off x="8863154" y="23117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5" name="Freeform 7785"/>
          <p:cNvSpPr/>
          <p:nvPr/>
        </p:nvSpPr>
        <p:spPr>
          <a:xfrm rot="0" flipH="0" flipV="0">
            <a:off x="8953984" y="23239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6" name="Freeform 7786"/>
          <p:cNvSpPr/>
          <p:nvPr/>
        </p:nvSpPr>
        <p:spPr>
          <a:xfrm rot="0" flipH="0" flipV="0">
            <a:off x="9029269" y="23839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7" name="Rectangle 7787"/>
          <p:cNvSpPr/>
          <p:nvPr/>
        </p:nvSpPr>
        <p:spPr>
          <a:xfrm rot="0" flipH="0" flipV="0">
            <a:off x="6732070" y="2404198"/>
            <a:ext cx="2398517" cy="575735"/>
          </a:xfrm>
          <a:prstGeom prst="rect">
            <a:avLst/>
          </a:prstGeom>
        </p:spPr>
      </p:sp>
      <p:sp>
        <p:nvSpPr>
          <p:cNvPr id="7788" name="Freeform 7788"/>
          <p:cNvSpPr/>
          <p:nvPr/>
        </p:nvSpPr>
        <p:spPr>
          <a:xfrm rot="0" flipH="0" flipV="0">
            <a:off x="6747463" y="2483872"/>
            <a:ext cx="68732" cy="95707"/>
          </a:xfrm>
          <a:custGeom>
            <a:pathLst>
              <a:path w="5727700" h="7975600">
                <a:moveTo>
                  <a:pt x="0" y="7975600"/>
                </a:moveTo>
                <a:lnTo>
                  <a:pt x="0" y="0"/>
                </a:lnTo>
                <a:lnTo>
                  <a:pt x="2984500" y="0"/>
                </a:lnTo>
                <a:cubicBezTo>
                  <a:pt x="3568700" y="0"/>
                  <a:pt x="4053416" y="96309"/>
                  <a:pt x="4438650" y="288925"/>
                </a:cubicBezTo>
                <a:cubicBezTo>
                  <a:pt x="4823883" y="481542"/>
                  <a:pt x="5111750" y="735542"/>
                  <a:pt x="5302250" y="1050925"/>
                </a:cubicBezTo>
                <a:cubicBezTo>
                  <a:pt x="5492750" y="1366309"/>
                  <a:pt x="5588000" y="1710267"/>
                  <a:pt x="5588000" y="2082800"/>
                </a:cubicBezTo>
                <a:cubicBezTo>
                  <a:pt x="5588000" y="2540000"/>
                  <a:pt x="5462058" y="2936875"/>
                  <a:pt x="5210175" y="3273425"/>
                </a:cubicBezTo>
                <a:cubicBezTo>
                  <a:pt x="4958291" y="3609975"/>
                  <a:pt x="4580466" y="3839634"/>
                  <a:pt x="4076700" y="3962400"/>
                </a:cubicBezTo>
                <a:cubicBezTo>
                  <a:pt x="4402666" y="4013200"/>
                  <a:pt x="4689475" y="4128559"/>
                  <a:pt x="4937125" y="4308475"/>
                </a:cubicBezTo>
                <a:cubicBezTo>
                  <a:pt x="5184775" y="4488392"/>
                  <a:pt x="5378450" y="4708525"/>
                  <a:pt x="5518150" y="4968875"/>
                </a:cubicBezTo>
                <a:cubicBezTo>
                  <a:pt x="5657850" y="5229225"/>
                  <a:pt x="5727700" y="5507567"/>
                  <a:pt x="5727700" y="5803900"/>
                </a:cubicBezTo>
                <a:cubicBezTo>
                  <a:pt x="5727700" y="6074834"/>
                  <a:pt x="5682191" y="6339417"/>
                  <a:pt x="5591175" y="6597650"/>
                </a:cubicBezTo>
                <a:cubicBezTo>
                  <a:pt x="5500158" y="6855884"/>
                  <a:pt x="5348816" y="7088717"/>
                  <a:pt x="5137150" y="7296150"/>
                </a:cubicBezTo>
                <a:cubicBezTo>
                  <a:pt x="4925483" y="7503584"/>
                  <a:pt x="4643966" y="7668684"/>
                  <a:pt x="4292600" y="7791450"/>
                </a:cubicBezTo>
                <a:cubicBezTo>
                  <a:pt x="3941233" y="7914217"/>
                  <a:pt x="3505200" y="7975600"/>
                  <a:pt x="2984500" y="7975600"/>
                </a:cubicBezTo>
                <a:close/>
                <a:moveTo>
                  <a:pt x="-1282700" y="7975600"/>
                </a:moveTo>
                <a:moveTo>
                  <a:pt x="990600" y="7112000"/>
                </a:moveTo>
                <a:lnTo>
                  <a:pt x="2971800" y="7112000"/>
                </a:lnTo>
                <a:cubicBezTo>
                  <a:pt x="3577166" y="7112000"/>
                  <a:pt x="4012141" y="6985000"/>
                  <a:pt x="4276725" y="6731000"/>
                </a:cubicBezTo>
                <a:cubicBezTo>
                  <a:pt x="4541308" y="6477000"/>
                  <a:pt x="4673600" y="6151034"/>
                  <a:pt x="4673600" y="5753100"/>
                </a:cubicBezTo>
                <a:cubicBezTo>
                  <a:pt x="4673600" y="5350934"/>
                  <a:pt x="4529666" y="5028142"/>
                  <a:pt x="4241800" y="4784725"/>
                </a:cubicBezTo>
                <a:cubicBezTo>
                  <a:pt x="3953933" y="4541309"/>
                  <a:pt x="3530600" y="4419600"/>
                  <a:pt x="2971800" y="4419600"/>
                </a:cubicBezTo>
                <a:lnTo>
                  <a:pt x="990600" y="4419600"/>
                </a:lnTo>
                <a:close/>
                <a:moveTo>
                  <a:pt x="-419100" y="7975600"/>
                </a:moveTo>
                <a:moveTo>
                  <a:pt x="990600" y="850900"/>
                </a:moveTo>
                <a:lnTo>
                  <a:pt x="990600" y="3568700"/>
                </a:lnTo>
                <a:lnTo>
                  <a:pt x="2946400" y="3568700"/>
                </a:lnTo>
                <a:cubicBezTo>
                  <a:pt x="3441700" y="3568700"/>
                  <a:pt x="3836458" y="3446992"/>
                  <a:pt x="4130675" y="3203575"/>
                </a:cubicBezTo>
                <a:cubicBezTo>
                  <a:pt x="4424891" y="2960159"/>
                  <a:pt x="4572000" y="2616200"/>
                  <a:pt x="4572000" y="2171700"/>
                </a:cubicBezTo>
                <a:cubicBezTo>
                  <a:pt x="4572000" y="1756834"/>
                  <a:pt x="4429125" y="1432984"/>
                  <a:pt x="4143375" y="1200150"/>
                </a:cubicBezTo>
                <a:cubicBezTo>
                  <a:pt x="3857625" y="967317"/>
                  <a:pt x="3462866" y="850900"/>
                  <a:pt x="2959100" y="850900"/>
                </a:cubicBezTo>
                <a:close/>
                <a:moveTo>
                  <a:pt x="5842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9" name="Freeform 7789"/>
          <p:cNvSpPr/>
          <p:nvPr/>
        </p:nvSpPr>
        <p:spPr>
          <a:xfrm rot="0" flipH="0" flipV="0">
            <a:off x="6842104" y="25053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0" name="Freeform 7790"/>
          <p:cNvSpPr/>
          <p:nvPr/>
        </p:nvSpPr>
        <p:spPr>
          <a:xfrm rot="0" flipH="0" flipV="0">
            <a:off x="6889500" y="25049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1" name="Freeform 7791"/>
          <p:cNvSpPr/>
          <p:nvPr/>
        </p:nvSpPr>
        <p:spPr>
          <a:xfrm rot="0" flipH="0" flipV="0">
            <a:off x="6978197" y="25065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2" name="Freeform 7792"/>
          <p:cNvSpPr/>
          <p:nvPr/>
        </p:nvSpPr>
        <p:spPr>
          <a:xfrm rot="0" flipH="0" flipV="0">
            <a:off x="7062322" y="2486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3" name="Freeform 7793"/>
          <p:cNvSpPr/>
          <p:nvPr/>
        </p:nvSpPr>
        <p:spPr>
          <a:xfrm rot="0" flipH="0" flipV="0">
            <a:off x="7120234" y="25300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4" name="Freeform 7794"/>
          <p:cNvSpPr/>
          <p:nvPr/>
        </p:nvSpPr>
        <p:spPr>
          <a:xfrm rot="0" flipH="0" flipV="0">
            <a:off x="7182718" y="2483872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5" name="Freeform 7795"/>
          <p:cNvSpPr/>
          <p:nvPr/>
        </p:nvSpPr>
        <p:spPr>
          <a:xfrm rot="0" flipH="0" flipV="0">
            <a:off x="7268519" y="2504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6" name="Freeform 7796"/>
          <p:cNvSpPr/>
          <p:nvPr/>
        </p:nvSpPr>
        <p:spPr>
          <a:xfrm rot="0" flipH="0" flipV="0">
            <a:off x="7349443" y="24927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7" name="Freeform 7797"/>
          <p:cNvSpPr/>
          <p:nvPr/>
        </p:nvSpPr>
        <p:spPr>
          <a:xfrm rot="0" flipH="0" flipV="0">
            <a:off x="7446369" y="24756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8" name="Freeform 7798"/>
          <p:cNvSpPr/>
          <p:nvPr/>
        </p:nvSpPr>
        <p:spPr>
          <a:xfrm rot="0" flipH="0" flipV="0">
            <a:off x="7481422" y="2504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9" name="Freeform 7799"/>
          <p:cNvSpPr/>
          <p:nvPr/>
        </p:nvSpPr>
        <p:spPr>
          <a:xfrm rot="0" flipH="0" flipV="0">
            <a:off x="7567222" y="25053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0" name="Freeform 7800"/>
          <p:cNvSpPr/>
          <p:nvPr/>
        </p:nvSpPr>
        <p:spPr>
          <a:xfrm rot="0" flipH="0" flipV="0">
            <a:off x="7612028" y="2486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1" name="Freeform 7801"/>
          <p:cNvSpPr/>
          <p:nvPr/>
        </p:nvSpPr>
        <p:spPr>
          <a:xfrm rot="0" flipH="0" flipV="0">
            <a:off x="7669940" y="25300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2" name="Freeform 7802"/>
          <p:cNvSpPr/>
          <p:nvPr/>
        </p:nvSpPr>
        <p:spPr>
          <a:xfrm rot="0" flipH="0" flipV="0">
            <a:off x="7732577" y="24838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3" name="Freeform 7803"/>
          <p:cNvSpPr/>
          <p:nvPr/>
        </p:nvSpPr>
        <p:spPr>
          <a:xfrm rot="0" flipH="0" flipV="0">
            <a:off x="7833161" y="2474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4" name="Freeform 7804"/>
          <p:cNvSpPr/>
          <p:nvPr/>
        </p:nvSpPr>
        <p:spPr>
          <a:xfrm rot="0" flipH="0" flipV="0">
            <a:off x="7868822" y="24927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5" name="Freeform 7805"/>
          <p:cNvSpPr/>
          <p:nvPr/>
        </p:nvSpPr>
        <p:spPr>
          <a:xfrm rot="0" flipH="0" flipV="0">
            <a:off x="7954776" y="24927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6" name="Freeform 7806"/>
          <p:cNvSpPr/>
          <p:nvPr/>
        </p:nvSpPr>
        <p:spPr>
          <a:xfrm rot="0" flipH="0" flipV="0">
            <a:off x="8045606" y="2504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7" name="Freeform 7807"/>
          <p:cNvSpPr/>
          <p:nvPr/>
        </p:nvSpPr>
        <p:spPr>
          <a:xfrm rot="0" flipH="0" flipV="0">
            <a:off x="8122111" y="25300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8" name="Freeform 7808"/>
          <p:cNvSpPr/>
          <p:nvPr/>
        </p:nvSpPr>
        <p:spPr>
          <a:xfrm rot="0" flipH="0" flipV="0">
            <a:off x="8184748" y="25049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9" name="Freeform 7809"/>
          <p:cNvSpPr/>
          <p:nvPr/>
        </p:nvSpPr>
        <p:spPr>
          <a:xfrm rot="0" flipH="0" flipV="0">
            <a:off x="8319621" y="2504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0" name="Freeform 7810"/>
          <p:cNvSpPr/>
          <p:nvPr/>
        </p:nvSpPr>
        <p:spPr>
          <a:xfrm rot="0" flipH="0" flipV="0">
            <a:off x="8405422" y="24756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1" name="Freeform 7811"/>
          <p:cNvSpPr/>
          <p:nvPr/>
        </p:nvSpPr>
        <p:spPr>
          <a:xfrm rot="0" flipH="0" flipV="0">
            <a:off x="8484976" y="25049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2" name="Freeform 7812"/>
          <p:cNvSpPr/>
          <p:nvPr/>
        </p:nvSpPr>
        <p:spPr>
          <a:xfrm rot="0" flipH="0" flipV="0">
            <a:off x="8575044" y="2504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3" name="Freeform 7813"/>
          <p:cNvSpPr/>
          <p:nvPr/>
        </p:nvSpPr>
        <p:spPr>
          <a:xfrm rot="0" flipH="0" flipV="0">
            <a:off x="8665722" y="2474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4" name="Freeform 7814"/>
          <p:cNvSpPr/>
          <p:nvPr/>
        </p:nvSpPr>
        <p:spPr>
          <a:xfrm rot="0" flipH="0" flipV="0">
            <a:off x="8706260" y="2504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5" name="Freeform 7815"/>
          <p:cNvSpPr/>
          <p:nvPr/>
        </p:nvSpPr>
        <p:spPr>
          <a:xfrm rot="0" flipH="0" flipV="0">
            <a:off x="8792366" y="25049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6" name="Freeform 7816"/>
          <p:cNvSpPr/>
          <p:nvPr/>
        </p:nvSpPr>
        <p:spPr>
          <a:xfrm rot="0" flipH="0" flipV="0">
            <a:off x="8933641" y="2474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7" name="Freeform 7817"/>
          <p:cNvSpPr/>
          <p:nvPr/>
        </p:nvSpPr>
        <p:spPr>
          <a:xfrm rot="0" flipH="0" flipV="0">
            <a:off x="8980276" y="2504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8" name="Freeform 7818"/>
          <p:cNvSpPr/>
          <p:nvPr/>
        </p:nvSpPr>
        <p:spPr>
          <a:xfrm rot="0" flipH="0" flipV="0">
            <a:off x="6931864" y="26858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9" name="Freeform 7819"/>
          <p:cNvSpPr/>
          <p:nvPr/>
        </p:nvSpPr>
        <p:spPr>
          <a:xfrm rot="0" flipH="0" flipV="0">
            <a:off x="7010350" y="26858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0" name="Freeform 7820"/>
          <p:cNvSpPr/>
          <p:nvPr/>
        </p:nvSpPr>
        <p:spPr>
          <a:xfrm rot="0" flipH="0" flipV="0">
            <a:off x="7096151" y="26566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1" name="Freeform 7821"/>
          <p:cNvSpPr/>
          <p:nvPr/>
        </p:nvSpPr>
        <p:spPr>
          <a:xfrm rot="0" flipH="0" flipV="0">
            <a:off x="7175704" y="26584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2" name="Freeform 7822"/>
          <p:cNvSpPr/>
          <p:nvPr/>
        </p:nvSpPr>
        <p:spPr>
          <a:xfrm rot="0" flipH="0" flipV="0">
            <a:off x="7331914" y="26858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3" name="Freeform 7823"/>
          <p:cNvSpPr/>
          <p:nvPr/>
        </p:nvSpPr>
        <p:spPr>
          <a:xfrm rot="0" flipH="0" flipV="0">
            <a:off x="7411771" y="26858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4" name="Freeform 7824"/>
          <p:cNvSpPr/>
          <p:nvPr/>
        </p:nvSpPr>
        <p:spPr>
          <a:xfrm rot="0" flipH="0" flipV="0">
            <a:off x="7501840" y="26858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5" name="Freeform 7825"/>
          <p:cNvSpPr/>
          <p:nvPr/>
        </p:nvSpPr>
        <p:spPr>
          <a:xfrm rot="0" flipH="0" flipV="0">
            <a:off x="7638086" y="26858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6" name="Freeform 7826"/>
          <p:cNvSpPr/>
          <p:nvPr/>
        </p:nvSpPr>
        <p:spPr>
          <a:xfrm rot="0" flipH="0" flipV="0">
            <a:off x="7728154" y="26566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7" name="Freeform 7827"/>
          <p:cNvSpPr/>
          <p:nvPr/>
        </p:nvSpPr>
        <p:spPr>
          <a:xfrm rot="0" flipH="0" flipV="0">
            <a:off x="7770826" y="26566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8" name="Freeform 7828"/>
          <p:cNvSpPr/>
          <p:nvPr/>
        </p:nvSpPr>
        <p:spPr>
          <a:xfrm rot="0" flipH="0" flipV="0">
            <a:off x="7807250" y="26858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9" name="Freeform 7829"/>
          <p:cNvSpPr/>
          <p:nvPr/>
        </p:nvSpPr>
        <p:spPr>
          <a:xfrm rot="0" flipH="0" flipV="0">
            <a:off x="7933437" y="2664847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0" name="Freeform 7830"/>
          <p:cNvSpPr/>
          <p:nvPr/>
        </p:nvSpPr>
        <p:spPr>
          <a:xfrm rot="0" flipH="0" flipV="0">
            <a:off x="8034021" y="2655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1" name="Freeform 7831"/>
          <p:cNvSpPr/>
          <p:nvPr/>
        </p:nvSpPr>
        <p:spPr>
          <a:xfrm rot="0" flipH="0" flipV="0">
            <a:off x="8069683" y="267368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2" name="Freeform 7832"/>
          <p:cNvSpPr/>
          <p:nvPr/>
        </p:nvSpPr>
        <p:spPr>
          <a:xfrm rot="0" flipH="0" flipV="0">
            <a:off x="8155636" y="267368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3" name="Freeform 7833"/>
          <p:cNvSpPr/>
          <p:nvPr/>
        </p:nvSpPr>
        <p:spPr>
          <a:xfrm rot="0" flipH="0" flipV="0">
            <a:off x="8246467" y="26858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4" name="Freeform 7834"/>
          <p:cNvSpPr/>
          <p:nvPr/>
        </p:nvSpPr>
        <p:spPr>
          <a:xfrm rot="0" flipH="0" flipV="0">
            <a:off x="8331353" y="2655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5" name="Freeform 7835"/>
          <p:cNvSpPr/>
          <p:nvPr/>
        </p:nvSpPr>
        <p:spPr>
          <a:xfrm rot="0" flipH="0" flipV="0">
            <a:off x="8377988" y="26858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6" name="Freeform 7836"/>
          <p:cNvSpPr/>
          <p:nvPr/>
        </p:nvSpPr>
        <p:spPr>
          <a:xfrm rot="0" flipH="0" flipV="0">
            <a:off x="8506004" y="265661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7" name="Freeform 7837"/>
          <p:cNvSpPr/>
          <p:nvPr/>
        </p:nvSpPr>
        <p:spPr>
          <a:xfrm rot="0" flipH="0" flipV="0">
            <a:off x="8588605" y="26858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8" name="Freeform 7838"/>
          <p:cNvSpPr/>
          <p:nvPr/>
        </p:nvSpPr>
        <p:spPr>
          <a:xfrm rot="0" flipH="0" flipV="0">
            <a:off x="8673339" y="26858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9" name="Freeform 7839"/>
          <p:cNvSpPr/>
          <p:nvPr/>
        </p:nvSpPr>
        <p:spPr>
          <a:xfrm rot="0" flipH="0" flipV="0">
            <a:off x="8751825" y="26858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0" name="Freeform 7840"/>
          <p:cNvSpPr/>
          <p:nvPr/>
        </p:nvSpPr>
        <p:spPr>
          <a:xfrm rot="0" flipH="0" flipV="0">
            <a:off x="8842655" y="26858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1" name="Freeform 7841"/>
          <p:cNvSpPr/>
          <p:nvPr/>
        </p:nvSpPr>
        <p:spPr>
          <a:xfrm rot="0" flipH="0" flipV="0">
            <a:off x="8933334" y="2655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2" name="Freeform 7842"/>
          <p:cNvSpPr/>
          <p:nvPr/>
        </p:nvSpPr>
        <p:spPr>
          <a:xfrm rot="0" flipH="0" flipV="0">
            <a:off x="8979967" y="26858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3" name="Freeform 7843"/>
          <p:cNvSpPr/>
          <p:nvPr/>
        </p:nvSpPr>
        <p:spPr>
          <a:xfrm rot="0" flipH="0" flipV="0">
            <a:off x="8509184" y="28375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4" name="Freeform 7844"/>
          <p:cNvSpPr/>
          <p:nvPr/>
        </p:nvSpPr>
        <p:spPr>
          <a:xfrm rot="0" flipH="0" flipV="0">
            <a:off x="8587365" y="28668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5" name="Freeform 7845"/>
          <p:cNvSpPr/>
          <p:nvPr/>
        </p:nvSpPr>
        <p:spPr>
          <a:xfrm rot="0" flipH="0" flipV="0">
            <a:off x="8673167" y="28375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6" name="Freeform 7846"/>
          <p:cNvSpPr/>
          <p:nvPr/>
        </p:nvSpPr>
        <p:spPr>
          <a:xfrm rot="0" flipH="0" flipV="0">
            <a:off x="8752872" y="28668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7" name="Freeform 7847"/>
          <p:cNvSpPr/>
          <p:nvPr/>
        </p:nvSpPr>
        <p:spPr>
          <a:xfrm rot="0" flipH="0" flipV="0">
            <a:off x="8837759" y="2836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8" name="Freeform 7848"/>
          <p:cNvSpPr/>
          <p:nvPr/>
        </p:nvSpPr>
        <p:spPr>
          <a:xfrm rot="0" flipH="0" flipV="0">
            <a:off x="8855894" y="28365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9" name="Freeform 7849"/>
          <p:cNvSpPr/>
          <p:nvPr/>
        </p:nvSpPr>
        <p:spPr>
          <a:xfrm rot="0" flipH="0" flipV="0">
            <a:off x="8925846" y="28394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0" name="Freeform 7850"/>
          <p:cNvSpPr/>
          <p:nvPr/>
        </p:nvSpPr>
        <p:spPr>
          <a:xfrm rot="0" flipH="0" flipV="0">
            <a:off x="9005704" y="2848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7851" name="Freeform 785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852" name="Picture 7852"/>
          <p:cNvPicPr>
            <a:picLocks noChangeAspect="0" noChangeArrowheads="1"/>
          </p:cNvPicPr>
          <p:nvPr/>
        </p:nvPicPr>
        <p:blipFill>
          <a:blip r:embed="rId78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13276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7853" name="Freeform 7853"/>
          <p:cNvSpPr/>
          <p:nvPr/>
        </p:nvSpPr>
        <p:spPr>
          <a:xfrm rot="0" flipH="0" flipV="1">
            <a:off x="7394699" y="4698600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4" name="Freeform 7854"/>
          <p:cNvSpPr/>
          <p:nvPr/>
        </p:nvSpPr>
        <p:spPr>
          <a:xfrm rot="0" flipH="0" flipV="1">
            <a:off x="719999" y="445025"/>
            <a:ext cx="3540899" cy="572699"/>
          </a:xfrm>
          <a:custGeom>
            <a:pathLst>
              <a:path w="1798777200" h="290931600">
                <a:moveTo>
                  <a:pt x="0" y="290931600"/>
                </a:moveTo>
                <a:lnTo>
                  <a:pt x="1798777200" y="290931600"/>
                </a:lnTo>
                <a:lnTo>
                  <a:pt x="1798777200" y="0"/>
                </a:lnTo>
                <a:lnTo>
                  <a:pt x="0" y="0"/>
                </a:lnTo>
                <a:close/>
                <a:moveTo>
                  <a:pt x="-139687300" y="517004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5" name="Freeform 7855"/>
          <p:cNvSpPr/>
          <p:nvPr/>
        </p:nvSpPr>
        <p:spPr>
          <a:xfrm rot="0" flipH="0" flipV="1">
            <a:off x="719999" y="1592954"/>
            <a:ext cx="3414899" cy="954899"/>
          </a:xfrm>
          <a:custGeom>
            <a:pathLst>
              <a:path w="1734769200" h="485089200">
                <a:moveTo>
                  <a:pt x="0" y="485089200"/>
                </a:moveTo>
                <a:lnTo>
                  <a:pt x="1734769200" y="485089200"/>
                </a:lnTo>
                <a:lnTo>
                  <a:pt x="1734769200" y="0"/>
                </a:lnTo>
                <a:lnTo>
                  <a:pt x="0" y="0"/>
                </a:lnTo>
                <a:close/>
                <a:moveTo>
                  <a:pt x="443460286" y="12943094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6" name="Freeform 7856"/>
          <p:cNvSpPr/>
          <p:nvPr/>
        </p:nvSpPr>
        <p:spPr>
          <a:xfrm rot="0" flipH="0" flipV="1">
            <a:off x="720001" y="1183979"/>
            <a:ext cx="3414900" cy="492899"/>
          </a:xfrm>
          <a:custGeom>
            <a:pathLst>
              <a:path w="1734769250" h="250393200">
                <a:moveTo>
                  <a:pt x="0" y="250393200"/>
                </a:moveTo>
                <a:lnTo>
                  <a:pt x="1734769250" y="250393200"/>
                </a:lnTo>
                <a:lnTo>
                  <a:pt x="1734769250" y="0"/>
                </a:lnTo>
                <a:lnTo>
                  <a:pt x="0" y="0"/>
                </a:lnTo>
                <a:close/>
                <a:moveTo>
                  <a:pt x="235700441" y="8518541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7" name="Freeform 7857"/>
          <p:cNvSpPr/>
          <p:nvPr/>
        </p:nvSpPr>
        <p:spPr>
          <a:xfrm rot="0" flipH="0" flipV="1">
            <a:off x="58714" y="2938102"/>
            <a:ext cx="5796398" cy="1850999"/>
          </a:xfrm>
          <a:custGeom>
            <a:pathLst>
              <a:path w="5796398" h="1850999">
                <a:moveTo>
                  <a:pt x="0" y="1850999"/>
                </a:moveTo>
                <a:lnTo>
                  <a:pt x="5796398" y="1850999"/>
                </a:lnTo>
                <a:lnTo>
                  <a:pt x="5796398" y="0"/>
                </a:lnTo>
                <a:lnTo>
                  <a:pt x="0" y="0"/>
                </a:lnTo>
                <a:close/>
                <a:moveTo>
                  <a:pt x="2879386" y="47891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858" name="Picture 7858"/>
          <p:cNvPicPr>
            <a:picLocks noChangeAspect="0" noChangeArrowheads="1"/>
          </p:cNvPicPr>
          <p:nvPr/>
        </p:nvPicPr>
        <p:blipFill>
          <a:blip r:embed="rId78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714" y="2938102"/>
            <a:ext cx="5796398" cy="1850999"/>
          </a:xfrm>
          <a:prstGeom prst="rect">
            <a:avLst/>
          </a:prstGeom>
          <a:noFill/>
          <a:extLst/>
        </p:spPr>
      </p:pic>
      <p:sp>
        <p:nvSpPr>
          <p:cNvPr id="7859" name="Freeform 7859"/>
          <p:cNvSpPr/>
          <p:nvPr/>
        </p:nvSpPr>
        <p:spPr>
          <a:xfrm rot="0" flipH="0" flipV="1">
            <a:off x="4603049" y="1629904"/>
            <a:ext cx="3414899" cy="954899"/>
          </a:xfrm>
          <a:custGeom>
            <a:pathLst>
              <a:path w="1734769200" h="485089200">
                <a:moveTo>
                  <a:pt x="0" y="485089200"/>
                </a:moveTo>
                <a:lnTo>
                  <a:pt x="1734769200" y="485089200"/>
                </a:lnTo>
                <a:lnTo>
                  <a:pt x="1734769200" y="0"/>
                </a:lnTo>
                <a:lnTo>
                  <a:pt x="0" y="0"/>
                </a:lnTo>
                <a:close/>
                <a:moveTo>
                  <a:pt x="-1510358514" y="13130800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0" name="Freeform 7860"/>
          <p:cNvSpPr/>
          <p:nvPr/>
        </p:nvSpPr>
        <p:spPr>
          <a:xfrm rot="0" flipH="0" flipV="1">
            <a:off x="4603051" y="1220929"/>
            <a:ext cx="3414899" cy="492899"/>
          </a:xfrm>
          <a:custGeom>
            <a:pathLst>
              <a:path w="1734769001" h="250393200">
                <a:moveTo>
                  <a:pt x="0" y="250393200"/>
                </a:moveTo>
                <a:lnTo>
                  <a:pt x="1734769001" y="250393200"/>
                </a:lnTo>
                <a:lnTo>
                  <a:pt x="1734769001" y="0"/>
                </a:lnTo>
                <a:lnTo>
                  <a:pt x="0" y="0"/>
                </a:lnTo>
                <a:close/>
                <a:moveTo>
                  <a:pt x="-1718118409" y="87062478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1" name="Freeform 7861"/>
          <p:cNvSpPr/>
          <p:nvPr/>
        </p:nvSpPr>
        <p:spPr>
          <a:xfrm rot="0" flipH="0" flipV="1">
            <a:off x="5803674" y="3237475"/>
            <a:ext cx="3288974" cy="1259424"/>
          </a:xfrm>
          <a:custGeom>
            <a:pathLst>
              <a:path w="1670799300" h="639787900">
                <a:moveTo>
                  <a:pt x="0" y="639787900"/>
                </a:moveTo>
                <a:lnTo>
                  <a:pt x="1670799300" y="639787900"/>
                </a:lnTo>
                <a:lnTo>
                  <a:pt x="1670799300" y="0"/>
                </a:lnTo>
                <a:lnTo>
                  <a:pt x="0" y="0"/>
                </a:lnTo>
                <a:close/>
                <a:moveTo>
                  <a:pt x="-1303629600" y="228442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862" name="Picture 7862"/>
          <p:cNvPicPr>
            <a:picLocks noChangeAspect="0" noChangeArrowheads="1"/>
          </p:cNvPicPr>
          <p:nvPr/>
        </p:nvPicPr>
        <p:blipFill>
          <a:blip r:embed="rId78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03675" y="3237475"/>
            <a:ext cx="3288975" cy="1259425"/>
          </a:xfrm>
          <a:prstGeom prst="rect">
            <a:avLst/>
          </a:prstGeom>
          <a:noFill/>
          <a:extLst/>
        </p:spPr>
      </p:pic>
      <p:sp>
        <p:nvSpPr>
          <p:cNvPr id="7863" name="Freeform 7863"/>
          <p:cNvSpPr/>
          <p:nvPr/>
        </p:nvSpPr>
        <p:spPr>
          <a:xfrm rot="0" flipH="0" flipV="1">
            <a:off x="6310499" y="2584804"/>
            <a:ext cx="1137599" cy="652799"/>
          </a:xfrm>
          <a:custGeom>
            <a:pathLst>
              <a:path w="577900800" h="331622400">
                <a:moveTo>
                  <a:pt x="0" y="331622400"/>
                </a:moveTo>
                <a:lnTo>
                  <a:pt x="0" y="165844339"/>
                </a:lnTo>
                <a:lnTo>
                  <a:pt x="577900800" y="165844339"/>
                </a:lnTo>
                <a:lnTo>
                  <a:pt x="57790080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4" name="Freeform 7864"/>
          <p:cNvSpPr/>
          <p:nvPr/>
        </p:nvSpPr>
        <p:spPr>
          <a:xfrm rot="0" flipH="0" flipV="1">
            <a:off x="6310499" y="2584804"/>
            <a:ext cx="1137599" cy="595649"/>
          </a:xfrm>
          <a:custGeom>
            <a:pathLst>
              <a:path w="577900800" h="302590200">
                <a:moveTo>
                  <a:pt x="0" y="302590200"/>
                </a:moveTo>
                <a:lnTo>
                  <a:pt x="0" y="136812139"/>
                </a:lnTo>
                <a:lnTo>
                  <a:pt x="577900800" y="136812139"/>
                </a:lnTo>
                <a:lnTo>
                  <a:pt x="5779008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5" name="Freeform 7865"/>
          <p:cNvSpPr/>
          <p:nvPr/>
        </p:nvSpPr>
        <p:spPr>
          <a:xfrm rot="0" flipH="0" flipV="1">
            <a:off x="7432367" y="3180454"/>
            <a:ext cx="31465" cy="43225"/>
          </a:xfrm>
          <a:custGeom>
            <a:pathLst>
              <a:path w="15984537" h="21958499">
                <a:moveTo>
                  <a:pt x="0" y="21958499"/>
                </a:moveTo>
                <a:lnTo>
                  <a:pt x="7992269" y="0"/>
                </a:lnTo>
                <a:lnTo>
                  <a:pt x="15984537" y="21958499"/>
                </a:lnTo>
                <a:close/>
                <a:moveTo>
                  <a:pt x="-2159972245" y="1637628785"/>
                </a:move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6" name="Rectangle 7866"/>
          <p:cNvSpPr/>
          <p:nvPr/>
        </p:nvSpPr>
        <p:spPr>
          <a:xfrm rot="0" flipH="0" flipV="0">
            <a:off x="805724" y="386275"/>
            <a:ext cx="3244596" cy="624535"/>
          </a:xfrm>
          <a:prstGeom prst="rect">
            <a:avLst/>
          </a:prstGeom>
        </p:spPr>
      </p:sp>
      <p:sp>
        <p:nvSpPr>
          <p:cNvPr id="7867" name="Freeform 7867"/>
          <p:cNvSpPr/>
          <p:nvPr/>
        </p:nvSpPr>
        <p:spPr>
          <a:xfrm rot="0" flipH="0" flipV="0">
            <a:off x="820393" y="616730"/>
            <a:ext cx="221170" cy="285496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8" name="Freeform 7868"/>
          <p:cNvSpPr/>
          <p:nvPr/>
        </p:nvSpPr>
        <p:spPr>
          <a:xfrm rot="0" flipH="0" flipV="0">
            <a:off x="1071282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9" name="Freeform 7869"/>
          <p:cNvSpPr/>
          <p:nvPr/>
        </p:nvSpPr>
        <p:spPr>
          <a:xfrm rot="0" flipH="0" flipV="0">
            <a:off x="1279307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0" name="Freeform 7870"/>
          <p:cNvSpPr/>
          <p:nvPr/>
        </p:nvSpPr>
        <p:spPr>
          <a:xfrm rot="0" flipH="0" flipV="0">
            <a:off x="1445424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1" name="Freeform 7871"/>
          <p:cNvSpPr/>
          <p:nvPr/>
        </p:nvSpPr>
        <p:spPr>
          <a:xfrm rot="0" flipH="0" flipV="0">
            <a:off x="169002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2" name="Freeform 7872"/>
          <p:cNvSpPr/>
          <p:nvPr/>
        </p:nvSpPr>
        <p:spPr>
          <a:xfrm rot="0" flipH="0" flipV="0">
            <a:off x="1796705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3" name="Freeform 7873"/>
          <p:cNvSpPr/>
          <p:nvPr/>
        </p:nvSpPr>
        <p:spPr>
          <a:xfrm rot="0" flipH="0" flipV="0">
            <a:off x="1877287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4" name="Freeform 7874"/>
          <p:cNvSpPr/>
          <p:nvPr/>
        </p:nvSpPr>
        <p:spPr>
          <a:xfrm rot="0" flipH="0" flipV="0">
            <a:off x="2101124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5" name="Freeform 7875"/>
          <p:cNvSpPr/>
          <p:nvPr/>
        </p:nvSpPr>
        <p:spPr>
          <a:xfrm rot="0" flipH="0" flipV="0">
            <a:off x="2295816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6" name="Freeform 7876"/>
          <p:cNvSpPr/>
          <p:nvPr/>
        </p:nvSpPr>
        <p:spPr>
          <a:xfrm rot="0" flipH="0" flipV="0">
            <a:off x="2472219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7" name="Freeform 7877"/>
          <p:cNvSpPr/>
          <p:nvPr/>
        </p:nvSpPr>
        <p:spPr>
          <a:xfrm rot="0" flipH="0" flipV="0">
            <a:off x="2778923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8" name="Freeform 7878"/>
          <p:cNvSpPr/>
          <p:nvPr/>
        </p:nvSpPr>
        <p:spPr>
          <a:xfrm rot="0" flipH="0" flipV="0">
            <a:off x="300257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9" name="Freeform 7879"/>
          <p:cNvSpPr/>
          <p:nvPr/>
        </p:nvSpPr>
        <p:spPr>
          <a:xfrm rot="0" flipH="0" flipV="0">
            <a:off x="3226598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0" name="Freeform 7880"/>
          <p:cNvSpPr/>
          <p:nvPr/>
        </p:nvSpPr>
        <p:spPr>
          <a:xfrm rot="0" flipH="0" flipV="0">
            <a:off x="3414050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1" name="Freeform 7881"/>
          <p:cNvSpPr/>
          <p:nvPr/>
        </p:nvSpPr>
        <p:spPr>
          <a:xfrm rot="0" flipH="0" flipV="0">
            <a:off x="3615600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2" name="Freeform 7882"/>
          <p:cNvSpPr/>
          <p:nvPr/>
        </p:nvSpPr>
        <p:spPr>
          <a:xfrm rot="0" flipH="0" flipV="0">
            <a:off x="384610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3" name="Rectangle 7883"/>
          <p:cNvSpPr/>
          <p:nvPr/>
        </p:nvSpPr>
        <p:spPr>
          <a:xfrm rot="0" flipH="0" flipV="0">
            <a:off x="805724" y="1649601"/>
            <a:ext cx="3054553" cy="1118660"/>
          </a:xfrm>
          <a:prstGeom prst="rect">
            <a:avLst/>
          </a:prstGeom>
        </p:spPr>
      </p:sp>
      <p:sp>
        <p:nvSpPr>
          <p:cNvPr id="7884" name="Freeform 7884"/>
          <p:cNvSpPr/>
          <p:nvPr/>
        </p:nvSpPr>
        <p:spPr>
          <a:xfrm rot="0" flipH="0" flipV="0">
            <a:off x="813040" y="1728971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5" name="Freeform 7885"/>
          <p:cNvSpPr/>
          <p:nvPr/>
        </p:nvSpPr>
        <p:spPr>
          <a:xfrm rot="0" flipH="0" flipV="0">
            <a:off x="866075" y="1727599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6" name="Freeform 7886"/>
          <p:cNvSpPr/>
          <p:nvPr/>
        </p:nvSpPr>
        <p:spPr>
          <a:xfrm rot="0" flipH="0" flipV="0">
            <a:off x="954162" y="1727599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7" name="Freeform 7887"/>
          <p:cNvSpPr/>
          <p:nvPr/>
        </p:nvSpPr>
        <p:spPr>
          <a:xfrm rot="0" flipH="0" flipV="0">
            <a:off x="1040420" y="1727599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8" name="Freeform 7888"/>
          <p:cNvSpPr/>
          <p:nvPr/>
        </p:nvSpPr>
        <p:spPr>
          <a:xfrm rot="0" flipH="0" flipV="0">
            <a:off x="1128812" y="1775453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9" name="Freeform 7889"/>
          <p:cNvSpPr/>
          <p:nvPr/>
        </p:nvSpPr>
        <p:spPr>
          <a:xfrm rot="0" flipH="0" flipV="0">
            <a:off x="1191449" y="17210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0" name="Freeform 7890"/>
          <p:cNvSpPr/>
          <p:nvPr/>
        </p:nvSpPr>
        <p:spPr>
          <a:xfrm rot="0" flipH="0" flipV="0">
            <a:off x="1231987" y="175198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1" name="Freeform 7891"/>
          <p:cNvSpPr/>
          <p:nvPr/>
        </p:nvSpPr>
        <p:spPr>
          <a:xfrm rot="0" flipH="0" flipV="0">
            <a:off x="1313674" y="175213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2" name="Freeform 7892"/>
          <p:cNvSpPr/>
          <p:nvPr/>
        </p:nvSpPr>
        <p:spPr>
          <a:xfrm rot="0" flipH="0" flipV="0">
            <a:off x="1400694" y="175198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3" name="Freeform 7893"/>
          <p:cNvSpPr/>
          <p:nvPr/>
        </p:nvSpPr>
        <p:spPr>
          <a:xfrm rot="0" flipH="0" flipV="0">
            <a:off x="1495030" y="17210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4" name="Freeform 7894"/>
          <p:cNvSpPr/>
          <p:nvPr/>
        </p:nvSpPr>
        <p:spPr>
          <a:xfrm rot="0" flipH="0" flipV="0">
            <a:off x="1537702" y="17210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5" name="Freeform 7895"/>
          <p:cNvSpPr/>
          <p:nvPr/>
        </p:nvSpPr>
        <p:spPr>
          <a:xfrm rot="0" flipH="0" flipV="0">
            <a:off x="1574125" y="17503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6" name="Freeform 7896"/>
          <p:cNvSpPr/>
          <p:nvPr/>
        </p:nvSpPr>
        <p:spPr>
          <a:xfrm rot="0" flipH="0" flipV="0">
            <a:off x="1694217" y="175030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7" name="Freeform 7897"/>
          <p:cNvSpPr/>
          <p:nvPr/>
        </p:nvSpPr>
        <p:spPr>
          <a:xfrm rot="0" flipH="0" flipV="0">
            <a:off x="1774074" y="172287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8" name="Freeform 7898"/>
          <p:cNvSpPr/>
          <p:nvPr/>
        </p:nvSpPr>
        <p:spPr>
          <a:xfrm rot="0" flipH="0" flipV="0">
            <a:off x="1853932" y="17318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9" name="Freeform 7899"/>
          <p:cNvSpPr/>
          <p:nvPr/>
        </p:nvSpPr>
        <p:spPr>
          <a:xfrm rot="0" flipH="0" flipV="0">
            <a:off x="1913825" y="17503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0" name="Freeform 7900"/>
          <p:cNvSpPr/>
          <p:nvPr/>
        </p:nvSpPr>
        <p:spPr>
          <a:xfrm rot="0" flipH="0" flipV="0">
            <a:off x="1998407" y="17199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1" name="Freeform 7901"/>
          <p:cNvSpPr/>
          <p:nvPr/>
        </p:nvSpPr>
        <p:spPr>
          <a:xfrm rot="0" flipH="0" flipV="0">
            <a:off x="2045041" y="17210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2" name="Freeform 7902"/>
          <p:cNvSpPr/>
          <p:nvPr/>
        </p:nvSpPr>
        <p:spPr>
          <a:xfrm rot="0" flipH="0" flipV="0">
            <a:off x="2071406" y="1752136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3" name="Freeform 7903"/>
          <p:cNvSpPr/>
          <p:nvPr/>
        </p:nvSpPr>
        <p:spPr>
          <a:xfrm rot="0" flipH="0" flipV="0">
            <a:off x="2158579" y="17503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4" name="Freeform 7904"/>
          <p:cNvSpPr/>
          <p:nvPr/>
        </p:nvSpPr>
        <p:spPr>
          <a:xfrm rot="0" flipH="0" flipV="0">
            <a:off x="2258097" y="171997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5" name="Freeform 7905"/>
          <p:cNvSpPr/>
          <p:nvPr/>
        </p:nvSpPr>
        <p:spPr>
          <a:xfrm rot="0" flipH="0" flipV="0">
            <a:off x="2328048" y="17503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6" name="Freeform 7906"/>
          <p:cNvSpPr/>
          <p:nvPr/>
        </p:nvSpPr>
        <p:spPr>
          <a:xfrm rot="0" flipH="0" flipV="0">
            <a:off x="2454235" y="175076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7" name="Freeform 7907"/>
          <p:cNvSpPr/>
          <p:nvPr/>
        </p:nvSpPr>
        <p:spPr>
          <a:xfrm rot="0" flipH="0" flipV="0">
            <a:off x="2503003" y="17503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8" name="Freeform 7908"/>
          <p:cNvSpPr/>
          <p:nvPr/>
        </p:nvSpPr>
        <p:spPr>
          <a:xfrm rot="0" flipH="0" flipV="0">
            <a:off x="2586671" y="1721046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9" name="Freeform 7909"/>
          <p:cNvSpPr/>
          <p:nvPr/>
        </p:nvSpPr>
        <p:spPr>
          <a:xfrm rot="0" flipH="0" flipV="0">
            <a:off x="2682073" y="17199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0" name="Freeform 7910"/>
          <p:cNvSpPr/>
          <p:nvPr/>
        </p:nvSpPr>
        <p:spPr>
          <a:xfrm rot="0" flipH="0" flipV="0">
            <a:off x="2721088" y="17503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1" name="Freeform 7911"/>
          <p:cNvSpPr/>
          <p:nvPr/>
        </p:nvSpPr>
        <p:spPr>
          <a:xfrm rot="0" flipH="0" flipV="0">
            <a:off x="2805670" y="17503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2" name="Freeform 7912"/>
          <p:cNvSpPr/>
          <p:nvPr/>
        </p:nvSpPr>
        <p:spPr>
          <a:xfrm rot="0" flipH="0" flipV="0">
            <a:off x="2895738" y="17210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3" name="Freeform 7913"/>
          <p:cNvSpPr/>
          <p:nvPr/>
        </p:nvSpPr>
        <p:spPr>
          <a:xfrm rot="0" flipH="0" flipV="0">
            <a:off x="2971329" y="17318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4" name="Freeform 7914"/>
          <p:cNvSpPr/>
          <p:nvPr/>
        </p:nvSpPr>
        <p:spPr>
          <a:xfrm rot="0" flipH="0" flipV="0">
            <a:off x="3037622" y="17199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5" name="Freeform 7915"/>
          <p:cNvSpPr/>
          <p:nvPr/>
        </p:nvSpPr>
        <p:spPr>
          <a:xfrm rot="0" flipH="0" flipV="0">
            <a:off x="3083038" y="17199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6" name="Freeform 7916"/>
          <p:cNvSpPr/>
          <p:nvPr/>
        </p:nvSpPr>
        <p:spPr>
          <a:xfrm rot="0" flipH="0" flipV="0">
            <a:off x="3117023" y="175213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7" name="Freeform 7917"/>
          <p:cNvSpPr/>
          <p:nvPr/>
        </p:nvSpPr>
        <p:spPr>
          <a:xfrm rot="0" flipH="0" flipV="0">
            <a:off x="3204958" y="17199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8" name="Freeform 7918"/>
          <p:cNvSpPr/>
          <p:nvPr/>
        </p:nvSpPr>
        <p:spPr>
          <a:xfrm rot="0" flipH="0" flipV="0">
            <a:off x="3245496" y="175030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9" name="Freeform 7919"/>
          <p:cNvSpPr/>
          <p:nvPr/>
        </p:nvSpPr>
        <p:spPr>
          <a:xfrm rot="0" flipH="0" flipV="0">
            <a:off x="3323982" y="17503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0" name="Freeform 7920"/>
          <p:cNvSpPr/>
          <p:nvPr/>
        </p:nvSpPr>
        <p:spPr>
          <a:xfrm rot="0" flipH="0" flipV="0">
            <a:off x="3409783" y="17503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1" name="Freeform 7921"/>
          <p:cNvSpPr/>
          <p:nvPr/>
        </p:nvSpPr>
        <p:spPr>
          <a:xfrm rot="0" flipH="0" flipV="0">
            <a:off x="821117" y="190202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2" name="Freeform 7922"/>
          <p:cNvSpPr/>
          <p:nvPr/>
        </p:nvSpPr>
        <p:spPr>
          <a:xfrm rot="0" flipH="0" flipV="0">
            <a:off x="906766" y="19312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3" name="Freeform 7923"/>
          <p:cNvSpPr/>
          <p:nvPr/>
        </p:nvSpPr>
        <p:spPr>
          <a:xfrm rot="0" flipH="0" flipV="0">
            <a:off x="968335" y="1900954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4" name="Freeform 7924"/>
          <p:cNvSpPr/>
          <p:nvPr/>
        </p:nvSpPr>
        <p:spPr>
          <a:xfrm rot="0" flipH="0" flipV="0">
            <a:off x="1036915" y="193128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5" name="Freeform 7925"/>
          <p:cNvSpPr/>
          <p:nvPr/>
        </p:nvSpPr>
        <p:spPr>
          <a:xfrm rot="0" flipH="0" flipV="0">
            <a:off x="1121497" y="19312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6" name="Freeform 7926"/>
          <p:cNvSpPr/>
          <p:nvPr/>
        </p:nvSpPr>
        <p:spPr>
          <a:xfrm rot="0" flipH="0" flipV="0">
            <a:off x="1211566" y="193128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7" name="Freeform 7927"/>
          <p:cNvSpPr/>
          <p:nvPr/>
        </p:nvSpPr>
        <p:spPr>
          <a:xfrm rot="0" flipH="0" flipV="0">
            <a:off x="1352841" y="19009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8" name="Freeform 7928"/>
          <p:cNvSpPr/>
          <p:nvPr/>
        </p:nvSpPr>
        <p:spPr>
          <a:xfrm rot="0" flipH="0" flipV="0">
            <a:off x="1393379" y="193128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9" name="Freeform 7929"/>
          <p:cNvSpPr/>
          <p:nvPr/>
        </p:nvSpPr>
        <p:spPr>
          <a:xfrm rot="0" flipH="0" flipV="0">
            <a:off x="1471865" y="193128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0" name="Freeform 7930"/>
          <p:cNvSpPr/>
          <p:nvPr/>
        </p:nvSpPr>
        <p:spPr>
          <a:xfrm rot="0" flipH="0" flipV="0">
            <a:off x="1557666" y="19312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1" name="Freeform 7931"/>
          <p:cNvSpPr/>
          <p:nvPr/>
        </p:nvSpPr>
        <p:spPr>
          <a:xfrm rot="0" flipH="0" flipV="0">
            <a:off x="1675471" y="191284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2" name="Freeform 7932"/>
          <p:cNvSpPr/>
          <p:nvPr/>
        </p:nvSpPr>
        <p:spPr>
          <a:xfrm rot="0" flipH="0" flipV="0">
            <a:off x="1740851" y="193295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3" name="Freeform 7933"/>
          <p:cNvSpPr/>
          <p:nvPr/>
        </p:nvSpPr>
        <p:spPr>
          <a:xfrm rot="0" flipH="0" flipV="0">
            <a:off x="1824976" y="191284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4" name="Freeform 7934"/>
          <p:cNvSpPr/>
          <p:nvPr/>
        </p:nvSpPr>
        <p:spPr>
          <a:xfrm rot="0" flipH="0" flipV="0">
            <a:off x="1892489" y="190202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5" name="Freeform 7935"/>
          <p:cNvSpPr/>
          <p:nvPr/>
        </p:nvSpPr>
        <p:spPr>
          <a:xfrm rot="0" flipH="0" flipV="0">
            <a:off x="1977071" y="19009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6" name="Freeform 7936"/>
          <p:cNvSpPr/>
          <p:nvPr/>
        </p:nvSpPr>
        <p:spPr>
          <a:xfrm rot="0" flipH="0" flipV="0">
            <a:off x="2023705" y="193128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7" name="Freeform 7937"/>
          <p:cNvSpPr/>
          <p:nvPr/>
        </p:nvSpPr>
        <p:spPr>
          <a:xfrm rot="0" flipH="0" flipV="0">
            <a:off x="2164066" y="193295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8" name="Freeform 7938"/>
          <p:cNvSpPr/>
          <p:nvPr/>
        </p:nvSpPr>
        <p:spPr>
          <a:xfrm rot="0" flipH="0" flipV="0">
            <a:off x="2252305" y="193128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9" name="Freeform 7939"/>
          <p:cNvSpPr/>
          <p:nvPr/>
        </p:nvSpPr>
        <p:spPr>
          <a:xfrm rot="0" flipH="0" flipV="0">
            <a:off x="2366910" y="193128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0" name="Freeform 7940"/>
          <p:cNvSpPr/>
          <p:nvPr/>
        </p:nvSpPr>
        <p:spPr>
          <a:xfrm rot="0" flipH="0" flipV="0">
            <a:off x="2457741" y="190202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1" name="Freeform 7941"/>
          <p:cNvSpPr/>
          <p:nvPr/>
        </p:nvSpPr>
        <p:spPr>
          <a:xfrm rot="0" flipH="0" flipV="0">
            <a:off x="2499193" y="19009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2" name="Freeform 7942"/>
          <p:cNvSpPr/>
          <p:nvPr/>
        </p:nvSpPr>
        <p:spPr>
          <a:xfrm rot="0" flipH="0" flipV="0">
            <a:off x="2569297" y="193311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3" name="Freeform 7943"/>
          <p:cNvSpPr/>
          <p:nvPr/>
        </p:nvSpPr>
        <p:spPr>
          <a:xfrm rot="0" flipH="0" flipV="0">
            <a:off x="2652203" y="19312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4" name="Freeform 7944"/>
          <p:cNvSpPr/>
          <p:nvPr/>
        </p:nvSpPr>
        <p:spPr>
          <a:xfrm rot="0" flipH="0" flipV="0">
            <a:off x="2740138" y="193295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5" name="Freeform 7945"/>
          <p:cNvSpPr/>
          <p:nvPr/>
        </p:nvSpPr>
        <p:spPr>
          <a:xfrm rot="0" flipH="0" flipV="0">
            <a:off x="2834474" y="190202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6" name="Freeform 7946"/>
          <p:cNvSpPr/>
          <p:nvPr/>
        </p:nvSpPr>
        <p:spPr>
          <a:xfrm rot="0" flipH="0" flipV="0">
            <a:off x="2919970" y="1902021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7" name="Freeform 7947"/>
          <p:cNvSpPr/>
          <p:nvPr/>
        </p:nvSpPr>
        <p:spPr>
          <a:xfrm rot="0" flipH="0" flipV="0">
            <a:off x="3015372" y="19009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8" name="Freeform 7948"/>
          <p:cNvSpPr/>
          <p:nvPr/>
        </p:nvSpPr>
        <p:spPr>
          <a:xfrm rot="0" flipH="0" flipV="0">
            <a:off x="3055911" y="193128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9" name="Freeform 7949"/>
          <p:cNvSpPr/>
          <p:nvPr/>
        </p:nvSpPr>
        <p:spPr>
          <a:xfrm rot="0" flipH="0" flipV="0">
            <a:off x="3135921" y="193128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0" name="Freeform 7950"/>
          <p:cNvSpPr/>
          <p:nvPr/>
        </p:nvSpPr>
        <p:spPr>
          <a:xfrm rot="0" flipH="0" flipV="0">
            <a:off x="3215778" y="19312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1" name="Freeform 7951"/>
          <p:cNvSpPr/>
          <p:nvPr/>
        </p:nvSpPr>
        <p:spPr>
          <a:xfrm rot="0" flipH="0" flipV="0">
            <a:off x="3299598" y="19312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2" name="Freeform 7952"/>
          <p:cNvSpPr/>
          <p:nvPr/>
        </p:nvSpPr>
        <p:spPr>
          <a:xfrm rot="0" flipH="0" flipV="0">
            <a:off x="3389667" y="19312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3" name="Freeform 7953"/>
          <p:cNvSpPr/>
          <p:nvPr/>
        </p:nvSpPr>
        <p:spPr>
          <a:xfrm rot="0" flipH="0" flipV="0">
            <a:off x="3470743" y="1990108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4" name="Freeform 7954"/>
          <p:cNvSpPr/>
          <p:nvPr/>
        </p:nvSpPr>
        <p:spPr>
          <a:xfrm rot="0" flipH="0" flipV="0">
            <a:off x="3530789" y="1910251"/>
            <a:ext cx="80772" cy="95707"/>
          </a:xfrm>
          <a:custGeom>
            <a:pathLst>
              <a:path w="6731000" h="7975600">
                <a:moveTo>
                  <a:pt x="0" y="0"/>
                </a:moveTo>
                <a:lnTo>
                  <a:pt x="1193800" y="0"/>
                </a:lnTo>
                <a:lnTo>
                  <a:pt x="3479800" y="3873500"/>
                </a:lnTo>
                <a:lnTo>
                  <a:pt x="3225800" y="3873500"/>
                </a:lnTo>
                <a:lnTo>
                  <a:pt x="5549900" y="0"/>
                </a:lnTo>
                <a:lnTo>
                  <a:pt x="6731000" y="0"/>
                </a:lnTo>
                <a:lnTo>
                  <a:pt x="3848100" y="4699000"/>
                </a:lnTo>
                <a:lnTo>
                  <a:pt x="3848100" y="7975600"/>
                </a:lnTo>
                <a:lnTo>
                  <a:pt x="2844800" y="7975600"/>
                </a:lnTo>
                <a:lnTo>
                  <a:pt x="2844800" y="4699000"/>
                </a:lnTo>
                <a:close/>
                <a:moveTo>
                  <a:pt x="78613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5" name="Freeform 7955"/>
          <p:cNvSpPr/>
          <p:nvPr/>
        </p:nvSpPr>
        <p:spPr>
          <a:xfrm rot="0" flipH="0" flipV="0">
            <a:off x="3628325" y="190202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6" name="Freeform 7956"/>
          <p:cNvSpPr/>
          <p:nvPr/>
        </p:nvSpPr>
        <p:spPr>
          <a:xfrm rot="0" flipH="0" flipV="0">
            <a:off x="3708030" y="193128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7" name="Freeform 7957"/>
          <p:cNvSpPr/>
          <p:nvPr/>
        </p:nvSpPr>
        <p:spPr>
          <a:xfrm rot="0" flipH="0" flipV="0">
            <a:off x="3792917" y="19009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8" name="Freeform 7958"/>
          <p:cNvSpPr/>
          <p:nvPr/>
        </p:nvSpPr>
        <p:spPr>
          <a:xfrm rot="0" flipH="0" flipV="0">
            <a:off x="815021" y="211225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9" name="Freeform 7959"/>
          <p:cNvSpPr/>
          <p:nvPr/>
        </p:nvSpPr>
        <p:spPr>
          <a:xfrm rot="0" flipH="0" flipV="0">
            <a:off x="894878" y="208482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0" name="Freeform 7960"/>
          <p:cNvSpPr/>
          <p:nvPr/>
        </p:nvSpPr>
        <p:spPr>
          <a:xfrm rot="0" flipH="0" flipV="0">
            <a:off x="974736" y="209381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1" name="Freeform 7961"/>
          <p:cNvSpPr/>
          <p:nvPr/>
        </p:nvSpPr>
        <p:spPr>
          <a:xfrm rot="0" flipH="0" flipV="0">
            <a:off x="1034629" y="2112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2" name="Freeform 7962"/>
          <p:cNvSpPr/>
          <p:nvPr/>
        </p:nvSpPr>
        <p:spPr>
          <a:xfrm rot="0" flipH="0" flipV="0">
            <a:off x="1119211" y="2081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3" name="Freeform 7963"/>
          <p:cNvSpPr/>
          <p:nvPr/>
        </p:nvSpPr>
        <p:spPr>
          <a:xfrm rot="0" flipH="0" flipV="0">
            <a:off x="1165846" y="208299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4" name="Freeform 7964"/>
          <p:cNvSpPr/>
          <p:nvPr/>
        </p:nvSpPr>
        <p:spPr>
          <a:xfrm rot="0" flipH="0" flipV="0">
            <a:off x="1192211" y="2114086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5" name="Freeform 7965"/>
          <p:cNvSpPr/>
          <p:nvPr/>
        </p:nvSpPr>
        <p:spPr>
          <a:xfrm rot="0" flipH="0" flipV="0">
            <a:off x="1279384" y="211225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6" name="Freeform 7966"/>
          <p:cNvSpPr/>
          <p:nvPr/>
        </p:nvSpPr>
        <p:spPr>
          <a:xfrm rot="0" flipH="0" flipV="0">
            <a:off x="1407400" y="211225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7" name="Freeform 7967"/>
          <p:cNvSpPr/>
          <p:nvPr/>
        </p:nvSpPr>
        <p:spPr>
          <a:xfrm rot="0" flipH="0" flipV="0">
            <a:off x="1547760" y="211393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8" name="Freeform 7968"/>
          <p:cNvSpPr/>
          <p:nvPr/>
        </p:nvSpPr>
        <p:spPr>
          <a:xfrm rot="0" flipH="0" flipV="0">
            <a:off x="1634476" y="2112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9" name="Freeform 7969"/>
          <p:cNvSpPr/>
          <p:nvPr/>
        </p:nvSpPr>
        <p:spPr>
          <a:xfrm rot="0" flipH="0" flipV="0">
            <a:off x="1715095" y="209381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0" name="Freeform 7970"/>
          <p:cNvSpPr/>
          <p:nvPr/>
        </p:nvSpPr>
        <p:spPr>
          <a:xfrm rot="0" flipH="0" flipV="0">
            <a:off x="1774988" y="2112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1" name="Freeform 7971"/>
          <p:cNvSpPr/>
          <p:nvPr/>
        </p:nvSpPr>
        <p:spPr>
          <a:xfrm rot="0" flipH="0" flipV="0">
            <a:off x="1894318" y="2112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2" name="Freeform 7972"/>
          <p:cNvSpPr/>
          <p:nvPr/>
        </p:nvSpPr>
        <p:spPr>
          <a:xfrm rot="0" flipH="0" flipV="0">
            <a:off x="1985148" y="211225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3" name="Freeform 7973"/>
          <p:cNvSpPr/>
          <p:nvPr/>
        </p:nvSpPr>
        <p:spPr>
          <a:xfrm rot="0" flipH="0" flipV="0">
            <a:off x="2113164" y="2082996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4" name="Freeform 7974"/>
          <p:cNvSpPr/>
          <p:nvPr/>
        </p:nvSpPr>
        <p:spPr>
          <a:xfrm rot="0" flipH="0" flipV="0">
            <a:off x="2195765" y="2112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5" name="Freeform 7975"/>
          <p:cNvSpPr/>
          <p:nvPr/>
        </p:nvSpPr>
        <p:spPr>
          <a:xfrm rot="0" flipH="0" flipV="0">
            <a:off x="2273946" y="2112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6" name="Freeform 7976"/>
          <p:cNvSpPr/>
          <p:nvPr/>
        </p:nvSpPr>
        <p:spPr>
          <a:xfrm rot="0" flipH="0" flipV="0">
            <a:off x="2349536" y="209381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7" name="Freeform 7977"/>
          <p:cNvSpPr/>
          <p:nvPr/>
        </p:nvSpPr>
        <p:spPr>
          <a:xfrm rot="0" flipH="0" flipV="0">
            <a:off x="2410801" y="2112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8" name="Freeform 7978"/>
          <p:cNvSpPr/>
          <p:nvPr/>
        </p:nvSpPr>
        <p:spPr>
          <a:xfrm rot="0" flipH="0" flipV="0">
            <a:off x="2500870" y="208299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9" name="Freeform 7979"/>
          <p:cNvSpPr/>
          <p:nvPr/>
        </p:nvSpPr>
        <p:spPr>
          <a:xfrm rot="0" flipH="0" flipV="0">
            <a:off x="2586519" y="2112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0" name="Freeform 7980"/>
          <p:cNvSpPr/>
          <p:nvPr/>
        </p:nvSpPr>
        <p:spPr>
          <a:xfrm rot="0" flipH="0" flipV="0">
            <a:off x="2648088" y="208192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1" name="Freeform 7981"/>
          <p:cNvSpPr/>
          <p:nvPr/>
        </p:nvSpPr>
        <p:spPr>
          <a:xfrm rot="0" flipH="0" flipV="0">
            <a:off x="2716668" y="2112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2" name="Freeform 7982"/>
          <p:cNvSpPr/>
          <p:nvPr/>
        </p:nvSpPr>
        <p:spPr>
          <a:xfrm rot="0" flipH="0" flipV="0">
            <a:off x="2801250" y="2112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3" name="Freeform 7983"/>
          <p:cNvSpPr/>
          <p:nvPr/>
        </p:nvSpPr>
        <p:spPr>
          <a:xfrm rot="0" flipH="0" flipV="0">
            <a:off x="2891318" y="211225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4" name="Freeform 7984"/>
          <p:cNvSpPr/>
          <p:nvPr/>
        </p:nvSpPr>
        <p:spPr>
          <a:xfrm rot="0" flipH="0" flipV="0">
            <a:off x="3032593" y="2081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5" name="Freeform 7985"/>
          <p:cNvSpPr/>
          <p:nvPr/>
        </p:nvSpPr>
        <p:spPr>
          <a:xfrm rot="0" flipH="0" flipV="0">
            <a:off x="3079228" y="211225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6" name="Freeform 7986"/>
          <p:cNvSpPr/>
          <p:nvPr/>
        </p:nvSpPr>
        <p:spPr>
          <a:xfrm rot="0" flipH="0" flipV="0">
            <a:off x="3163505" y="2112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7" name="Freeform 7987"/>
          <p:cNvSpPr/>
          <p:nvPr/>
        </p:nvSpPr>
        <p:spPr>
          <a:xfrm rot="0" flipH="0" flipV="0">
            <a:off x="3249306" y="211225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8" name="Freeform 7988"/>
          <p:cNvSpPr/>
          <p:nvPr/>
        </p:nvSpPr>
        <p:spPr>
          <a:xfrm rot="0" flipH="0" flipV="0">
            <a:off x="3330383" y="2172303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9" name="Freeform 7989"/>
          <p:cNvSpPr/>
          <p:nvPr/>
        </p:nvSpPr>
        <p:spPr>
          <a:xfrm rot="0" flipH="0" flipV="0">
            <a:off x="3380675" y="208192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0" name="Freeform 7990"/>
          <p:cNvSpPr/>
          <p:nvPr/>
        </p:nvSpPr>
        <p:spPr>
          <a:xfrm rot="0" flipH="0" flipV="0">
            <a:off x="3449255" y="2112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1" name="Freeform 7991"/>
          <p:cNvSpPr/>
          <p:nvPr/>
        </p:nvSpPr>
        <p:spPr>
          <a:xfrm rot="0" flipH="0" flipV="0">
            <a:off x="3533989" y="211225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2" name="Freeform 7992"/>
          <p:cNvSpPr/>
          <p:nvPr/>
        </p:nvSpPr>
        <p:spPr>
          <a:xfrm rot="0" flipH="0" flipV="0">
            <a:off x="3613999" y="211225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3" name="Freeform 7993"/>
          <p:cNvSpPr/>
          <p:nvPr/>
        </p:nvSpPr>
        <p:spPr>
          <a:xfrm rot="0" flipH="0" flipV="0">
            <a:off x="3693857" y="2112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4" name="Freeform 7994"/>
          <p:cNvSpPr/>
          <p:nvPr/>
        </p:nvSpPr>
        <p:spPr>
          <a:xfrm rot="0" flipH="0" flipV="0">
            <a:off x="804810" y="229506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5" name="Freeform 7995"/>
          <p:cNvSpPr/>
          <p:nvPr/>
        </p:nvSpPr>
        <p:spPr>
          <a:xfrm rot="0" flipH="0" flipV="0">
            <a:off x="885582" y="2263971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6" name="Freeform 7996"/>
          <p:cNvSpPr/>
          <p:nvPr/>
        </p:nvSpPr>
        <p:spPr>
          <a:xfrm rot="0" flipH="0" flipV="0">
            <a:off x="980985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7" name="Freeform 7997"/>
          <p:cNvSpPr/>
          <p:nvPr/>
        </p:nvSpPr>
        <p:spPr>
          <a:xfrm rot="0" flipH="0" flipV="0">
            <a:off x="1027619" y="2293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8" name="Freeform 7998"/>
          <p:cNvSpPr/>
          <p:nvPr/>
        </p:nvSpPr>
        <p:spPr>
          <a:xfrm rot="0" flipH="0" flipV="0">
            <a:off x="1142986" y="229506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9" name="Freeform 7999"/>
          <p:cNvSpPr/>
          <p:nvPr/>
        </p:nvSpPr>
        <p:spPr>
          <a:xfrm rot="0" flipH="0" flipV="0">
            <a:off x="1225891" y="229323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0" name="Freeform 8000"/>
          <p:cNvSpPr/>
          <p:nvPr/>
        </p:nvSpPr>
        <p:spPr>
          <a:xfrm rot="0" flipH="0" flipV="0">
            <a:off x="1314741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1" name="Freeform 8001"/>
          <p:cNvSpPr/>
          <p:nvPr/>
        </p:nvSpPr>
        <p:spPr>
          <a:xfrm rot="0" flipH="0" flipV="0">
            <a:off x="1361375" y="226397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2" name="Freeform 8002"/>
          <p:cNvSpPr/>
          <p:nvPr/>
        </p:nvSpPr>
        <p:spPr>
          <a:xfrm rot="0" flipH="0" flipV="0">
            <a:off x="1443061" y="227479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3" name="Freeform 8003"/>
          <p:cNvSpPr/>
          <p:nvPr/>
        </p:nvSpPr>
        <p:spPr>
          <a:xfrm rot="0" flipH="0" flipV="0">
            <a:off x="1504326" y="229323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4" name="Freeform 8004"/>
          <p:cNvSpPr/>
          <p:nvPr/>
        </p:nvSpPr>
        <p:spPr>
          <a:xfrm rot="0" flipH="0" flipV="0">
            <a:off x="1588146" y="229323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5" name="Freeform 8005"/>
          <p:cNvSpPr/>
          <p:nvPr/>
        </p:nvSpPr>
        <p:spPr>
          <a:xfrm rot="0" flipH="0" flipV="0">
            <a:off x="1714333" y="2293232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6" name="Freeform 8006"/>
          <p:cNvSpPr/>
          <p:nvPr/>
        </p:nvSpPr>
        <p:spPr>
          <a:xfrm rot="0" flipH="0" flipV="0">
            <a:off x="1803335" y="229368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7" name="Freeform 8007"/>
          <p:cNvSpPr/>
          <p:nvPr/>
        </p:nvSpPr>
        <p:spPr>
          <a:xfrm rot="0" flipH="0" flipV="0">
            <a:off x="1850731" y="2293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8" name="Freeform 8008"/>
          <p:cNvSpPr/>
          <p:nvPr/>
        </p:nvSpPr>
        <p:spPr>
          <a:xfrm rot="0" flipH="0" flipV="0">
            <a:off x="1931351" y="227479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9" name="Freeform 8009"/>
          <p:cNvSpPr/>
          <p:nvPr/>
        </p:nvSpPr>
        <p:spPr>
          <a:xfrm rot="0" flipH="0" flipV="0">
            <a:off x="1991244" y="2293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0" name="Freeform 8010"/>
          <p:cNvSpPr/>
          <p:nvPr/>
        </p:nvSpPr>
        <p:spPr>
          <a:xfrm rot="0" flipH="0" flipV="0">
            <a:off x="2082074" y="2293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1" name="Freeform 8011"/>
          <p:cNvSpPr/>
          <p:nvPr/>
        </p:nvSpPr>
        <p:spPr>
          <a:xfrm rot="0" flipH="0" flipV="0">
            <a:off x="2172753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2" name="Freeform 8012"/>
          <p:cNvSpPr/>
          <p:nvPr/>
        </p:nvSpPr>
        <p:spPr>
          <a:xfrm rot="0" flipH="0" flipV="0">
            <a:off x="2219387" y="2293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3" name="Freeform 8013"/>
          <p:cNvSpPr/>
          <p:nvPr/>
        </p:nvSpPr>
        <p:spPr>
          <a:xfrm rot="0" flipH="0" flipV="0">
            <a:off x="2347403" y="2293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4" name="Freeform 8014"/>
          <p:cNvSpPr/>
          <p:nvPr/>
        </p:nvSpPr>
        <p:spPr>
          <a:xfrm rot="0" flipH="0" flipV="0">
            <a:off x="2431680" y="229323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5" name="Freeform 8015"/>
          <p:cNvSpPr/>
          <p:nvPr/>
        </p:nvSpPr>
        <p:spPr>
          <a:xfrm rot="0" flipH="0" flipV="0">
            <a:off x="2515348" y="229490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6" name="Freeform 8016"/>
          <p:cNvSpPr/>
          <p:nvPr/>
        </p:nvSpPr>
        <p:spPr>
          <a:xfrm rot="0" flipH="0" flipV="0">
            <a:off x="2599473" y="227479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7" name="Freeform 8017"/>
          <p:cNvSpPr/>
          <p:nvPr/>
        </p:nvSpPr>
        <p:spPr>
          <a:xfrm rot="0" flipH="0" flipV="0">
            <a:off x="2666986" y="229368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8" name="Freeform 8018"/>
          <p:cNvSpPr/>
          <p:nvPr/>
        </p:nvSpPr>
        <p:spPr>
          <a:xfrm rot="0" flipH="0" flipV="0">
            <a:off x="2714382" y="2293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9" name="Freeform 8019"/>
          <p:cNvSpPr/>
          <p:nvPr/>
        </p:nvSpPr>
        <p:spPr>
          <a:xfrm rot="0" flipH="0" flipV="0">
            <a:off x="2805213" y="2293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0" name="Freeform 8020"/>
          <p:cNvSpPr/>
          <p:nvPr/>
        </p:nvSpPr>
        <p:spPr>
          <a:xfrm rot="0" flipH="0" flipV="0">
            <a:off x="2895890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1" name="Freeform 8021"/>
          <p:cNvSpPr/>
          <p:nvPr/>
        </p:nvSpPr>
        <p:spPr>
          <a:xfrm rot="0" flipH="0" flipV="0">
            <a:off x="2942525" y="226397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2" name="Freeform 8022"/>
          <p:cNvSpPr/>
          <p:nvPr/>
        </p:nvSpPr>
        <p:spPr>
          <a:xfrm rot="0" flipH="0" flipV="0">
            <a:off x="3022230" y="229323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3" name="Freeform 8023"/>
          <p:cNvSpPr/>
          <p:nvPr/>
        </p:nvSpPr>
        <p:spPr>
          <a:xfrm rot="0" flipH="0" flipV="0">
            <a:off x="3107117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4" name="Freeform 8024"/>
          <p:cNvSpPr/>
          <p:nvPr/>
        </p:nvSpPr>
        <p:spPr>
          <a:xfrm rot="0" flipH="0" flipV="0">
            <a:off x="3185603" y="2257113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5" name="Freeform 8025"/>
          <p:cNvSpPr/>
          <p:nvPr/>
        </p:nvSpPr>
        <p:spPr>
          <a:xfrm rot="0" flipH="0" flipV="0">
            <a:off x="3233761" y="227479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6" name="Freeform 8026"/>
          <p:cNvSpPr/>
          <p:nvPr/>
        </p:nvSpPr>
        <p:spPr>
          <a:xfrm rot="0" flipH="0" flipV="0">
            <a:off x="3295026" y="229323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7" name="Freeform 8027"/>
          <p:cNvSpPr/>
          <p:nvPr/>
        </p:nvSpPr>
        <p:spPr>
          <a:xfrm rot="0" flipH="0" flipV="0">
            <a:off x="3383875" y="2262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8" name="Freeform 8028"/>
          <p:cNvSpPr/>
          <p:nvPr/>
        </p:nvSpPr>
        <p:spPr>
          <a:xfrm rot="0" flipH="0" flipV="0">
            <a:off x="810906" y="24557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9" name="Freeform 8029"/>
          <p:cNvSpPr/>
          <p:nvPr/>
        </p:nvSpPr>
        <p:spPr>
          <a:xfrm rot="0" flipH="0" flipV="0">
            <a:off x="870799" y="24742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0" name="Freeform 8030"/>
          <p:cNvSpPr/>
          <p:nvPr/>
        </p:nvSpPr>
        <p:spPr>
          <a:xfrm rot="0" flipH="0" flipV="0">
            <a:off x="960410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1" name="Freeform 8031"/>
          <p:cNvSpPr/>
          <p:nvPr/>
        </p:nvSpPr>
        <p:spPr>
          <a:xfrm rot="0" flipH="0" flipV="0">
            <a:off x="1000949" y="247420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2" name="Freeform 8032"/>
          <p:cNvSpPr/>
          <p:nvPr/>
        </p:nvSpPr>
        <p:spPr>
          <a:xfrm rot="0" flipH="0" flipV="0">
            <a:off x="1085836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3" name="Freeform 8033"/>
          <p:cNvSpPr/>
          <p:nvPr/>
        </p:nvSpPr>
        <p:spPr>
          <a:xfrm rot="0" flipH="0" flipV="0">
            <a:off x="1132470" y="2474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4" name="Freeform 8034"/>
          <p:cNvSpPr/>
          <p:nvPr/>
        </p:nvSpPr>
        <p:spPr>
          <a:xfrm rot="0" flipH="0" flipV="0">
            <a:off x="1224367" y="2474207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5" name="Freeform 8035"/>
          <p:cNvSpPr/>
          <p:nvPr/>
        </p:nvSpPr>
        <p:spPr>
          <a:xfrm rot="0" flipH="0" flipV="0">
            <a:off x="1307120" y="244677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6" name="Freeform 8036"/>
          <p:cNvSpPr/>
          <p:nvPr/>
        </p:nvSpPr>
        <p:spPr>
          <a:xfrm rot="0" flipH="0" flipV="0">
            <a:off x="1395970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7" name="Freeform 8037"/>
          <p:cNvSpPr/>
          <p:nvPr/>
        </p:nvSpPr>
        <p:spPr>
          <a:xfrm rot="0" flipH="0" flipV="0">
            <a:off x="1442604" y="2474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8" name="Freeform 8038"/>
          <p:cNvSpPr/>
          <p:nvPr/>
        </p:nvSpPr>
        <p:spPr>
          <a:xfrm rot="0" flipH="0" flipV="0">
            <a:off x="1523376" y="2438088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9" name="Freeform 8039"/>
          <p:cNvSpPr/>
          <p:nvPr/>
        </p:nvSpPr>
        <p:spPr>
          <a:xfrm rot="0" flipH="0" flipV="0">
            <a:off x="1596223" y="244387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0" name="Freeform 8040"/>
          <p:cNvSpPr/>
          <p:nvPr/>
        </p:nvSpPr>
        <p:spPr>
          <a:xfrm rot="0" flipH="0" flipV="0">
            <a:off x="1666175" y="24742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1" name="Freeform 8041"/>
          <p:cNvSpPr/>
          <p:nvPr/>
        </p:nvSpPr>
        <p:spPr>
          <a:xfrm rot="0" flipH="0" flipV="0">
            <a:off x="1784742" y="2474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2" name="Freeform 8042"/>
          <p:cNvSpPr/>
          <p:nvPr/>
        </p:nvSpPr>
        <p:spPr>
          <a:xfrm rot="0" flipH="0" flipV="0">
            <a:off x="1870543" y="247420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3" name="Freeform 8043"/>
          <p:cNvSpPr/>
          <p:nvPr/>
        </p:nvSpPr>
        <p:spPr>
          <a:xfrm rot="0" flipH="0" flipV="0">
            <a:off x="2011818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4" name="Freeform 8044"/>
          <p:cNvSpPr/>
          <p:nvPr/>
        </p:nvSpPr>
        <p:spPr>
          <a:xfrm rot="0" flipH="0" flipV="0">
            <a:off x="2048242" y="24557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5" name="Freeform 8045"/>
          <p:cNvSpPr/>
          <p:nvPr/>
        </p:nvSpPr>
        <p:spPr>
          <a:xfrm rot="0" flipH="0" flipV="0">
            <a:off x="2105544" y="24557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6" name="Freeform 8046"/>
          <p:cNvSpPr/>
          <p:nvPr/>
        </p:nvSpPr>
        <p:spPr>
          <a:xfrm rot="0" flipH="0" flipV="0">
            <a:off x="2165437" y="24742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7" name="Freeform 8047"/>
          <p:cNvSpPr/>
          <p:nvPr/>
        </p:nvSpPr>
        <p:spPr>
          <a:xfrm rot="0" flipH="0" flipV="0">
            <a:off x="2255049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8" name="Freeform 8048"/>
          <p:cNvSpPr/>
          <p:nvPr/>
        </p:nvSpPr>
        <p:spPr>
          <a:xfrm rot="0" flipH="0" flipV="0">
            <a:off x="2330182" y="2474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9" name="Freeform 8049"/>
          <p:cNvSpPr/>
          <p:nvPr/>
        </p:nvSpPr>
        <p:spPr>
          <a:xfrm rot="0" flipH="0" flipV="0">
            <a:off x="2415983" y="24449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0" name="Freeform 8050"/>
          <p:cNvSpPr/>
          <p:nvPr/>
        </p:nvSpPr>
        <p:spPr>
          <a:xfrm rot="0" flipH="0" flipV="0">
            <a:off x="2451035" y="2474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1" name="Freeform 8051"/>
          <p:cNvSpPr/>
          <p:nvPr/>
        </p:nvSpPr>
        <p:spPr>
          <a:xfrm rot="0" flipH="0" flipV="0">
            <a:off x="2536836" y="24449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2" name="Freeform 8052"/>
          <p:cNvSpPr/>
          <p:nvPr/>
        </p:nvSpPr>
        <p:spPr>
          <a:xfrm rot="0" flipH="0" flipV="0">
            <a:off x="2612427" y="2455767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3" name="Freeform 8053"/>
          <p:cNvSpPr/>
          <p:nvPr/>
        </p:nvSpPr>
        <p:spPr>
          <a:xfrm rot="0" flipH="0" flipV="0">
            <a:off x="2679940" y="247466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4" name="Freeform 8054"/>
          <p:cNvSpPr/>
          <p:nvPr/>
        </p:nvSpPr>
        <p:spPr>
          <a:xfrm rot="0" flipH="0" flipV="0">
            <a:off x="2727336" y="24742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5" name="Freeform 8055"/>
          <p:cNvSpPr/>
          <p:nvPr/>
        </p:nvSpPr>
        <p:spPr>
          <a:xfrm rot="0" flipH="0" flipV="0">
            <a:off x="2818167" y="2474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6" name="Freeform 8056"/>
          <p:cNvSpPr/>
          <p:nvPr/>
        </p:nvSpPr>
        <p:spPr>
          <a:xfrm rot="0" flipH="0" flipV="0">
            <a:off x="2908844" y="2443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7" name="Freeform 8057"/>
          <p:cNvSpPr/>
          <p:nvPr/>
        </p:nvSpPr>
        <p:spPr>
          <a:xfrm rot="0" flipH="0" flipV="0">
            <a:off x="2955479" y="2474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8" name="Freeform 8058"/>
          <p:cNvSpPr/>
          <p:nvPr/>
        </p:nvSpPr>
        <p:spPr>
          <a:xfrm rot="0" flipH="0" flipV="0">
            <a:off x="3077399" y="247420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9" name="Freeform 8059"/>
          <p:cNvSpPr/>
          <p:nvPr/>
        </p:nvSpPr>
        <p:spPr>
          <a:xfrm rot="0" flipH="0" flipV="0">
            <a:off x="3155885" y="2474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0" name="Freeform 8060"/>
          <p:cNvSpPr/>
          <p:nvPr/>
        </p:nvSpPr>
        <p:spPr>
          <a:xfrm rot="0" flipH="0" flipV="0">
            <a:off x="3241686" y="24449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1" name="Freeform 8061"/>
          <p:cNvSpPr/>
          <p:nvPr/>
        </p:nvSpPr>
        <p:spPr>
          <a:xfrm rot="0" flipH="0" flipV="0">
            <a:off x="3321239" y="244677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2" name="Freeform 8062"/>
          <p:cNvSpPr/>
          <p:nvPr/>
        </p:nvSpPr>
        <p:spPr>
          <a:xfrm rot="0" flipH="0" flipV="0">
            <a:off x="814868" y="26551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3" name="Freeform 8063"/>
          <p:cNvSpPr/>
          <p:nvPr/>
        </p:nvSpPr>
        <p:spPr>
          <a:xfrm rot="0" flipH="0" flipV="0">
            <a:off x="904937" y="26551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4" name="Freeform 8064"/>
          <p:cNvSpPr/>
          <p:nvPr/>
        </p:nvSpPr>
        <p:spPr>
          <a:xfrm rot="0" flipH="0" flipV="0">
            <a:off x="986623" y="263674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5" name="Freeform 8065"/>
          <p:cNvSpPr/>
          <p:nvPr/>
        </p:nvSpPr>
        <p:spPr>
          <a:xfrm rot="0" flipH="0" flipV="0">
            <a:off x="1052917" y="26248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6" name="Freeform 8066"/>
          <p:cNvSpPr/>
          <p:nvPr/>
        </p:nvSpPr>
        <p:spPr>
          <a:xfrm rot="0" flipH="0" flipV="0">
            <a:off x="1099552" y="26551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7" name="Freeform 8067"/>
          <p:cNvSpPr/>
          <p:nvPr/>
        </p:nvSpPr>
        <p:spPr>
          <a:xfrm rot="0" flipH="0" flipV="0">
            <a:off x="1183829" y="265518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8" name="Freeform 8068"/>
          <p:cNvSpPr/>
          <p:nvPr/>
        </p:nvSpPr>
        <p:spPr>
          <a:xfrm rot="0" flipH="0" flipV="0">
            <a:off x="1267496" y="265685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9" name="Freeform 8069"/>
          <p:cNvSpPr/>
          <p:nvPr/>
        </p:nvSpPr>
        <p:spPr>
          <a:xfrm rot="0" flipH="0" flipV="0">
            <a:off x="1351621" y="2636742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0" name="Freeform 8070"/>
          <p:cNvSpPr/>
          <p:nvPr/>
        </p:nvSpPr>
        <p:spPr>
          <a:xfrm rot="0" flipH="0" flipV="0">
            <a:off x="1419135" y="265563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1" name="Freeform 8071"/>
          <p:cNvSpPr/>
          <p:nvPr/>
        </p:nvSpPr>
        <p:spPr>
          <a:xfrm rot="0" flipH="0" flipV="0">
            <a:off x="1472932" y="26248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2" name="Freeform 8072"/>
          <p:cNvSpPr/>
          <p:nvPr/>
        </p:nvSpPr>
        <p:spPr>
          <a:xfrm rot="0" flipH="0" flipV="0">
            <a:off x="1518347" y="26248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3" name="Freeform 8073"/>
          <p:cNvSpPr/>
          <p:nvPr/>
        </p:nvSpPr>
        <p:spPr>
          <a:xfrm rot="0" flipH="0" flipV="0">
            <a:off x="1564981" y="26551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4" name="Freeform 8074"/>
          <p:cNvSpPr/>
          <p:nvPr/>
        </p:nvSpPr>
        <p:spPr>
          <a:xfrm rot="0" flipH="0" flipV="0">
            <a:off x="1649259" y="265518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5" name="Freeform 8075"/>
          <p:cNvSpPr/>
          <p:nvPr/>
        </p:nvSpPr>
        <p:spPr>
          <a:xfrm rot="0" flipH="0" flipV="0">
            <a:off x="1740089" y="26551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6" name="Rectangle 8076"/>
          <p:cNvSpPr/>
          <p:nvPr/>
        </p:nvSpPr>
        <p:spPr>
          <a:xfrm rot="0" flipH="0" flipV="0">
            <a:off x="805726" y="1228244"/>
            <a:ext cx="1951101" cy="374721"/>
          </a:xfrm>
          <a:prstGeom prst="rect">
            <a:avLst/>
          </a:prstGeom>
        </p:spPr>
      </p:sp>
      <p:sp>
        <p:nvSpPr>
          <p:cNvPr id="8077" name="Freeform 8077"/>
          <p:cNvSpPr/>
          <p:nvPr/>
        </p:nvSpPr>
        <p:spPr>
          <a:xfrm rot="0" flipH="0" flipV="0">
            <a:off x="821728" y="1369793"/>
            <a:ext cx="121386" cy="164591"/>
          </a:xfrm>
          <a:custGeom>
            <a:pathLst>
              <a:path w="6743700" h="9144000">
                <a:moveTo>
                  <a:pt x="0" y="9144000"/>
                </a:moveTo>
                <a:lnTo>
                  <a:pt x="0" y="0"/>
                </a:lnTo>
                <a:lnTo>
                  <a:pt x="3625850" y="0"/>
                </a:lnTo>
                <a:cubicBezTo>
                  <a:pt x="4243916" y="0"/>
                  <a:pt x="4750858" y="123825"/>
                  <a:pt x="5146675" y="371475"/>
                </a:cubicBezTo>
                <a:cubicBezTo>
                  <a:pt x="5542491" y="619125"/>
                  <a:pt x="5836708" y="935567"/>
                  <a:pt x="6029325" y="1320800"/>
                </a:cubicBezTo>
                <a:cubicBezTo>
                  <a:pt x="6221941" y="1706034"/>
                  <a:pt x="6318250" y="2103967"/>
                  <a:pt x="6318250" y="2514600"/>
                </a:cubicBezTo>
                <a:cubicBezTo>
                  <a:pt x="6318250" y="3018367"/>
                  <a:pt x="6198658" y="3445934"/>
                  <a:pt x="5959475" y="3797300"/>
                </a:cubicBezTo>
                <a:cubicBezTo>
                  <a:pt x="5720291" y="4148667"/>
                  <a:pt x="5395383" y="4385734"/>
                  <a:pt x="4984750" y="4508500"/>
                </a:cubicBezTo>
                <a:lnTo>
                  <a:pt x="4984750" y="4191000"/>
                </a:lnTo>
                <a:cubicBezTo>
                  <a:pt x="5560483" y="4322234"/>
                  <a:pt x="5997575" y="4595284"/>
                  <a:pt x="6296025" y="5010150"/>
                </a:cubicBezTo>
                <a:cubicBezTo>
                  <a:pt x="6594475" y="5425017"/>
                  <a:pt x="6743700" y="5897034"/>
                  <a:pt x="6743700" y="6426200"/>
                </a:cubicBezTo>
                <a:cubicBezTo>
                  <a:pt x="6743700" y="6968067"/>
                  <a:pt x="6639983" y="7442200"/>
                  <a:pt x="6432550" y="7848600"/>
                </a:cubicBezTo>
                <a:cubicBezTo>
                  <a:pt x="6225116" y="8255000"/>
                  <a:pt x="5917141" y="8572500"/>
                  <a:pt x="5508625" y="8801100"/>
                </a:cubicBezTo>
                <a:cubicBezTo>
                  <a:pt x="5100108" y="9029700"/>
                  <a:pt x="4595283" y="9144000"/>
                  <a:pt x="3994150" y="9144000"/>
                </a:cubicBezTo>
                <a:close/>
                <a:moveTo>
                  <a:pt x="-889000" y="9144000"/>
                </a:moveTo>
                <a:moveTo>
                  <a:pt x="1549400" y="7702550"/>
                </a:moveTo>
                <a:lnTo>
                  <a:pt x="3803650" y="7702550"/>
                </a:lnTo>
                <a:cubicBezTo>
                  <a:pt x="4070350" y="7702550"/>
                  <a:pt x="4309533" y="7648575"/>
                  <a:pt x="4521200" y="7540625"/>
                </a:cubicBezTo>
                <a:cubicBezTo>
                  <a:pt x="4732866" y="7432675"/>
                  <a:pt x="4899025" y="7280275"/>
                  <a:pt x="5019675" y="7083425"/>
                </a:cubicBezTo>
                <a:cubicBezTo>
                  <a:pt x="5140325" y="6886575"/>
                  <a:pt x="5200650" y="6652684"/>
                  <a:pt x="5200650" y="6381750"/>
                </a:cubicBezTo>
                <a:cubicBezTo>
                  <a:pt x="5200650" y="6136217"/>
                  <a:pt x="5147733" y="5916084"/>
                  <a:pt x="5041900" y="5721350"/>
                </a:cubicBezTo>
                <a:cubicBezTo>
                  <a:pt x="4936066" y="5526617"/>
                  <a:pt x="4781550" y="5371042"/>
                  <a:pt x="4578350" y="5254625"/>
                </a:cubicBezTo>
                <a:cubicBezTo>
                  <a:pt x="4375150" y="5138209"/>
                  <a:pt x="4131733" y="5080000"/>
                  <a:pt x="3848100" y="5080000"/>
                </a:cubicBezTo>
                <a:lnTo>
                  <a:pt x="1549400" y="5080000"/>
                </a:lnTo>
                <a:close/>
                <a:moveTo>
                  <a:pt x="552450" y="9144000"/>
                </a:moveTo>
                <a:moveTo>
                  <a:pt x="1549400" y="3651250"/>
                </a:moveTo>
                <a:lnTo>
                  <a:pt x="3606800" y="3651250"/>
                </a:lnTo>
                <a:cubicBezTo>
                  <a:pt x="3826933" y="3651250"/>
                  <a:pt x="4023783" y="3608917"/>
                  <a:pt x="4197350" y="3524250"/>
                </a:cubicBezTo>
                <a:cubicBezTo>
                  <a:pt x="4370916" y="3439584"/>
                  <a:pt x="4508500" y="3314700"/>
                  <a:pt x="4610100" y="3149600"/>
                </a:cubicBezTo>
                <a:cubicBezTo>
                  <a:pt x="4711700" y="2984500"/>
                  <a:pt x="4762500" y="2781300"/>
                  <a:pt x="4762500" y="2540000"/>
                </a:cubicBezTo>
                <a:cubicBezTo>
                  <a:pt x="4762500" y="2222500"/>
                  <a:pt x="4660900" y="1957917"/>
                  <a:pt x="4457700" y="1746250"/>
                </a:cubicBezTo>
                <a:cubicBezTo>
                  <a:pt x="4254500" y="1534584"/>
                  <a:pt x="3970866" y="1428750"/>
                  <a:pt x="3606800" y="1428750"/>
                </a:cubicBezTo>
                <a:lnTo>
                  <a:pt x="1549400" y="1428750"/>
                </a:lnTo>
                <a:close/>
                <a:moveTo>
                  <a:pt x="46037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8" name="Freeform 8078"/>
          <p:cNvSpPr/>
          <p:nvPr/>
        </p:nvSpPr>
        <p:spPr>
          <a:xfrm rot="0" flipH="0" flipV="0">
            <a:off x="959116" y="140751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9" name="Freeform 8079"/>
          <p:cNvSpPr/>
          <p:nvPr/>
        </p:nvSpPr>
        <p:spPr>
          <a:xfrm rot="0" flipH="0" flipV="0">
            <a:off x="1096734" y="140751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0" name="Freeform 8080"/>
          <p:cNvSpPr/>
          <p:nvPr/>
        </p:nvSpPr>
        <p:spPr>
          <a:xfrm rot="0" flipH="0" flipV="0">
            <a:off x="1227493" y="1376651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1" name="Freeform 8081"/>
          <p:cNvSpPr/>
          <p:nvPr/>
        </p:nvSpPr>
        <p:spPr>
          <a:xfrm rot="0" flipH="0" flipV="0">
            <a:off x="1333334" y="14075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2" name="Freeform 8082"/>
          <p:cNvSpPr/>
          <p:nvPr/>
        </p:nvSpPr>
        <p:spPr>
          <a:xfrm rot="0" flipH="0" flipV="0">
            <a:off x="1471637" y="1369793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3" name="Freeform 8083"/>
          <p:cNvSpPr/>
          <p:nvPr/>
        </p:nvSpPr>
        <p:spPr>
          <a:xfrm rot="0" flipH="0" flipV="0">
            <a:off x="1607883" y="14075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4" name="Freeform 8084"/>
          <p:cNvSpPr/>
          <p:nvPr/>
        </p:nvSpPr>
        <p:spPr>
          <a:xfrm rot="0" flipH="0" flipV="0">
            <a:off x="1728127" y="1366936"/>
            <a:ext cx="51777" cy="222313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5" name="Freeform 8085"/>
          <p:cNvSpPr/>
          <p:nvPr/>
        </p:nvSpPr>
        <p:spPr>
          <a:xfrm rot="0" flipH="0" flipV="0">
            <a:off x="1805393" y="140751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6" name="Freeform 8086"/>
          <p:cNvSpPr/>
          <p:nvPr/>
        </p:nvSpPr>
        <p:spPr>
          <a:xfrm rot="0" flipH="0" flipV="0">
            <a:off x="1946668" y="140751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7" name="Freeform 8087"/>
          <p:cNvSpPr/>
          <p:nvPr/>
        </p:nvSpPr>
        <p:spPr>
          <a:xfrm rot="0" flipH="0" flipV="0">
            <a:off x="2084971" y="1407855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8" name="Freeform 8088"/>
          <p:cNvSpPr/>
          <p:nvPr/>
        </p:nvSpPr>
        <p:spPr>
          <a:xfrm rot="0" flipH="0" flipV="0">
            <a:off x="2292997" y="1366936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9" name="Freeform 8089"/>
          <p:cNvSpPr/>
          <p:nvPr/>
        </p:nvSpPr>
        <p:spPr>
          <a:xfrm rot="0" flipH="0" flipV="0">
            <a:off x="2354491" y="1407398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0" name="Freeform 8090"/>
          <p:cNvSpPr/>
          <p:nvPr/>
        </p:nvSpPr>
        <p:spPr>
          <a:xfrm rot="0" flipH="0" flipV="0">
            <a:off x="2488907" y="140751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1" name="Freeform 8091"/>
          <p:cNvSpPr/>
          <p:nvPr/>
        </p:nvSpPr>
        <p:spPr>
          <a:xfrm rot="0" flipH="0" flipV="0">
            <a:off x="2629725" y="1407398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2" name="Rectangle 8092"/>
          <p:cNvSpPr/>
          <p:nvPr/>
        </p:nvSpPr>
        <p:spPr>
          <a:xfrm rot="0" flipH="0" flipV="0">
            <a:off x="4688775" y="1686551"/>
            <a:ext cx="3262274" cy="575735"/>
          </a:xfrm>
          <a:prstGeom prst="rect">
            <a:avLst/>
          </a:prstGeom>
        </p:spPr>
      </p:sp>
      <p:sp>
        <p:nvSpPr>
          <p:cNvPr id="8093" name="Freeform 8093"/>
          <p:cNvSpPr/>
          <p:nvPr/>
        </p:nvSpPr>
        <p:spPr>
          <a:xfrm rot="0" flipH="0" flipV="0">
            <a:off x="4704167" y="1766225"/>
            <a:ext cx="58216" cy="95707"/>
          </a:xfrm>
          <a:custGeom>
            <a:pathLst>
              <a:path w="4851400" h="7975600">
                <a:moveTo>
                  <a:pt x="0" y="7975600"/>
                </a:moveTo>
                <a:lnTo>
                  <a:pt x="0" y="0"/>
                </a:lnTo>
                <a:lnTo>
                  <a:pt x="4851400" y="0"/>
                </a:lnTo>
                <a:lnTo>
                  <a:pt x="4851400" y="850900"/>
                </a:lnTo>
                <a:lnTo>
                  <a:pt x="990600" y="850900"/>
                </a:lnTo>
                <a:lnTo>
                  <a:pt x="990600" y="3505200"/>
                </a:lnTo>
                <a:lnTo>
                  <a:pt x="4584700" y="3505200"/>
                </a:lnTo>
                <a:lnTo>
                  <a:pt x="4584700" y="4356100"/>
                </a:lnTo>
                <a:lnTo>
                  <a:pt x="990600" y="4356100"/>
                </a:lnTo>
                <a:lnTo>
                  <a:pt x="990600" y="7975600"/>
                </a:lnTo>
                <a:close/>
                <a:moveTo>
                  <a:pt x="-1282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4" name="Freeform 8094"/>
          <p:cNvSpPr/>
          <p:nvPr/>
        </p:nvSpPr>
        <p:spPr>
          <a:xfrm rot="0" flipH="0" flipV="0">
            <a:off x="4772290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5" name="Freeform 8095"/>
          <p:cNvSpPr/>
          <p:nvPr/>
        </p:nvSpPr>
        <p:spPr>
          <a:xfrm rot="0" flipH="0" flipV="0">
            <a:off x="4858091" y="178771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6" name="Freeform 8096"/>
          <p:cNvSpPr/>
          <p:nvPr/>
        </p:nvSpPr>
        <p:spPr>
          <a:xfrm rot="0" flipH="0" flipV="0">
            <a:off x="4913107" y="178725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7" name="Freeform 8097"/>
          <p:cNvSpPr/>
          <p:nvPr/>
        </p:nvSpPr>
        <p:spPr>
          <a:xfrm rot="0" flipH="0" flipV="0">
            <a:off x="5054382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8" name="Freeform 8098"/>
          <p:cNvSpPr/>
          <p:nvPr/>
        </p:nvSpPr>
        <p:spPr>
          <a:xfrm rot="0" flipH="0" flipV="0">
            <a:off x="5137135" y="175799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9" name="Freeform 8099"/>
          <p:cNvSpPr/>
          <p:nvPr/>
        </p:nvSpPr>
        <p:spPr>
          <a:xfrm rot="0" flipH="0" flipV="0">
            <a:off x="5215316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0" name="Freeform 8100"/>
          <p:cNvSpPr/>
          <p:nvPr/>
        </p:nvSpPr>
        <p:spPr>
          <a:xfrm rot="0" flipH="0" flipV="0">
            <a:off x="5301118" y="175799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1" name="Freeform 8101"/>
          <p:cNvSpPr/>
          <p:nvPr/>
        </p:nvSpPr>
        <p:spPr>
          <a:xfrm rot="0" flipH="0" flipV="0">
            <a:off x="5391796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2" name="Freeform 8102"/>
          <p:cNvSpPr/>
          <p:nvPr/>
        </p:nvSpPr>
        <p:spPr>
          <a:xfrm rot="0" flipH="0" flipV="0">
            <a:off x="5428219" y="176881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3" name="Freeform 8103"/>
          <p:cNvSpPr/>
          <p:nvPr/>
        </p:nvSpPr>
        <p:spPr>
          <a:xfrm rot="0" flipH="0" flipV="0">
            <a:off x="5485522" y="176881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4" name="Freeform 8104"/>
          <p:cNvSpPr/>
          <p:nvPr/>
        </p:nvSpPr>
        <p:spPr>
          <a:xfrm rot="0" flipH="0" flipV="0">
            <a:off x="5551816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5" name="Freeform 8105"/>
          <p:cNvSpPr/>
          <p:nvPr/>
        </p:nvSpPr>
        <p:spPr>
          <a:xfrm rot="0" flipH="0" flipV="0">
            <a:off x="5624358" y="176881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6" name="Freeform 8106"/>
          <p:cNvSpPr/>
          <p:nvPr/>
        </p:nvSpPr>
        <p:spPr>
          <a:xfrm rot="0" flipH="0" flipV="0">
            <a:off x="5684251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7" name="Freeform 8107"/>
          <p:cNvSpPr/>
          <p:nvPr/>
        </p:nvSpPr>
        <p:spPr>
          <a:xfrm rot="0" flipH="0" flipV="0">
            <a:off x="5762433" y="1787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8" name="Freeform 8108"/>
          <p:cNvSpPr/>
          <p:nvPr/>
        </p:nvSpPr>
        <p:spPr>
          <a:xfrm rot="0" flipH="0" flipV="0">
            <a:off x="5853263" y="178771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9" name="Freeform 8109"/>
          <p:cNvSpPr/>
          <p:nvPr/>
        </p:nvSpPr>
        <p:spPr>
          <a:xfrm rot="0" flipH="0" flipV="0">
            <a:off x="5907060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0" name="Freeform 8110"/>
          <p:cNvSpPr/>
          <p:nvPr/>
        </p:nvSpPr>
        <p:spPr>
          <a:xfrm rot="0" flipH="0" flipV="0">
            <a:off x="5947446" y="1787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1" name="Freeform 8111"/>
          <p:cNvSpPr/>
          <p:nvPr/>
        </p:nvSpPr>
        <p:spPr>
          <a:xfrm rot="0" flipH="0" flipV="0">
            <a:off x="6037514" y="178725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2" name="Freeform 8112"/>
          <p:cNvSpPr/>
          <p:nvPr/>
        </p:nvSpPr>
        <p:spPr>
          <a:xfrm rot="0" flipH="0" flipV="0">
            <a:off x="6165530" y="1757996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3" name="Freeform 8113"/>
          <p:cNvSpPr/>
          <p:nvPr/>
        </p:nvSpPr>
        <p:spPr>
          <a:xfrm rot="0" flipH="0" flipV="0">
            <a:off x="6248131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4" name="Freeform 8114"/>
          <p:cNvSpPr/>
          <p:nvPr/>
        </p:nvSpPr>
        <p:spPr>
          <a:xfrm rot="0" flipH="0" flipV="0">
            <a:off x="6326313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5" name="Freeform 8115"/>
          <p:cNvSpPr/>
          <p:nvPr/>
        </p:nvSpPr>
        <p:spPr>
          <a:xfrm rot="0" flipH="0" flipV="0">
            <a:off x="6401903" y="176881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6" name="Freeform 8116"/>
          <p:cNvSpPr/>
          <p:nvPr/>
        </p:nvSpPr>
        <p:spPr>
          <a:xfrm rot="0" flipH="0" flipV="0">
            <a:off x="6463168" y="1787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7" name="Freeform 8117"/>
          <p:cNvSpPr/>
          <p:nvPr/>
        </p:nvSpPr>
        <p:spPr>
          <a:xfrm rot="0" flipH="0" flipV="0">
            <a:off x="6553236" y="175799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8" name="Freeform 8118"/>
          <p:cNvSpPr/>
          <p:nvPr/>
        </p:nvSpPr>
        <p:spPr>
          <a:xfrm rot="0" flipH="0" flipV="0">
            <a:off x="6638885" y="1787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9" name="Freeform 8119"/>
          <p:cNvSpPr/>
          <p:nvPr/>
        </p:nvSpPr>
        <p:spPr>
          <a:xfrm rot="0" flipH="0" flipV="0">
            <a:off x="6700455" y="175692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0" name="Freeform 8120"/>
          <p:cNvSpPr/>
          <p:nvPr/>
        </p:nvSpPr>
        <p:spPr>
          <a:xfrm rot="0" flipH="0" flipV="0">
            <a:off x="6769034" y="178725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1" name="Freeform 8121"/>
          <p:cNvSpPr/>
          <p:nvPr/>
        </p:nvSpPr>
        <p:spPr>
          <a:xfrm rot="0" flipH="0" flipV="0">
            <a:off x="6853616" y="178725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2" name="Freeform 8122"/>
          <p:cNvSpPr/>
          <p:nvPr/>
        </p:nvSpPr>
        <p:spPr>
          <a:xfrm rot="0" flipH="0" flipV="0">
            <a:off x="6943685" y="178725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3" name="Freeform 8123"/>
          <p:cNvSpPr/>
          <p:nvPr/>
        </p:nvSpPr>
        <p:spPr>
          <a:xfrm rot="0" flipH="0" flipV="0">
            <a:off x="7084960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4" name="Freeform 8124"/>
          <p:cNvSpPr/>
          <p:nvPr/>
        </p:nvSpPr>
        <p:spPr>
          <a:xfrm rot="0" flipH="0" flipV="0">
            <a:off x="7125498" y="178725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5" name="Freeform 8125"/>
          <p:cNvSpPr/>
          <p:nvPr/>
        </p:nvSpPr>
        <p:spPr>
          <a:xfrm rot="0" flipH="0" flipV="0">
            <a:off x="7203984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6" name="Freeform 8126"/>
          <p:cNvSpPr/>
          <p:nvPr/>
        </p:nvSpPr>
        <p:spPr>
          <a:xfrm rot="0" flipH="0" flipV="0">
            <a:off x="7289785" y="175799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7" name="Freeform 8127"/>
          <p:cNvSpPr/>
          <p:nvPr/>
        </p:nvSpPr>
        <p:spPr>
          <a:xfrm rot="0" flipH="0" flipV="0">
            <a:off x="7332457" y="175799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8" name="Freeform 8128"/>
          <p:cNvSpPr/>
          <p:nvPr/>
        </p:nvSpPr>
        <p:spPr>
          <a:xfrm rot="0" flipH="0" flipV="0">
            <a:off x="7367509" y="178725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9" name="Freeform 8129"/>
          <p:cNvSpPr/>
          <p:nvPr/>
        </p:nvSpPr>
        <p:spPr>
          <a:xfrm rot="0" flipH="0" flipV="0">
            <a:off x="7442490" y="1847302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0" name="Freeform 8130"/>
          <p:cNvSpPr/>
          <p:nvPr/>
        </p:nvSpPr>
        <p:spPr>
          <a:xfrm rot="0" flipH="0" flipV="0">
            <a:off x="7521281" y="178725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1" name="Freeform 8131"/>
          <p:cNvSpPr/>
          <p:nvPr/>
        </p:nvSpPr>
        <p:spPr>
          <a:xfrm rot="0" flipH="0" flipV="0">
            <a:off x="7662555" y="175692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2" name="Freeform 8132"/>
          <p:cNvSpPr/>
          <p:nvPr/>
        </p:nvSpPr>
        <p:spPr>
          <a:xfrm rot="0" flipH="0" flipV="0">
            <a:off x="7703094" y="178725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3" name="Freeform 8133"/>
          <p:cNvSpPr/>
          <p:nvPr/>
        </p:nvSpPr>
        <p:spPr>
          <a:xfrm rot="0" flipH="0" flipV="0">
            <a:off x="7778990" y="176881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4" name="Freeform 8134"/>
          <p:cNvSpPr/>
          <p:nvPr/>
        </p:nvSpPr>
        <p:spPr>
          <a:xfrm rot="0" flipH="0" flipV="0">
            <a:off x="7840254" y="1759825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5" name="Freeform 8135"/>
          <p:cNvSpPr/>
          <p:nvPr/>
        </p:nvSpPr>
        <p:spPr>
          <a:xfrm rot="0" flipH="0" flipV="0">
            <a:off x="4698071" y="196823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6" name="Freeform 8136"/>
          <p:cNvSpPr/>
          <p:nvPr/>
        </p:nvSpPr>
        <p:spPr>
          <a:xfrm rot="0" flipH="0" flipV="0">
            <a:off x="4764822" y="197006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7" name="Freeform 8137"/>
          <p:cNvSpPr/>
          <p:nvPr/>
        </p:nvSpPr>
        <p:spPr>
          <a:xfrm rot="0" flipH="0" flipV="0">
            <a:off x="4851995" y="1968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8" name="Freeform 8138"/>
          <p:cNvSpPr/>
          <p:nvPr/>
        </p:nvSpPr>
        <p:spPr>
          <a:xfrm rot="0" flipH="0" flipV="0">
            <a:off x="4933681" y="194979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9" name="Freeform 8139"/>
          <p:cNvSpPr/>
          <p:nvPr/>
        </p:nvSpPr>
        <p:spPr>
          <a:xfrm rot="0" flipH="0" flipV="0">
            <a:off x="4984888" y="1970061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0" name="Freeform 8140"/>
          <p:cNvSpPr/>
          <p:nvPr/>
        </p:nvSpPr>
        <p:spPr>
          <a:xfrm rot="0" flipH="0" flipV="0">
            <a:off x="5070841" y="1937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1" name="Freeform 8141"/>
          <p:cNvSpPr/>
          <p:nvPr/>
        </p:nvSpPr>
        <p:spPr>
          <a:xfrm rot="0" flipH="0" flipV="0">
            <a:off x="5153595" y="193897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2" name="Freeform 8142"/>
          <p:cNvSpPr/>
          <p:nvPr/>
        </p:nvSpPr>
        <p:spPr>
          <a:xfrm rot="0" flipH="0" flipV="0">
            <a:off x="5237872" y="1968232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3" name="Freeform 8143"/>
          <p:cNvSpPr/>
          <p:nvPr/>
        </p:nvSpPr>
        <p:spPr>
          <a:xfrm rot="0" flipH="0" flipV="0">
            <a:off x="5322454" y="1937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4" name="Freeform 8144"/>
          <p:cNvSpPr/>
          <p:nvPr/>
        </p:nvSpPr>
        <p:spPr>
          <a:xfrm rot="0" flipH="0" flipV="0">
            <a:off x="5369088" y="193897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5" name="Freeform 8145"/>
          <p:cNvSpPr/>
          <p:nvPr/>
        </p:nvSpPr>
        <p:spPr>
          <a:xfrm rot="0" flipH="0" flipV="0">
            <a:off x="5454889" y="193897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6" name="Freeform 8146"/>
          <p:cNvSpPr/>
          <p:nvPr/>
        </p:nvSpPr>
        <p:spPr>
          <a:xfrm rot="0" flipH="0" flipV="0">
            <a:off x="5533070" y="1968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7" name="Freeform 8147"/>
          <p:cNvSpPr/>
          <p:nvPr/>
        </p:nvSpPr>
        <p:spPr>
          <a:xfrm rot="0" flipH="0" flipV="0">
            <a:off x="5647371" y="197006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8" name="Freeform 8148"/>
          <p:cNvSpPr/>
          <p:nvPr/>
        </p:nvSpPr>
        <p:spPr>
          <a:xfrm rot="0" flipH="0" flipV="0">
            <a:off x="5734391" y="196990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9" name="Freeform 8149"/>
          <p:cNvSpPr/>
          <p:nvPr/>
        </p:nvSpPr>
        <p:spPr>
          <a:xfrm rot="0" flipH="0" flipV="0">
            <a:off x="5821107" y="1968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0" name="Freeform 8150"/>
          <p:cNvSpPr/>
          <p:nvPr/>
        </p:nvSpPr>
        <p:spPr>
          <a:xfrm rot="0" flipH="0" flipV="0">
            <a:off x="5911937" y="1968689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1" name="Freeform 8151"/>
          <p:cNvSpPr/>
          <p:nvPr/>
        </p:nvSpPr>
        <p:spPr>
          <a:xfrm rot="0" flipH="0" flipV="0">
            <a:off x="5959333" y="1968232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2" name="Freeform 8152"/>
          <p:cNvSpPr/>
          <p:nvPr/>
        </p:nvSpPr>
        <p:spPr>
          <a:xfrm rot="0" flipH="0" flipV="0">
            <a:off x="6037515" y="197006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3" name="Freeform 8153"/>
          <p:cNvSpPr/>
          <p:nvPr/>
        </p:nvSpPr>
        <p:spPr>
          <a:xfrm rot="0" flipH="0" flipV="0">
            <a:off x="6120420" y="196823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4" name="Freeform 8154"/>
          <p:cNvSpPr/>
          <p:nvPr/>
        </p:nvSpPr>
        <p:spPr>
          <a:xfrm rot="0" flipH="0" flipV="0">
            <a:off x="6209269" y="1937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5" name="Freeform 8155"/>
          <p:cNvSpPr/>
          <p:nvPr/>
        </p:nvSpPr>
        <p:spPr>
          <a:xfrm rot="0" flipH="0" flipV="0">
            <a:off x="6255904" y="193897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6" name="Freeform 8156"/>
          <p:cNvSpPr/>
          <p:nvPr/>
        </p:nvSpPr>
        <p:spPr>
          <a:xfrm rot="0" flipH="0" flipV="0">
            <a:off x="6339571" y="196990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7" name="Freeform 8157"/>
          <p:cNvSpPr/>
          <p:nvPr/>
        </p:nvSpPr>
        <p:spPr>
          <a:xfrm rot="0" flipH="0" flipV="0">
            <a:off x="6423696" y="194979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8" name="Freeform 8158"/>
          <p:cNvSpPr/>
          <p:nvPr/>
        </p:nvSpPr>
        <p:spPr>
          <a:xfrm rot="0" flipH="0" flipV="0">
            <a:off x="6489076" y="196990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9" name="Freeform 8159"/>
          <p:cNvSpPr/>
          <p:nvPr/>
        </p:nvSpPr>
        <p:spPr>
          <a:xfrm rot="0" flipH="0" flipV="0">
            <a:off x="6577315" y="1968232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0" name="Freeform 8160"/>
          <p:cNvSpPr/>
          <p:nvPr/>
        </p:nvSpPr>
        <p:spPr>
          <a:xfrm rot="0" flipH="0" flipV="0">
            <a:off x="6652601" y="2027058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1" name="Freeform 8161"/>
          <p:cNvSpPr/>
          <p:nvPr/>
        </p:nvSpPr>
        <p:spPr>
          <a:xfrm rot="0" flipH="0" flipV="0">
            <a:off x="6712190" y="1947201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2" name="Freeform 8162"/>
          <p:cNvSpPr/>
          <p:nvPr/>
        </p:nvSpPr>
        <p:spPr>
          <a:xfrm rot="0" flipH="0" flipV="0">
            <a:off x="6783513" y="194080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3" name="Freeform 8163"/>
          <p:cNvSpPr/>
          <p:nvPr/>
        </p:nvSpPr>
        <p:spPr>
          <a:xfrm rot="0" flipH="0" flipV="0">
            <a:off x="6873581" y="193897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4" name="Freeform 8164"/>
          <p:cNvSpPr/>
          <p:nvPr/>
        </p:nvSpPr>
        <p:spPr>
          <a:xfrm rot="0" flipH="0" flipV="0">
            <a:off x="6916253" y="193897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5" name="Freeform 8165"/>
          <p:cNvSpPr/>
          <p:nvPr/>
        </p:nvSpPr>
        <p:spPr>
          <a:xfrm rot="0" flipH="0" flipV="0">
            <a:off x="6951305" y="1940800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6" name="Freeform 8166"/>
          <p:cNvSpPr/>
          <p:nvPr/>
        </p:nvSpPr>
        <p:spPr>
          <a:xfrm rot="0" flipH="0" flipV="0">
            <a:off x="7040916" y="193790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7" name="Freeform 8167"/>
          <p:cNvSpPr/>
          <p:nvPr/>
        </p:nvSpPr>
        <p:spPr>
          <a:xfrm rot="0" flipH="0" flipV="0">
            <a:off x="7087551" y="196823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8" name="Freeform 8168"/>
          <p:cNvSpPr/>
          <p:nvPr/>
        </p:nvSpPr>
        <p:spPr>
          <a:xfrm rot="0" flipH="0" flipV="0">
            <a:off x="4704167" y="211994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9" name="Freeform 8169"/>
          <p:cNvSpPr/>
          <p:nvPr/>
        </p:nvSpPr>
        <p:spPr>
          <a:xfrm rot="0" flipH="0" flipV="0">
            <a:off x="4794845" y="2118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0" name="Freeform 8170"/>
          <p:cNvSpPr/>
          <p:nvPr/>
        </p:nvSpPr>
        <p:spPr>
          <a:xfrm rot="0" flipH="0" flipV="0">
            <a:off x="4839346" y="215088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1" name="Freeform 8171"/>
          <p:cNvSpPr/>
          <p:nvPr/>
        </p:nvSpPr>
        <p:spPr>
          <a:xfrm rot="0" flipH="0" flipV="0">
            <a:off x="4933681" y="21199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2" name="Freeform 8172"/>
          <p:cNvSpPr/>
          <p:nvPr/>
        </p:nvSpPr>
        <p:spPr>
          <a:xfrm rot="0" flipH="0" flipV="0">
            <a:off x="5019483" y="21199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3" name="Freeform 8173"/>
          <p:cNvSpPr/>
          <p:nvPr/>
        </p:nvSpPr>
        <p:spPr>
          <a:xfrm rot="0" flipH="0" flipV="0">
            <a:off x="5099035" y="21492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4" name="Freeform 8174"/>
          <p:cNvSpPr/>
          <p:nvPr/>
        </p:nvSpPr>
        <p:spPr>
          <a:xfrm rot="0" flipH="0" flipV="0">
            <a:off x="5183008" y="2149207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5" name="Freeform 8175"/>
          <p:cNvSpPr/>
          <p:nvPr/>
        </p:nvSpPr>
        <p:spPr>
          <a:xfrm rot="0" flipH="0" flipV="0">
            <a:off x="5258903" y="213076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6" name="Freeform 8176"/>
          <p:cNvSpPr/>
          <p:nvPr/>
        </p:nvSpPr>
        <p:spPr>
          <a:xfrm rot="0" flipH="0" flipV="0">
            <a:off x="5318796" y="2149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7" name="Freeform 8177"/>
          <p:cNvSpPr/>
          <p:nvPr/>
        </p:nvSpPr>
        <p:spPr>
          <a:xfrm rot="0" flipH="0" flipV="0">
            <a:off x="5404597" y="2149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8" name="Freeform 8178"/>
          <p:cNvSpPr/>
          <p:nvPr/>
        </p:nvSpPr>
        <p:spPr>
          <a:xfrm rot="0" flipH="0" flipV="0">
            <a:off x="5532613" y="2149207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9" name="Freeform 8179"/>
          <p:cNvSpPr/>
          <p:nvPr/>
        </p:nvSpPr>
        <p:spPr>
          <a:xfrm rot="0" flipH="0" flipV="0">
            <a:off x="5673888" y="2118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0" name="Freeform 8180"/>
          <p:cNvSpPr/>
          <p:nvPr/>
        </p:nvSpPr>
        <p:spPr>
          <a:xfrm rot="0" flipH="0" flipV="0">
            <a:off x="5712903" y="2149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1" name="Freeform 8181"/>
          <p:cNvSpPr/>
          <p:nvPr/>
        </p:nvSpPr>
        <p:spPr>
          <a:xfrm rot="0" flipH="0" flipV="0">
            <a:off x="5798704" y="21199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2" name="Freeform 8182"/>
          <p:cNvSpPr/>
          <p:nvPr/>
        </p:nvSpPr>
        <p:spPr>
          <a:xfrm rot="0" flipH="0" flipV="0">
            <a:off x="5841376" y="211994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3" name="Freeform 8183"/>
          <p:cNvSpPr/>
          <p:nvPr/>
        </p:nvSpPr>
        <p:spPr>
          <a:xfrm rot="0" flipH="0" flipV="0">
            <a:off x="5876428" y="2149207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4" name="Freeform 8184"/>
          <p:cNvSpPr/>
          <p:nvPr/>
        </p:nvSpPr>
        <p:spPr>
          <a:xfrm rot="0" flipH="0" flipV="0">
            <a:off x="5952018" y="213076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5" name="Freeform 8185"/>
          <p:cNvSpPr/>
          <p:nvPr/>
        </p:nvSpPr>
        <p:spPr>
          <a:xfrm rot="0" flipH="0" flipV="0">
            <a:off x="6009320" y="213076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6" name="Freeform 8186"/>
          <p:cNvSpPr/>
          <p:nvPr/>
        </p:nvSpPr>
        <p:spPr>
          <a:xfrm rot="0" flipH="0" flipV="0">
            <a:off x="6075614" y="2118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7" name="Freeform 8187"/>
          <p:cNvSpPr/>
          <p:nvPr/>
        </p:nvSpPr>
        <p:spPr>
          <a:xfrm rot="0" flipH="0" flipV="0">
            <a:off x="6121030" y="2118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8" name="Freeform 8188"/>
          <p:cNvSpPr/>
          <p:nvPr/>
        </p:nvSpPr>
        <p:spPr>
          <a:xfrm rot="0" flipH="0" flipV="0">
            <a:off x="6167664" y="2149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9" name="Freeform 8189"/>
          <p:cNvSpPr/>
          <p:nvPr/>
        </p:nvSpPr>
        <p:spPr>
          <a:xfrm rot="0" flipH="0" flipV="0">
            <a:off x="6283031" y="215103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0" name="Freeform 8190"/>
          <p:cNvSpPr/>
          <p:nvPr/>
        </p:nvSpPr>
        <p:spPr>
          <a:xfrm rot="0" flipH="0" flipV="0">
            <a:off x="6370051" y="215088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1" name="Freeform 8191"/>
          <p:cNvSpPr/>
          <p:nvPr/>
        </p:nvSpPr>
        <p:spPr>
          <a:xfrm rot="0" flipH="0" flipV="0">
            <a:off x="6456767" y="21492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2" name="Freeform 8192"/>
          <p:cNvSpPr/>
          <p:nvPr/>
        </p:nvSpPr>
        <p:spPr>
          <a:xfrm rot="0" flipH="0" flipV="0">
            <a:off x="6547597" y="214966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3" name="Freeform 8193"/>
          <p:cNvSpPr/>
          <p:nvPr/>
        </p:nvSpPr>
        <p:spPr>
          <a:xfrm rot="0" flipH="0" flipV="0">
            <a:off x="6594994" y="2149207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4" name="Freeform 8194"/>
          <p:cNvSpPr/>
          <p:nvPr/>
        </p:nvSpPr>
        <p:spPr>
          <a:xfrm rot="0" flipH="0" flipV="0">
            <a:off x="6673175" y="215103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5" name="Freeform 8195"/>
          <p:cNvSpPr/>
          <p:nvPr/>
        </p:nvSpPr>
        <p:spPr>
          <a:xfrm rot="0" flipH="0" flipV="0">
            <a:off x="6756081" y="21492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6" name="Freeform 8196"/>
          <p:cNvSpPr/>
          <p:nvPr/>
        </p:nvSpPr>
        <p:spPr>
          <a:xfrm rot="0" flipH="0" flipV="0">
            <a:off x="6844929" y="211887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7" name="Freeform 8197"/>
          <p:cNvSpPr/>
          <p:nvPr/>
        </p:nvSpPr>
        <p:spPr>
          <a:xfrm rot="0" flipH="0" flipV="0">
            <a:off x="6891564" y="211994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8" name="Freeform 8198"/>
          <p:cNvSpPr/>
          <p:nvPr/>
        </p:nvSpPr>
        <p:spPr>
          <a:xfrm rot="0" flipH="0" flipV="0">
            <a:off x="6975232" y="215088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9" name="Freeform 8199"/>
          <p:cNvSpPr/>
          <p:nvPr/>
        </p:nvSpPr>
        <p:spPr>
          <a:xfrm rot="0" flipH="0" flipV="0">
            <a:off x="7059357" y="213076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0" name="Freeform 8200"/>
          <p:cNvSpPr/>
          <p:nvPr/>
        </p:nvSpPr>
        <p:spPr>
          <a:xfrm rot="0" flipH="0" flipV="0">
            <a:off x="7116659" y="213076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1" name="Freeform 8201"/>
          <p:cNvSpPr/>
          <p:nvPr/>
        </p:nvSpPr>
        <p:spPr>
          <a:xfrm rot="0" flipH="0" flipV="0">
            <a:off x="7177924" y="21492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2" name="Freeform 8202"/>
          <p:cNvSpPr/>
          <p:nvPr/>
        </p:nvSpPr>
        <p:spPr>
          <a:xfrm rot="0" flipH="0" flipV="0">
            <a:off x="7255343" y="2151036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3" name="Freeform 8203"/>
          <p:cNvSpPr/>
          <p:nvPr/>
        </p:nvSpPr>
        <p:spPr>
          <a:xfrm rot="0" flipH="0" flipV="0">
            <a:off x="7338249" y="2149207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4" name="Freeform 8204"/>
          <p:cNvSpPr/>
          <p:nvPr/>
        </p:nvSpPr>
        <p:spPr>
          <a:xfrm rot="0" flipH="0" flipV="0">
            <a:off x="7428317" y="2149207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5" name="Rectangle 8205"/>
          <p:cNvSpPr/>
          <p:nvPr/>
        </p:nvSpPr>
        <p:spPr>
          <a:xfrm rot="0" flipH="0" flipV="0">
            <a:off x="4688775" y="2229476"/>
            <a:ext cx="1104595" cy="213785"/>
          </a:xfrm>
          <a:prstGeom prst="rect">
            <a:avLst/>
          </a:prstGeom>
        </p:spPr>
      </p:sp>
      <p:sp>
        <p:nvSpPr>
          <p:cNvPr id="8206" name="Freeform 8206"/>
          <p:cNvSpPr/>
          <p:nvPr/>
        </p:nvSpPr>
        <p:spPr>
          <a:xfrm rot="0" flipH="0" flipV="0">
            <a:off x="4702948" y="22998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7" name="Freeform 8207"/>
          <p:cNvSpPr/>
          <p:nvPr/>
        </p:nvSpPr>
        <p:spPr>
          <a:xfrm rot="0" flipH="0" flipV="0">
            <a:off x="4749582" y="230092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8" name="Freeform 8208"/>
          <p:cNvSpPr/>
          <p:nvPr/>
        </p:nvSpPr>
        <p:spPr>
          <a:xfrm rot="0" flipH="0" flipV="0">
            <a:off x="4792254" y="2330182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9" name="Freeform 8209"/>
          <p:cNvSpPr/>
          <p:nvPr/>
        </p:nvSpPr>
        <p:spPr>
          <a:xfrm rot="0" flipH="0" flipV="0">
            <a:off x="4928500" y="2330182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0" name="Freeform 8210"/>
          <p:cNvSpPr/>
          <p:nvPr/>
        </p:nvSpPr>
        <p:spPr>
          <a:xfrm rot="0" flipH="0" flipV="0">
            <a:off x="5018568" y="2330182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1" name="Freeform 8211"/>
          <p:cNvSpPr/>
          <p:nvPr/>
        </p:nvSpPr>
        <p:spPr>
          <a:xfrm rot="0" flipH="0" flipV="0">
            <a:off x="5133935" y="2332011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2" name="Freeform 8212"/>
          <p:cNvSpPr/>
          <p:nvPr/>
        </p:nvSpPr>
        <p:spPr>
          <a:xfrm rot="0" flipH="0" flipV="0">
            <a:off x="5216840" y="230275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3" name="Freeform 8213"/>
          <p:cNvSpPr/>
          <p:nvPr/>
        </p:nvSpPr>
        <p:spPr>
          <a:xfrm rot="0" flipH="0" flipV="0">
            <a:off x="5306909" y="230092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4" name="Freeform 8214"/>
          <p:cNvSpPr/>
          <p:nvPr/>
        </p:nvSpPr>
        <p:spPr>
          <a:xfrm rot="0" flipH="0" flipV="0">
            <a:off x="5348362" y="229985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5" name="Freeform 8215"/>
          <p:cNvSpPr/>
          <p:nvPr/>
        </p:nvSpPr>
        <p:spPr>
          <a:xfrm rot="0" flipH="0" flipV="0">
            <a:off x="5384785" y="231174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6" name="Freeform 8216"/>
          <p:cNvSpPr/>
          <p:nvPr/>
        </p:nvSpPr>
        <p:spPr>
          <a:xfrm rot="0" flipH="0" flipV="0">
            <a:off x="5442088" y="231174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7" name="Freeform 8217"/>
          <p:cNvSpPr/>
          <p:nvPr/>
        </p:nvSpPr>
        <p:spPr>
          <a:xfrm rot="0" flipH="0" flipV="0">
            <a:off x="5503352" y="230275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8" name="Freeform 8218"/>
          <p:cNvSpPr/>
          <p:nvPr/>
        </p:nvSpPr>
        <p:spPr>
          <a:xfrm rot="0" flipH="0" flipV="0">
            <a:off x="5564922" y="2299854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9" name="Freeform 8219"/>
          <p:cNvSpPr/>
          <p:nvPr/>
        </p:nvSpPr>
        <p:spPr>
          <a:xfrm rot="0" flipH="0" flipV="0">
            <a:off x="5634874" y="230275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0" name="Freeform 8220"/>
          <p:cNvSpPr/>
          <p:nvPr/>
        </p:nvSpPr>
        <p:spPr>
          <a:xfrm rot="0" flipH="0" flipV="0">
            <a:off x="5718694" y="2302750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1" name="Rectangle 8221"/>
          <p:cNvSpPr/>
          <p:nvPr/>
        </p:nvSpPr>
        <p:spPr>
          <a:xfrm rot="0" flipH="0" flipV="0">
            <a:off x="4688776" y="1265194"/>
            <a:ext cx="2380183" cy="374721"/>
          </a:xfrm>
          <a:prstGeom prst="rect">
            <a:avLst/>
          </a:prstGeom>
        </p:spPr>
      </p:sp>
      <p:sp>
        <p:nvSpPr>
          <p:cNvPr id="8222" name="Freeform 8222"/>
          <p:cNvSpPr/>
          <p:nvPr/>
        </p:nvSpPr>
        <p:spPr>
          <a:xfrm rot="0" flipH="0" flipV="0">
            <a:off x="4704778" y="1406743"/>
            <a:ext cx="132930" cy="164591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3" name="Freeform 8223"/>
          <p:cNvSpPr/>
          <p:nvPr/>
        </p:nvSpPr>
        <p:spPr>
          <a:xfrm rot="0" flipH="0" flipV="0">
            <a:off x="4862740" y="1444462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4" name="Freeform 8224"/>
          <p:cNvSpPr/>
          <p:nvPr/>
        </p:nvSpPr>
        <p:spPr>
          <a:xfrm rot="0" flipH="0" flipV="0">
            <a:off x="5009501" y="140388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5" name="Freeform 8225"/>
          <p:cNvSpPr/>
          <p:nvPr/>
        </p:nvSpPr>
        <p:spPr>
          <a:xfrm rot="0" flipH="0" flipV="0">
            <a:off x="5070995" y="1406743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6" name="Freeform 8226"/>
          <p:cNvSpPr/>
          <p:nvPr/>
        </p:nvSpPr>
        <p:spPr>
          <a:xfrm rot="0" flipH="0" flipV="0">
            <a:off x="5193982" y="1406743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7" name="Freeform 8227"/>
          <p:cNvSpPr/>
          <p:nvPr/>
        </p:nvSpPr>
        <p:spPr>
          <a:xfrm rot="0" flipH="0" flipV="0">
            <a:off x="5308053" y="144446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8" name="Freeform 8228"/>
          <p:cNvSpPr/>
          <p:nvPr/>
        </p:nvSpPr>
        <p:spPr>
          <a:xfrm rot="0" flipH="0" flipV="0">
            <a:off x="5490476" y="1447891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9" name="Freeform 8229"/>
          <p:cNvSpPr/>
          <p:nvPr/>
        </p:nvSpPr>
        <p:spPr>
          <a:xfrm rot="0" flipH="0" flipV="0">
            <a:off x="5626036" y="1447891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0" name="Freeform 8230"/>
          <p:cNvSpPr/>
          <p:nvPr/>
        </p:nvSpPr>
        <p:spPr>
          <a:xfrm rot="0" flipH="0" flipV="0">
            <a:off x="5764339" y="144446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1" name="Freeform 8231"/>
          <p:cNvSpPr/>
          <p:nvPr/>
        </p:nvSpPr>
        <p:spPr>
          <a:xfrm rot="0" flipH="0" flipV="0">
            <a:off x="5912471" y="1447110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2" name="Freeform 8232"/>
          <p:cNvSpPr/>
          <p:nvPr/>
        </p:nvSpPr>
        <p:spPr>
          <a:xfrm rot="0" flipH="0" flipV="0">
            <a:off x="5994539" y="1444462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3" name="Freeform 8233"/>
          <p:cNvSpPr/>
          <p:nvPr/>
        </p:nvSpPr>
        <p:spPr>
          <a:xfrm rot="0" flipH="0" flipV="0">
            <a:off x="6126898" y="1447891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4" name="Freeform 8234"/>
          <p:cNvSpPr/>
          <p:nvPr/>
        </p:nvSpPr>
        <p:spPr>
          <a:xfrm rot="0" flipH="0" flipV="0">
            <a:off x="6251028" y="1444462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5" name="Freeform 8235"/>
          <p:cNvSpPr/>
          <p:nvPr/>
        </p:nvSpPr>
        <p:spPr>
          <a:xfrm rot="0" flipH="0" flipV="0">
            <a:off x="6391846" y="140388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6" name="Freeform 8236"/>
          <p:cNvSpPr/>
          <p:nvPr/>
        </p:nvSpPr>
        <p:spPr>
          <a:xfrm rot="0" flipH="0" flipV="0">
            <a:off x="6453339" y="1406743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7" name="Freeform 8237"/>
          <p:cNvSpPr/>
          <p:nvPr/>
        </p:nvSpPr>
        <p:spPr>
          <a:xfrm rot="0" flipH="0" flipV="0">
            <a:off x="6574269" y="1447891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8" name="Freeform 8238"/>
          <p:cNvSpPr/>
          <p:nvPr/>
        </p:nvSpPr>
        <p:spPr>
          <a:xfrm rot="0" flipH="0" flipV="0">
            <a:off x="6705714" y="1413601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9" name="Freeform 8239"/>
          <p:cNvSpPr/>
          <p:nvPr/>
        </p:nvSpPr>
        <p:spPr>
          <a:xfrm rot="0" flipH="0" flipV="0">
            <a:off x="6816127" y="1447891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0" name="Freeform 8240"/>
          <p:cNvSpPr/>
          <p:nvPr/>
        </p:nvSpPr>
        <p:spPr>
          <a:xfrm rot="0" flipH="0" flipV="0">
            <a:off x="6954430" y="1444462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8241" name="Freeform 824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242" name="Picture 8242"/>
          <p:cNvPicPr>
            <a:picLocks noChangeAspect="0" noChangeArrowheads="1"/>
          </p:cNvPicPr>
          <p:nvPr/>
        </p:nvPicPr>
        <p:blipFill>
          <a:blip r:embed="rId82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13276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8243" name="Freeform 8243"/>
          <p:cNvSpPr/>
          <p:nvPr/>
        </p:nvSpPr>
        <p:spPr>
          <a:xfrm rot="0" flipH="0" flipV="1">
            <a:off x="7394699" y="4698600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4" name="Freeform 824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5" name="Freeform 8245"/>
          <p:cNvSpPr/>
          <p:nvPr/>
        </p:nvSpPr>
        <p:spPr>
          <a:xfrm rot="0" flipH="0" flipV="1">
            <a:off x="719999" y="1825100"/>
            <a:ext cx="3414899" cy="954899"/>
          </a:xfrm>
          <a:custGeom>
            <a:pathLst>
              <a:path w="1734769200" h="485089200">
                <a:moveTo>
                  <a:pt x="0" y="485089200"/>
                </a:moveTo>
                <a:lnTo>
                  <a:pt x="1734769200" y="485089200"/>
                </a:lnTo>
                <a:lnTo>
                  <a:pt x="1734769200" y="0"/>
                </a:lnTo>
                <a:lnTo>
                  <a:pt x="0" y="0"/>
                </a:lnTo>
                <a:close/>
                <a:moveTo>
                  <a:pt x="561390800" y="1412240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6" name="Freeform 8246"/>
          <p:cNvSpPr/>
          <p:nvPr/>
        </p:nvSpPr>
        <p:spPr>
          <a:xfrm rot="0" flipH="0" flipV="1">
            <a:off x="720001" y="1416125"/>
            <a:ext cx="3414900" cy="492899"/>
          </a:xfrm>
          <a:custGeom>
            <a:pathLst>
              <a:path w="1734769250" h="250393200">
                <a:moveTo>
                  <a:pt x="0" y="250393200"/>
                </a:moveTo>
                <a:lnTo>
                  <a:pt x="1734769250" y="250393200"/>
                </a:lnTo>
                <a:lnTo>
                  <a:pt x="1734769250" y="0"/>
                </a:lnTo>
                <a:lnTo>
                  <a:pt x="0" y="0"/>
                </a:lnTo>
                <a:close/>
                <a:moveTo>
                  <a:pt x="353630955" y="969784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7" name="Freeform 8247"/>
          <p:cNvSpPr/>
          <p:nvPr/>
        </p:nvSpPr>
        <p:spPr>
          <a:xfrm rot="0" flipH="0" flipV="1">
            <a:off x="5095674" y="1971375"/>
            <a:ext cx="3414899" cy="954899"/>
          </a:xfrm>
          <a:custGeom>
            <a:pathLst>
              <a:path w="1734769200" h="485089200">
                <a:moveTo>
                  <a:pt x="0" y="485089200"/>
                </a:moveTo>
                <a:lnTo>
                  <a:pt x="1734769200" y="485089200"/>
                </a:lnTo>
                <a:lnTo>
                  <a:pt x="1734769200" y="0"/>
                </a:lnTo>
                <a:lnTo>
                  <a:pt x="0" y="0"/>
                </a:lnTo>
                <a:close/>
                <a:moveTo>
                  <a:pt x="-1587144400" y="1486547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8" name="Freeform 8248"/>
          <p:cNvSpPr/>
          <p:nvPr/>
        </p:nvSpPr>
        <p:spPr>
          <a:xfrm rot="0" flipH="0" flipV="1">
            <a:off x="5095676" y="1562400"/>
            <a:ext cx="3414899" cy="492899"/>
          </a:xfrm>
          <a:custGeom>
            <a:pathLst>
              <a:path w="1734769001" h="250393200">
                <a:moveTo>
                  <a:pt x="0" y="250393200"/>
                </a:moveTo>
                <a:lnTo>
                  <a:pt x="1734769001" y="250393200"/>
                </a:lnTo>
                <a:lnTo>
                  <a:pt x="1734769001" y="0"/>
                </a:lnTo>
                <a:lnTo>
                  <a:pt x="0" y="0"/>
                </a:lnTo>
                <a:close/>
                <a:moveTo>
                  <a:pt x="-1794904295" y="1044092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9" name="Freeform 8249"/>
          <p:cNvSpPr/>
          <p:nvPr/>
        </p:nvSpPr>
        <p:spPr>
          <a:xfrm rot="0" flipH="0" flipV="1">
            <a:off x="202599" y="3018625"/>
            <a:ext cx="4730524" cy="1585374"/>
          </a:xfrm>
          <a:custGeom>
            <a:pathLst>
              <a:path w="4730524" h="1585374">
                <a:moveTo>
                  <a:pt x="0" y="1585374"/>
                </a:moveTo>
                <a:lnTo>
                  <a:pt x="4730524" y="1585374"/>
                </a:lnTo>
                <a:lnTo>
                  <a:pt x="4730524" y="0"/>
                </a:lnTo>
                <a:lnTo>
                  <a:pt x="0" y="0"/>
                </a:lnTo>
                <a:close/>
                <a:moveTo>
                  <a:pt x="2816024" y="4603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250" name="Picture 8250"/>
          <p:cNvPicPr>
            <a:picLocks noChangeAspect="0" noChangeArrowheads="1"/>
          </p:cNvPicPr>
          <p:nvPr/>
        </p:nvPicPr>
        <p:blipFill>
          <a:blip r:embed="rId82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2600" y="3018626"/>
            <a:ext cx="4730525" cy="1585375"/>
          </a:xfrm>
          <a:prstGeom prst="rect">
            <a:avLst/>
          </a:prstGeom>
          <a:noFill/>
          <a:extLst/>
        </p:spPr>
      </p:pic>
      <p:sp>
        <p:nvSpPr>
          <p:cNvPr id="8251" name="Freeform 8251"/>
          <p:cNvSpPr/>
          <p:nvPr/>
        </p:nvSpPr>
        <p:spPr>
          <a:xfrm rot="0" flipH="0" flipV="1">
            <a:off x="5095674" y="3692388"/>
            <a:ext cx="3414899" cy="954899"/>
          </a:xfrm>
          <a:custGeom>
            <a:pathLst>
              <a:path w="1734769200" h="485089200">
                <a:moveTo>
                  <a:pt x="0" y="485089200"/>
                </a:moveTo>
                <a:lnTo>
                  <a:pt x="1734769200" y="485089200"/>
                </a:lnTo>
                <a:lnTo>
                  <a:pt x="1734769200" y="0"/>
                </a:lnTo>
                <a:lnTo>
                  <a:pt x="0" y="0"/>
                </a:lnTo>
                <a:close/>
                <a:moveTo>
                  <a:pt x="-712870050" y="23608220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2" name="Freeform 8252"/>
          <p:cNvSpPr/>
          <p:nvPr/>
        </p:nvSpPr>
        <p:spPr>
          <a:xfrm rot="0" flipH="0" flipV="1">
            <a:off x="5095676" y="3283413"/>
            <a:ext cx="3414899" cy="492899"/>
          </a:xfrm>
          <a:custGeom>
            <a:pathLst>
              <a:path w="1734769001" h="250393200">
                <a:moveTo>
                  <a:pt x="0" y="250393200"/>
                </a:moveTo>
                <a:lnTo>
                  <a:pt x="1734769001" y="250393200"/>
                </a:lnTo>
                <a:lnTo>
                  <a:pt x="1734769001" y="0"/>
                </a:lnTo>
                <a:lnTo>
                  <a:pt x="0" y="0"/>
                </a:lnTo>
                <a:close/>
                <a:moveTo>
                  <a:pt x="-920629945" y="19183667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3" name="Rectangle 8253"/>
          <p:cNvSpPr/>
          <p:nvPr/>
        </p:nvSpPr>
        <p:spPr>
          <a:xfrm rot="0" flipH="0" flipV="0">
            <a:off x="805724" y="386275"/>
            <a:ext cx="4014216" cy="624535"/>
          </a:xfrm>
          <a:prstGeom prst="rect">
            <a:avLst/>
          </a:prstGeom>
        </p:spPr>
      </p:sp>
      <p:sp>
        <p:nvSpPr>
          <p:cNvPr id="8254" name="Freeform 8254"/>
          <p:cNvSpPr/>
          <p:nvPr/>
        </p:nvSpPr>
        <p:spPr>
          <a:xfrm rot="0" flipH="0" flipV="0">
            <a:off x="832394" y="622190"/>
            <a:ext cx="272415" cy="27432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5" name="Freeform 8255"/>
          <p:cNvSpPr/>
          <p:nvPr/>
        </p:nvSpPr>
        <p:spPr>
          <a:xfrm rot="0" flipH="0" flipV="0">
            <a:off x="116195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6" name="Freeform 8256"/>
          <p:cNvSpPr/>
          <p:nvPr/>
        </p:nvSpPr>
        <p:spPr>
          <a:xfrm rot="0" flipH="0" flipV="0">
            <a:off x="1264449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7" name="Freeform 8257"/>
          <p:cNvSpPr/>
          <p:nvPr/>
        </p:nvSpPr>
        <p:spPr>
          <a:xfrm rot="0" flipH="0" flipV="0">
            <a:off x="1502574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8" name="Freeform 8258"/>
          <p:cNvSpPr/>
          <p:nvPr/>
        </p:nvSpPr>
        <p:spPr>
          <a:xfrm rot="0" flipH="0" flipV="0">
            <a:off x="1726602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9" name="Freeform 8259"/>
          <p:cNvSpPr/>
          <p:nvPr/>
        </p:nvSpPr>
        <p:spPr>
          <a:xfrm rot="0" flipH="0" flipV="0">
            <a:off x="2032163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0" name="Freeform 8260"/>
          <p:cNvSpPr/>
          <p:nvPr/>
        </p:nvSpPr>
        <p:spPr>
          <a:xfrm rot="0" flipH="0" flipV="0">
            <a:off x="2266859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1" name="Freeform 8261"/>
          <p:cNvSpPr/>
          <p:nvPr/>
        </p:nvSpPr>
        <p:spPr>
          <a:xfrm rot="0" flipH="0" flipV="0">
            <a:off x="2490888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2" name="Freeform 8262"/>
          <p:cNvSpPr/>
          <p:nvPr/>
        </p:nvSpPr>
        <p:spPr>
          <a:xfrm rot="0" flipH="0" flipV="0">
            <a:off x="2731679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3" name="Freeform 8263"/>
          <p:cNvSpPr/>
          <p:nvPr/>
        </p:nvSpPr>
        <p:spPr>
          <a:xfrm rot="0" flipH="0" flipV="0">
            <a:off x="2864649" y="685055"/>
            <a:ext cx="192786" cy="308610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4" name="Freeform 8264"/>
          <p:cNvSpPr/>
          <p:nvPr/>
        </p:nvSpPr>
        <p:spPr>
          <a:xfrm rot="0" flipH="0" flipV="0">
            <a:off x="3114584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5" name="Freeform 8265"/>
          <p:cNvSpPr/>
          <p:nvPr/>
        </p:nvSpPr>
        <p:spPr>
          <a:xfrm rot="0" flipH="0" flipV="0">
            <a:off x="3206024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6" name="Freeform 8266"/>
          <p:cNvSpPr/>
          <p:nvPr/>
        </p:nvSpPr>
        <p:spPr>
          <a:xfrm rot="0" flipH="0" flipV="0">
            <a:off x="3512730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7" name="Freeform 8267"/>
          <p:cNvSpPr/>
          <p:nvPr/>
        </p:nvSpPr>
        <p:spPr>
          <a:xfrm rot="0" flipH="0" flipV="0">
            <a:off x="3706658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8" name="Freeform 8268"/>
          <p:cNvSpPr/>
          <p:nvPr/>
        </p:nvSpPr>
        <p:spPr>
          <a:xfrm rot="0" flipH="0" flipV="0">
            <a:off x="3914684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9" name="Freeform 8269"/>
          <p:cNvSpPr/>
          <p:nvPr/>
        </p:nvSpPr>
        <p:spPr>
          <a:xfrm rot="0" flipH="0" flipV="0">
            <a:off x="4080800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0" name="Freeform 8270"/>
          <p:cNvSpPr/>
          <p:nvPr/>
        </p:nvSpPr>
        <p:spPr>
          <a:xfrm rot="0" flipH="0" flipV="0">
            <a:off x="4311687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1" name="Freeform 8271"/>
          <p:cNvSpPr/>
          <p:nvPr/>
        </p:nvSpPr>
        <p:spPr>
          <a:xfrm rot="0" flipH="0" flipV="0">
            <a:off x="4533047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2" name="Freeform 8272"/>
          <p:cNvSpPr/>
          <p:nvPr/>
        </p:nvSpPr>
        <p:spPr>
          <a:xfrm rot="0" flipH="0" flipV="0">
            <a:off x="4628297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3" name="Rectangle 8273"/>
          <p:cNvSpPr/>
          <p:nvPr/>
        </p:nvSpPr>
        <p:spPr>
          <a:xfrm rot="0" flipH="0" flipV="0">
            <a:off x="805724" y="1881747"/>
            <a:ext cx="2860852" cy="756710"/>
          </a:xfrm>
          <a:prstGeom prst="rect">
            <a:avLst/>
          </a:prstGeom>
        </p:spPr>
      </p:sp>
      <p:sp>
        <p:nvSpPr>
          <p:cNvPr id="8274" name="Freeform 8274"/>
          <p:cNvSpPr/>
          <p:nvPr/>
        </p:nvSpPr>
        <p:spPr>
          <a:xfrm rot="0" flipH="0" flipV="0">
            <a:off x="821117" y="1961422"/>
            <a:ext cx="68732" cy="95707"/>
          </a:xfrm>
          <a:custGeom>
            <a:pathLst>
              <a:path w="5727700" h="7975600">
                <a:moveTo>
                  <a:pt x="0" y="7975600"/>
                </a:moveTo>
                <a:lnTo>
                  <a:pt x="0" y="0"/>
                </a:lnTo>
                <a:lnTo>
                  <a:pt x="2984500" y="0"/>
                </a:lnTo>
                <a:cubicBezTo>
                  <a:pt x="3568700" y="0"/>
                  <a:pt x="4053416" y="96309"/>
                  <a:pt x="4438650" y="288925"/>
                </a:cubicBezTo>
                <a:cubicBezTo>
                  <a:pt x="4823883" y="481542"/>
                  <a:pt x="5111750" y="735542"/>
                  <a:pt x="5302250" y="1050925"/>
                </a:cubicBezTo>
                <a:cubicBezTo>
                  <a:pt x="5492750" y="1366309"/>
                  <a:pt x="5588000" y="1710267"/>
                  <a:pt x="5588000" y="2082800"/>
                </a:cubicBezTo>
                <a:cubicBezTo>
                  <a:pt x="5588000" y="2540000"/>
                  <a:pt x="5462058" y="2936875"/>
                  <a:pt x="5210175" y="3273425"/>
                </a:cubicBezTo>
                <a:cubicBezTo>
                  <a:pt x="4958291" y="3609975"/>
                  <a:pt x="4580466" y="3839634"/>
                  <a:pt x="4076700" y="3962400"/>
                </a:cubicBezTo>
                <a:cubicBezTo>
                  <a:pt x="4402666" y="4013200"/>
                  <a:pt x="4689475" y="4128559"/>
                  <a:pt x="4937125" y="4308475"/>
                </a:cubicBezTo>
                <a:cubicBezTo>
                  <a:pt x="5184775" y="4488392"/>
                  <a:pt x="5378450" y="4708525"/>
                  <a:pt x="5518150" y="4968875"/>
                </a:cubicBezTo>
                <a:cubicBezTo>
                  <a:pt x="5657850" y="5229225"/>
                  <a:pt x="5727700" y="5507567"/>
                  <a:pt x="5727700" y="5803900"/>
                </a:cubicBezTo>
                <a:cubicBezTo>
                  <a:pt x="5727700" y="6074834"/>
                  <a:pt x="5682191" y="6339417"/>
                  <a:pt x="5591175" y="6597650"/>
                </a:cubicBezTo>
                <a:cubicBezTo>
                  <a:pt x="5500158" y="6855884"/>
                  <a:pt x="5348816" y="7088717"/>
                  <a:pt x="5137150" y="7296150"/>
                </a:cubicBezTo>
                <a:cubicBezTo>
                  <a:pt x="4925483" y="7503584"/>
                  <a:pt x="4643966" y="7668684"/>
                  <a:pt x="4292600" y="7791450"/>
                </a:cubicBezTo>
                <a:cubicBezTo>
                  <a:pt x="3941233" y="7914217"/>
                  <a:pt x="3505200" y="7975600"/>
                  <a:pt x="2984500" y="7975600"/>
                </a:cubicBezTo>
                <a:close/>
                <a:moveTo>
                  <a:pt x="-1282700" y="7975600"/>
                </a:moveTo>
                <a:moveTo>
                  <a:pt x="990600" y="7112000"/>
                </a:moveTo>
                <a:lnTo>
                  <a:pt x="2971800" y="7112000"/>
                </a:lnTo>
                <a:cubicBezTo>
                  <a:pt x="3577166" y="7112000"/>
                  <a:pt x="4012141" y="6985000"/>
                  <a:pt x="4276725" y="6731000"/>
                </a:cubicBezTo>
                <a:cubicBezTo>
                  <a:pt x="4541308" y="6477000"/>
                  <a:pt x="4673600" y="6151034"/>
                  <a:pt x="4673600" y="5753100"/>
                </a:cubicBezTo>
                <a:cubicBezTo>
                  <a:pt x="4673600" y="5350934"/>
                  <a:pt x="4529666" y="5028142"/>
                  <a:pt x="4241800" y="4784725"/>
                </a:cubicBezTo>
                <a:cubicBezTo>
                  <a:pt x="3953933" y="4541309"/>
                  <a:pt x="3530600" y="4419600"/>
                  <a:pt x="2971800" y="4419600"/>
                </a:cubicBezTo>
                <a:lnTo>
                  <a:pt x="990600" y="4419600"/>
                </a:lnTo>
                <a:close/>
                <a:moveTo>
                  <a:pt x="-419100" y="7975600"/>
                </a:moveTo>
                <a:moveTo>
                  <a:pt x="990600" y="850900"/>
                </a:moveTo>
                <a:lnTo>
                  <a:pt x="990600" y="3568700"/>
                </a:lnTo>
                <a:lnTo>
                  <a:pt x="2946400" y="3568700"/>
                </a:lnTo>
                <a:cubicBezTo>
                  <a:pt x="3441700" y="3568700"/>
                  <a:pt x="3836458" y="3446992"/>
                  <a:pt x="4130675" y="3203575"/>
                </a:cubicBezTo>
                <a:cubicBezTo>
                  <a:pt x="4424891" y="2960159"/>
                  <a:pt x="4572000" y="2616200"/>
                  <a:pt x="4572000" y="2171700"/>
                </a:cubicBezTo>
                <a:cubicBezTo>
                  <a:pt x="4572000" y="1756834"/>
                  <a:pt x="4429125" y="1432984"/>
                  <a:pt x="4143375" y="1200150"/>
                </a:cubicBezTo>
                <a:cubicBezTo>
                  <a:pt x="3857625" y="967317"/>
                  <a:pt x="3462866" y="850900"/>
                  <a:pt x="2959100" y="850900"/>
                </a:cubicBezTo>
                <a:close/>
                <a:moveTo>
                  <a:pt x="5842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5" name="Freeform 8275"/>
          <p:cNvSpPr/>
          <p:nvPr/>
        </p:nvSpPr>
        <p:spPr>
          <a:xfrm rot="0" flipH="0" flipV="0">
            <a:off x="908137" y="198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6" name="Freeform 8276"/>
          <p:cNvSpPr/>
          <p:nvPr/>
        </p:nvSpPr>
        <p:spPr>
          <a:xfrm rot="0" flipH="0" flipV="0">
            <a:off x="986318" y="198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7" name="Freeform 8277"/>
          <p:cNvSpPr/>
          <p:nvPr/>
        </p:nvSpPr>
        <p:spPr>
          <a:xfrm rot="0" flipH="0" flipV="0">
            <a:off x="1061909" y="196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8" name="Freeform 8278"/>
          <p:cNvSpPr/>
          <p:nvPr/>
        </p:nvSpPr>
        <p:spPr>
          <a:xfrm rot="0" flipH="0" flipV="0">
            <a:off x="1123174" y="198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9" name="Freeform 8279"/>
          <p:cNvSpPr/>
          <p:nvPr/>
        </p:nvSpPr>
        <p:spPr>
          <a:xfrm rot="0" flipH="0" flipV="0">
            <a:off x="1213242" y="19531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0" name="Freeform 8280"/>
          <p:cNvSpPr/>
          <p:nvPr/>
        </p:nvSpPr>
        <p:spPr>
          <a:xfrm rot="0" flipH="0" flipV="0">
            <a:off x="1298891" y="198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1" name="Freeform 8281"/>
          <p:cNvSpPr/>
          <p:nvPr/>
        </p:nvSpPr>
        <p:spPr>
          <a:xfrm rot="0" flipH="0" flipV="0">
            <a:off x="1360461" y="1952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2" name="Freeform 8282"/>
          <p:cNvSpPr/>
          <p:nvPr/>
        </p:nvSpPr>
        <p:spPr>
          <a:xfrm rot="0" flipH="0" flipV="0">
            <a:off x="1429041" y="1982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3" name="Freeform 8283"/>
          <p:cNvSpPr/>
          <p:nvPr/>
        </p:nvSpPr>
        <p:spPr>
          <a:xfrm rot="0" flipH="0" flipV="0">
            <a:off x="1513623" y="198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4" name="Freeform 8284"/>
          <p:cNvSpPr/>
          <p:nvPr/>
        </p:nvSpPr>
        <p:spPr>
          <a:xfrm rot="0" flipH="0" flipV="0">
            <a:off x="1603691" y="19824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5" name="Freeform 8285"/>
          <p:cNvSpPr/>
          <p:nvPr/>
        </p:nvSpPr>
        <p:spPr>
          <a:xfrm rot="0" flipH="0" flipV="0">
            <a:off x="1744966" y="195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6" name="Freeform 8286"/>
          <p:cNvSpPr/>
          <p:nvPr/>
        </p:nvSpPr>
        <p:spPr>
          <a:xfrm rot="0" flipH="0" flipV="0">
            <a:off x="1785504" y="198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7" name="Freeform 8287"/>
          <p:cNvSpPr/>
          <p:nvPr/>
        </p:nvSpPr>
        <p:spPr>
          <a:xfrm rot="0" flipH="0" flipV="0">
            <a:off x="1863990" y="198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8" name="Freeform 8288"/>
          <p:cNvSpPr/>
          <p:nvPr/>
        </p:nvSpPr>
        <p:spPr>
          <a:xfrm rot="0" flipH="0" flipV="0">
            <a:off x="1943695" y="198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9" name="Freeform 8289"/>
          <p:cNvSpPr/>
          <p:nvPr/>
        </p:nvSpPr>
        <p:spPr>
          <a:xfrm rot="0" flipH="0" flipV="0">
            <a:off x="2023705" y="198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0" name="Freeform 8290"/>
          <p:cNvSpPr/>
          <p:nvPr/>
        </p:nvSpPr>
        <p:spPr>
          <a:xfrm rot="0" flipH="0" flipV="0">
            <a:off x="2103563" y="198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1" name="Freeform 8291"/>
          <p:cNvSpPr/>
          <p:nvPr/>
        </p:nvSpPr>
        <p:spPr>
          <a:xfrm rot="0" flipH="0" flipV="0">
            <a:off x="2223654" y="198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2" name="Freeform 8292"/>
          <p:cNvSpPr/>
          <p:nvPr/>
        </p:nvSpPr>
        <p:spPr>
          <a:xfrm rot="0" flipH="0" flipV="0">
            <a:off x="2290405" y="19842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3" name="Freeform 8293"/>
          <p:cNvSpPr/>
          <p:nvPr/>
        </p:nvSpPr>
        <p:spPr>
          <a:xfrm rot="0" flipH="0" flipV="0">
            <a:off x="2377578" y="1982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4" name="Freeform 8294"/>
          <p:cNvSpPr/>
          <p:nvPr/>
        </p:nvSpPr>
        <p:spPr>
          <a:xfrm rot="0" flipH="0" flipV="0">
            <a:off x="2459264" y="196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5" name="Freeform 8295"/>
          <p:cNvSpPr/>
          <p:nvPr/>
        </p:nvSpPr>
        <p:spPr>
          <a:xfrm rot="0" flipH="0" flipV="0">
            <a:off x="2510471" y="19842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6" name="Freeform 8296"/>
          <p:cNvSpPr/>
          <p:nvPr/>
        </p:nvSpPr>
        <p:spPr>
          <a:xfrm rot="0" flipH="0" flipV="0">
            <a:off x="2584995" y="1984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7" name="Freeform 8297"/>
          <p:cNvSpPr/>
          <p:nvPr/>
        </p:nvSpPr>
        <p:spPr>
          <a:xfrm rot="0" flipH="0" flipV="0">
            <a:off x="2667900" y="19550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8" name="Freeform 8298"/>
          <p:cNvSpPr/>
          <p:nvPr/>
        </p:nvSpPr>
        <p:spPr>
          <a:xfrm rot="0" flipH="0" flipV="0">
            <a:off x="2794087" y="1982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9" name="Freeform 8299"/>
          <p:cNvSpPr/>
          <p:nvPr/>
        </p:nvSpPr>
        <p:spPr>
          <a:xfrm rot="0" flipH="0" flipV="0">
            <a:off x="2878365" y="198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0" name="Freeform 8300"/>
          <p:cNvSpPr/>
          <p:nvPr/>
        </p:nvSpPr>
        <p:spPr>
          <a:xfrm rot="0" flipH="0" flipV="0">
            <a:off x="2962032" y="1984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1" name="Freeform 8301"/>
          <p:cNvSpPr/>
          <p:nvPr/>
        </p:nvSpPr>
        <p:spPr>
          <a:xfrm rot="0" flipH="0" flipV="0">
            <a:off x="3046157" y="196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2" name="Freeform 8302"/>
          <p:cNvSpPr/>
          <p:nvPr/>
        </p:nvSpPr>
        <p:spPr>
          <a:xfrm rot="0" flipH="0" flipV="0">
            <a:off x="3113670" y="1982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3" name="Freeform 8303"/>
          <p:cNvSpPr/>
          <p:nvPr/>
        </p:nvSpPr>
        <p:spPr>
          <a:xfrm rot="0" flipH="0" flipV="0">
            <a:off x="3167467" y="195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4" name="Freeform 8304"/>
          <p:cNvSpPr/>
          <p:nvPr/>
        </p:nvSpPr>
        <p:spPr>
          <a:xfrm rot="0" flipH="0" flipV="0">
            <a:off x="3212882" y="195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5" name="Freeform 8305"/>
          <p:cNvSpPr/>
          <p:nvPr/>
        </p:nvSpPr>
        <p:spPr>
          <a:xfrm rot="0" flipH="0" flipV="0">
            <a:off x="3259517" y="1982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6" name="Freeform 8306"/>
          <p:cNvSpPr/>
          <p:nvPr/>
        </p:nvSpPr>
        <p:spPr>
          <a:xfrm rot="0" flipH="0" flipV="0">
            <a:off x="3343794" y="1982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7" name="Freeform 8307"/>
          <p:cNvSpPr/>
          <p:nvPr/>
        </p:nvSpPr>
        <p:spPr>
          <a:xfrm rot="0" flipH="0" flipV="0">
            <a:off x="3463123" y="1982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8" name="Freeform 8308"/>
          <p:cNvSpPr/>
          <p:nvPr/>
        </p:nvSpPr>
        <p:spPr>
          <a:xfrm rot="0" flipH="0" flipV="0">
            <a:off x="3553953" y="1982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9" name="Freeform 8309"/>
          <p:cNvSpPr/>
          <p:nvPr/>
        </p:nvSpPr>
        <p:spPr>
          <a:xfrm rot="0" flipH="0" flipV="0">
            <a:off x="813497" y="2163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0" name="Freeform 8310"/>
          <p:cNvSpPr/>
          <p:nvPr/>
        </p:nvSpPr>
        <p:spPr>
          <a:xfrm rot="0" flipH="0" flipV="0">
            <a:off x="899298" y="21638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1" name="Freeform 8311"/>
          <p:cNvSpPr/>
          <p:nvPr/>
        </p:nvSpPr>
        <p:spPr>
          <a:xfrm rot="0" flipH="0" flipV="0">
            <a:off x="953095" y="2133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2" name="Freeform 8312"/>
          <p:cNvSpPr/>
          <p:nvPr/>
        </p:nvSpPr>
        <p:spPr>
          <a:xfrm rot="0" flipH="0" flipV="0">
            <a:off x="989519" y="2144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3" name="Freeform 8313"/>
          <p:cNvSpPr/>
          <p:nvPr/>
        </p:nvSpPr>
        <p:spPr>
          <a:xfrm rot="0" flipH="0" flipV="0">
            <a:off x="1046821" y="2144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4" name="Freeform 8314"/>
          <p:cNvSpPr/>
          <p:nvPr/>
        </p:nvSpPr>
        <p:spPr>
          <a:xfrm rot="0" flipH="0" flipV="0">
            <a:off x="1108086" y="213599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5" name="Freeform 8315"/>
          <p:cNvSpPr/>
          <p:nvPr/>
        </p:nvSpPr>
        <p:spPr>
          <a:xfrm rot="0" flipH="0" flipV="0">
            <a:off x="1196935" y="2133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6" name="Freeform 8316"/>
          <p:cNvSpPr/>
          <p:nvPr/>
        </p:nvSpPr>
        <p:spPr>
          <a:xfrm rot="0" flipH="0" flipV="0">
            <a:off x="1243570" y="2163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7" name="Freeform 8317"/>
          <p:cNvSpPr/>
          <p:nvPr/>
        </p:nvSpPr>
        <p:spPr>
          <a:xfrm rot="0" flipH="0" flipV="0">
            <a:off x="1358936" y="2165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8" name="Freeform 8318"/>
          <p:cNvSpPr/>
          <p:nvPr/>
        </p:nvSpPr>
        <p:spPr>
          <a:xfrm rot="0" flipH="0" flipV="0">
            <a:off x="1441842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9" name="Freeform 8319"/>
          <p:cNvSpPr/>
          <p:nvPr/>
        </p:nvSpPr>
        <p:spPr>
          <a:xfrm rot="0" flipH="0" flipV="0">
            <a:off x="1530691" y="2133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0" name="Freeform 8320"/>
          <p:cNvSpPr/>
          <p:nvPr/>
        </p:nvSpPr>
        <p:spPr>
          <a:xfrm rot="0" flipH="0" flipV="0">
            <a:off x="1577326" y="2134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1" name="Freeform 8321"/>
          <p:cNvSpPr/>
          <p:nvPr/>
        </p:nvSpPr>
        <p:spPr>
          <a:xfrm rot="0" flipH="0" flipV="0">
            <a:off x="1655507" y="2163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2" name="Freeform 8322"/>
          <p:cNvSpPr/>
          <p:nvPr/>
        </p:nvSpPr>
        <p:spPr>
          <a:xfrm rot="0" flipH="0" flipV="0">
            <a:off x="1735060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3" name="Freeform 8323"/>
          <p:cNvSpPr/>
          <p:nvPr/>
        </p:nvSpPr>
        <p:spPr>
          <a:xfrm rot="0" flipH="0" flipV="0">
            <a:off x="1861247" y="2134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4" name="Freeform 8324"/>
          <p:cNvSpPr/>
          <p:nvPr/>
        </p:nvSpPr>
        <p:spPr>
          <a:xfrm rot="0" flipH="0" flipV="0">
            <a:off x="1946896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5" name="Freeform 8325"/>
          <p:cNvSpPr/>
          <p:nvPr/>
        </p:nvSpPr>
        <p:spPr>
          <a:xfrm rot="0" flipH="0" flipV="0">
            <a:off x="2024315" y="2165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6" name="Freeform 8326"/>
          <p:cNvSpPr/>
          <p:nvPr/>
        </p:nvSpPr>
        <p:spPr>
          <a:xfrm rot="0" flipH="0" flipV="0">
            <a:off x="2107220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7" name="Freeform 8327"/>
          <p:cNvSpPr/>
          <p:nvPr/>
        </p:nvSpPr>
        <p:spPr>
          <a:xfrm rot="0" flipH="0" flipV="0">
            <a:off x="2196070" y="2133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8" name="Freeform 8328"/>
          <p:cNvSpPr/>
          <p:nvPr/>
        </p:nvSpPr>
        <p:spPr>
          <a:xfrm rot="0" flipH="0" flipV="0">
            <a:off x="2232493" y="2144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9" name="Freeform 8329"/>
          <p:cNvSpPr/>
          <p:nvPr/>
        </p:nvSpPr>
        <p:spPr>
          <a:xfrm rot="0" flipH="0" flipV="0">
            <a:off x="2293758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0" name="Freeform 8330"/>
          <p:cNvSpPr/>
          <p:nvPr/>
        </p:nvSpPr>
        <p:spPr>
          <a:xfrm rot="0" flipH="0" flipV="0">
            <a:off x="2373006" y="22222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1" name="Freeform 8331"/>
          <p:cNvSpPr/>
          <p:nvPr/>
        </p:nvSpPr>
        <p:spPr>
          <a:xfrm rot="0" flipH="0" flipV="0">
            <a:off x="2446920" y="2142397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2" name="Freeform 8332"/>
          <p:cNvSpPr/>
          <p:nvPr/>
        </p:nvSpPr>
        <p:spPr>
          <a:xfrm rot="0" flipH="0" flipV="0">
            <a:off x="2543694" y="2163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3" name="Freeform 8333"/>
          <p:cNvSpPr/>
          <p:nvPr/>
        </p:nvSpPr>
        <p:spPr>
          <a:xfrm rot="0" flipH="0" flipV="0">
            <a:off x="2627362" y="2165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4" name="Freeform 8334"/>
          <p:cNvSpPr/>
          <p:nvPr/>
        </p:nvSpPr>
        <p:spPr>
          <a:xfrm rot="0" flipH="0" flipV="0">
            <a:off x="2711486" y="2144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5" name="Freeform 8335"/>
          <p:cNvSpPr/>
          <p:nvPr/>
        </p:nvSpPr>
        <p:spPr>
          <a:xfrm rot="0" flipH="0" flipV="0">
            <a:off x="2779000" y="21638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6" name="Freeform 8336"/>
          <p:cNvSpPr/>
          <p:nvPr/>
        </p:nvSpPr>
        <p:spPr>
          <a:xfrm rot="0" flipH="0" flipV="0">
            <a:off x="2827768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7" name="Freeform 8337"/>
          <p:cNvSpPr/>
          <p:nvPr/>
        </p:nvSpPr>
        <p:spPr>
          <a:xfrm rot="0" flipH="0" flipV="0">
            <a:off x="2911588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8" name="Freeform 8338"/>
          <p:cNvSpPr/>
          <p:nvPr/>
        </p:nvSpPr>
        <p:spPr>
          <a:xfrm rot="0" flipH="0" flipV="0">
            <a:off x="3001656" y="2134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9" name="Freeform 8339"/>
          <p:cNvSpPr/>
          <p:nvPr/>
        </p:nvSpPr>
        <p:spPr>
          <a:xfrm rot="0" flipH="0" flipV="0">
            <a:off x="3036708" y="21634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0" name="Freeform 8340"/>
          <p:cNvSpPr/>
          <p:nvPr/>
        </p:nvSpPr>
        <p:spPr>
          <a:xfrm rot="0" flipH="0" flipV="0">
            <a:off x="3121290" y="2133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1" name="Freeform 8341"/>
          <p:cNvSpPr/>
          <p:nvPr/>
        </p:nvSpPr>
        <p:spPr>
          <a:xfrm rot="0" flipH="0" flipV="0">
            <a:off x="3167924" y="2163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2" name="Freeform 8342"/>
          <p:cNvSpPr/>
          <p:nvPr/>
        </p:nvSpPr>
        <p:spPr>
          <a:xfrm rot="0" flipH="0" flipV="0">
            <a:off x="3253574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3" name="Freeform 8343"/>
          <p:cNvSpPr/>
          <p:nvPr/>
        </p:nvSpPr>
        <p:spPr>
          <a:xfrm rot="0" flipH="0" flipV="0">
            <a:off x="3351261" y="21331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4" name="Freeform 8344"/>
          <p:cNvSpPr/>
          <p:nvPr/>
        </p:nvSpPr>
        <p:spPr>
          <a:xfrm rot="0" flipH="0" flipV="0">
            <a:off x="3421213" y="2163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5" name="Freeform 8345"/>
          <p:cNvSpPr/>
          <p:nvPr/>
        </p:nvSpPr>
        <p:spPr>
          <a:xfrm rot="0" flipH="0" flipV="0">
            <a:off x="821117" y="2315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6" name="Freeform 8346"/>
          <p:cNvSpPr/>
          <p:nvPr/>
        </p:nvSpPr>
        <p:spPr>
          <a:xfrm rot="0" flipH="0" flipV="0">
            <a:off x="899298" y="23444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7" name="Freeform 8347"/>
          <p:cNvSpPr/>
          <p:nvPr/>
        </p:nvSpPr>
        <p:spPr>
          <a:xfrm rot="0" flipH="0" flipV="0">
            <a:off x="972450" y="23462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8" name="Freeform 8348"/>
          <p:cNvSpPr/>
          <p:nvPr/>
        </p:nvSpPr>
        <p:spPr>
          <a:xfrm rot="0" flipH="0" flipV="0">
            <a:off x="1045297" y="23462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9" name="Freeform 8349"/>
          <p:cNvSpPr/>
          <p:nvPr/>
        </p:nvSpPr>
        <p:spPr>
          <a:xfrm rot="0" flipH="0" flipV="0">
            <a:off x="1131251" y="2314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0" name="Freeform 8350"/>
          <p:cNvSpPr/>
          <p:nvPr/>
        </p:nvSpPr>
        <p:spPr>
          <a:xfrm rot="0" flipH="0" flipV="0">
            <a:off x="1177885" y="2344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1" name="Freeform 8351"/>
          <p:cNvSpPr/>
          <p:nvPr/>
        </p:nvSpPr>
        <p:spPr>
          <a:xfrm rot="0" flipH="0" flipV="0">
            <a:off x="1263534" y="23169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2" name="Freeform 8352"/>
          <p:cNvSpPr/>
          <p:nvPr/>
        </p:nvSpPr>
        <p:spPr>
          <a:xfrm rot="0" flipH="0" flipV="0">
            <a:off x="1389721" y="23151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3" name="Freeform 8353"/>
          <p:cNvSpPr/>
          <p:nvPr/>
        </p:nvSpPr>
        <p:spPr>
          <a:xfrm rot="0" flipH="0" flipV="0">
            <a:off x="1480399" y="2314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4" name="Freeform 8354"/>
          <p:cNvSpPr/>
          <p:nvPr/>
        </p:nvSpPr>
        <p:spPr>
          <a:xfrm rot="0" flipH="0" flipV="0">
            <a:off x="1524900" y="2346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5" name="Freeform 8355"/>
          <p:cNvSpPr/>
          <p:nvPr/>
        </p:nvSpPr>
        <p:spPr>
          <a:xfrm rot="0" flipH="0" flipV="0">
            <a:off x="1619236" y="2315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6" name="Freeform 8356"/>
          <p:cNvSpPr/>
          <p:nvPr/>
        </p:nvSpPr>
        <p:spPr>
          <a:xfrm rot="0" flipH="0" flipV="0">
            <a:off x="1705037" y="2315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7" name="Freeform 8357"/>
          <p:cNvSpPr/>
          <p:nvPr/>
        </p:nvSpPr>
        <p:spPr>
          <a:xfrm rot="0" flipH="0" flipV="0">
            <a:off x="1784590" y="23444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8" name="Freeform 8358"/>
          <p:cNvSpPr/>
          <p:nvPr/>
        </p:nvSpPr>
        <p:spPr>
          <a:xfrm rot="0" flipH="0" flipV="0">
            <a:off x="1868562" y="23444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9" name="Freeform 8359"/>
          <p:cNvSpPr/>
          <p:nvPr/>
        </p:nvSpPr>
        <p:spPr>
          <a:xfrm rot="0" flipH="0" flipV="0">
            <a:off x="1953449" y="2314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0" name="Freeform 8360"/>
          <p:cNvSpPr/>
          <p:nvPr/>
        </p:nvSpPr>
        <p:spPr>
          <a:xfrm rot="0" flipH="0" flipV="0">
            <a:off x="2000083" y="2344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1" name="Freeform 8361"/>
          <p:cNvSpPr/>
          <p:nvPr/>
        </p:nvSpPr>
        <p:spPr>
          <a:xfrm rot="0" flipH="0" flipV="0">
            <a:off x="2085732" y="23444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2" name="Freeform 8362"/>
          <p:cNvSpPr/>
          <p:nvPr/>
        </p:nvSpPr>
        <p:spPr>
          <a:xfrm rot="0" flipH="0" flipV="0">
            <a:off x="2211919" y="2344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3" name="Freeform 8363"/>
          <p:cNvSpPr/>
          <p:nvPr/>
        </p:nvSpPr>
        <p:spPr>
          <a:xfrm rot="0" flipH="0" flipV="0">
            <a:off x="2296197" y="23444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4" name="Freeform 8364"/>
          <p:cNvSpPr/>
          <p:nvPr/>
        </p:nvSpPr>
        <p:spPr>
          <a:xfrm rot="0" flipH="0" flipV="0">
            <a:off x="2418117" y="23151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5" name="Freeform 8365"/>
          <p:cNvSpPr/>
          <p:nvPr/>
        </p:nvSpPr>
        <p:spPr>
          <a:xfrm rot="0" flipH="0" flipV="0">
            <a:off x="2503765" y="23169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6" name="Freeform 8366"/>
          <p:cNvSpPr/>
          <p:nvPr/>
        </p:nvSpPr>
        <p:spPr>
          <a:xfrm rot="0" flipH="0" flipV="0">
            <a:off x="2587433" y="23151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7" name="Freeform 8367"/>
          <p:cNvSpPr/>
          <p:nvPr/>
        </p:nvSpPr>
        <p:spPr>
          <a:xfrm rot="0" flipH="0" flipV="0">
            <a:off x="2682835" y="2314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8" name="Freeform 8368"/>
          <p:cNvSpPr/>
          <p:nvPr/>
        </p:nvSpPr>
        <p:spPr>
          <a:xfrm rot="0" flipH="0" flipV="0">
            <a:off x="2729470" y="2344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9" name="Freeform 8369"/>
          <p:cNvSpPr/>
          <p:nvPr/>
        </p:nvSpPr>
        <p:spPr>
          <a:xfrm rot="0" flipH="0" flipV="0">
            <a:off x="2847275" y="2325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0" name="Freeform 8370"/>
          <p:cNvSpPr/>
          <p:nvPr/>
        </p:nvSpPr>
        <p:spPr>
          <a:xfrm rot="0" flipH="0" flipV="0">
            <a:off x="2912655" y="2346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1" name="Freeform 8371"/>
          <p:cNvSpPr/>
          <p:nvPr/>
        </p:nvSpPr>
        <p:spPr>
          <a:xfrm rot="0" flipH="0" flipV="0">
            <a:off x="3000894" y="23444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2" name="Freeform 8372"/>
          <p:cNvSpPr/>
          <p:nvPr/>
        </p:nvSpPr>
        <p:spPr>
          <a:xfrm rot="0" flipH="0" flipV="0">
            <a:off x="3087000" y="2315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3" name="Freeform 8373"/>
          <p:cNvSpPr/>
          <p:nvPr/>
        </p:nvSpPr>
        <p:spPr>
          <a:xfrm rot="0" flipH="0" flipV="0">
            <a:off x="3171582" y="2314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4" name="Freeform 8374"/>
          <p:cNvSpPr/>
          <p:nvPr/>
        </p:nvSpPr>
        <p:spPr>
          <a:xfrm rot="0" flipH="0" flipV="0">
            <a:off x="3218217" y="23444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5" name="Freeform 8375"/>
          <p:cNvSpPr/>
          <p:nvPr/>
        </p:nvSpPr>
        <p:spPr>
          <a:xfrm rot="0" flipH="0" flipV="0">
            <a:off x="808468" y="25272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6" name="Freeform 8376"/>
          <p:cNvSpPr/>
          <p:nvPr/>
        </p:nvSpPr>
        <p:spPr>
          <a:xfrm rot="0" flipH="0" flipV="0">
            <a:off x="895488" y="25270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7" name="Freeform 8377"/>
          <p:cNvSpPr/>
          <p:nvPr/>
        </p:nvSpPr>
        <p:spPr>
          <a:xfrm rot="0" flipH="0" flipV="0">
            <a:off x="982204" y="25253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8" name="Freeform 8378"/>
          <p:cNvSpPr/>
          <p:nvPr/>
        </p:nvSpPr>
        <p:spPr>
          <a:xfrm rot="0" flipH="0" flipV="0">
            <a:off x="1073034" y="25258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9" name="Freeform 8379"/>
          <p:cNvSpPr/>
          <p:nvPr/>
        </p:nvSpPr>
        <p:spPr>
          <a:xfrm rot="0" flipH="0" flipV="0">
            <a:off x="1120431" y="25253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0" name="Freeform 8380"/>
          <p:cNvSpPr/>
          <p:nvPr/>
        </p:nvSpPr>
        <p:spPr>
          <a:xfrm rot="0" flipH="0" flipV="0">
            <a:off x="1198612" y="25272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1" name="Freeform 8381"/>
          <p:cNvSpPr/>
          <p:nvPr/>
        </p:nvSpPr>
        <p:spPr>
          <a:xfrm rot="0" flipH="0" flipV="0">
            <a:off x="1281517" y="2525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2" name="Freeform 8382"/>
          <p:cNvSpPr/>
          <p:nvPr/>
        </p:nvSpPr>
        <p:spPr>
          <a:xfrm rot="0" flipH="0" flipV="0">
            <a:off x="1370366" y="2495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3" name="Freeform 8383"/>
          <p:cNvSpPr/>
          <p:nvPr/>
        </p:nvSpPr>
        <p:spPr>
          <a:xfrm rot="0" flipH="0" flipV="0">
            <a:off x="1417001" y="24961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4" name="Freeform 8384"/>
          <p:cNvSpPr/>
          <p:nvPr/>
        </p:nvSpPr>
        <p:spPr>
          <a:xfrm rot="0" flipH="0" flipV="0">
            <a:off x="1500668" y="25270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5" name="Freeform 8385"/>
          <p:cNvSpPr/>
          <p:nvPr/>
        </p:nvSpPr>
        <p:spPr>
          <a:xfrm rot="0" flipH="0" flipV="0">
            <a:off x="1584793" y="2506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6" name="Freeform 8386"/>
          <p:cNvSpPr/>
          <p:nvPr/>
        </p:nvSpPr>
        <p:spPr>
          <a:xfrm rot="0" flipH="0" flipV="0">
            <a:off x="1642096" y="2506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7" name="Freeform 8387"/>
          <p:cNvSpPr/>
          <p:nvPr/>
        </p:nvSpPr>
        <p:spPr>
          <a:xfrm rot="0" flipH="0" flipV="0">
            <a:off x="1703360" y="2525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8" name="Freeform 8388"/>
          <p:cNvSpPr/>
          <p:nvPr/>
        </p:nvSpPr>
        <p:spPr>
          <a:xfrm rot="0" flipH="0" flipV="0">
            <a:off x="1780780" y="25272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9" name="Freeform 8389"/>
          <p:cNvSpPr/>
          <p:nvPr/>
        </p:nvSpPr>
        <p:spPr>
          <a:xfrm rot="0" flipH="0" flipV="0">
            <a:off x="1863685" y="2525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0" name="Freeform 8390"/>
          <p:cNvSpPr/>
          <p:nvPr/>
        </p:nvSpPr>
        <p:spPr>
          <a:xfrm rot="0" flipH="0" flipV="0">
            <a:off x="1943543" y="2506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1" name="Freeform 8391"/>
          <p:cNvSpPr/>
          <p:nvPr/>
        </p:nvSpPr>
        <p:spPr>
          <a:xfrm rot="0" flipH="0" flipV="0">
            <a:off x="2040926" y="2525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2" name="Freeform 8392"/>
          <p:cNvSpPr/>
          <p:nvPr/>
        </p:nvSpPr>
        <p:spPr>
          <a:xfrm rot="0" flipH="0" flipV="0">
            <a:off x="2129776" y="2495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3" name="Freeform 8393"/>
          <p:cNvSpPr/>
          <p:nvPr/>
        </p:nvSpPr>
        <p:spPr>
          <a:xfrm rot="0" flipH="0" flipV="0">
            <a:off x="2176410" y="25253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4" name="Freeform 8394"/>
          <p:cNvSpPr/>
          <p:nvPr/>
        </p:nvSpPr>
        <p:spPr>
          <a:xfrm rot="0" flipH="0" flipV="0">
            <a:off x="2260687" y="2525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5" name="Freeform 8395"/>
          <p:cNvSpPr/>
          <p:nvPr/>
        </p:nvSpPr>
        <p:spPr>
          <a:xfrm rot="0" flipH="0" flipV="0">
            <a:off x="2338869" y="25253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6" name="Freeform 8396"/>
          <p:cNvSpPr/>
          <p:nvPr/>
        </p:nvSpPr>
        <p:spPr>
          <a:xfrm rot="0" flipH="0" flipV="0">
            <a:off x="2418574" y="25253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7" name="Freeform 8397"/>
          <p:cNvSpPr/>
          <p:nvPr/>
        </p:nvSpPr>
        <p:spPr>
          <a:xfrm rot="0" flipH="0" flipV="0">
            <a:off x="2498584" y="25253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8" name="Freeform 8398"/>
          <p:cNvSpPr/>
          <p:nvPr/>
        </p:nvSpPr>
        <p:spPr>
          <a:xfrm rot="0" flipH="0" flipV="0">
            <a:off x="2578441" y="25253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9" name="Rectangle 8399"/>
          <p:cNvSpPr/>
          <p:nvPr/>
        </p:nvSpPr>
        <p:spPr>
          <a:xfrm rot="0" flipH="0" flipV="0">
            <a:off x="805726" y="1460391"/>
            <a:ext cx="1144142" cy="374721"/>
          </a:xfrm>
          <a:prstGeom prst="rect">
            <a:avLst/>
          </a:prstGeom>
        </p:spPr>
      </p:sp>
      <p:sp>
        <p:nvSpPr>
          <p:cNvPr id="8400" name="Freeform 8400"/>
          <p:cNvSpPr/>
          <p:nvPr/>
        </p:nvSpPr>
        <p:spPr>
          <a:xfrm rot="0" flipH="0" flipV="0">
            <a:off x="821728" y="1601940"/>
            <a:ext cx="132130" cy="164591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1" name="Freeform 8401"/>
          <p:cNvSpPr/>
          <p:nvPr/>
        </p:nvSpPr>
        <p:spPr>
          <a:xfrm rot="0" flipH="0" flipV="0">
            <a:off x="979004" y="16396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2" name="Freeform 8402"/>
          <p:cNvSpPr/>
          <p:nvPr/>
        </p:nvSpPr>
        <p:spPr>
          <a:xfrm rot="0" flipH="0" flipV="0">
            <a:off x="1121194" y="164308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3" name="Freeform 8403"/>
          <p:cNvSpPr/>
          <p:nvPr/>
        </p:nvSpPr>
        <p:spPr>
          <a:xfrm rot="0" flipH="0" flipV="0">
            <a:off x="1252639" y="16087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4" name="Freeform 8404"/>
          <p:cNvSpPr/>
          <p:nvPr/>
        </p:nvSpPr>
        <p:spPr>
          <a:xfrm rot="0" flipH="0" flipV="0">
            <a:off x="1365339" y="164230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5" name="Freeform 8405"/>
          <p:cNvSpPr/>
          <p:nvPr/>
        </p:nvSpPr>
        <p:spPr>
          <a:xfrm rot="0" flipH="0" flipV="0">
            <a:off x="1458836" y="15990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6" name="Freeform 8406"/>
          <p:cNvSpPr/>
          <p:nvPr/>
        </p:nvSpPr>
        <p:spPr>
          <a:xfrm rot="0" flipH="0" flipV="0">
            <a:off x="1522844" y="15990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7" name="Freeform 8407"/>
          <p:cNvSpPr/>
          <p:nvPr/>
        </p:nvSpPr>
        <p:spPr>
          <a:xfrm rot="0" flipH="0" flipV="0">
            <a:off x="1584337" y="1639545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8" name="Freeform 8408"/>
          <p:cNvSpPr/>
          <p:nvPr/>
        </p:nvSpPr>
        <p:spPr>
          <a:xfrm rot="0" flipH="0" flipV="0">
            <a:off x="1718754" y="16396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9" name="Freeform 8409"/>
          <p:cNvSpPr/>
          <p:nvPr/>
        </p:nvSpPr>
        <p:spPr>
          <a:xfrm rot="0" flipH="0" flipV="0">
            <a:off x="1853171" y="16087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0" name="Rectangle 8410"/>
          <p:cNvSpPr/>
          <p:nvPr/>
        </p:nvSpPr>
        <p:spPr>
          <a:xfrm rot="0" flipH="0" flipV="0">
            <a:off x="5181400" y="2028023"/>
            <a:ext cx="3012643" cy="937685"/>
          </a:xfrm>
          <a:prstGeom prst="rect">
            <a:avLst/>
          </a:prstGeom>
        </p:spPr>
      </p:sp>
      <p:sp>
        <p:nvSpPr>
          <p:cNvPr id="8411" name="Freeform 8411"/>
          <p:cNvSpPr/>
          <p:nvPr/>
        </p:nvSpPr>
        <p:spPr>
          <a:xfrm rot="0" flipH="0" flipV="0">
            <a:off x="5196640" y="2107697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2" name="Freeform 8412"/>
          <p:cNvSpPr/>
          <p:nvPr/>
        </p:nvSpPr>
        <p:spPr>
          <a:xfrm rot="0" flipH="0" flipV="0">
            <a:off x="5293414" y="21287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3" name="Freeform 8413"/>
          <p:cNvSpPr/>
          <p:nvPr/>
        </p:nvSpPr>
        <p:spPr>
          <a:xfrm rot="0" flipH="0" flipV="0">
            <a:off x="5377081" y="2130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4" name="Freeform 8414"/>
          <p:cNvSpPr/>
          <p:nvPr/>
        </p:nvSpPr>
        <p:spPr>
          <a:xfrm rot="0" flipH="0" flipV="0">
            <a:off x="5461206" y="2110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5" name="Freeform 8415"/>
          <p:cNvSpPr/>
          <p:nvPr/>
        </p:nvSpPr>
        <p:spPr>
          <a:xfrm rot="0" flipH="0" flipV="0">
            <a:off x="5528719" y="21291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6" name="Freeform 8416"/>
          <p:cNvSpPr/>
          <p:nvPr/>
        </p:nvSpPr>
        <p:spPr>
          <a:xfrm rot="0" flipH="0" flipV="0">
            <a:off x="5582516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7" name="Freeform 8417"/>
          <p:cNvSpPr/>
          <p:nvPr/>
        </p:nvSpPr>
        <p:spPr>
          <a:xfrm rot="0" flipH="0" flipV="0">
            <a:off x="5627932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8" name="Freeform 8418"/>
          <p:cNvSpPr/>
          <p:nvPr/>
        </p:nvSpPr>
        <p:spPr>
          <a:xfrm rot="0" flipH="0" flipV="0">
            <a:off x="5674566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9" name="Freeform 8419"/>
          <p:cNvSpPr/>
          <p:nvPr/>
        </p:nvSpPr>
        <p:spPr>
          <a:xfrm rot="0" flipH="0" flipV="0">
            <a:off x="5758843" y="2128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0" name="Freeform 8420"/>
          <p:cNvSpPr/>
          <p:nvPr/>
        </p:nvSpPr>
        <p:spPr>
          <a:xfrm rot="0" flipH="0" flipV="0">
            <a:off x="5821175" y="20984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1" name="Freeform 8421"/>
          <p:cNvSpPr/>
          <p:nvPr/>
        </p:nvSpPr>
        <p:spPr>
          <a:xfrm rot="0" flipH="0" flipV="0">
            <a:off x="5891126" y="2128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2" name="Freeform 8422"/>
          <p:cNvSpPr/>
          <p:nvPr/>
        </p:nvSpPr>
        <p:spPr>
          <a:xfrm rot="0" flipH="0" flipV="0">
            <a:off x="6017314" y="2099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3" name="Freeform 8423"/>
          <p:cNvSpPr/>
          <p:nvPr/>
        </p:nvSpPr>
        <p:spPr>
          <a:xfrm rot="0" flipH="0" flipV="0">
            <a:off x="6100981" y="2130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4" name="Freeform 8424"/>
          <p:cNvSpPr/>
          <p:nvPr/>
        </p:nvSpPr>
        <p:spPr>
          <a:xfrm rot="0" flipH="0" flipV="0">
            <a:off x="6194097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5" name="Freeform 8425"/>
          <p:cNvSpPr/>
          <p:nvPr/>
        </p:nvSpPr>
        <p:spPr>
          <a:xfrm rot="0" flipH="0" flipV="0">
            <a:off x="6230521" y="2110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6" name="Freeform 8426"/>
          <p:cNvSpPr/>
          <p:nvPr/>
        </p:nvSpPr>
        <p:spPr>
          <a:xfrm rot="0" flipH="0" flipV="0">
            <a:off x="6290414" y="21287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7" name="Freeform 8427"/>
          <p:cNvSpPr/>
          <p:nvPr/>
        </p:nvSpPr>
        <p:spPr>
          <a:xfrm rot="0" flipH="0" flipV="0">
            <a:off x="6376215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8" name="Freeform 8428"/>
          <p:cNvSpPr/>
          <p:nvPr/>
        </p:nvSpPr>
        <p:spPr>
          <a:xfrm rot="0" flipH="0" flipV="0">
            <a:off x="6468113" y="2099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9" name="Freeform 8429"/>
          <p:cNvSpPr/>
          <p:nvPr/>
        </p:nvSpPr>
        <p:spPr>
          <a:xfrm rot="0" flipH="0" flipV="0">
            <a:off x="6552695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0" name="Freeform 8430"/>
          <p:cNvSpPr/>
          <p:nvPr/>
        </p:nvSpPr>
        <p:spPr>
          <a:xfrm rot="0" flipH="0" flipV="0">
            <a:off x="6599330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1" name="Freeform 8431"/>
          <p:cNvSpPr/>
          <p:nvPr/>
        </p:nvSpPr>
        <p:spPr>
          <a:xfrm rot="0" flipH="0" flipV="0">
            <a:off x="6719725" y="2128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2" name="Freeform 8432"/>
          <p:cNvSpPr/>
          <p:nvPr/>
        </p:nvSpPr>
        <p:spPr>
          <a:xfrm rot="0" flipH="0" flipV="0">
            <a:off x="6810555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3" name="Freeform 8433"/>
          <p:cNvSpPr/>
          <p:nvPr/>
        </p:nvSpPr>
        <p:spPr>
          <a:xfrm rot="0" flipH="0" flipV="0">
            <a:off x="6902453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4" name="Freeform 8434"/>
          <p:cNvSpPr/>
          <p:nvPr/>
        </p:nvSpPr>
        <p:spPr>
          <a:xfrm rot="0" flipH="0" flipV="0">
            <a:off x="6993131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5" name="Freeform 8435"/>
          <p:cNvSpPr/>
          <p:nvPr/>
        </p:nvSpPr>
        <p:spPr>
          <a:xfrm rot="0" flipH="0" flipV="0">
            <a:off x="7033669" y="2128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6" name="Freeform 8436"/>
          <p:cNvSpPr/>
          <p:nvPr/>
        </p:nvSpPr>
        <p:spPr>
          <a:xfrm rot="0" flipH="0" flipV="0">
            <a:off x="7109565" y="2110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7" name="Freeform 8437"/>
          <p:cNvSpPr/>
          <p:nvPr/>
        </p:nvSpPr>
        <p:spPr>
          <a:xfrm rot="0" flipH="0" flipV="0">
            <a:off x="7174944" y="2130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8" name="Freeform 8438"/>
          <p:cNvSpPr/>
          <p:nvPr/>
        </p:nvSpPr>
        <p:spPr>
          <a:xfrm rot="0" flipH="0" flipV="0">
            <a:off x="7259069" y="2110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9" name="Freeform 8439"/>
          <p:cNvSpPr/>
          <p:nvPr/>
        </p:nvSpPr>
        <p:spPr>
          <a:xfrm rot="0" flipH="0" flipV="0">
            <a:off x="7316371" y="2110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0" name="Freeform 8440"/>
          <p:cNvSpPr/>
          <p:nvPr/>
        </p:nvSpPr>
        <p:spPr>
          <a:xfrm rot="0" flipH="0" flipV="0">
            <a:off x="7382666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1" name="Freeform 8441"/>
          <p:cNvSpPr/>
          <p:nvPr/>
        </p:nvSpPr>
        <p:spPr>
          <a:xfrm rot="0" flipH="0" flipV="0">
            <a:off x="7428080" y="2098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2" name="Freeform 8442"/>
          <p:cNvSpPr/>
          <p:nvPr/>
        </p:nvSpPr>
        <p:spPr>
          <a:xfrm rot="0" flipH="0" flipV="0">
            <a:off x="7474715" y="2128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3" name="Freeform 8443"/>
          <p:cNvSpPr/>
          <p:nvPr/>
        </p:nvSpPr>
        <p:spPr>
          <a:xfrm rot="0" flipH="0" flipV="0">
            <a:off x="5196792" y="22804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4" name="Freeform 8444"/>
          <p:cNvSpPr/>
          <p:nvPr/>
        </p:nvSpPr>
        <p:spPr>
          <a:xfrm rot="0" flipH="0" flipV="0">
            <a:off x="5282441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5" name="Freeform 8445"/>
          <p:cNvSpPr/>
          <p:nvPr/>
        </p:nvSpPr>
        <p:spPr>
          <a:xfrm rot="0" flipH="0" flipV="0">
            <a:off x="5359860" y="23115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6" name="Freeform 8446"/>
          <p:cNvSpPr/>
          <p:nvPr/>
        </p:nvSpPr>
        <p:spPr>
          <a:xfrm rot="0" flipH="0" flipV="0">
            <a:off x="5442765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7" name="Freeform 8447"/>
          <p:cNvSpPr/>
          <p:nvPr/>
        </p:nvSpPr>
        <p:spPr>
          <a:xfrm rot="0" flipH="0" flipV="0">
            <a:off x="5531615" y="2279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8" name="Freeform 8448"/>
          <p:cNvSpPr/>
          <p:nvPr/>
        </p:nvSpPr>
        <p:spPr>
          <a:xfrm rot="0" flipH="0" flipV="0">
            <a:off x="5568038" y="2291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9" name="Freeform 8449"/>
          <p:cNvSpPr/>
          <p:nvPr/>
        </p:nvSpPr>
        <p:spPr>
          <a:xfrm rot="0" flipH="0" flipV="0">
            <a:off x="5629456" y="2309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0" name="Freeform 8450"/>
          <p:cNvSpPr/>
          <p:nvPr/>
        </p:nvSpPr>
        <p:spPr>
          <a:xfrm rot="0" flipH="0" flipV="0">
            <a:off x="5707941" y="2309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1" name="Freeform 8451"/>
          <p:cNvSpPr/>
          <p:nvPr/>
        </p:nvSpPr>
        <p:spPr>
          <a:xfrm rot="0" flipH="0" flipV="0">
            <a:off x="5793743" y="23097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2" name="Freeform 8452"/>
          <p:cNvSpPr/>
          <p:nvPr/>
        </p:nvSpPr>
        <p:spPr>
          <a:xfrm rot="0" flipH="0" flipV="0">
            <a:off x="5929988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3" name="Freeform 8453"/>
          <p:cNvSpPr/>
          <p:nvPr/>
        </p:nvSpPr>
        <p:spPr>
          <a:xfrm rot="0" flipH="0" flipV="0">
            <a:off x="6013808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4" name="Freeform 8454"/>
          <p:cNvSpPr/>
          <p:nvPr/>
        </p:nvSpPr>
        <p:spPr>
          <a:xfrm rot="0" flipH="0" flipV="0">
            <a:off x="6103877" y="2309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5" name="Freeform 8455"/>
          <p:cNvSpPr/>
          <p:nvPr/>
        </p:nvSpPr>
        <p:spPr>
          <a:xfrm rot="0" flipH="0" flipV="0">
            <a:off x="6231893" y="2309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6" name="Freeform 8456"/>
          <p:cNvSpPr/>
          <p:nvPr/>
        </p:nvSpPr>
        <p:spPr>
          <a:xfrm rot="0" flipH="0" flipV="0">
            <a:off x="6316170" y="2309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7" name="Freeform 8457"/>
          <p:cNvSpPr/>
          <p:nvPr/>
        </p:nvSpPr>
        <p:spPr>
          <a:xfrm rot="0" flipH="0" flipV="0">
            <a:off x="6399837" y="2311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8" name="Freeform 8458"/>
          <p:cNvSpPr/>
          <p:nvPr/>
        </p:nvSpPr>
        <p:spPr>
          <a:xfrm rot="0" flipH="0" flipV="0">
            <a:off x="6483962" y="2291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9" name="Freeform 8459"/>
          <p:cNvSpPr/>
          <p:nvPr/>
        </p:nvSpPr>
        <p:spPr>
          <a:xfrm rot="0" flipH="0" flipV="0">
            <a:off x="6551475" y="2310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0" name="Freeform 8460"/>
          <p:cNvSpPr/>
          <p:nvPr/>
        </p:nvSpPr>
        <p:spPr>
          <a:xfrm rot="0" flipH="0" flipV="0">
            <a:off x="6605273" y="2279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1" name="Freeform 8461"/>
          <p:cNvSpPr/>
          <p:nvPr/>
        </p:nvSpPr>
        <p:spPr>
          <a:xfrm rot="0" flipH="0" flipV="0">
            <a:off x="6650688" y="2279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2" name="Freeform 8462"/>
          <p:cNvSpPr/>
          <p:nvPr/>
        </p:nvSpPr>
        <p:spPr>
          <a:xfrm rot="0" flipH="0" flipV="0">
            <a:off x="6697322" y="2309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3" name="Freeform 8463"/>
          <p:cNvSpPr/>
          <p:nvPr/>
        </p:nvSpPr>
        <p:spPr>
          <a:xfrm rot="0" flipH="0" flipV="0">
            <a:off x="6781600" y="2309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4" name="Freeform 8464"/>
          <p:cNvSpPr/>
          <p:nvPr/>
        </p:nvSpPr>
        <p:spPr>
          <a:xfrm rot="0" flipH="0" flipV="0">
            <a:off x="6872430" y="2280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5" name="Freeform 8465"/>
          <p:cNvSpPr/>
          <p:nvPr/>
        </p:nvSpPr>
        <p:spPr>
          <a:xfrm rot="0" flipH="0" flipV="0">
            <a:off x="6950611" y="2309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6" name="Freeform 8466"/>
          <p:cNvSpPr/>
          <p:nvPr/>
        </p:nvSpPr>
        <p:spPr>
          <a:xfrm rot="0" flipH="0" flipV="0">
            <a:off x="7041441" y="2280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7" name="Freeform 8467"/>
          <p:cNvSpPr/>
          <p:nvPr/>
        </p:nvSpPr>
        <p:spPr>
          <a:xfrm rot="0" flipH="0" flipV="0">
            <a:off x="7119623" y="2309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8" name="Freeform 8468"/>
          <p:cNvSpPr/>
          <p:nvPr/>
        </p:nvSpPr>
        <p:spPr>
          <a:xfrm rot="0" flipH="0" flipV="0">
            <a:off x="7204205" y="2279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9" name="Freeform 8469"/>
          <p:cNvSpPr/>
          <p:nvPr/>
        </p:nvSpPr>
        <p:spPr>
          <a:xfrm rot="0" flipH="0" flipV="0">
            <a:off x="7250839" y="2280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0" name="Freeform 8470"/>
          <p:cNvSpPr/>
          <p:nvPr/>
        </p:nvSpPr>
        <p:spPr>
          <a:xfrm rot="0" flipH="0" flipV="0">
            <a:off x="7293511" y="2280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1" name="Freeform 8471"/>
          <p:cNvSpPr/>
          <p:nvPr/>
        </p:nvSpPr>
        <p:spPr>
          <a:xfrm rot="0" flipH="0" flipV="0">
            <a:off x="7329935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2" name="Freeform 8472"/>
          <p:cNvSpPr/>
          <p:nvPr/>
        </p:nvSpPr>
        <p:spPr>
          <a:xfrm rot="0" flipH="0" flipV="0">
            <a:off x="7409183" y="236853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3" name="Freeform 8473"/>
          <p:cNvSpPr/>
          <p:nvPr/>
        </p:nvSpPr>
        <p:spPr>
          <a:xfrm rot="0" flipH="0" flipV="0">
            <a:off x="7469076" y="2288672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4" name="Freeform 8474"/>
          <p:cNvSpPr/>
          <p:nvPr/>
        </p:nvSpPr>
        <p:spPr>
          <a:xfrm rot="0" flipH="0" flipV="0">
            <a:off x="7537046" y="2309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5" name="Freeform 8475"/>
          <p:cNvSpPr/>
          <p:nvPr/>
        </p:nvSpPr>
        <p:spPr>
          <a:xfrm rot="0" flipH="0" flipV="0">
            <a:off x="7627877" y="2280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6" name="Freeform 8476"/>
          <p:cNvSpPr/>
          <p:nvPr/>
        </p:nvSpPr>
        <p:spPr>
          <a:xfrm rot="0" flipH="0" flipV="0">
            <a:off x="7707429" y="2309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7" name="Freeform 8477"/>
          <p:cNvSpPr/>
          <p:nvPr/>
        </p:nvSpPr>
        <p:spPr>
          <a:xfrm rot="0" flipH="0" flipV="0">
            <a:off x="7796279" y="2279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8" name="Freeform 8478"/>
          <p:cNvSpPr/>
          <p:nvPr/>
        </p:nvSpPr>
        <p:spPr>
          <a:xfrm rot="0" flipH="0" flipV="0">
            <a:off x="7836817" y="2309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9" name="Freeform 8479"/>
          <p:cNvSpPr/>
          <p:nvPr/>
        </p:nvSpPr>
        <p:spPr>
          <a:xfrm rot="0" flipH="0" flipV="0">
            <a:off x="7915303" y="2309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0" name="Freeform 8480"/>
          <p:cNvSpPr/>
          <p:nvPr/>
        </p:nvSpPr>
        <p:spPr>
          <a:xfrm rot="0" flipH="0" flipV="0">
            <a:off x="8001104" y="2280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1" name="Freeform 8481"/>
          <p:cNvSpPr/>
          <p:nvPr/>
        </p:nvSpPr>
        <p:spPr>
          <a:xfrm rot="0" flipH="0" flipV="0">
            <a:off x="8043776" y="2280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2" name="Freeform 8482"/>
          <p:cNvSpPr/>
          <p:nvPr/>
        </p:nvSpPr>
        <p:spPr>
          <a:xfrm rot="0" flipH="0" flipV="0">
            <a:off x="8078828" y="2309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3" name="Freeform 8483"/>
          <p:cNvSpPr/>
          <p:nvPr/>
        </p:nvSpPr>
        <p:spPr>
          <a:xfrm rot="0" flipH="0" flipV="0">
            <a:off x="5196792" y="2461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4" name="Freeform 8484"/>
          <p:cNvSpPr/>
          <p:nvPr/>
        </p:nvSpPr>
        <p:spPr>
          <a:xfrm rot="0" flipH="0" flipV="0">
            <a:off x="5231844" y="2490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5" name="Freeform 8485"/>
          <p:cNvSpPr/>
          <p:nvPr/>
        </p:nvSpPr>
        <p:spPr>
          <a:xfrm rot="0" flipH="0" flipV="0">
            <a:off x="5317645" y="249067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6" name="Freeform 8486"/>
          <p:cNvSpPr/>
          <p:nvPr/>
        </p:nvSpPr>
        <p:spPr>
          <a:xfrm rot="0" flipH="0" flipV="0">
            <a:off x="5396436" y="2472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7" name="Freeform 8487"/>
          <p:cNvSpPr/>
          <p:nvPr/>
        </p:nvSpPr>
        <p:spPr>
          <a:xfrm rot="0" flipH="0" flipV="0">
            <a:off x="5456329" y="24906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8" name="Freeform 8488"/>
          <p:cNvSpPr/>
          <p:nvPr/>
        </p:nvSpPr>
        <p:spPr>
          <a:xfrm rot="0" flipH="0" flipV="0">
            <a:off x="5547160" y="2490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9" name="Freeform 8489"/>
          <p:cNvSpPr/>
          <p:nvPr/>
        </p:nvSpPr>
        <p:spPr>
          <a:xfrm rot="0" flipH="0" flipV="0">
            <a:off x="5637838" y="2460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0" name="Freeform 8490"/>
          <p:cNvSpPr/>
          <p:nvPr/>
        </p:nvSpPr>
        <p:spPr>
          <a:xfrm rot="0" flipH="0" flipV="0">
            <a:off x="5684472" y="2461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1" name="Freeform 8491"/>
          <p:cNvSpPr/>
          <p:nvPr/>
        </p:nvSpPr>
        <p:spPr>
          <a:xfrm rot="0" flipH="0" flipV="0">
            <a:off x="5727144" y="2461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2" name="Freeform 8492"/>
          <p:cNvSpPr/>
          <p:nvPr/>
        </p:nvSpPr>
        <p:spPr>
          <a:xfrm rot="0" flipH="0" flipV="0">
            <a:off x="5762196" y="2490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3" name="Freeform 8493"/>
          <p:cNvSpPr/>
          <p:nvPr/>
        </p:nvSpPr>
        <p:spPr>
          <a:xfrm rot="0" flipH="0" flipV="0">
            <a:off x="5884116" y="2461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4" name="Freeform 8494"/>
          <p:cNvSpPr/>
          <p:nvPr/>
        </p:nvSpPr>
        <p:spPr>
          <a:xfrm rot="0" flipH="0" flipV="0">
            <a:off x="5919168" y="24632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5" name="Freeform 8495"/>
          <p:cNvSpPr/>
          <p:nvPr/>
        </p:nvSpPr>
        <p:spPr>
          <a:xfrm rot="0" flipH="0" flipV="0">
            <a:off x="5993691" y="24925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6" name="Freeform 8496"/>
          <p:cNvSpPr/>
          <p:nvPr/>
        </p:nvSpPr>
        <p:spPr>
          <a:xfrm rot="0" flipH="0" flipV="0">
            <a:off x="6074464" y="24614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7" name="Freeform 8497"/>
          <p:cNvSpPr/>
          <p:nvPr/>
        </p:nvSpPr>
        <p:spPr>
          <a:xfrm rot="0" flipH="0" flipV="0">
            <a:off x="6163465" y="2490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8" name="Freeform 8498"/>
          <p:cNvSpPr/>
          <p:nvPr/>
        </p:nvSpPr>
        <p:spPr>
          <a:xfrm rot="0" flipH="0" flipV="0">
            <a:off x="6239056" y="2472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9" name="Freeform 8499"/>
          <p:cNvSpPr/>
          <p:nvPr/>
        </p:nvSpPr>
        <p:spPr>
          <a:xfrm rot="0" flipH="0" flipV="0">
            <a:off x="6296358" y="2472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0" name="Freeform 8500"/>
          <p:cNvSpPr/>
          <p:nvPr/>
        </p:nvSpPr>
        <p:spPr>
          <a:xfrm rot="0" flipH="0" flipV="0">
            <a:off x="6362652" y="2460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1" name="Freeform 8501"/>
          <p:cNvSpPr/>
          <p:nvPr/>
        </p:nvSpPr>
        <p:spPr>
          <a:xfrm rot="0" flipH="0" flipV="0">
            <a:off x="6408067" y="2460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2" name="Freeform 8502"/>
          <p:cNvSpPr/>
          <p:nvPr/>
        </p:nvSpPr>
        <p:spPr>
          <a:xfrm rot="0" flipH="0" flipV="0">
            <a:off x="6454702" y="2490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3" name="Freeform 8503"/>
          <p:cNvSpPr/>
          <p:nvPr/>
        </p:nvSpPr>
        <p:spPr>
          <a:xfrm rot="0" flipH="0" flipV="0">
            <a:off x="6570068" y="24925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4" name="Freeform 8504"/>
          <p:cNvSpPr/>
          <p:nvPr/>
        </p:nvSpPr>
        <p:spPr>
          <a:xfrm rot="0" flipH="0" flipV="0">
            <a:off x="6652974" y="2490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5" name="Freeform 8505"/>
          <p:cNvSpPr/>
          <p:nvPr/>
        </p:nvSpPr>
        <p:spPr>
          <a:xfrm rot="0" flipH="0" flipV="0">
            <a:off x="6736946" y="2490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6" name="Freeform 8506"/>
          <p:cNvSpPr/>
          <p:nvPr/>
        </p:nvSpPr>
        <p:spPr>
          <a:xfrm rot="0" flipH="0" flipV="0">
            <a:off x="6812842" y="2472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7" name="Freeform 8507"/>
          <p:cNvSpPr/>
          <p:nvPr/>
        </p:nvSpPr>
        <p:spPr>
          <a:xfrm rot="0" flipH="0" flipV="0">
            <a:off x="6874106" y="2490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8" name="Freeform 8508"/>
          <p:cNvSpPr/>
          <p:nvPr/>
        </p:nvSpPr>
        <p:spPr>
          <a:xfrm rot="0" flipH="0" flipV="0">
            <a:off x="6957926" y="2490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9" name="Freeform 8509"/>
          <p:cNvSpPr/>
          <p:nvPr/>
        </p:nvSpPr>
        <p:spPr>
          <a:xfrm rot="0" flipH="0" flipV="0">
            <a:off x="7035346" y="24925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0" name="Freeform 8510"/>
          <p:cNvSpPr/>
          <p:nvPr/>
        </p:nvSpPr>
        <p:spPr>
          <a:xfrm rot="0" flipH="0" flipV="0">
            <a:off x="7118251" y="2490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1" name="Freeform 8511"/>
          <p:cNvSpPr/>
          <p:nvPr/>
        </p:nvSpPr>
        <p:spPr>
          <a:xfrm rot="0" flipH="0" flipV="0">
            <a:off x="7244438" y="2490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2" name="Freeform 8512"/>
          <p:cNvSpPr/>
          <p:nvPr/>
        </p:nvSpPr>
        <p:spPr>
          <a:xfrm rot="0" flipH="0" flipV="0">
            <a:off x="7328716" y="2490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3" name="Freeform 8513"/>
          <p:cNvSpPr/>
          <p:nvPr/>
        </p:nvSpPr>
        <p:spPr>
          <a:xfrm rot="0" flipH="0" flipV="0">
            <a:off x="7412383" y="2492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4" name="Freeform 8514"/>
          <p:cNvSpPr/>
          <p:nvPr/>
        </p:nvSpPr>
        <p:spPr>
          <a:xfrm rot="0" flipH="0" flipV="0">
            <a:off x="7496508" y="2472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5" name="Freeform 8515"/>
          <p:cNvSpPr/>
          <p:nvPr/>
        </p:nvSpPr>
        <p:spPr>
          <a:xfrm rot="0" flipH="0" flipV="0">
            <a:off x="7564021" y="24911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6" name="Freeform 8516"/>
          <p:cNvSpPr/>
          <p:nvPr/>
        </p:nvSpPr>
        <p:spPr>
          <a:xfrm rot="0" flipH="0" flipV="0">
            <a:off x="7617819" y="2460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7" name="Freeform 8517"/>
          <p:cNvSpPr/>
          <p:nvPr/>
        </p:nvSpPr>
        <p:spPr>
          <a:xfrm rot="0" flipH="0" flipV="0">
            <a:off x="7663233" y="2460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8" name="Freeform 8518"/>
          <p:cNvSpPr/>
          <p:nvPr/>
        </p:nvSpPr>
        <p:spPr>
          <a:xfrm rot="0" flipH="0" flipV="0">
            <a:off x="7709868" y="2490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9" name="Freeform 8519"/>
          <p:cNvSpPr/>
          <p:nvPr/>
        </p:nvSpPr>
        <p:spPr>
          <a:xfrm rot="0" flipH="0" flipV="0">
            <a:off x="7794145" y="24906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0" name="Freeform 8520"/>
          <p:cNvSpPr/>
          <p:nvPr/>
        </p:nvSpPr>
        <p:spPr>
          <a:xfrm rot="0" flipH="0" flipV="0">
            <a:off x="5192525" y="2635535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1" name="Freeform 8521"/>
          <p:cNvSpPr/>
          <p:nvPr/>
        </p:nvSpPr>
        <p:spPr>
          <a:xfrm rot="0" flipH="0" flipV="0">
            <a:off x="5240683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2" name="Freeform 8522"/>
          <p:cNvSpPr/>
          <p:nvPr/>
        </p:nvSpPr>
        <p:spPr>
          <a:xfrm rot="0" flipH="0" flipV="0">
            <a:off x="5301948" y="2671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3" name="Freeform 8523"/>
          <p:cNvSpPr/>
          <p:nvPr/>
        </p:nvSpPr>
        <p:spPr>
          <a:xfrm rot="0" flipH="0" flipV="0">
            <a:off x="5389883" y="2673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4" name="Freeform 8524"/>
          <p:cNvSpPr/>
          <p:nvPr/>
        </p:nvSpPr>
        <p:spPr>
          <a:xfrm rot="0" flipH="0" flipV="0">
            <a:off x="5474617" y="269680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5" name="Freeform 8525"/>
          <p:cNvSpPr/>
          <p:nvPr/>
        </p:nvSpPr>
        <p:spPr>
          <a:xfrm rot="0" flipH="0" flipV="0">
            <a:off x="5537253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6" name="Freeform 8526"/>
          <p:cNvSpPr/>
          <p:nvPr/>
        </p:nvSpPr>
        <p:spPr>
          <a:xfrm rot="0" flipH="0" flipV="0">
            <a:off x="5621531" y="2671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7" name="Freeform 8527"/>
          <p:cNvSpPr/>
          <p:nvPr/>
        </p:nvSpPr>
        <p:spPr>
          <a:xfrm rot="0" flipH="0" flipV="0">
            <a:off x="5705198" y="2673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8" name="Freeform 8528"/>
          <p:cNvSpPr/>
          <p:nvPr/>
        </p:nvSpPr>
        <p:spPr>
          <a:xfrm rot="0" flipH="0" flipV="0">
            <a:off x="5789323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9" name="Freeform 8529"/>
          <p:cNvSpPr/>
          <p:nvPr/>
        </p:nvSpPr>
        <p:spPr>
          <a:xfrm rot="0" flipH="0" flipV="0">
            <a:off x="5856836" y="2672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0" name="Freeform 8530"/>
          <p:cNvSpPr/>
          <p:nvPr/>
        </p:nvSpPr>
        <p:spPr>
          <a:xfrm rot="0" flipH="0" flipV="0">
            <a:off x="5910634" y="2641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1" name="Freeform 8531"/>
          <p:cNvSpPr/>
          <p:nvPr/>
        </p:nvSpPr>
        <p:spPr>
          <a:xfrm rot="0" flipH="0" flipV="0">
            <a:off x="5956049" y="2641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2" name="Freeform 8532"/>
          <p:cNvSpPr/>
          <p:nvPr/>
        </p:nvSpPr>
        <p:spPr>
          <a:xfrm rot="0" flipH="0" flipV="0">
            <a:off x="6002683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3" name="Freeform 8533"/>
          <p:cNvSpPr/>
          <p:nvPr/>
        </p:nvSpPr>
        <p:spPr>
          <a:xfrm rot="0" flipH="0" flipV="0">
            <a:off x="6086961" y="26716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4" name="Freeform 8534"/>
          <p:cNvSpPr/>
          <p:nvPr/>
        </p:nvSpPr>
        <p:spPr>
          <a:xfrm rot="0" flipH="0" flipV="0">
            <a:off x="6206290" y="2671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5" name="Freeform 8535"/>
          <p:cNvSpPr/>
          <p:nvPr/>
        </p:nvSpPr>
        <p:spPr>
          <a:xfrm rot="0" flipH="0" flipV="0">
            <a:off x="6292091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6" name="Freeform 8536"/>
          <p:cNvSpPr/>
          <p:nvPr/>
        </p:nvSpPr>
        <p:spPr>
          <a:xfrm rot="0" flipH="0" flipV="0">
            <a:off x="6383988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7" name="Freeform 8537"/>
          <p:cNvSpPr/>
          <p:nvPr/>
        </p:nvSpPr>
        <p:spPr>
          <a:xfrm rot="0" flipH="0" flipV="0">
            <a:off x="6473752" y="2673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8" name="Freeform 8538"/>
          <p:cNvSpPr/>
          <p:nvPr/>
        </p:nvSpPr>
        <p:spPr>
          <a:xfrm rot="0" flipH="0" flipV="0">
            <a:off x="6561991" y="2671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9" name="Freeform 8539"/>
          <p:cNvSpPr/>
          <p:nvPr/>
        </p:nvSpPr>
        <p:spPr>
          <a:xfrm rot="0" flipH="0" flipV="0">
            <a:off x="6637886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0" name="Freeform 8540"/>
          <p:cNvSpPr/>
          <p:nvPr/>
        </p:nvSpPr>
        <p:spPr>
          <a:xfrm rot="0" flipH="0" flipV="0">
            <a:off x="6697780" y="2671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1" name="Freeform 8541"/>
          <p:cNvSpPr/>
          <p:nvPr/>
        </p:nvSpPr>
        <p:spPr>
          <a:xfrm rot="0" flipH="0" flipV="0">
            <a:off x="6773370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2" name="Freeform 8542"/>
          <p:cNvSpPr/>
          <p:nvPr/>
        </p:nvSpPr>
        <p:spPr>
          <a:xfrm rot="0" flipH="0" flipV="0">
            <a:off x="6830672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3" name="Freeform 8543"/>
          <p:cNvSpPr/>
          <p:nvPr/>
        </p:nvSpPr>
        <p:spPr>
          <a:xfrm rot="0" flipH="0" flipV="0">
            <a:off x="6896967" y="2641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4" name="Freeform 8544"/>
          <p:cNvSpPr/>
          <p:nvPr/>
        </p:nvSpPr>
        <p:spPr>
          <a:xfrm rot="0" flipH="0" flipV="0">
            <a:off x="6942382" y="2641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5" name="Freeform 8545"/>
          <p:cNvSpPr/>
          <p:nvPr/>
        </p:nvSpPr>
        <p:spPr>
          <a:xfrm rot="0" flipH="0" flipV="0">
            <a:off x="6989016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6" name="Freeform 8546"/>
          <p:cNvSpPr/>
          <p:nvPr/>
        </p:nvSpPr>
        <p:spPr>
          <a:xfrm rot="0" flipH="0" flipV="0">
            <a:off x="7088533" y="26413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7" name="Freeform 8547"/>
          <p:cNvSpPr/>
          <p:nvPr/>
        </p:nvSpPr>
        <p:spPr>
          <a:xfrm rot="0" flipH="0" flipV="0">
            <a:off x="7157113" y="26716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8" name="Freeform 8548"/>
          <p:cNvSpPr/>
          <p:nvPr/>
        </p:nvSpPr>
        <p:spPr>
          <a:xfrm rot="0" flipH="0" flipV="0">
            <a:off x="7276442" y="2671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9" name="Freeform 8549"/>
          <p:cNvSpPr/>
          <p:nvPr/>
        </p:nvSpPr>
        <p:spPr>
          <a:xfrm rot="0" flipH="0" flipV="0">
            <a:off x="7362243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0" name="Freeform 8550"/>
          <p:cNvSpPr/>
          <p:nvPr/>
        </p:nvSpPr>
        <p:spPr>
          <a:xfrm rot="0" flipH="0" flipV="0">
            <a:off x="7454141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1" name="Freeform 8551"/>
          <p:cNvSpPr/>
          <p:nvPr/>
        </p:nvSpPr>
        <p:spPr>
          <a:xfrm rot="0" flipH="0" flipV="0">
            <a:off x="7538418" y="2671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2" name="Freeform 8552"/>
          <p:cNvSpPr/>
          <p:nvPr/>
        </p:nvSpPr>
        <p:spPr>
          <a:xfrm rot="0" flipH="0" flipV="0">
            <a:off x="7624219" y="2671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3" name="Freeform 8553"/>
          <p:cNvSpPr/>
          <p:nvPr/>
        </p:nvSpPr>
        <p:spPr>
          <a:xfrm rot="0" flipH="0" flipV="0">
            <a:off x="7752235" y="2642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4" name="Freeform 8554"/>
          <p:cNvSpPr/>
          <p:nvPr/>
        </p:nvSpPr>
        <p:spPr>
          <a:xfrm rot="0" flipH="0" flipV="0">
            <a:off x="7787287" y="264422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5" name="Freeform 8555"/>
          <p:cNvSpPr/>
          <p:nvPr/>
        </p:nvSpPr>
        <p:spPr>
          <a:xfrm rot="0" flipH="0" flipV="0">
            <a:off x="7861811" y="26734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6" name="Freeform 8556"/>
          <p:cNvSpPr/>
          <p:nvPr/>
        </p:nvSpPr>
        <p:spPr>
          <a:xfrm rot="0" flipH="0" flipV="0">
            <a:off x="7938773" y="2653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7" name="Freeform 8557"/>
          <p:cNvSpPr/>
          <p:nvPr/>
        </p:nvSpPr>
        <p:spPr>
          <a:xfrm rot="0" flipH="0" flipV="0">
            <a:off x="7998666" y="264422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8" name="Freeform 8558"/>
          <p:cNvSpPr/>
          <p:nvPr/>
        </p:nvSpPr>
        <p:spPr>
          <a:xfrm rot="0" flipH="0" flipV="0">
            <a:off x="8083248" y="2644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9" name="Freeform 8559"/>
          <p:cNvSpPr/>
          <p:nvPr/>
        </p:nvSpPr>
        <p:spPr>
          <a:xfrm rot="0" flipH="0" flipV="0">
            <a:off x="5186581" y="2834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0" name="Freeform 8560"/>
          <p:cNvSpPr/>
          <p:nvPr/>
        </p:nvSpPr>
        <p:spPr>
          <a:xfrm rot="0" flipH="0" flipV="0">
            <a:off x="5247846" y="2852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1" name="Freeform 8561"/>
          <p:cNvSpPr/>
          <p:nvPr/>
        </p:nvSpPr>
        <p:spPr>
          <a:xfrm rot="0" flipH="0" flipV="0">
            <a:off x="5335781" y="2854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2" name="Freeform 8562"/>
          <p:cNvSpPr/>
          <p:nvPr/>
        </p:nvSpPr>
        <p:spPr>
          <a:xfrm rot="0" flipH="0" flipV="0">
            <a:off x="5420515" y="287777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3" name="Freeform 8563"/>
          <p:cNvSpPr/>
          <p:nvPr/>
        </p:nvSpPr>
        <p:spPr>
          <a:xfrm rot="0" flipH="0" flipV="0">
            <a:off x="5483152" y="28233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4" name="Freeform 8564"/>
          <p:cNvSpPr/>
          <p:nvPr/>
        </p:nvSpPr>
        <p:spPr>
          <a:xfrm rot="0" flipH="0" flipV="0">
            <a:off x="5573829" y="2822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5" name="Freeform 8565"/>
          <p:cNvSpPr/>
          <p:nvPr/>
        </p:nvSpPr>
        <p:spPr>
          <a:xfrm rot="0" flipH="0" flipV="0">
            <a:off x="5618330" y="2854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6" name="Freeform 8566"/>
          <p:cNvSpPr/>
          <p:nvPr/>
        </p:nvSpPr>
        <p:spPr>
          <a:xfrm rot="0" flipH="0" flipV="0">
            <a:off x="5712666" y="2823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7" name="Freeform 8567"/>
          <p:cNvSpPr/>
          <p:nvPr/>
        </p:nvSpPr>
        <p:spPr>
          <a:xfrm rot="0" flipH="0" flipV="0">
            <a:off x="5798467" y="2823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8" name="Freeform 8568"/>
          <p:cNvSpPr/>
          <p:nvPr/>
        </p:nvSpPr>
        <p:spPr>
          <a:xfrm rot="0" flipH="0" flipV="0">
            <a:off x="5878020" y="2852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9" name="Freeform 8569"/>
          <p:cNvSpPr/>
          <p:nvPr/>
        </p:nvSpPr>
        <p:spPr>
          <a:xfrm rot="0" flipH="0" flipV="0">
            <a:off x="5961992" y="2852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0" name="Freeform 8570"/>
          <p:cNvSpPr/>
          <p:nvPr/>
        </p:nvSpPr>
        <p:spPr>
          <a:xfrm rot="0" flipH="0" flipV="0">
            <a:off x="6040478" y="2852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1" name="Freeform 8571"/>
          <p:cNvSpPr/>
          <p:nvPr/>
        </p:nvSpPr>
        <p:spPr>
          <a:xfrm rot="0" flipH="0" flipV="0">
            <a:off x="6126279" y="2852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2" name="Freeform 8572"/>
          <p:cNvSpPr/>
          <p:nvPr/>
        </p:nvSpPr>
        <p:spPr>
          <a:xfrm rot="0" flipH="0" flipV="0">
            <a:off x="6246676" y="2852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3" name="Freeform 8573"/>
          <p:cNvSpPr/>
          <p:nvPr/>
        </p:nvSpPr>
        <p:spPr>
          <a:xfrm rot="0" flipH="0" flipV="0">
            <a:off x="6337506" y="2823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4" name="Freeform 8574"/>
          <p:cNvSpPr/>
          <p:nvPr/>
        </p:nvSpPr>
        <p:spPr>
          <a:xfrm rot="0" flipH="0" flipV="0">
            <a:off x="6372558" y="2852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5" name="Freeform 8575"/>
          <p:cNvSpPr/>
          <p:nvPr/>
        </p:nvSpPr>
        <p:spPr>
          <a:xfrm rot="0" flipH="0" flipV="0">
            <a:off x="6458359" y="28526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6" name="Freeform 8576"/>
          <p:cNvSpPr/>
          <p:nvPr/>
        </p:nvSpPr>
        <p:spPr>
          <a:xfrm rot="0" flipH="0" flipV="0">
            <a:off x="6594605" y="2852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7" name="Freeform 8577"/>
          <p:cNvSpPr/>
          <p:nvPr/>
        </p:nvSpPr>
        <p:spPr>
          <a:xfrm rot="0" flipH="0" flipV="0">
            <a:off x="6678577" y="2852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8" name="Freeform 8578"/>
          <p:cNvSpPr/>
          <p:nvPr/>
        </p:nvSpPr>
        <p:spPr>
          <a:xfrm rot="0" flipH="0" flipV="0">
            <a:off x="6758587" y="2852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9" name="Freeform 8579"/>
          <p:cNvSpPr/>
          <p:nvPr/>
        </p:nvSpPr>
        <p:spPr>
          <a:xfrm rot="0" flipH="0" flipV="0">
            <a:off x="6838444" y="2852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0" name="Freeform 8580"/>
          <p:cNvSpPr/>
          <p:nvPr/>
        </p:nvSpPr>
        <p:spPr>
          <a:xfrm rot="0" flipH="0" flipV="0">
            <a:off x="6920893" y="2852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1" name="Freeform 8581"/>
          <p:cNvSpPr/>
          <p:nvPr/>
        </p:nvSpPr>
        <p:spPr>
          <a:xfrm rot="0" flipH="0" flipV="0">
            <a:off x="7011724" y="2823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2" name="Freeform 8582"/>
          <p:cNvSpPr/>
          <p:nvPr/>
        </p:nvSpPr>
        <p:spPr>
          <a:xfrm rot="0" flipH="0" flipV="0">
            <a:off x="7046776" y="2852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3" name="Freeform 8583"/>
          <p:cNvSpPr/>
          <p:nvPr/>
        </p:nvSpPr>
        <p:spPr>
          <a:xfrm rot="0" flipH="0" flipV="0">
            <a:off x="7131510" y="2852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4" name="Freeform 8584"/>
          <p:cNvSpPr/>
          <p:nvPr/>
        </p:nvSpPr>
        <p:spPr>
          <a:xfrm rot="0" flipH="0" flipV="0">
            <a:off x="7207405" y="2834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5" name="Freeform 8585"/>
          <p:cNvSpPr/>
          <p:nvPr/>
        </p:nvSpPr>
        <p:spPr>
          <a:xfrm rot="0" flipH="0" flipV="0">
            <a:off x="7268669" y="2852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6" name="Freeform 8586"/>
          <p:cNvSpPr/>
          <p:nvPr/>
        </p:nvSpPr>
        <p:spPr>
          <a:xfrm rot="0" flipH="0" flipV="0">
            <a:off x="7355843" y="2831902"/>
            <a:ext cx="17983" cy="96774"/>
          </a:xfrm>
          <a:custGeom>
            <a:pathLst>
              <a:path w="1498600" h="8064500">
                <a:moveTo>
                  <a:pt x="342900" y="5715000"/>
                </a:moveTo>
                <a:lnTo>
                  <a:pt x="215900" y="0"/>
                </a:lnTo>
                <a:lnTo>
                  <a:pt x="1270000" y="0"/>
                </a:lnTo>
                <a:lnTo>
                  <a:pt x="1143000" y="5715000"/>
                </a:lnTo>
                <a:close/>
                <a:moveTo>
                  <a:pt x="1193800" y="7950200"/>
                </a:moveTo>
                <a:moveTo>
                  <a:pt x="742950" y="8064500"/>
                </a:moveTo>
                <a:cubicBezTo>
                  <a:pt x="527050" y="8064500"/>
                  <a:pt x="349250" y="7996766"/>
                  <a:pt x="209550" y="7861300"/>
                </a:cubicBezTo>
                <a:cubicBezTo>
                  <a:pt x="69850" y="7725834"/>
                  <a:pt x="0" y="7556500"/>
                  <a:pt x="0" y="7353300"/>
                </a:cubicBezTo>
                <a:cubicBezTo>
                  <a:pt x="0" y="7154334"/>
                  <a:pt x="69850" y="6983942"/>
                  <a:pt x="209550" y="6842125"/>
                </a:cubicBezTo>
                <a:cubicBezTo>
                  <a:pt x="349250" y="6700309"/>
                  <a:pt x="527050" y="6629400"/>
                  <a:pt x="742950" y="6629400"/>
                </a:cubicBezTo>
                <a:cubicBezTo>
                  <a:pt x="954616" y="6629400"/>
                  <a:pt x="1133475" y="6700309"/>
                  <a:pt x="1279525" y="6842125"/>
                </a:cubicBezTo>
                <a:cubicBezTo>
                  <a:pt x="1425575" y="6983942"/>
                  <a:pt x="1498600" y="7154334"/>
                  <a:pt x="1498600" y="7353300"/>
                </a:cubicBezTo>
                <a:cubicBezTo>
                  <a:pt x="1498600" y="7556500"/>
                  <a:pt x="1425575" y="7725834"/>
                  <a:pt x="1279525" y="7861300"/>
                </a:cubicBezTo>
                <a:cubicBezTo>
                  <a:pt x="1133475" y="7996766"/>
                  <a:pt x="954616" y="8064500"/>
                  <a:pt x="742950" y="8064500"/>
                </a:cubicBezTo>
                <a:close/>
                <a:moveTo>
                  <a:pt x="-11557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7" name="Freeform 8587"/>
          <p:cNvSpPr/>
          <p:nvPr/>
        </p:nvSpPr>
        <p:spPr>
          <a:xfrm rot="0" flipH="0" flipV="0">
            <a:off x="7389828" y="2816510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8" name="Rectangle 8588"/>
          <p:cNvSpPr/>
          <p:nvPr/>
        </p:nvSpPr>
        <p:spPr>
          <a:xfrm rot="0" flipH="0" flipV="0">
            <a:off x="5181401" y="1606665"/>
            <a:ext cx="1609801" cy="374721"/>
          </a:xfrm>
          <a:prstGeom prst="rect">
            <a:avLst/>
          </a:prstGeom>
        </p:spPr>
      </p:sp>
      <p:sp>
        <p:nvSpPr>
          <p:cNvPr id="8589" name="Freeform 8589"/>
          <p:cNvSpPr/>
          <p:nvPr/>
        </p:nvSpPr>
        <p:spPr>
          <a:xfrm rot="0" flipH="0" flipV="0">
            <a:off x="5197403" y="1748214"/>
            <a:ext cx="132587" cy="168020"/>
          </a:xfrm>
          <a:custGeom>
            <a:pathLst>
              <a:path w="7366000" h="9334500">
                <a:moveTo>
                  <a:pt x="3683000" y="9334500"/>
                </a:moveTo>
                <a:cubicBezTo>
                  <a:pt x="2954866" y="9334500"/>
                  <a:pt x="2314575" y="9186333"/>
                  <a:pt x="1762125" y="8890000"/>
                </a:cubicBezTo>
                <a:cubicBezTo>
                  <a:pt x="1209675" y="8593667"/>
                  <a:pt x="777875" y="8176684"/>
                  <a:pt x="466725" y="7639050"/>
                </a:cubicBezTo>
                <a:cubicBezTo>
                  <a:pt x="155575" y="7101417"/>
                  <a:pt x="0" y="6470650"/>
                  <a:pt x="0" y="5746750"/>
                </a:cubicBezTo>
                <a:lnTo>
                  <a:pt x="0" y="12700"/>
                </a:lnTo>
                <a:lnTo>
                  <a:pt x="1549400" y="0"/>
                </a:lnTo>
                <a:lnTo>
                  <a:pt x="1549400" y="5708650"/>
                </a:lnTo>
                <a:cubicBezTo>
                  <a:pt x="1549400" y="6051550"/>
                  <a:pt x="1607608" y="6358467"/>
                  <a:pt x="1724025" y="6629400"/>
                </a:cubicBezTo>
                <a:cubicBezTo>
                  <a:pt x="1840441" y="6900334"/>
                  <a:pt x="1998133" y="7129992"/>
                  <a:pt x="2197100" y="7318375"/>
                </a:cubicBezTo>
                <a:cubicBezTo>
                  <a:pt x="2396066" y="7506759"/>
                  <a:pt x="2624666" y="7649634"/>
                  <a:pt x="2882900" y="7747000"/>
                </a:cubicBezTo>
                <a:cubicBezTo>
                  <a:pt x="3141133" y="7844367"/>
                  <a:pt x="3407833" y="7893050"/>
                  <a:pt x="3683000" y="7893050"/>
                </a:cubicBezTo>
                <a:cubicBezTo>
                  <a:pt x="3966633" y="7893050"/>
                  <a:pt x="4236508" y="7843309"/>
                  <a:pt x="4492625" y="7743825"/>
                </a:cubicBezTo>
                <a:cubicBezTo>
                  <a:pt x="4748741" y="7644342"/>
                  <a:pt x="4976283" y="7500409"/>
                  <a:pt x="5175250" y="7312025"/>
                </a:cubicBezTo>
                <a:cubicBezTo>
                  <a:pt x="5374216" y="7123642"/>
                  <a:pt x="5530850" y="6893984"/>
                  <a:pt x="5645150" y="6623050"/>
                </a:cubicBezTo>
                <a:cubicBezTo>
                  <a:pt x="5759450" y="6352117"/>
                  <a:pt x="5816600" y="6047317"/>
                  <a:pt x="5816600" y="5708650"/>
                </a:cubicBezTo>
                <a:lnTo>
                  <a:pt x="5816600" y="0"/>
                </a:lnTo>
                <a:lnTo>
                  <a:pt x="7366000" y="0"/>
                </a:lnTo>
                <a:lnTo>
                  <a:pt x="7366000" y="5746750"/>
                </a:lnTo>
                <a:cubicBezTo>
                  <a:pt x="7366000" y="6470650"/>
                  <a:pt x="7210425" y="7101417"/>
                  <a:pt x="6899275" y="7639050"/>
                </a:cubicBezTo>
                <a:cubicBezTo>
                  <a:pt x="6588125" y="8176684"/>
                  <a:pt x="6156325" y="8593667"/>
                  <a:pt x="5603875" y="8890000"/>
                </a:cubicBezTo>
                <a:cubicBezTo>
                  <a:pt x="5051425" y="9186333"/>
                  <a:pt x="4411133" y="9334500"/>
                  <a:pt x="3683000" y="9334500"/>
                </a:cubicBezTo>
                <a:close/>
                <a:moveTo>
                  <a:pt x="-1079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0" name="Freeform 8590"/>
          <p:cNvSpPr/>
          <p:nvPr/>
        </p:nvSpPr>
        <p:spPr>
          <a:xfrm rot="0" flipH="0" flipV="0">
            <a:off x="5359709" y="17893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1" name="Freeform 8591"/>
          <p:cNvSpPr/>
          <p:nvPr/>
        </p:nvSpPr>
        <p:spPr>
          <a:xfrm rot="0" flipH="0" flipV="0">
            <a:off x="5498012" y="1748214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2" name="Freeform 8592"/>
          <p:cNvSpPr/>
          <p:nvPr/>
        </p:nvSpPr>
        <p:spPr>
          <a:xfrm rot="0" flipH="0" flipV="0">
            <a:off x="5639058" y="17859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3" name="Freeform 8593"/>
          <p:cNvSpPr/>
          <p:nvPr/>
        </p:nvSpPr>
        <p:spPr>
          <a:xfrm rot="0" flipH="0" flipV="0">
            <a:off x="5769817" y="17550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4" name="Freeform 8594"/>
          <p:cNvSpPr/>
          <p:nvPr/>
        </p:nvSpPr>
        <p:spPr>
          <a:xfrm rot="0" flipH="0" flipV="0">
            <a:off x="5930523" y="174478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5" name="Freeform 8595"/>
          <p:cNvSpPr/>
          <p:nvPr/>
        </p:nvSpPr>
        <p:spPr>
          <a:xfrm rot="0" flipH="0" flipV="0">
            <a:off x="5985387" y="178593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6" name="Freeform 8596"/>
          <p:cNvSpPr/>
          <p:nvPr/>
        </p:nvSpPr>
        <p:spPr>
          <a:xfrm rot="0" flipH="0" flipV="0">
            <a:off x="6126205" y="1785933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7" name="Freeform 8597"/>
          <p:cNvSpPr/>
          <p:nvPr/>
        </p:nvSpPr>
        <p:spPr>
          <a:xfrm rot="0" flipH="0" flipV="0">
            <a:off x="6253535" y="17550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8" name="Freeform 8598"/>
          <p:cNvSpPr/>
          <p:nvPr/>
        </p:nvSpPr>
        <p:spPr>
          <a:xfrm rot="0" flipH="0" flipV="0">
            <a:off x="6353204" y="17859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9" name="Freeform 8599"/>
          <p:cNvSpPr/>
          <p:nvPr/>
        </p:nvSpPr>
        <p:spPr>
          <a:xfrm rot="0" flipH="0" flipV="0">
            <a:off x="6501108" y="178581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0" name="Freeform 8600"/>
          <p:cNvSpPr/>
          <p:nvPr/>
        </p:nvSpPr>
        <p:spPr>
          <a:xfrm rot="0" flipH="0" flipV="0">
            <a:off x="6646498" y="17453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1" name="Freeform 8601"/>
          <p:cNvSpPr/>
          <p:nvPr/>
        </p:nvSpPr>
        <p:spPr>
          <a:xfrm rot="0" flipH="0" flipV="0">
            <a:off x="6694504" y="17550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2" name="Rectangle 8602"/>
          <p:cNvSpPr/>
          <p:nvPr/>
        </p:nvSpPr>
        <p:spPr>
          <a:xfrm rot="0" flipH="0" flipV="0">
            <a:off x="5181400" y="3749035"/>
            <a:ext cx="3260140" cy="575735"/>
          </a:xfrm>
          <a:prstGeom prst="rect">
            <a:avLst/>
          </a:prstGeom>
        </p:spPr>
      </p:sp>
      <p:sp>
        <p:nvSpPr>
          <p:cNvPr id="8603" name="Freeform 8603"/>
          <p:cNvSpPr/>
          <p:nvPr/>
        </p:nvSpPr>
        <p:spPr>
          <a:xfrm rot="0" flipH="0" flipV="0">
            <a:off x="5196792" y="3828710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4" name="Freeform 8604"/>
          <p:cNvSpPr/>
          <p:nvPr/>
        </p:nvSpPr>
        <p:spPr>
          <a:xfrm rot="0" flipH="0" flipV="0">
            <a:off x="5288079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5" name="Freeform 8605"/>
          <p:cNvSpPr/>
          <p:nvPr/>
        </p:nvSpPr>
        <p:spPr>
          <a:xfrm rot="0" flipH="0" flipV="0">
            <a:off x="5333495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6" name="Freeform 8606"/>
          <p:cNvSpPr/>
          <p:nvPr/>
        </p:nvSpPr>
        <p:spPr>
          <a:xfrm rot="0" flipH="0" flipV="0">
            <a:off x="5380129" y="3820480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7" name="Freeform 8607"/>
          <p:cNvSpPr/>
          <p:nvPr/>
        </p:nvSpPr>
        <p:spPr>
          <a:xfrm rot="0" flipH="0" flipV="0">
            <a:off x="5465625" y="382048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8" name="Freeform 8608"/>
          <p:cNvSpPr/>
          <p:nvPr/>
        </p:nvSpPr>
        <p:spPr>
          <a:xfrm rot="0" flipH="0" flipV="0">
            <a:off x="5545940" y="385157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9" name="Freeform 8609"/>
          <p:cNvSpPr/>
          <p:nvPr/>
        </p:nvSpPr>
        <p:spPr>
          <a:xfrm rot="0" flipH="0" flipV="0">
            <a:off x="5622902" y="3831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0" name="Freeform 8610"/>
          <p:cNvSpPr/>
          <p:nvPr/>
        </p:nvSpPr>
        <p:spPr>
          <a:xfrm rot="0" flipH="0" flipV="0">
            <a:off x="5680205" y="3831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1" name="Freeform 8611"/>
          <p:cNvSpPr/>
          <p:nvPr/>
        </p:nvSpPr>
        <p:spPr>
          <a:xfrm rot="0" flipH="0" flipV="0">
            <a:off x="5746499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2" name="Freeform 8612"/>
          <p:cNvSpPr/>
          <p:nvPr/>
        </p:nvSpPr>
        <p:spPr>
          <a:xfrm rot="0" flipH="0" flipV="0">
            <a:off x="5793133" y="38497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3" name="Freeform 8613"/>
          <p:cNvSpPr/>
          <p:nvPr/>
        </p:nvSpPr>
        <p:spPr>
          <a:xfrm rot="0" flipH="0" flipV="0">
            <a:off x="5934408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4" name="Freeform 8614"/>
          <p:cNvSpPr/>
          <p:nvPr/>
        </p:nvSpPr>
        <p:spPr>
          <a:xfrm rot="0" flipH="0" flipV="0">
            <a:off x="5981042" y="382048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5" name="Freeform 8615"/>
          <p:cNvSpPr/>
          <p:nvPr/>
        </p:nvSpPr>
        <p:spPr>
          <a:xfrm rot="0" flipH="0" flipV="0">
            <a:off x="6023714" y="382048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6" name="Freeform 8616"/>
          <p:cNvSpPr/>
          <p:nvPr/>
        </p:nvSpPr>
        <p:spPr>
          <a:xfrm rot="0" flipH="0" flipV="0">
            <a:off x="6060138" y="38223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7" name="Freeform 8617"/>
          <p:cNvSpPr/>
          <p:nvPr/>
        </p:nvSpPr>
        <p:spPr>
          <a:xfrm rot="0" flipH="0" flipV="0">
            <a:off x="6186325" y="382048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8" name="Freeform 8618"/>
          <p:cNvSpPr/>
          <p:nvPr/>
        </p:nvSpPr>
        <p:spPr>
          <a:xfrm rot="0" flipH="0" flipV="0">
            <a:off x="6269993" y="38514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9" name="Freeform 8619"/>
          <p:cNvSpPr/>
          <p:nvPr/>
        </p:nvSpPr>
        <p:spPr>
          <a:xfrm rot="0" flipH="0" flipV="0">
            <a:off x="6354118" y="3831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0" name="Freeform 8620"/>
          <p:cNvSpPr/>
          <p:nvPr/>
        </p:nvSpPr>
        <p:spPr>
          <a:xfrm rot="0" flipH="0" flipV="0">
            <a:off x="6414011" y="38497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1" name="Freeform 8621"/>
          <p:cNvSpPr/>
          <p:nvPr/>
        </p:nvSpPr>
        <p:spPr>
          <a:xfrm rot="0" flipH="0" flipV="0">
            <a:off x="6499812" y="3849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2" name="Freeform 8622"/>
          <p:cNvSpPr/>
          <p:nvPr/>
        </p:nvSpPr>
        <p:spPr>
          <a:xfrm rot="0" flipH="0" flipV="0">
            <a:off x="6627828" y="3828710"/>
            <a:ext cx="54559" cy="95707"/>
          </a:xfrm>
          <a:custGeom>
            <a:pathLst>
              <a:path w="4546600" h="7975600">
                <a:moveTo>
                  <a:pt x="990600" y="0"/>
                </a:moveTo>
                <a:lnTo>
                  <a:pt x="990600" y="7112000"/>
                </a:lnTo>
                <a:lnTo>
                  <a:pt x="4546600" y="7112000"/>
                </a:lnTo>
                <a:lnTo>
                  <a:pt x="4546600" y="7975600"/>
                </a:lnTo>
                <a:lnTo>
                  <a:pt x="0" y="7975600"/>
                </a:lnTo>
                <a:lnTo>
                  <a:pt x="0" y="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3" name="Freeform 8623"/>
          <p:cNvSpPr/>
          <p:nvPr/>
        </p:nvSpPr>
        <p:spPr>
          <a:xfrm rot="0" flipH="0" flipV="0">
            <a:off x="6698999" y="3828710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4" name="Freeform 8624"/>
          <p:cNvSpPr/>
          <p:nvPr/>
        </p:nvSpPr>
        <p:spPr>
          <a:xfrm rot="0" flipH="0" flipV="0">
            <a:off x="6793182" y="3827033"/>
            <a:ext cx="78486" cy="99212"/>
          </a:xfrm>
          <a:custGeom>
            <a:pathLst>
              <a:path w="6540500" h="8267700">
                <a:moveTo>
                  <a:pt x="3403600" y="8267700"/>
                </a:moveTo>
                <a:cubicBezTo>
                  <a:pt x="2700866" y="8267700"/>
                  <a:pt x="2095500" y="8090959"/>
                  <a:pt x="1587500" y="7737475"/>
                </a:cubicBezTo>
                <a:cubicBezTo>
                  <a:pt x="1079500" y="7383992"/>
                  <a:pt x="687916" y="6892925"/>
                  <a:pt x="412750" y="6264275"/>
                </a:cubicBezTo>
                <a:cubicBezTo>
                  <a:pt x="137583" y="5635625"/>
                  <a:pt x="0" y="4906434"/>
                  <a:pt x="0" y="4076700"/>
                </a:cubicBezTo>
                <a:cubicBezTo>
                  <a:pt x="0" y="3191934"/>
                  <a:pt x="149225" y="2446867"/>
                  <a:pt x="447675" y="1841500"/>
                </a:cubicBezTo>
                <a:cubicBezTo>
                  <a:pt x="746125" y="1236134"/>
                  <a:pt x="1152525" y="777875"/>
                  <a:pt x="1666875" y="466725"/>
                </a:cubicBezTo>
                <a:cubicBezTo>
                  <a:pt x="2181225" y="155575"/>
                  <a:pt x="2760133" y="0"/>
                  <a:pt x="3403600" y="0"/>
                </a:cubicBezTo>
                <a:cubicBezTo>
                  <a:pt x="4254500" y="0"/>
                  <a:pt x="4939241" y="212725"/>
                  <a:pt x="5457825" y="638175"/>
                </a:cubicBezTo>
                <a:cubicBezTo>
                  <a:pt x="5976408" y="1063625"/>
                  <a:pt x="6333066" y="1617134"/>
                  <a:pt x="6527800" y="2298700"/>
                </a:cubicBezTo>
                <a:lnTo>
                  <a:pt x="5461000" y="2514600"/>
                </a:lnTo>
                <a:cubicBezTo>
                  <a:pt x="5295900" y="2019300"/>
                  <a:pt x="5032375" y="1624542"/>
                  <a:pt x="4670425" y="1330325"/>
                </a:cubicBezTo>
                <a:cubicBezTo>
                  <a:pt x="4308475" y="1036109"/>
                  <a:pt x="3886200" y="889000"/>
                  <a:pt x="3403600" y="889000"/>
                </a:cubicBezTo>
                <a:cubicBezTo>
                  <a:pt x="2984500" y="889000"/>
                  <a:pt x="2598208" y="1008592"/>
                  <a:pt x="2244725" y="1247775"/>
                </a:cubicBezTo>
                <a:cubicBezTo>
                  <a:pt x="1891241" y="1486959"/>
                  <a:pt x="1606550" y="1843617"/>
                  <a:pt x="1390650" y="2317750"/>
                </a:cubicBezTo>
                <a:cubicBezTo>
                  <a:pt x="1174750" y="2791884"/>
                  <a:pt x="1066800" y="3378200"/>
                  <a:pt x="1066800" y="4076700"/>
                </a:cubicBezTo>
                <a:cubicBezTo>
                  <a:pt x="1066800" y="4711700"/>
                  <a:pt x="1152525" y="5276850"/>
                  <a:pt x="1323975" y="5772150"/>
                </a:cubicBezTo>
                <a:cubicBezTo>
                  <a:pt x="1495425" y="6267450"/>
                  <a:pt x="1753658" y="6656917"/>
                  <a:pt x="2098675" y="6940550"/>
                </a:cubicBezTo>
                <a:cubicBezTo>
                  <a:pt x="2443691" y="7224184"/>
                  <a:pt x="2878666" y="7366000"/>
                  <a:pt x="3403600" y="7366000"/>
                </a:cubicBezTo>
                <a:cubicBezTo>
                  <a:pt x="4034366" y="7366000"/>
                  <a:pt x="4534958" y="7196667"/>
                  <a:pt x="4905375" y="6858000"/>
                </a:cubicBezTo>
                <a:cubicBezTo>
                  <a:pt x="5275791" y="6519334"/>
                  <a:pt x="5461000" y="6074834"/>
                  <a:pt x="5461000" y="5524500"/>
                </a:cubicBezTo>
                <a:lnTo>
                  <a:pt x="6540500" y="5524500"/>
                </a:lnTo>
                <a:cubicBezTo>
                  <a:pt x="6540500" y="6096000"/>
                  <a:pt x="6409266" y="6586009"/>
                  <a:pt x="6146800" y="6994525"/>
                </a:cubicBezTo>
                <a:cubicBezTo>
                  <a:pt x="5884333" y="7403042"/>
                  <a:pt x="5517091" y="7717367"/>
                  <a:pt x="5045075" y="7937500"/>
                </a:cubicBezTo>
                <a:cubicBezTo>
                  <a:pt x="4573058" y="8157633"/>
                  <a:pt x="4025900" y="8267700"/>
                  <a:pt x="3403600" y="8267700"/>
                </a:cubicBezTo>
                <a:close/>
                <a:moveTo>
                  <a:pt x="-800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5" name="Freeform 8625"/>
          <p:cNvSpPr/>
          <p:nvPr/>
        </p:nvSpPr>
        <p:spPr>
          <a:xfrm rot="0" flipH="0" flipV="0">
            <a:off x="6930342" y="3849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6" name="Freeform 8626"/>
          <p:cNvSpPr/>
          <p:nvPr/>
        </p:nvSpPr>
        <p:spPr>
          <a:xfrm rot="0" flipH="0" flipV="0">
            <a:off x="7014619" y="38497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7" name="Freeform 8627"/>
          <p:cNvSpPr/>
          <p:nvPr/>
        </p:nvSpPr>
        <p:spPr>
          <a:xfrm rot="0" flipH="0" flipV="0">
            <a:off x="7098286" y="38514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8" name="Freeform 8628"/>
          <p:cNvSpPr/>
          <p:nvPr/>
        </p:nvSpPr>
        <p:spPr>
          <a:xfrm rot="0" flipH="0" flipV="0">
            <a:off x="7182411" y="3831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9" name="Freeform 8629"/>
          <p:cNvSpPr/>
          <p:nvPr/>
        </p:nvSpPr>
        <p:spPr>
          <a:xfrm rot="0" flipH="0" flipV="0">
            <a:off x="7249925" y="385019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0" name="Freeform 8630"/>
          <p:cNvSpPr/>
          <p:nvPr/>
        </p:nvSpPr>
        <p:spPr>
          <a:xfrm rot="0" flipH="0" flipV="0">
            <a:off x="7303722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1" name="Freeform 8631"/>
          <p:cNvSpPr/>
          <p:nvPr/>
        </p:nvSpPr>
        <p:spPr>
          <a:xfrm rot="0" flipH="0" flipV="0">
            <a:off x="7349137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2" name="Freeform 8632"/>
          <p:cNvSpPr/>
          <p:nvPr/>
        </p:nvSpPr>
        <p:spPr>
          <a:xfrm rot="0" flipH="0" flipV="0">
            <a:off x="7395772" y="38497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3" name="Freeform 8633"/>
          <p:cNvSpPr/>
          <p:nvPr/>
        </p:nvSpPr>
        <p:spPr>
          <a:xfrm rot="0" flipH="0" flipV="0">
            <a:off x="7480049" y="38497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4" name="Freeform 8634"/>
          <p:cNvSpPr/>
          <p:nvPr/>
        </p:nvSpPr>
        <p:spPr>
          <a:xfrm rot="0" flipH="0" flipV="0">
            <a:off x="7542381" y="3819413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5" name="Freeform 8635"/>
          <p:cNvSpPr/>
          <p:nvPr/>
        </p:nvSpPr>
        <p:spPr>
          <a:xfrm rot="0" flipH="0" flipV="0">
            <a:off x="7612332" y="3849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6" name="Freeform 8636"/>
          <p:cNvSpPr/>
          <p:nvPr/>
        </p:nvSpPr>
        <p:spPr>
          <a:xfrm rot="0" flipH="0" flipV="0">
            <a:off x="7730899" y="38497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7" name="Freeform 8637"/>
          <p:cNvSpPr/>
          <p:nvPr/>
        </p:nvSpPr>
        <p:spPr>
          <a:xfrm rot="0" flipH="0" flipV="0">
            <a:off x="7815481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8" name="Freeform 8638"/>
          <p:cNvSpPr/>
          <p:nvPr/>
        </p:nvSpPr>
        <p:spPr>
          <a:xfrm rot="0" flipH="0" flipV="0">
            <a:off x="7898235" y="3820480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9" name="Freeform 8639"/>
          <p:cNvSpPr/>
          <p:nvPr/>
        </p:nvSpPr>
        <p:spPr>
          <a:xfrm rot="0" flipH="0" flipV="0">
            <a:off x="7983883" y="3849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0" name="Freeform 8640"/>
          <p:cNvSpPr/>
          <p:nvPr/>
        </p:nvSpPr>
        <p:spPr>
          <a:xfrm rot="0" flipH="0" flipV="0">
            <a:off x="8061302" y="385157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1" name="Freeform 8641"/>
          <p:cNvSpPr/>
          <p:nvPr/>
        </p:nvSpPr>
        <p:spPr>
          <a:xfrm rot="0" flipH="0" flipV="0">
            <a:off x="8144208" y="3849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2" name="Freeform 8642"/>
          <p:cNvSpPr/>
          <p:nvPr/>
        </p:nvSpPr>
        <p:spPr>
          <a:xfrm rot="0" flipH="0" flipV="0">
            <a:off x="8233057" y="38194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3" name="Freeform 8643"/>
          <p:cNvSpPr/>
          <p:nvPr/>
        </p:nvSpPr>
        <p:spPr>
          <a:xfrm rot="0" flipH="0" flipV="0">
            <a:off x="8269481" y="38313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4" name="Freeform 8644"/>
          <p:cNvSpPr/>
          <p:nvPr/>
        </p:nvSpPr>
        <p:spPr>
          <a:xfrm rot="0" flipH="0" flipV="0">
            <a:off x="8330746" y="38497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5" name="Freeform 8645"/>
          <p:cNvSpPr/>
          <p:nvPr/>
        </p:nvSpPr>
        <p:spPr>
          <a:xfrm rot="0" flipH="0" flipV="0">
            <a:off x="5190696" y="4030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6" name="Freeform 8646"/>
          <p:cNvSpPr/>
          <p:nvPr/>
        </p:nvSpPr>
        <p:spPr>
          <a:xfrm rot="0" flipH="0" flipV="0">
            <a:off x="5274668" y="403239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7" name="Freeform 8647"/>
          <p:cNvSpPr/>
          <p:nvPr/>
        </p:nvSpPr>
        <p:spPr>
          <a:xfrm rot="0" flipH="0" flipV="0">
            <a:off x="5361384" y="4030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8" name="Freeform 8648"/>
          <p:cNvSpPr/>
          <p:nvPr/>
        </p:nvSpPr>
        <p:spPr>
          <a:xfrm rot="0" flipH="0" flipV="0">
            <a:off x="5452214" y="4031173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9" name="Freeform 8649"/>
          <p:cNvSpPr/>
          <p:nvPr/>
        </p:nvSpPr>
        <p:spPr>
          <a:xfrm rot="0" flipH="0" flipV="0">
            <a:off x="5500982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0" name="Freeform 8650"/>
          <p:cNvSpPr/>
          <p:nvPr/>
        </p:nvSpPr>
        <p:spPr>
          <a:xfrm rot="0" flipH="0" flipV="0">
            <a:off x="5584802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1" name="Freeform 8651"/>
          <p:cNvSpPr/>
          <p:nvPr/>
        </p:nvSpPr>
        <p:spPr>
          <a:xfrm rot="0" flipH="0" flipV="0">
            <a:off x="5674871" y="4030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2" name="Freeform 8652"/>
          <p:cNvSpPr/>
          <p:nvPr/>
        </p:nvSpPr>
        <p:spPr>
          <a:xfrm rot="0" flipH="0" flipV="0">
            <a:off x="5755948" y="4090762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3" name="Freeform 8653"/>
          <p:cNvSpPr/>
          <p:nvPr/>
        </p:nvSpPr>
        <p:spPr>
          <a:xfrm rot="0" flipH="0" flipV="0">
            <a:off x="5822089" y="40325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4" name="Freeform 8654"/>
          <p:cNvSpPr/>
          <p:nvPr/>
        </p:nvSpPr>
        <p:spPr>
          <a:xfrm rot="0" flipH="0" flipV="0">
            <a:off x="5904995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5" name="Freeform 8655"/>
          <p:cNvSpPr/>
          <p:nvPr/>
        </p:nvSpPr>
        <p:spPr>
          <a:xfrm rot="0" flipH="0" flipV="0">
            <a:off x="5988815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6" name="Freeform 8656"/>
          <p:cNvSpPr/>
          <p:nvPr/>
        </p:nvSpPr>
        <p:spPr>
          <a:xfrm rot="0" flipH="0" flipV="0">
            <a:off x="6078883" y="4030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7" name="Freeform 8657"/>
          <p:cNvSpPr/>
          <p:nvPr/>
        </p:nvSpPr>
        <p:spPr>
          <a:xfrm rot="0" flipH="0" flipV="0">
            <a:off x="6206899" y="4030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8" name="Freeform 8658"/>
          <p:cNvSpPr/>
          <p:nvPr/>
        </p:nvSpPr>
        <p:spPr>
          <a:xfrm rot="0" flipH="0" flipV="0">
            <a:off x="6297577" y="400038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9" name="Freeform 8659"/>
          <p:cNvSpPr/>
          <p:nvPr/>
        </p:nvSpPr>
        <p:spPr>
          <a:xfrm rot="0" flipH="0" flipV="0">
            <a:off x="6342992" y="400038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0" name="Freeform 8660"/>
          <p:cNvSpPr/>
          <p:nvPr/>
        </p:nvSpPr>
        <p:spPr>
          <a:xfrm rot="0" flipH="0" flipV="0">
            <a:off x="6383226" y="4001455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1" name="Freeform 8661"/>
          <p:cNvSpPr/>
          <p:nvPr/>
        </p:nvSpPr>
        <p:spPr>
          <a:xfrm rot="0" flipH="0" flipV="0">
            <a:off x="6472228" y="40307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2" name="Freeform 8662"/>
          <p:cNvSpPr/>
          <p:nvPr/>
        </p:nvSpPr>
        <p:spPr>
          <a:xfrm rot="0" flipH="0" flipV="0">
            <a:off x="6558029" y="4030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3" name="Freeform 8663"/>
          <p:cNvSpPr/>
          <p:nvPr/>
        </p:nvSpPr>
        <p:spPr>
          <a:xfrm rot="0" flipH="0" flipV="0">
            <a:off x="6678425" y="4030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4" name="Freeform 8664"/>
          <p:cNvSpPr/>
          <p:nvPr/>
        </p:nvSpPr>
        <p:spPr>
          <a:xfrm rot="0" flipH="0" flipV="0">
            <a:off x="6769255" y="40014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5" name="Freeform 8665"/>
          <p:cNvSpPr/>
          <p:nvPr/>
        </p:nvSpPr>
        <p:spPr>
          <a:xfrm rot="0" flipH="0" flipV="0">
            <a:off x="6804307" y="40307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6" name="Freeform 8666"/>
          <p:cNvSpPr/>
          <p:nvPr/>
        </p:nvSpPr>
        <p:spPr>
          <a:xfrm rot="0" flipH="0" flipV="0">
            <a:off x="6890109" y="40307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7" name="Freeform 8667"/>
          <p:cNvSpPr/>
          <p:nvPr/>
        </p:nvSpPr>
        <p:spPr>
          <a:xfrm rot="0" flipH="0" flipV="0">
            <a:off x="7026354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8" name="Freeform 8668"/>
          <p:cNvSpPr/>
          <p:nvPr/>
        </p:nvSpPr>
        <p:spPr>
          <a:xfrm rot="0" flipH="0" flipV="0">
            <a:off x="7110326" y="4030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9" name="Freeform 8669"/>
          <p:cNvSpPr/>
          <p:nvPr/>
        </p:nvSpPr>
        <p:spPr>
          <a:xfrm rot="0" flipH="0" flipV="0">
            <a:off x="7190337" y="40307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0" name="Freeform 8670"/>
          <p:cNvSpPr/>
          <p:nvPr/>
        </p:nvSpPr>
        <p:spPr>
          <a:xfrm rot="0" flipH="0" flipV="0">
            <a:off x="7270194" y="40307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1" name="Freeform 8671"/>
          <p:cNvSpPr/>
          <p:nvPr/>
        </p:nvSpPr>
        <p:spPr>
          <a:xfrm rot="0" flipH="0" flipV="0">
            <a:off x="7352642" y="4030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2" name="Freeform 8672"/>
          <p:cNvSpPr/>
          <p:nvPr/>
        </p:nvSpPr>
        <p:spPr>
          <a:xfrm rot="0" flipH="0" flipV="0">
            <a:off x="7443473" y="40014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3" name="Freeform 8673"/>
          <p:cNvSpPr/>
          <p:nvPr/>
        </p:nvSpPr>
        <p:spPr>
          <a:xfrm rot="0" flipH="0" flipV="0">
            <a:off x="7478525" y="40307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4" name="Freeform 8674"/>
          <p:cNvSpPr/>
          <p:nvPr/>
        </p:nvSpPr>
        <p:spPr>
          <a:xfrm rot="0" flipH="0" flipV="0">
            <a:off x="7605474" y="4030716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5" name="Freeform 8675"/>
          <p:cNvSpPr/>
          <p:nvPr/>
        </p:nvSpPr>
        <p:spPr>
          <a:xfrm rot="0" flipH="0" flipV="0">
            <a:off x="7688227" y="400328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6" name="Freeform 8676"/>
          <p:cNvSpPr/>
          <p:nvPr/>
        </p:nvSpPr>
        <p:spPr>
          <a:xfrm rot="0" flipH="0" flipV="0">
            <a:off x="7772047" y="400328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7" name="Freeform 8677"/>
          <p:cNvSpPr/>
          <p:nvPr/>
        </p:nvSpPr>
        <p:spPr>
          <a:xfrm rot="0" flipH="0" flipV="0">
            <a:off x="7851905" y="40122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8" name="Freeform 8678"/>
          <p:cNvSpPr/>
          <p:nvPr/>
        </p:nvSpPr>
        <p:spPr>
          <a:xfrm rot="0" flipH="0" flipV="0">
            <a:off x="7911798" y="40307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9" name="Freeform 8679"/>
          <p:cNvSpPr/>
          <p:nvPr/>
        </p:nvSpPr>
        <p:spPr>
          <a:xfrm rot="0" flipH="0" flipV="0">
            <a:off x="7997599" y="40014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0" name="Freeform 8680"/>
          <p:cNvSpPr/>
          <p:nvPr/>
        </p:nvSpPr>
        <p:spPr>
          <a:xfrm rot="0" flipH="0" flipV="0">
            <a:off x="8040271" y="40014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1" name="Freeform 8681"/>
          <p:cNvSpPr/>
          <p:nvPr/>
        </p:nvSpPr>
        <p:spPr>
          <a:xfrm rot="0" flipH="0" flipV="0">
            <a:off x="8076694" y="400328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2" name="Freeform 8682"/>
          <p:cNvSpPr/>
          <p:nvPr/>
        </p:nvSpPr>
        <p:spPr>
          <a:xfrm rot="0" flipH="0" flipV="0">
            <a:off x="8160515" y="400328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3" name="Freeform 8683"/>
          <p:cNvSpPr/>
          <p:nvPr/>
        </p:nvSpPr>
        <p:spPr>
          <a:xfrm rot="0" flipH="0" flipV="0">
            <a:off x="8250583" y="40307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4" name="Freeform 8684"/>
          <p:cNvSpPr/>
          <p:nvPr/>
        </p:nvSpPr>
        <p:spPr>
          <a:xfrm rot="0" flipH="0" flipV="0">
            <a:off x="5196792" y="421169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5" name="Freeform 8685"/>
          <p:cNvSpPr/>
          <p:nvPr/>
        </p:nvSpPr>
        <p:spPr>
          <a:xfrm rot="0" flipH="0" flipV="0">
            <a:off x="5283660" y="421336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6" name="Freeform 8686"/>
          <p:cNvSpPr/>
          <p:nvPr/>
        </p:nvSpPr>
        <p:spPr>
          <a:xfrm rot="0" flipH="0" flipV="0">
            <a:off x="5375862" y="421336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7" name="Freeform 8687"/>
          <p:cNvSpPr/>
          <p:nvPr/>
        </p:nvSpPr>
        <p:spPr>
          <a:xfrm rot="0" flipH="0" flipV="0">
            <a:off x="5459987" y="41932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8" name="Freeform 8688"/>
          <p:cNvSpPr/>
          <p:nvPr/>
        </p:nvSpPr>
        <p:spPr>
          <a:xfrm rot="0" flipH="0" flipV="0">
            <a:off x="5517289" y="41932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9" name="Freeform 8689"/>
          <p:cNvSpPr/>
          <p:nvPr/>
        </p:nvSpPr>
        <p:spPr>
          <a:xfrm rot="0" flipH="0" flipV="0">
            <a:off x="5582669" y="421336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0" name="Freeform 8690"/>
          <p:cNvSpPr/>
          <p:nvPr/>
        </p:nvSpPr>
        <p:spPr>
          <a:xfrm rot="0" flipH="0" flipV="0">
            <a:off x="5664355" y="42135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1" name="Freeform 8691"/>
          <p:cNvSpPr/>
          <p:nvPr/>
        </p:nvSpPr>
        <p:spPr>
          <a:xfrm rot="0" flipH="0" flipV="0">
            <a:off x="5747261" y="42116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2" name="Freeform 8692"/>
          <p:cNvSpPr/>
          <p:nvPr/>
        </p:nvSpPr>
        <p:spPr>
          <a:xfrm rot="0" flipH="0" flipV="0">
            <a:off x="5831233" y="42116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3" name="Freeform 8693"/>
          <p:cNvSpPr/>
          <p:nvPr/>
        </p:nvSpPr>
        <p:spPr>
          <a:xfrm rot="0" flipH="0" flipV="0">
            <a:off x="5907128" y="41932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4" name="Freeform 8694"/>
          <p:cNvSpPr/>
          <p:nvPr/>
        </p:nvSpPr>
        <p:spPr>
          <a:xfrm rot="0" flipH="0" flipV="0">
            <a:off x="5968393" y="42116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5" name="Freeform 8695"/>
          <p:cNvSpPr/>
          <p:nvPr/>
        </p:nvSpPr>
        <p:spPr>
          <a:xfrm rot="0" flipH="0" flipV="0">
            <a:off x="6086961" y="42116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6" name="Freeform 8696"/>
          <p:cNvSpPr/>
          <p:nvPr/>
        </p:nvSpPr>
        <p:spPr>
          <a:xfrm rot="0" flipH="0" flipV="0">
            <a:off x="6172761" y="42116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7" name="Freeform 8697"/>
          <p:cNvSpPr/>
          <p:nvPr/>
        </p:nvSpPr>
        <p:spPr>
          <a:xfrm rot="0" flipH="0" flipV="0">
            <a:off x="6257039" y="42116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8" name="Freeform 8698"/>
          <p:cNvSpPr/>
          <p:nvPr/>
        </p:nvSpPr>
        <p:spPr>
          <a:xfrm rot="0" flipH="0" flipV="0">
            <a:off x="6342840" y="421214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9" name="Freeform 8699"/>
          <p:cNvSpPr/>
          <p:nvPr/>
        </p:nvSpPr>
        <p:spPr>
          <a:xfrm rot="0" flipH="0" flipV="0">
            <a:off x="6384597" y="41994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0" name="Freeform 8700"/>
          <p:cNvSpPr/>
          <p:nvPr/>
        </p:nvSpPr>
        <p:spPr>
          <a:xfrm rot="0" flipH="0" flipV="0">
            <a:off x="6480305" y="41813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1" name="Freeform 8701"/>
          <p:cNvSpPr/>
          <p:nvPr/>
        </p:nvSpPr>
        <p:spPr>
          <a:xfrm rot="0" flipH="0" flipV="0">
            <a:off x="6520690" y="42116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2" name="Freeform 8702"/>
          <p:cNvSpPr/>
          <p:nvPr/>
        </p:nvSpPr>
        <p:spPr>
          <a:xfrm rot="0" flipH="0" flipV="0">
            <a:off x="6604663" y="42116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3" name="Freeform 8703"/>
          <p:cNvSpPr/>
          <p:nvPr/>
        </p:nvSpPr>
        <p:spPr>
          <a:xfrm rot="0" flipH="0" flipV="0">
            <a:off x="6680558" y="41932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4" name="Freeform 8704"/>
          <p:cNvSpPr/>
          <p:nvPr/>
        </p:nvSpPr>
        <p:spPr>
          <a:xfrm rot="0" flipH="0" flipV="0">
            <a:off x="6741823" y="42116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5" name="Rectangle 8705"/>
          <p:cNvSpPr/>
          <p:nvPr/>
        </p:nvSpPr>
        <p:spPr>
          <a:xfrm rot="0" flipH="0" flipV="0">
            <a:off x="5181401" y="3327678"/>
            <a:ext cx="1971446" cy="374721"/>
          </a:xfrm>
          <a:prstGeom prst="rect">
            <a:avLst/>
          </a:prstGeom>
        </p:spPr>
      </p:sp>
      <p:sp>
        <p:nvSpPr>
          <p:cNvPr id="8706" name="Freeform 8706"/>
          <p:cNvSpPr/>
          <p:nvPr/>
        </p:nvSpPr>
        <p:spPr>
          <a:xfrm rot="0" flipH="0" flipV="0">
            <a:off x="5197403" y="3469227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7" name="Freeform 8707"/>
          <p:cNvSpPr/>
          <p:nvPr/>
        </p:nvSpPr>
        <p:spPr>
          <a:xfrm rot="0" flipH="0" flipV="0">
            <a:off x="5338449" y="350694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8" name="Freeform 8708"/>
          <p:cNvSpPr/>
          <p:nvPr/>
        </p:nvSpPr>
        <p:spPr>
          <a:xfrm rot="0" flipH="0" flipV="0">
            <a:off x="5470123" y="3469227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9" name="Freeform 8709"/>
          <p:cNvSpPr/>
          <p:nvPr/>
        </p:nvSpPr>
        <p:spPr>
          <a:xfrm rot="0" flipH="0" flipV="0">
            <a:off x="5611169" y="3506946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0" name="Freeform 8710"/>
          <p:cNvSpPr/>
          <p:nvPr/>
        </p:nvSpPr>
        <p:spPr>
          <a:xfrm rot="0" flipH="0" flipV="0">
            <a:off x="5759073" y="350683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1" name="Freeform 8711"/>
          <p:cNvSpPr/>
          <p:nvPr/>
        </p:nvSpPr>
        <p:spPr>
          <a:xfrm rot="0" flipH="0" flipV="0">
            <a:off x="5901948" y="350683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2" name="Freeform 8712"/>
          <p:cNvSpPr/>
          <p:nvPr/>
        </p:nvSpPr>
        <p:spPr>
          <a:xfrm rot="0" flipH="0" flipV="0">
            <a:off x="6042765" y="351037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3" name="Freeform 8713"/>
          <p:cNvSpPr/>
          <p:nvPr/>
        </p:nvSpPr>
        <p:spPr>
          <a:xfrm rot="0" flipH="0" flipV="0">
            <a:off x="6174210" y="3476085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4" name="Freeform 8714"/>
          <p:cNvSpPr/>
          <p:nvPr/>
        </p:nvSpPr>
        <p:spPr>
          <a:xfrm rot="0" flipH="0" flipV="0">
            <a:off x="6325772" y="350694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5" name="Freeform 8715"/>
          <p:cNvSpPr/>
          <p:nvPr/>
        </p:nvSpPr>
        <p:spPr>
          <a:xfrm rot="0" flipH="0" flipV="0">
            <a:off x="6466590" y="3506832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6" name="Freeform 8716"/>
          <p:cNvSpPr/>
          <p:nvPr/>
        </p:nvSpPr>
        <p:spPr>
          <a:xfrm rot="0" flipH="0" flipV="0">
            <a:off x="6601006" y="350694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7" name="Freeform 8717"/>
          <p:cNvSpPr/>
          <p:nvPr/>
        </p:nvSpPr>
        <p:spPr>
          <a:xfrm rot="0" flipH="0" flipV="0">
            <a:off x="6745482" y="3509594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8" name="Freeform 8718"/>
          <p:cNvSpPr/>
          <p:nvPr/>
        </p:nvSpPr>
        <p:spPr>
          <a:xfrm rot="0" flipH="0" flipV="0">
            <a:off x="6825492" y="3506946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9" name="Freeform 8719"/>
          <p:cNvSpPr/>
          <p:nvPr/>
        </p:nvSpPr>
        <p:spPr>
          <a:xfrm rot="0" flipH="0" flipV="0">
            <a:off x="6975454" y="346636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0" name="Freeform 8720"/>
          <p:cNvSpPr/>
          <p:nvPr/>
        </p:nvSpPr>
        <p:spPr>
          <a:xfrm rot="0" flipH="0" flipV="0">
            <a:off x="7030317" y="350694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8721" name="Freeform 872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22" name="Picture 8722"/>
          <p:cNvPicPr>
            <a:picLocks noChangeAspect="0" noChangeArrowheads="1"/>
          </p:cNvPicPr>
          <p:nvPr/>
        </p:nvPicPr>
        <p:blipFill>
          <a:blip r:embed="rId87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13276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8723" name="Freeform 8723"/>
          <p:cNvSpPr/>
          <p:nvPr/>
        </p:nvSpPr>
        <p:spPr>
          <a:xfrm rot="0" flipH="0" flipV="1">
            <a:off x="7394699" y="4698600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4" name="Freeform 872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5" name="Freeform 8725"/>
          <p:cNvSpPr/>
          <p:nvPr/>
        </p:nvSpPr>
        <p:spPr>
          <a:xfrm rot="0" flipH="0" flipV="1">
            <a:off x="5675250" y="1369051"/>
            <a:ext cx="3114974" cy="3114974"/>
          </a:xfrm>
          <a:custGeom>
            <a:pathLst>
              <a:path w="1582407102" h="1582407152">
                <a:moveTo>
                  <a:pt x="0" y="1582407152"/>
                </a:moveTo>
                <a:lnTo>
                  <a:pt x="1582407102" y="1582407152"/>
                </a:lnTo>
                <a:lnTo>
                  <a:pt x="1582407102" y="0"/>
                </a:lnTo>
                <a:lnTo>
                  <a:pt x="0" y="0"/>
                </a:lnTo>
                <a:close/>
                <a:moveTo>
                  <a:pt x="-2187549650" y="2277884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26" name="Picture 8726"/>
          <p:cNvPicPr>
            <a:picLocks noChangeAspect="0" noChangeArrowheads="1"/>
          </p:cNvPicPr>
          <p:nvPr/>
        </p:nvPicPr>
        <p:blipFill>
          <a:blip r:embed="rId87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75250" y="1369051"/>
            <a:ext cx="3114974" cy="3114974"/>
          </a:xfrm>
          <a:prstGeom prst="rect">
            <a:avLst/>
          </a:prstGeom>
          <a:noFill/>
          <a:extLst/>
        </p:spPr>
      </p:pic>
      <p:sp>
        <p:nvSpPr>
          <p:cNvPr id="8727" name="Freeform 8727"/>
          <p:cNvSpPr/>
          <p:nvPr/>
        </p:nvSpPr>
        <p:spPr>
          <a:xfrm rot="0" flipH="0" flipV="1">
            <a:off x="193674" y="1212775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517702800" y="871359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8" name="Freeform 8728"/>
          <p:cNvSpPr/>
          <p:nvPr/>
        </p:nvSpPr>
        <p:spPr>
          <a:xfrm rot="0" flipH="0" flipV="1">
            <a:off x="193674" y="1638950"/>
            <a:ext cx="2714399" cy="1604399"/>
          </a:xfrm>
          <a:custGeom>
            <a:pathLst>
              <a:path w="1378915200" h="815035200">
                <a:moveTo>
                  <a:pt x="0" y="815035200"/>
                </a:moveTo>
                <a:lnTo>
                  <a:pt x="1378915200" y="8150352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734199700" y="1647621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9" name="Freeform 8729"/>
          <p:cNvSpPr/>
          <p:nvPr/>
        </p:nvSpPr>
        <p:spPr>
          <a:xfrm rot="0" flipH="0" flipV="1">
            <a:off x="3184274" y="1277675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968552800" y="9043289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0" name="Freeform 8730"/>
          <p:cNvSpPr/>
          <p:nvPr/>
        </p:nvSpPr>
        <p:spPr>
          <a:xfrm rot="0" flipH="0" flipV="1">
            <a:off x="3184274" y="1638950"/>
            <a:ext cx="2168699" cy="1604399"/>
          </a:xfrm>
          <a:custGeom>
            <a:pathLst>
              <a:path w="1101699600" h="815035200">
                <a:moveTo>
                  <a:pt x="0" y="815035200"/>
                </a:moveTo>
                <a:lnTo>
                  <a:pt x="1101699600" y="815035200"/>
                </a:lnTo>
                <a:lnTo>
                  <a:pt x="1101699600" y="0"/>
                </a:lnTo>
                <a:lnTo>
                  <a:pt x="0" y="0"/>
                </a:lnTo>
                <a:close/>
                <a:moveTo>
                  <a:pt x="-785025100" y="1647621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1" name="Freeform 8731"/>
          <p:cNvSpPr/>
          <p:nvPr/>
        </p:nvSpPr>
        <p:spPr>
          <a:xfrm rot="0" flipH="0" flipV="1">
            <a:off x="1982496" y="3499500"/>
            <a:ext cx="783361" cy="1553774"/>
          </a:xfrm>
          <a:custGeom>
            <a:pathLst>
              <a:path w="397947654" h="789317700">
                <a:moveTo>
                  <a:pt x="0" y="789317700"/>
                </a:moveTo>
                <a:lnTo>
                  <a:pt x="397947654" y="789317700"/>
                </a:lnTo>
                <a:lnTo>
                  <a:pt x="397947654" y="0"/>
                </a:lnTo>
                <a:lnTo>
                  <a:pt x="0" y="0"/>
                </a:lnTo>
                <a:close/>
                <a:moveTo>
                  <a:pt x="770637985" y="2567063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32" name="Picture 8732"/>
          <p:cNvPicPr>
            <a:picLocks noChangeAspect="0" noChangeArrowheads="1"/>
          </p:cNvPicPr>
          <p:nvPr/>
        </p:nvPicPr>
        <p:blipFill>
          <a:blip r:embed="rId87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82496" y="3499501"/>
            <a:ext cx="783361" cy="1553775"/>
          </a:xfrm>
          <a:prstGeom prst="rect">
            <a:avLst/>
          </a:prstGeom>
          <a:noFill/>
          <a:extLst/>
        </p:spPr>
      </p:pic>
      <p:sp>
        <p:nvSpPr>
          <p:cNvPr id="8733" name="Freeform 8733"/>
          <p:cNvSpPr/>
          <p:nvPr/>
        </p:nvSpPr>
        <p:spPr>
          <a:xfrm rot="0" flipH="0" flipV="1">
            <a:off x="2765849" y="3949775"/>
            <a:ext cx="702899" cy="278699"/>
          </a:xfrm>
          <a:custGeom>
            <a:pathLst>
              <a:path w="357073200" h="141579600">
                <a:moveTo>
                  <a:pt x="0" y="141579600"/>
                </a:moveTo>
                <a:lnTo>
                  <a:pt x="357073200" y="141579600"/>
                </a:lnTo>
                <a:lnTo>
                  <a:pt x="357073200" y="0"/>
                </a:lnTo>
                <a:lnTo>
                  <a:pt x="0" y="0"/>
                </a:lnTo>
                <a:close/>
                <a:moveTo>
                  <a:pt x="601433900" y="2148065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4" name="Freeform 8734"/>
          <p:cNvSpPr/>
          <p:nvPr/>
        </p:nvSpPr>
        <p:spPr>
          <a:xfrm rot="0" flipH="0" flipV="1">
            <a:off x="2765849" y="4715525"/>
            <a:ext cx="849299" cy="278699"/>
          </a:xfrm>
          <a:custGeom>
            <a:pathLst>
              <a:path w="431444400" h="141579600">
                <a:moveTo>
                  <a:pt x="0" y="141579600"/>
                </a:moveTo>
                <a:lnTo>
                  <a:pt x="431444400" y="141579600"/>
                </a:lnTo>
                <a:lnTo>
                  <a:pt x="431444400" y="0"/>
                </a:lnTo>
                <a:lnTo>
                  <a:pt x="0" y="0"/>
                </a:lnTo>
                <a:close/>
                <a:moveTo>
                  <a:pt x="990434900" y="2537066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5" name="Freeform 8735"/>
          <p:cNvSpPr/>
          <p:nvPr/>
        </p:nvSpPr>
        <p:spPr>
          <a:xfrm rot="0" flipH="0" flipV="1">
            <a:off x="3468749" y="3539100"/>
            <a:ext cx="2168699" cy="1553699"/>
          </a:xfrm>
          <a:custGeom>
            <a:pathLst>
              <a:path w="1101699600" h="789279600">
                <a:moveTo>
                  <a:pt x="0" y="789279600"/>
                </a:moveTo>
                <a:lnTo>
                  <a:pt x="1101699600" y="789279600"/>
                </a:lnTo>
                <a:lnTo>
                  <a:pt x="1101699600" y="0"/>
                </a:lnTo>
                <a:lnTo>
                  <a:pt x="0" y="0"/>
                </a:lnTo>
                <a:close/>
                <a:moveTo>
                  <a:pt x="35737800" y="2587142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6" name="Freeform 8736"/>
          <p:cNvSpPr/>
          <p:nvPr/>
        </p:nvSpPr>
        <p:spPr>
          <a:xfrm rot="0" flipH="0" flipV="1">
            <a:off x="3468749" y="3179075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147154900" y="1870240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37" name="Picture 8737"/>
          <p:cNvPicPr>
            <a:picLocks noChangeAspect="0" noChangeArrowheads="1"/>
          </p:cNvPicPr>
          <p:nvPr/>
        </p:nvPicPr>
        <p:blipFill>
          <a:blip r:embed="rId87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40274" y="4587399"/>
            <a:ext cx="3320000" cy="556101"/>
          </a:xfrm>
          <a:prstGeom prst="rect">
            <a:avLst/>
          </a:prstGeom>
          <a:noFill/>
          <a:extLst/>
        </p:spPr>
      </p:pic>
      <p:sp>
        <p:nvSpPr>
          <p:cNvPr id="8738" name="Rectangle 8738"/>
          <p:cNvSpPr/>
          <p:nvPr/>
        </p:nvSpPr>
        <p:spPr>
          <a:xfrm rot="0" flipH="0" flipV="0">
            <a:off x="805724" y="386275"/>
            <a:ext cx="5118353" cy="624535"/>
          </a:xfrm>
          <a:prstGeom prst="rect">
            <a:avLst/>
          </a:prstGeom>
        </p:spPr>
      </p:sp>
      <p:sp>
        <p:nvSpPr>
          <p:cNvPr id="8739" name="Freeform 8739"/>
          <p:cNvSpPr/>
          <p:nvPr/>
        </p:nvSpPr>
        <p:spPr>
          <a:xfrm rot="0" flipH="0" flipV="0">
            <a:off x="832394" y="622190"/>
            <a:ext cx="221551" cy="27432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0" name="Freeform 8740"/>
          <p:cNvSpPr/>
          <p:nvPr/>
        </p:nvSpPr>
        <p:spPr>
          <a:xfrm rot="0" flipH="0" flipV="0">
            <a:off x="1095666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1" name="Freeform 8741"/>
          <p:cNvSpPr/>
          <p:nvPr/>
        </p:nvSpPr>
        <p:spPr>
          <a:xfrm rot="0" flipH="0" flipV="0">
            <a:off x="1340267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2" name="Freeform 8742"/>
          <p:cNvSpPr/>
          <p:nvPr/>
        </p:nvSpPr>
        <p:spPr>
          <a:xfrm rot="0" flipH="0" flipV="0">
            <a:off x="144275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3" name="Freeform 8743"/>
          <p:cNvSpPr/>
          <p:nvPr/>
        </p:nvSpPr>
        <p:spPr>
          <a:xfrm rot="0" flipH="0" flipV="0">
            <a:off x="1647734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4" name="Freeform 8744"/>
          <p:cNvSpPr/>
          <p:nvPr/>
        </p:nvSpPr>
        <p:spPr>
          <a:xfrm rot="0" flipH="0" flipV="0">
            <a:off x="1838235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5" name="Freeform 8745"/>
          <p:cNvSpPr/>
          <p:nvPr/>
        </p:nvSpPr>
        <p:spPr>
          <a:xfrm rot="0" flipH="0" flipV="0">
            <a:off x="2142273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6" name="Freeform 8746"/>
          <p:cNvSpPr/>
          <p:nvPr/>
        </p:nvSpPr>
        <p:spPr>
          <a:xfrm rot="0" flipH="0" flipV="0">
            <a:off x="2368205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7" name="Freeform 8747"/>
          <p:cNvSpPr/>
          <p:nvPr/>
        </p:nvSpPr>
        <p:spPr>
          <a:xfrm rot="0" flipH="0" flipV="0">
            <a:off x="2598710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8" name="Freeform 8748"/>
          <p:cNvSpPr/>
          <p:nvPr/>
        </p:nvSpPr>
        <p:spPr>
          <a:xfrm rot="0" flipH="0" flipV="0">
            <a:off x="2845599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9" name="Freeform 8749"/>
          <p:cNvSpPr/>
          <p:nvPr/>
        </p:nvSpPr>
        <p:spPr>
          <a:xfrm rot="0" flipH="0" flipV="0">
            <a:off x="2982759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0" name="Freeform 8750"/>
          <p:cNvSpPr/>
          <p:nvPr/>
        </p:nvSpPr>
        <p:spPr>
          <a:xfrm rot="0" flipH="0" flipV="0">
            <a:off x="3202977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1" name="Freeform 8751"/>
          <p:cNvSpPr/>
          <p:nvPr/>
        </p:nvSpPr>
        <p:spPr>
          <a:xfrm rot="0" flipH="0" flipV="0">
            <a:off x="3409859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2" name="Freeform 8752"/>
          <p:cNvSpPr/>
          <p:nvPr/>
        </p:nvSpPr>
        <p:spPr>
          <a:xfrm rot="0" flipH="0" flipV="0">
            <a:off x="364455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3" name="Freeform 8753"/>
          <p:cNvSpPr/>
          <p:nvPr/>
        </p:nvSpPr>
        <p:spPr>
          <a:xfrm rot="0" flipH="0" flipV="0">
            <a:off x="3747044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4" name="Freeform 8754"/>
          <p:cNvSpPr/>
          <p:nvPr/>
        </p:nvSpPr>
        <p:spPr>
          <a:xfrm rot="0" flipH="0" flipV="0">
            <a:off x="3948594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5" name="Freeform 8755"/>
          <p:cNvSpPr/>
          <p:nvPr/>
        </p:nvSpPr>
        <p:spPr>
          <a:xfrm rot="0" flipH="0" flipV="0">
            <a:off x="4167668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6" name="Freeform 8756"/>
          <p:cNvSpPr/>
          <p:nvPr/>
        </p:nvSpPr>
        <p:spPr>
          <a:xfrm rot="0" flipH="0" flipV="0">
            <a:off x="4351691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7" name="Freeform 8757"/>
          <p:cNvSpPr/>
          <p:nvPr/>
        </p:nvSpPr>
        <p:spPr>
          <a:xfrm rot="0" flipH="0" flipV="0">
            <a:off x="4582196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8" name="Freeform 8758"/>
          <p:cNvSpPr/>
          <p:nvPr/>
        </p:nvSpPr>
        <p:spPr>
          <a:xfrm rot="0" flipH="0" flipV="0">
            <a:off x="4795937" y="847552"/>
            <a:ext cx="47053" cy="100075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9" name="Freeform 8759"/>
          <p:cNvSpPr/>
          <p:nvPr/>
        </p:nvSpPr>
        <p:spPr>
          <a:xfrm rot="0" flipH="0" flipV="0">
            <a:off x="4979960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0" name="Freeform 8760"/>
          <p:cNvSpPr/>
          <p:nvPr/>
        </p:nvSpPr>
        <p:spPr>
          <a:xfrm rot="0" flipH="0" flipV="0">
            <a:off x="5210846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1" name="Freeform 8761"/>
          <p:cNvSpPr/>
          <p:nvPr/>
        </p:nvSpPr>
        <p:spPr>
          <a:xfrm rot="0" flipH="0" flipV="0">
            <a:off x="541696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2" name="Freeform 8762"/>
          <p:cNvSpPr/>
          <p:nvPr/>
        </p:nvSpPr>
        <p:spPr>
          <a:xfrm rot="0" flipH="0" flipV="0">
            <a:off x="5716433" y="616475"/>
            <a:ext cx="188785" cy="279654"/>
          </a:xfrm>
          <a:custGeom>
            <a:pathLst>
              <a:path w="6292850" h="9321800">
                <a:moveTo>
                  <a:pt x="0" y="9321800"/>
                </a:moveTo>
                <a:lnTo>
                  <a:pt x="0" y="7988300"/>
                </a:lnTo>
                <a:lnTo>
                  <a:pt x="3911600" y="4502150"/>
                </a:lnTo>
                <a:cubicBezTo>
                  <a:pt x="4216400" y="4231217"/>
                  <a:pt x="4428066" y="3975100"/>
                  <a:pt x="4546600" y="3733800"/>
                </a:cubicBezTo>
                <a:cubicBezTo>
                  <a:pt x="4665133" y="3492500"/>
                  <a:pt x="4724400" y="3259667"/>
                  <a:pt x="4724400" y="3035300"/>
                </a:cubicBezTo>
                <a:cubicBezTo>
                  <a:pt x="4724400" y="2730500"/>
                  <a:pt x="4658783" y="2458509"/>
                  <a:pt x="4527550" y="2219325"/>
                </a:cubicBezTo>
                <a:cubicBezTo>
                  <a:pt x="4396316" y="1980142"/>
                  <a:pt x="4215341" y="1790700"/>
                  <a:pt x="3984625" y="1651000"/>
                </a:cubicBezTo>
                <a:cubicBezTo>
                  <a:pt x="3753908" y="1511300"/>
                  <a:pt x="3488266" y="1441450"/>
                  <a:pt x="3187700" y="1441450"/>
                </a:cubicBezTo>
                <a:cubicBezTo>
                  <a:pt x="2870200" y="1441450"/>
                  <a:pt x="2589741" y="1514475"/>
                  <a:pt x="2346325" y="1660525"/>
                </a:cubicBezTo>
                <a:cubicBezTo>
                  <a:pt x="2102908" y="1806575"/>
                  <a:pt x="1913466" y="2000250"/>
                  <a:pt x="1778000" y="2241550"/>
                </a:cubicBezTo>
                <a:cubicBezTo>
                  <a:pt x="1642533" y="2482850"/>
                  <a:pt x="1579033" y="2743200"/>
                  <a:pt x="1587500" y="3022600"/>
                </a:cubicBezTo>
                <a:lnTo>
                  <a:pt x="12700" y="3022600"/>
                </a:lnTo>
                <a:cubicBezTo>
                  <a:pt x="12700" y="2413000"/>
                  <a:pt x="149225" y="1881717"/>
                  <a:pt x="422275" y="1428750"/>
                </a:cubicBezTo>
                <a:cubicBezTo>
                  <a:pt x="695325" y="975784"/>
                  <a:pt x="1072091" y="624417"/>
                  <a:pt x="1552575" y="374650"/>
                </a:cubicBezTo>
                <a:cubicBezTo>
                  <a:pt x="2033058" y="124884"/>
                  <a:pt x="2588683" y="0"/>
                  <a:pt x="3219450" y="0"/>
                </a:cubicBezTo>
                <a:cubicBezTo>
                  <a:pt x="3803650" y="0"/>
                  <a:pt x="4328583" y="130175"/>
                  <a:pt x="4794250" y="390525"/>
                </a:cubicBezTo>
                <a:cubicBezTo>
                  <a:pt x="5259916" y="650875"/>
                  <a:pt x="5626100" y="1010709"/>
                  <a:pt x="5892800" y="1470025"/>
                </a:cubicBezTo>
                <a:cubicBezTo>
                  <a:pt x="6159500" y="1929342"/>
                  <a:pt x="6292850" y="2457450"/>
                  <a:pt x="6292850" y="3054350"/>
                </a:cubicBezTo>
                <a:cubicBezTo>
                  <a:pt x="6292850" y="3490384"/>
                  <a:pt x="6233583" y="3856567"/>
                  <a:pt x="6115050" y="4152900"/>
                </a:cubicBezTo>
                <a:cubicBezTo>
                  <a:pt x="5996516" y="4449234"/>
                  <a:pt x="5819775" y="4722284"/>
                  <a:pt x="5584825" y="4972050"/>
                </a:cubicBezTo>
                <a:cubicBezTo>
                  <a:pt x="5349875" y="5221817"/>
                  <a:pt x="5058833" y="5499100"/>
                  <a:pt x="4711700" y="5803900"/>
                </a:cubicBezTo>
                <a:lnTo>
                  <a:pt x="1936750" y="8261350"/>
                </a:lnTo>
                <a:lnTo>
                  <a:pt x="1797050" y="7880350"/>
                </a:lnTo>
                <a:lnTo>
                  <a:pt x="6292850" y="7880350"/>
                </a:lnTo>
                <a:lnTo>
                  <a:pt x="6292850" y="9321800"/>
                </a:lnTo>
                <a:close/>
                <a:moveTo>
                  <a:pt x="-6223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3" name="Rectangle 8763"/>
          <p:cNvSpPr/>
          <p:nvPr/>
        </p:nvSpPr>
        <p:spPr>
          <a:xfrm rot="0" flipH="0" flipV="0">
            <a:off x="279400" y="1266641"/>
            <a:ext cx="1580997" cy="374721"/>
          </a:xfrm>
          <a:prstGeom prst="rect">
            <a:avLst/>
          </a:prstGeom>
        </p:spPr>
      </p:sp>
      <p:sp>
        <p:nvSpPr>
          <p:cNvPr id="8764" name="Freeform 8764"/>
          <p:cNvSpPr/>
          <p:nvPr/>
        </p:nvSpPr>
        <p:spPr>
          <a:xfrm rot="0" flipH="0" flipV="0">
            <a:off x="295401" y="1408190"/>
            <a:ext cx="132587" cy="168020"/>
          </a:xfrm>
          <a:custGeom>
            <a:pathLst>
              <a:path w="7366000" h="9334500">
                <a:moveTo>
                  <a:pt x="3683000" y="9334500"/>
                </a:moveTo>
                <a:cubicBezTo>
                  <a:pt x="2954866" y="9334500"/>
                  <a:pt x="2314575" y="9186333"/>
                  <a:pt x="1762125" y="8890000"/>
                </a:cubicBezTo>
                <a:cubicBezTo>
                  <a:pt x="1209675" y="8593667"/>
                  <a:pt x="777875" y="8176684"/>
                  <a:pt x="466725" y="7639050"/>
                </a:cubicBezTo>
                <a:cubicBezTo>
                  <a:pt x="155575" y="7101417"/>
                  <a:pt x="0" y="6470650"/>
                  <a:pt x="0" y="5746750"/>
                </a:cubicBezTo>
                <a:lnTo>
                  <a:pt x="0" y="12700"/>
                </a:lnTo>
                <a:lnTo>
                  <a:pt x="1549400" y="0"/>
                </a:lnTo>
                <a:lnTo>
                  <a:pt x="1549400" y="5708650"/>
                </a:lnTo>
                <a:cubicBezTo>
                  <a:pt x="1549400" y="6051550"/>
                  <a:pt x="1607608" y="6358467"/>
                  <a:pt x="1724025" y="6629400"/>
                </a:cubicBezTo>
                <a:cubicBezTo>
                  <a:pt x="1840441" y="6900334"/>
                  <a:pt x="1998133" y="7129992"/>
                  <a:pt x="2197100" y="7318375"/>
                </a:cubicBezTo>
                <a:cubicBezTo>
                  <a:pt x="2396066" y="7506759"/>
                  <a:pt x="2624666" y="7649634"/>
                  <a:pt x="2882900" y="7747000"/>
                </a:cubicBezTo>
                <a:cubicBezTo>
                  <a:pt x="3141133" y="7844367"/>
                  <a:pt x="3407833" y="7893050"/>
                  <a:pt x="3683000" y="7893050"/>
                </a:cubicBezTo>
                <a:cubicBezTo>
                  <a:pt x="3966633" y="7893050"/>
                  <a:pt x="4236508" y="7843309"/>
                  <a:pt x="4492625" y="7743825"/>
                </a:cubicBezTo>
                <a:cubicBezTo>
                  <a:pt x="4748741" y="7644342"/>
                  <a:pt x="4976283" y="7500409"/>
                  <a:pt x="5175250" y="7312025"/>
                </a:cubicBezTo>
                <a:cubicBezTo>
                  <a:pt x="5374216" y="7123642"/>
                  <a:pt x="5530850" y="6893984"/>
                  <a:pt x="5645150" y="6623050"/>
                </a:cubicBezTo>
                <a:cubicBezTo>
                  <a:pt x="5759450" y="6352117"/>
                  <a:pt x="5816600" y="6047317"/>
                  <a:pt x="5816600" y="5708650"/>
                </a:cubicBezTo>
                <a:lnTo>
                  <a:pt x="5816600" y="0"/>
                </a:lnTo>
                <a:lnTo>
                  <a:pt x="7366000" y="0"/>
                </a:lnTo>
                <a:lnTo>
                  <a:pt x="7366000" y="5746750"/>
                </a:lnTo>
                <a:cubicBezTo>
                  <a:pt x="7366000" y="6470650"/>
                  <a:pt x="7210425" y="7101417"/>
                  <a:pt x="6899275" y="7639050"/>
                </a:cubicBezTo>
                <a:cubicBezTo>
                  <a:pt x="6588125" y="8176684"/>
                  <a:pt x="6156325" y="8593667"/>
                  <a:pt x="5603875" y="8890000"/>
                </a:cubicBezTo>
                <a:cubicBezTo>
                  <a:pt x="5051425" y="9186333"/>
                  <a:pt x="4411133" y="9334500"/>
                  <a:pt x="3683000" y="9334500"/>
                </a:cubicBezTo>
                <a:close/>
                <a:moveTo>
                  <a:pt x="-1079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5" name="Freeform 8765"/>
          <p:cNvSpPr/>
          <p:nvPr/>
        </p:nvSpPr>
        <p:spPr>
          <a:xfrm rot="0" flipH="0" flipV="0">
            <a:off x="457707" y="14493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6" name="Freeform 8766"/>
          <p:cNvSpPr/>
          <p:nvPr/>
        </p:nvSpPr>
        <p:spPr>
          <a:xfrm rot="0" flipH="0" flipV="0">
            <a:off x="596010" y="1408190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7" name="Freeform 8767"/>
          <p:cNvSpPr/>
          <p:nvPr/>
        </p:nvSpPr>
        <p:spPr>
          <a:xfrm rot="0" flipH="0" flipV="0">
            <a:off x="737057" y="14459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8" name="Freeform 8768"/>
          <p:cNvSpPr/>
          <p:nvPr/>
        </p:nvSpPr>
        <p:spPr>
          <a:xfrm rot="0" flipH="0" flipV="0">
            <a:off x="867816" y="14150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9" name="Freeform 8769"/>
          <p:cNvSpPr/>
          <p:nvPr/>
        </p:nvSpPr>
        <p:spPr>
          <a:xfrm rot="0" flipH="0" flipV="0">
            <a:off x="1026007" y="1408190"/>
            <a:ext cx="115900" cy="168020"/>
          </a:xfrm>
          <a:custGeom>
            <a:pathLst>
              <a:path w="6438900" h="9334500">
                <a:moveTo>
                  <a:pt x="3308350" y="9334500"/>
                </a:moveTo>
                <a:cubicBezTo>
                  <a:pt x="2639483" y="9334500"/>
                  <a:pt x="2078566" y="9175750"/>
                  <a:pt x="1625600" y="8858250"/>
                </a:cubicBezTo>
                <a:cubicBezTo>
                  <a:pt x="1172633" y="8540750"/>
                  <a:pt x="831850" y="8107892"/>
                  <a:pt x="603250" y="7559675"/>
                </a:cubicBezTo>
                <a:cubicBezTo>
                  <a:pt x="374650" y="7011459"/>
                  <a:pt x="260350" y="6396567"/>
                  <a:pt x="260350" y="5715000"/>
                </a:cubicBezTo>
                <a:cubicBezTo>
                  <a:pt x="260350" y="5024967"/>
                  <a:pt x="374650" y="4406900"/>
                  <a:pt x="603250" y="3860800"/>
                </a:cubicBezTo>
                <a:cubicBezTo>
                  <a:pt x="831850" y="3314700"/>
                  <a:pt x="1167341" y="2883959"/>
                  <a:pt x="1609725" y="2568575"/>
                </a:cubicBezTo>
                <a:cubicBezTo>
                  <a:pt x="2052108" y="2253192"/>
                  <a:pt x="2599266" y="2095500"/>
                  <a:pt x="3251200" y="2095500"/>
                </a:cubicBezTo>
                <a:cubicBezTo>
                  <a:pt x="3898900" y="2095500"/>
                  <a:pt x="4460875" y="2253192"/>
                  <a:pt x="4937125" y="2568575"/>
                </a:cubicBezTo>
                <a:cubicBezTo>
                  <a:pt x="5413375" y="2883959"/>
                  <a:pt x="5782733" y="3313642"/>
                  <a:pt x="6045200" y="3857625"/>
                </a:cubicBezTo>
                <a:cubicBezTo>
                  <a:pt x="6307666" y="4401609"/>
                  <a:pt x="6438900" y="5020734"/>
                  <a:pt x="6438900" y="5715000"/>
                </a:cubicBezTo>
                <a:cubicBezTo>
                  <a:pt x="6438900" y="6400800"/>
                  <a:pt x="6309783" y="7016750"/>
                  <a:pt x="6051550" y="7562850"/>
                </a:cubicBezTo>
                <a:cubicBezTo>
                  <a:pt x="5793316" y="8108950"/>
                  <a:pt x="5429250" y="8540750"/>
                  <a:pt x="4959350" y="8858250"/>
                </a:cubicBezTo>
                <a:cubicBezTo>
                  <a:pt x="4489450" y="9175750"/>
                  <a:pt x="3939116" y="9334500"/>
                  <a:pt x="3308350" y="9334500"/>
                </a:cubicBezTo>
                <a:close/>
                <a:moveTo>
                  <a:pt x="-10668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43050" y="0"/>
                </a:lnTo>
                <a:lnTo>
                  <a:pt x="1543050" y="4330700"/>
                </a:lnTo>
                <a:lnTo>
                  <a:pt x="1352550" y="4330700"/>
                </a:lnTo>
                <a:lnTo>
                  <a:pt x="1352550" y="9144000"/>
                </a:lnTo>
                <a:close/>
                <a:moveTo>
                  <a:pt x="-876300" y="9144000"/>
                </a:moveTo>
                <a:moveTo>
                  <a:pt x="3073400" y="7962900"/>
                </a:moveTo>
                <a:cubicBezTo>
                  <a:pt x="3471333" y="7962900"/>
                  <a:pt x="3799416" y="7863417"/>
                  <a:pt x="4057650" y="7664450"/>
                </a:cubicBezTo>
                <a:cubicBezTo>
                  <a:pt x="4315883" y="7465484"/>
                  <a:pt x="4507441" y="7195609"/>
                  <a:pt x="4632325" y="6854825"/>
                </a:cubicBezTo>
                <a:cubicBezTo>
                  <a:pt x="4757208" y="6514042"/>
                  <a:pt x="4819650" y="6134100"/>
                  <a:pt x="4819650" y="5715000"/>
                </a:cubicBezTo>
                <a:cubicBezTo>
                  <a:pt x="4819650" y="5300134"/>
                  <a:pt x="4756150" y="4922309"/>
                  <a:pt x="4629150" y="4581525"/>
                </a:cubicBezTo>
                <a:cubicBezTo>
                  <a:pt x="4502150" y="4240742"/>
                  <a:pt x="4305300" y="3969809"/>
                  <a:pt x="4038600" y="3768725"/>
                </a:cubicBezTo>
                <a:cubicBezTo>
                  <a:pt x="3771900" y="3567642"/>
                  <a:pt x="3433233" y="3467100"/>
                  <a:pt x="3022600" y="3467100"/>
                </a:cubicBezTo>
                <a:cubicBezTo>
                  <a:pt x="2633133" y="3467100"/>
                  <a:pt x="2315633" y="3561292"/>
                  <a:pt x="2070100" y="3749675"/>
                </a:cubicBezTo>
                <a:cubicBezTo>
                  <a:pt x="1824566" y="3938059"/>
                  <a:pt x="1643591" y="4200525"/>
                  <a:pt x="1527175" y="4537075"/>
                </a:cubicBezTo>
                <a:cubicBezTo>
                  <a:pt x="1410758" y="4873625"/>
                  <a:pt x="1352550" y="5266267"/>
                  <a:pt x="1352550" y="5715000"/>
                </a:cubicBezTo>
                <a:cubicBezTo>
                  <a:pt x="1352550" y="6159500"/>
                  <a:pt x="1410758" y="6551084"/>
                  <a:pt x="1527175" y="6889750"/>
                </a:cubicBezTo>
                <a:cubicBezTo>
                  <a:pt x="1643591" y="7228417"/>
                  <a:pt x="1827741" y="7491942"/>
                  <a:pt x="2079625" y="7680325"/>
                </a:cubicBezTo>
                <a:cubicBezTo>
                  <a:pt x="2331508" y="7868709"/>
                  <a:pt x="2662766" y="7962900"/>
                  <a:pt x="3073400" y="7962900"/>
                </a:cubicBezTo>
                <a:close/>
                <a:moveTo>
                  <a:pt x="304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0" name="Freeform 8770"/>
          <p:cNvSpPr/>
          <p:nvPr/>
        </p:nvSpPr>
        <p:spPr>
          <a:xfrm rot="0" flipH="0" flipV="0">
            <a:off x="1160195" y="14459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1" name="Freeform 8771"/>
          <p:cNvSpPr/>
          <p:nvPr/>
        </p:nvSpPr>
        <p:spPr>
          <a:xfrm rot="0" flipH="0" flipV="0">
            <a:off x="1298727" y="14459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2" name="Freeform 8772"/>
          <p:cNvSpPr/>
          <p:nvPr/>
        </p:nvSpPr>
        <p:spPr>
          <a:xfrm rot="0" flipH="0" flipV="0">
            <a:off x="1422399" y="14459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3" name="Freeform 8773"/>
          <p:cNvSpPr/>
          <p:nvPr/>
        </p:nvSpPr>
        <p:spPr>
          <a:xfrm rot="0" flipH="0" flipV="0">
            <a:off x="1570304" y="14457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4" name="Freeform 8774"/>
          <p:cNvSpPr/>
          <p:nvPr/>
        </p:nvSpPr>
        <p:spPr>
          <a:xfrm rot="0" flipH="0" flipV="0">
            <a:off x="1715693" y="14053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5" name="Freeform 8775"/>
          <p:cNvSpPr/>
          <p:nvPr/>
        </p:nvSpPr>
        <p:spPr>
          <a:xfrm rot="0" flipH="0" flipV="0">
            <a:off x="1763699" y="14150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6" name="Rectangle 8776"/>
          <p:cNvSpPr/>
          <p:nvPr/>
        </p:nvSpPr>
        <p:spPr>
          <a:xfrm rot="0" flipH="0" flipV="0">
            <a:off x="279400" y="1695598"/>
            <a:ext cx="2355799" cy="756710"/>
          </a:xfrm>
          <a:prstGeom prst="rect">
            <a:avLst/>
          </a:prstGeom>
        </p:spPr>
      </p:sp>
      <p:sp>
        <p:nvSpPr>
          <p:cNvPr id="8777" name="Freeform 8777"/>
          <p:cNvSpPr/>
          <p:nvPr/>
        </p:nvSpPr>
        <p:spPr>
          <a:xfrm rot="0" flipH="0" flipV="0">
            <a:off x="286715" y="1774967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8" name="Freeform 8778"/>
          <p:cNvSpPr/>
          <p:nvPr/>
        </p:nvSpPr>
        <p:spPr>
          <a:xfrm rot="0" flipH="0" flipV="0">
            <a:off x="339750" y="1773596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9" name="Freeform 8779"/>
          <p:cNvSpPr/>
          <p:nvPr/>
        </p:nvSpPr>
        <p:spPr>
          <a:xfrm rot="0" flipH="0" flipV="0">
            <a:off x="425856" y="1773596"/>
            <a:ext cx="70713" cy="99212"/>
          </a:xfrm>
          <a:custGeom>
            <a:pathLst>
              <a:path w="5892800" h="8267700">
                <a:moveTo>
                  <a:pt x="3175000" y="8267700"/>
                </a:moveTo>
                <a:cubicBezTo>
                  <a:pt x="2535766" y="8267700"/>
                  <a:pt x="1978025" y="8092017"/>
                  <a:pt x="1501775" y="7740650"/>
                </a:cubicBezTo>
                <a:cubicBezTo>
                  <a:pt x="1025525" y="7389284"/>
                  <a:pt x="656166" y="6911975"/>
                  <a:pt x="393700" y="6308725"/>
                </a:cubicBezTo>
                <a:cubicBezTo>
                  <a:pt x="131233" y="5705475"/>
                  <a:pt x="0" y="5024967"/>
                  <a:pt x="0" y="4267200"/>
                </a:cubicBezTo>
                <a:cubicBezTo>
                  <a:pt x="0" y="3373967"/>
                  <a:pt x="133350" y="2608792"/>
                  <a:pt x="400050" y="1971675"/>
                </a:cubicBezTo>
                <a:cubicBezTo>
                  <a:pt x="666750" y="1334559"/>
                  <a:pt x="1047750" y="846667"/>
                  <a:pt x="1543050" y="508000"/>
                </a:cubicBezTo>
                <a:cubicBezTo>
                  <a:pt x="2038350" y="169334"/>
                  <a:pt x="2628900" y="0"/>
                  <a:pt x="3314700" y="0"/>
                </a:cubicBezTo>
                <a:cubicBezTo>
                  <a:pt x="3788833" y="0"/>
                  <a:pt x="4206875" y="89959"/>
                  <a:pt x="4568825" y="269875"/>
                </a:cubicBezTo>
                <a:cubicBezTo>
                  <a:pt x="4930775" y="449792"/>
                  <a:pt x="5220758" y="700617"/>
                  <a:pt x="5438775" y="1022350"/>
                </a:cubicBezTo>
                <a:cubicBezTo>
                  <a:pt x="5656791" y="1344084"/>
                  <a:pt x="5786966" y="1718734"/>
                  <a:pt x="5829300" y="2146300"/>
                </a:cubicBezTo>
                <a:lnTo>
                  <a:pt x="4749800" y="2146300"/>
                </a:lnTo>
                <a:cubicBezTo>
                  <a:pt x="4686300" y="1765300"/>
                  <a:pt x="4542366" y="1462617"/>
                  <a:pt x="4318000" y="1238250"/>
                </a:cubicBezTo>
                <a:cubicBezTo>
                  <a:pt x="4093633" y="1013884"/>
                  <a:pt x="3767666" y="901700"/>
                  <a:pt x="3340100" y="901700"/>
                </a:cubicBezTo>
                <a:cubicBezTo>
                  <a:pt x="2611966" y="901700"/>
                  <a:pt x="2040466" y="1216025"/>
                  <a:pt x="1625600" y="1844675"/>
                </a:cubicBezTo>
                <a:cubicBezTo>
                  <a:pt x="1210733" y="2473325"/>
                  <a:pt x="1003300" y="3331634"/>
                  <a:pt x="1003300" y="4419600"/>
                </a:cubicBezTo>
                <a:cubicBezTo>
                  <a:pt x="1003300" y="4576234"/>
                  <a:pt x="1007533" y="4757209"/>
                  <a:pt x="1016000" y="4962525"/>
                </a:cubicBezTo>
                <a:cubicBezTo>
                  <a:pt x="1024466" y="5167842"/>
                  <a:pt x="1041400" y="5359400"/>
                  <a:pt x="1066800" y="5537200"/>
                </a:cubicBezTo>
                <a:cubicBezTo>
                  <a:pt x="1104900" y="4974167"/>
                  <a:pt x="1235075" y="4530725"/>
                  <a:pt x="1457325" y="4206875"/>
                </a:cubicBezTo>
                <a:cubicBezTo>
                  <a:pt x="1679575" y="3883025"/>
                  <a:pt x="1957916" y="3653367"/>
                  <a:pt x="2292350" y="3517900"/>
                </a:cubicBezTo>
                <a:cubicBezTo>
                  <a:pt x="2626783" y="3382434"/>
                  <a:pt x="2980266" y="3314700"/>
                  <a:pt x="3352800" y="3314700"/>
                </a:cubicBezTo>
                <a:cubicBezTo>
                  <a:pt x="3835400" y="3314700"/>
                  <a:pt x="4268258" y="3420534"/>
                  <a:pt x="4651375" y="3632200"/>
                </a:cubicBezTo>
                <a:cubicBezTo>
                  <a:pt x="5034491" y="3843867"/>
                  <a:pt x="5337175" y="4137025"/>
                  <a:pt x="5559425" y="4511675"/>
                </a:cubicBezTo>
                <a:cubicBezTo>
                  <a:pt x="5781675" y="4886325"/>
                  <a:pt x="5892800" y="5317067"/>
                  <a:pt x="5892800" y="5803900"/>
                </a:cubicBezTo>
                <a:cubicBezTo>
                  <a:pt x="5892800" y="6294967"/>
                  <a:pt x="5778500" y="6725709"/>
                  <a:pt x="5549900" y="7096125"/>
                </a:cubicBezTo>
                <a:cubicBezTo>
                  <a:pt x="5321300" y="7466542"/>
                  <a:pt x="5002741" y="7754409"/>
                  <a:pt x="4594225" y="7959725"/>
                </a:cubicBezTo>
                <a:cubicBezTo>
                  <a:pt x="4185708" y="8165041"/>
                  <a:pt x="3712633" y="8267700"/>
                  <a:pt x="3175000" y="8267700"/>
                </a:cubicBezTo>
                <a:close/>
                <a:moveTo>
                  <a:pt x="-800100" y="8115300"/>
                </a:moveTo>
                <a:moveTo>
                  <a:pt x="3175000" y="7353300"/>
                </a:moveTo>
                <a:cubicBezTo>
                  <a:pt x="3657600" y="7353300"/>
                  <a:pt x="4057650" y="7211484"/>
                  <a:pt x="4375150" y="6927850"/>
                </a:cubicBezTo>
                <a:cubicBezTo>
                  <a:pt x="4692650" y="6644217"/>
                  <a:pt x="4851400" y="6261100"/>
                  <a:pt x="4851400" y="5778500"/>
                </a:cubicBezTo>
                <a:cubicBezTo>
                  <a:pt x="4851400" y="5283200"/>
                  <a:pt x="4692650" y="4894792"/>
                  <a:pt x="4375150" y="4613275"/>
                </a:cubicBezTo>
                <a:cubicBezTo>
                  <a:pt x="4057650" y="4331759"/>
                  <a:pt x="3657600" y="4191000"/>
                  <a:pt x="3175000" y="4191000"/>
                </a:cubicBezTo>
                <a:cubicBezTo>
                  <a:pt x="2857500" y="4191000"/>
                  <a:pt x="2573866" y="4259792"/>
                  <a:pt x="2324100" y="4397375"/>
                </a:cubicBezTo>
                <a:cubicBezTo>
                  <a:pt x="2074333" y="4534959"/>
                  <a:pt x="1876425" y="4723342"/>
                  <a:pt x="1730375" y="4962525"/>
                </a:cubicBezTo>
                <a:cubicBezTo>
                  <a:pt x="1584325" y="5201709"/>
                  <a:pt x="1511300" y="5473700"/>
                  <a:pt x="1511300" y="5778500"/>
                </a:cubicBezTo>
                <a:cubicBezTo>
                  <a:pt x="1511300" y="6261100"/>
                  <a:pt x="1670050" y="6644217"/>
                  <a:pt x="1987550" y="6927850"/>
                </a:cubicBezTo>
                <a:cubicBezTo>
                  <a:pt x="2305050" y="7211484"/>
                  <a:pt x="2700866" y="7353300"/>
                  <a:pt x="31750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0" name="Freeform 8780"/>
          <p:cNvSpPr/>
          <p:nvPr/>
        </p:nvSpPr>
        <p:spPr>
          <a:xfrm rot="0" flipH="0" flipV="0">
            <a:off x="513029" y="1773596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1" name="Freeform 8781"/>
          <p:cNvSpPr/>
          <p:nvPr/>
        </p:nvSpPr>
        <p:spPr>
          <a:xfrm rot="0" flipH="0" flipV="0">
            <a:off x="601421" y="182144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2" name="Freeform 8782"/>
          <p:cNvSpPr/>
          <p:nvPr/>
        </p:nvSpPr>
        <p:spPr>
          <a:xfrm rot="0" flipH="0" flipV="0">
            <a:off x="664057" y="17670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3" name="Freeform 8783"/>
          <p:cNvSpPr/>
          <p:nvPr/>
        </p:nvSpPr>
        <p:spPr>
          <a:xfrm rot="0" flipH="0" flipV="0">
            <a:off x="704596" y="17979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4" name="Freeform 8784"/>
          <p:cNvSpPr/>
          <p:nvPr/>
        </p:nvSpPr>
        <p:spPr>
          <a:xfrm rot="0" flipH="0" flipV="0">
            <a:off x="786282" y="17981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5" name="Freeform 8785"/>
          <p:cNvSpPr/>
          <p:nvPr/>
        </p:nvSpPr>
        <p:spPr>
          <a:xfrm rot="0" flipH="0" flipV="0">
            <a:off x="873302" y="17979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6" name="Freeform 8786"/>
          <p:cNvSpPr/>
          <p:nvPr/>
        </p:nvSpPr>
        <p:spPr>
          <a:xfrm rot="0" flipH="0" flipV="0">
            <a:off x="967638" y="17670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7" name="Freeform 8787"/>
          <p:cNvSpPr/>
          <p:nvPr/>
        </p:nvSpPr>
        <p:spPr>
          <a:xfrm rot="0" flipH="0" flipV="0">
            <a:off x="1010310" y="17670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8" name="Freeform 8788"/>
          <p:cNvSpPr/>
          <p:nvPr/>
        </p:nvSpPr>
        <p:spPr>
          <a:xfrm rot="0" flipH="0" flipV="0">
            <a:off x="1046733" y="17963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9" name="Freeform 8789"/>
          <p:cNvSpPr/>
          <p:nvPr/>
        </p:nvSpPr>
        <p:spPr>
          <a:xfrm rot="0" flipH="0" flipV="0">
            <a:off x="1172921" y="17670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0" name="Freeform 8790"/>
          <p:cNvSpPr/>
          <p:nvPr/>
        </p:nvSpPr>
        <p:spPr>
          <a:xfrm rot="0" flipH="0" flipV="0">
            <a:off x="1251102" y="17963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1" name="Freeform 8791"/>
          <p:cNvSpPr/>
          <p:nvPr/>
        </p:nvSpPr>
        <p:spPr>
          <a:xfrm rot="0" flipH="0" flipV="0">
            <a:off x="1336903" y="17670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2" name="Freeform 8792"/>
          <p:cNvSpPr/>
          <p:nvPr/>
        </p:nvSpPr>
        <p:spPr>
          <a:xfrm rot="0" flipH="0" flipV="0">
            <a:off x="1427581" y="1765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3" name="Freeform 8793"/>
          <p:cNvSpPr/>
          <p:nvPr/>
        </p:nvSpPr>
        <p:spPr>
          <a:xfrm rot="0" flipH="0" flipV="0">
            <a:off x="1464005" y="1777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4" name="Freeform 8794"/>
          <p:cNvSpPr/>
          <p:nvPr/>
        </p:nvSpPr>
        <p:spPr>
          <a:xfrm rot="0" flipH="0" flipV="0">
            <a:off x="1521307" y="1777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5" name="Freeform 8795"/>
          <p:cNvSpPr/>
          <p:nvPr/>
        </p:nvSpPr>
        <p:spPr>
          <a:xfrm rot="0" flipH="0" flipV="0">
            <a:off x="1572513" y="17981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6" name="Freeform 8796"/>
          <p:cNvSpPr/>
          <p:nvPr/>
        </p:nvSpPr>
        <p:spPr>
          <a:xfrm rot="0" flipH="0" flipV="0">
            <a:off x="1658467" y="1765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7" name="Freeform 8797"/>
          <p:cNvSpPr/>
          <p:nvPr/>
        </p:nvSpPr>
        <p:spPr>
          <a:xfrm rot="0" flipH="0" flipV="0">
            <a:off x="287172" y="1954571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8" name="Freeform 8798"/>
          <p:cNvSpPr/>
          <p:nvPr/>
        </p:nvSpPr>
        <p:spPr>
          <a:xfrm rot="0" flipH="0" flipV="0">
            <a:off x="392938" y="1948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9" name="Freeform 8799"/>
          <p:cNvSpPr/>
          <p:nvPr/>
        </p:nvSpPr>
        <p:spPr>
          <a:xfrm rot="0" flipH="0" flipV="0">
            <a:off x="429361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0" name="Freeform 8800"/>
          <p:cNvSpPr/>
          <p:nvPr/>
        </p:nvSpPr>
        <p:spPr>
          <a:xfrm rot="0" flipH="0" flipV="0">
            <a:off x="513333" y="1977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1" name="Freeform 8801"/>
          <p:cNvSpPr/>
          <p:nvPr/>
        </p:nvSpPr>
        <p:spPr>
          <a:xfrm rot="0" flipH="0" flipV="0">
            <a:off x="599439" y="19480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2" name="Freeform 8802"/>
          <p:cNvSpPr/>
          <p:nvPr/>
        </p:nvSpPr>
        <p:spPr>
          <a:xfrm rot="0" flipH="0" flipV="0">
            <a:off x="683717" y="19772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3" name="Freeform 8803"/>
          <p:cNvSpPr/>
          <p:nvPr/>
        </p:nvSpPr>
        <p:spPr>
          <a:xfrm rot="0" flipH="0" flipV="0">
            <a:off x="761898" y="1979107"/>
            <a:ext cx="104546" cy="72847"/>
          </a:xfrm>
          <a:custGeom>
            <a:pathLst>
              <a:path w="8712200" h="6070600">
                <a:moveTo>
                  <a:pt x="0" y="0"/>
                </a:moveTo>
                <a:lnTo>
                  <a:pt x="1028700" y="0"/>
                </a:lnTo>
                <a:lnTo>
                  <a:pt x="2578100" y="5067300"/>
                </a:lnTo>
                <a:lnTo>
                  <a:pt x="2451100" y="5067300"/>
                </a:lnTo>
                <a:lnTo>
                  <a:pt x="3962400" y="292100"/>
                </a:lnTo>
                <a:lnTo>
                  <a:pt x="4787900" y="292100"/>
                </a:lnTo>
                <a:lnTo>
                  <a:pt x="6286500" y="5080000"/>
                </a:lnTo>
                <a:lnTo>
                  <a:pt x="6172200" y="5080000"/>
                </a:lnTo>
                <a:lnTo>
                  <a:pt x="7721600" y="0"/>
                </a:lnTo>
                <a:lnTo>
                  <a:pt x="8712200" y="0"/>
                </a:lnTo>
                <a:lnTo>
                  <a:pt x="6718300" y="6070600"/>
                </a:lnTo>
                <a:lnTo>
                  <a:pt x="5753100" y="6070600"/>
                </a:lnTo>
                <a:lnTo>
                  <a:pt x="4279900" y="1587500"/>
                </a:lnTo>
                <a:lnTo>
                  <a:pt x="4432300" y="1587500"/>
                </a:lnTo>
                <a:lnTo>
                  <a:pt x="2971800" y="6070600"/>
                </a:lnTo>
                <a:lnTo>
                  <a:pt x="20066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4" name="Freeform 8804"/>
          <p:cNvSpPr/>
          <p:nvPr/>
        </p:nvSpPr>
        <p:spPr>
          <a:xfrm rot="0" flipH="0" flipV="0">
            <a:off x="875284" y="200242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5" name="Freeform 8805"/>
          <p:cNvSpPr/>
          <p:nvPr/>
        </p:nvSpPr>
        <p:spPr>
          <a:xfrm rot="0" flipH="0" flipV="0">
            <a:off x="933043" y="1954571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6" name="Freeform 8806"/>
          <p:cNvSpPr/>
          <p:nvPr/>
        </p:nvSpPr>
        <p:spPr>
          <a:xfrm rot="0" flipH="0" flipV="0">
            <a:off x="1023721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7" name="Freeform 8807"/>
          <p:cNvSpPr/>
          <p:nvPr/>
        </p:nvSpPr>
        <p:spPr>
          <a:xfrm rot="0" flipH="0" flipV="0">
            <a:off x="1113789" y="1948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8" name="Freeform 8808"/>
          <p:cNvSpPr/>
          <p:nvPr/>
        </p:nvSpPr>
        <p:spPr>
          <a:xfrm rot="0" flipH="0" flipV="0">
            <a:off x="1150213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9" name="Freeform 8809"/>
          <p:cNvSpPr/>
          <p:nvPr/>
        </p:nvSpPr>
        <p:spPr>
          <a:xfrm rot="0" flipH="0" flipV="0">
            <a:off x="1240281" y="19772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0" name="Freeform 8810"/>
          <p:cNvSpPr/>
          <p:nvPr/>
        </p:nvSpPr>
        <p:spPr>
          <a:xfrm rot="0" flipH="0" flipV="0">
            <a:off x="1373174" y="200242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1" name="Freeform 8811"/>
          <p:cNvSpPr/>
          <p:nvPr/>
        </p:nvSpPr>
        <p:spPr>
          <a:xfrm rot="0" flipH="0" flipV="0">
            <a:off x="1422552" y="1956247"/>
            <a:ext cx="131826" cy="95707"/>
          </a:xfrm>
          <a:custGeom>
            <a:pathLst>
              <a:path w="10985500" h="7975600">
                <a:moveTo>
                  <a:pt x="0" y="0"/>
                </a:moveTo>
                <a:lnTo>
                  <a:pt x="1117600" y="0"/>
                </a:lnTo>
                <a:lnTo>
                  <a:pt x="3187700" y="7099300"/>
                </a:lnTo>
                <a:lnTo>
                  <a:pt x="2895600" y="7099300"/>
                </a:lnTo>
                <a:lnTo>
                  <a:pt x="5016500" y="825500"/>
                </a:lnTo>
                <a:lnTo>
                  <a:pt x="5689600" y="825500"/>
                </a:lnTo>
                <a:lnTo>
                  <a:pt x="7785100" y="7048500"/>
                </a:lnTo>
                <a:lnTo>
                  <a:pt x="7505700" y="7048500"/>
                </a:lnTo>
                <a:lnTo>
                  <a:pt x="9880600" y="0"/>
                </a:lnTo>
                <a:lnTo>
                  <a:pt x="10985500" y="0"/>
                </a:lnTo>
                <a:lnTo>
                  <a:pt x="8166100" y="7975600"/>
                </a:lnTo>
                <a:lnTo>
                  <a:pt x="7124700" y="7975600"/>
                </a:lnTo>
                <a:lnTo>
                  <a:pt x="5283200" y="2565400"/>
                </a:lnTo>
                <a:lnTo>
                  <a:pt x="5473700" y="2565400"/>
                </a:lnTo>
                <a:lnTo>
                  <a:pt x="3568700" y="7975600"/>
                </a:lnTo>
                <a:lnTo>
                  <a:pt x="2527300" y="7975600"/>
                </a:lnTo>
                <a:close/>
                <a:moveTo>
                  <a:pt x="7797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2" name="Freeform 8812"/>
          <p:cNvSpPr/>
          <p:nvPr/>
        </p:nvSpPr>
        <p:spPr>
          <a:xfrm rot="0" flipH="0" flipV="0">
            <a:off x="1559712" y="19772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3" name="Freeform 8813"/>
          <p:cNvSpPr/>
          <p:nvPr/>
        </p:nvSpPr>
        <p:spPr>
          <a:xfrm rot="0" flipH="0" flipV="0">
            <a:off x="1644294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4" name="Freeform 8814"/>
          <p:cNvSpPr/>
          <p:nvPr/>
        </p:nvSpPr>
        <p:spPr>
          <a:xfrm rot="0" flipH="0" flipV="0">
            <a:off x="1690928" y="19772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5" name="Freeform 8815"/>
          <p:cNvSpPr/>
          <p:nvPr/>
        </p:nvSpPr>
        <p:spPr>
          <a:xfrm rot="0" flipH="0" flipV="0">
            <a:off x="1782825" y="194801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6" name="Freeform 8816"/>
          <p:cNvSpPr/>
          <p:nvPr/>
        </p:nvSpPr>
        <p:spPr>
          <a:xfrm rot="0" flipH="0" flipV="0">
            <a:off x="1865426" y="19772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7" name="Freeform 8817"/>
          <p:cNvSpPr/>
          <p:nvPr/>
        </p:nvSpPr>
        <p:spPr>
          <a:xfrm rot="0" flipH="0" flipV="0">
            <a:off x="1951228" y="19777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8" name="Freeform 8818"/>
          <p:cNvSpPr/>
          <p:nvPr/>
        </p:nvSpPr>
        <p:spPr>
          <a:xfrm rot="0" flipH="0" flipV="0">
            <a:off x="1992985" y="196508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9" name="Freeform 8819"/>
          <p:cNvSpPr/>
          <p:nvPr/>
        </p:nvSpPr>
        <p:spPr>
          <a:xfrm rot="0" flipH="0" flipV="0">
            <a:off x="2080310" y="200242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0" name="Freeform 8820"/>
          <p:cNvSpPr/>
          <p:nvPr/>
        </p:nvSpPr>
        <p:spPr>
          <a:xfrm rot="0" flipH="0" flipV="0">
            <a:off x="2142947" y="19772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1" name="Freeform 8821"/>
          <p:cNvSpPr/>
          <p:nvPr/>
        </p:nvSpPr>
        <p:spPr>
          <a:xfrm rot="0" flipH="0" flipV="0">
            <a:off x="2279192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2" name="Freeform 8822"/>
          <p:cNvSpPr/>
          <p:nvPr/>
        </p:nvSpPr>
        <p:spPr>
          <a:xfrm rot="0" flipH="0" flipV="0">
            <a:off x="2369261" y="1948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3" name="Freeform 8823"/>
          <p:cNvSpPr/>
          <p:nvPr/>
        </p:nvSpPr>
        <p:spPr>
          <a:xfrm rot="0" flipH="0" flipV="0">
            <a:off x="2411933" y="1948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4" name="Freeform 8824"/>
          <p:cNvSpPr/>
          <p:nvPr/>
        </p:nvSpPr>
        <p:spPr>
          <a:xfrm rot="0" flipH="0" flipV="0">
            <a:off x="2453385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5" name="Freeform 8825"/>
          <p:cNvSpPr/>
          <p:nvPr/>
        </p:nvSpPr>
        <p:spPr>
          <a:xfrm rot="0" flipH="0" flipV="0">
            <a:off x="2489199" y="20373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6" name="Freeform 8826"/>
          <p:cNvSpPr/>
          <p:nvPr/>
        </p:nvSpPr>
        <p:spPr>
          <a:xfrm rot="0" flipH="0" flipV="0">
            <a:off x="266293" y="21279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7" name="Freeform 8827"/>
          <p:cNvSpPr/>
          <p:nvPr/>
        </p:nvSpPr>
        <p:spPr>
          <a:xfrm rot="0" flipH="0" flipV="0">
            <a:off x="334873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8" name="Freeform 8828"/>
          <p:cNvSpPr/>
          <p:nvPr/>
        </p:nvSpPr>
        <p:spPr>
          <a:xfrm rot="0" flipH="0" flipV="0">
            <a:off x="425703" y="2128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9" name="Freeform 8829"/>
          <p:cNvSpPr/>
          <p:nvPr/>
        </p:nvSpPr>
        <p:spPr>
          <a:xfrm rot="0" flipH="0" flipV="0">
            <a:off x="505256" y="21582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0" name="Freeform 8830"/>
          <p:cNvSpPr/>
          <p:nvPr/>
        </p:nvSpPr>
        <p:spPr>
          <a:xfrm rot="0" flipH="0" flipV="0">
            <a:off x="623824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1" name="Freeform 8831"/>
          <p:cNvSpPr/>
          <p:nvPr/>
        </p:nvSpPr>
        <p:spPr>
          <a:xfrm rot="0" flipH="0" flipV="0">
            <a:off x="714654" y="2158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2" name="Freeform 8832"/>
          <p:cNvSpPr/>
          <p:nvPr/>
        </p:nvSpPr>
        <p:spPr>
          <a:xfrm rot="0" flipH="0" flipV="0">
            <a:off x="842670" y="21289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3" name="Freeform 8833"/>
          <p:cNvSpPr/>
          <p:nvPr/>
        </p:nvSpPr>
        <p:spPr>
          <a:xfrm rot="0" flipH="0" flipV="0">
            <a:off x="926947" y="2158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4" name="Freeform 8834"/>
          <p:cNvSpPr/>
          <p:nvPr/>
        </p:nvSpPr>
        <p:spPr>
          <a:xfrm rot="0" flipH="0" flipV="0">
            <a:off x="1011529" y="2127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5" name="Freeform 8835"/>
          <p:cNvSpPr/>
          <p:nvPr/>
        </p:nvSpPr>
        <p:spPr>
          <a:xfrm rot="0" flipH="0" flipV="0">
            <a:off x="1058164" y="2128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6" name="Freeform 8836"/>
          <p:cNvSpPr/>
          <p:nvPr/>
        </p:nvSpPr>
        <p:spPr>
          <a:xfrm rot="0" flipH="0" flipV="0">
            <a:off x="1136345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7" name="Freeform 8837"/>
          <p:cNvSpPr/>
          <p:nvPr/>
        </p:nvSpPr>
        <p:spPr>
          <a:xfrm rot="0" flipH="0" flipV="0">
            <a:off x="1227175" y="2158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8" name="Freeform 8838"/>
          <p:cNvSpPr/>
          <p:nvPr/>
        </p:nvSpPr>
        <p:spPr>
          <a:xfrm rot="0" flipH="0" flipV="0">
            <a:off x="1342542" y="21600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9" name="Freeform 8839"/>
          <p:cNvSpPr/>
          <p:nvPr/>
        </p:nvSpPr>
        <p:spPr>
          <a:xfrm rot="0" flipH="0" flipV="0">
            <a:off x="1429562" y="2159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0" name="Freeform 8840"/>
          <p:cNvSpPr/>
          <p:nvPr/>
        </p:nvSpPr>
        <p:spPr>
          <a:xfrm rot="0" flipH="0" flipV="0">
            <a:off x="1516278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1" name="Freeform 8841"/>
          <p:cNvSpPr/>
          <p:nvPr/>
        </p:nvSpPr>
        <p:spPr>
          <a:xfrm rot="0" flipH="0" flipV="0">
            <a:off x="1607108" y="21587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2" name="Freeform 8842"/>
          <p:cNvSpPr/>
          <p:nvPr/>
        </p:nvSpPr>
        <p:spPr>
          <a:xfrm rot="0" flipH="0" flipV="0">
            <a:off x="1654505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3" name="Freeform 8843"/>
          <p:cNvSpPr/>
          <p:nvPr/>
        </p:nvSpPr>
        <p:spPr>
          <a:xfrm rot="0" flipH="0" flipV="0">
            <a:off x="1732686" y="21600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4" name="Freeform 8844"/>
          <p:cNvSpPr/>
          <p:nvPr/>
        </p:nvSpPr>
        <p:spPr>
          <a:xfrm rot="0" flipH="0" flipV="0">
            <a:off x="1815592" y="21582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5" name="Freeform 8845"/>
          <p:cNvSpPr/>
          <p:nvPr/>
        </p:nvSpPr>
        <p:spPr>
          <a:xfrm rot="0" flipH="0" flipV="0">
            <a:off x="1904441" y="2127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6" name="Freeform 8846"/>
          <p:cNvSpPr/>
          <p:nvPr/>
        </p:nvSpPr>
        <p:spPr>
          <a:xfrm rot="0" flipH="0" flipV="0">
            <a:off x="1951075" y="2128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7" name="Freeform 8847"/>
          <p:cNvSpPr/>
          <p:nvPr/>
        </p:nvSpPr>
        <p:spPr>
          <a:xfrm rot="0" flipH="0" flipV="0">
            <a:off x="2034743" y="2159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8" name="Freeform 8848"/>
          <p:cNvSpPr/>
          <p:nvPr/>
        </p:nvSpPr>
        <p:spPr>
          <a:xfrm rot="0" flipH="0" flipV="0">
            <a:off x="2118868" y="2139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9" name="Freeform 8849"/>
          <p:cNvSpPr/>
          <p:nvPr/>
        </p:nvSpPr>
        <p:spPr>
          <a:xfrm rot="0" flipH="0" flipV="0">
            <a:off x="2184247" y="2159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0" name="Freeform 8850"/>
          <p:cNvSpPr/>
          <p:nvPr/>
        </p:nvSpPr>
        <p:spPr>
          <a:xfrm rot="0" flipH="0" flipV="0">
            <a:off x="2278583" y="2128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1" name="Freeform 8851"/>
          <p:cNvSpPr/>
          <p:nvPr/>
        </p:nvSpPr>
        <p:spPr>
          <a:xfrm rot="0" flipH="0" flipV="0">
            <a:off x="2358288" y="21582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2" name="Freeform 8852"/>
          <p:cNvSpPr/>
          <p:nvPr/>
        </p:nvSpPr>
        <p:spPr>
          <a:xfrm rot="0" flipH="0" flipV="0">
            <a:off x="2436774" y="2158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3" name="Freeform 8853"/>
          <p:cNvSpPr/>
          <p:nvPr/>
        </p:nvSpPr>
        <p:spPr>
          <a:xfrm rot="0" flipH="0" flipV="0">
            <a:off x="2522575" y="2158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4" name="Freeform 8854"/>
          <p:cNvSpPr/>
          <p:nvPr/>
        </p:nvSpPr>
        <p:spPr>
          <a:xfrm rot="0" flipH="0" flipV="0">
            <a:off x="294792" y="233922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5" name="Freeform 8855"/>
          <p:cNvSpPr/>
          <p:nvPr/>
        </p:nvSpPr>
        <p:spPr>
          <a:xfrm rot="0" flipH="0" flipV="0">
            <a:off x="376173" y="23392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6" name="Freeform 8856"/>
          <p:cNvSpPr/>
          <p:nvPr/>
        </p:nvSpPr>
        <p:spPr>
          <a:xfrm rot="0" flipH="0" flipV="0">
            <a:off x="461975" y="23396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7" name="Freeform 8857"/>
          <p:cNvSpPr/>
          <p:nvPr/>
        </p:nvSpPr>
        <p:spPr>
          <a:xfrm rot="0" flipH="0" flipV="0">
            <a:off x="514857" y="2340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8" name="Freeform 8858"/>
          <p:cNvSpPr/>
          <p:nvPr/>
        </p:nvSpPr>
        <p:spPr>
          <a:xfrm rot="0" flipH="0" flipV="0">
            <a:off x="603097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9" name="Freeform 8859"/>
          <p:cNvSpPr/>
          <p:nvPr/>
        </p:nvSpPr>
        <p:spPr>
          <a:xfrm rot="0" flipH="0" flipV="0">
            <a:off x="678992" y="2320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0" name="Freeform 8860"/>
          <p:cNvSpPr/>
          <p:nvPr/>
        </p:nvSpPr>
        <p:spPr>
          <a:xfrm rot="0" flipH="0" flipV="0">
            <a:off x="740257" y="2339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1" name="Freeform 8861"/>
          <p:cNvSpPr/>
          <p:nvPr/>
        </p:nvSpPr>
        <p:spPr>
          <a:xfrm rot="0" flipH="0" flipV="0">
            <a:off x="819505" y="23980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2" name="Rectangle 8862"/>
          <p:cNvSpPr/>
          <p:nvPr/>
        </p:nvSpPr>
        <p:spPr>
          <a:xfrm rot="0" flipH="0" flipV="0">
            <a:off x="279400" y="2600473"/>
            <a:ext cx="2363114" cy="1118660"/>
          </a:xfrm>
          <a:prstGeom prst="rect">
            <a:avLst/>
          </a:prstGeom>
        </p:spPr>
      </p:sp>
      <p:sp>
        <p:nvSpPr>
          <p:cNvPr id="8863" name="Freeform 8863"/>
          <p:cNvSpPr/>
          <p:nvPr/>
        </p:nvSpPr>
        <p:spPr>
          <a:xfrm rot="0" flipH="0" flipV="0">
            <a:off x="292658" y="2680147"/>
            <a:ext cx="72694" cy="97536"/>
          </a:xfrm>
          <a:custGeom>
            <a:pathLst>
              <a:path w="6057900" h="8128000">
                <a:moveTo>
                  <a:pt x="0" y="0"/>
                </a:moveTo>
                <a:lnTo>
                  <a:pt x="990600" y="0"/>
                </a:lnTo>
                <a:lnTo>
                  <a:pt x="990600" y="5092700"/>
                </a:lnTo>
                <a:cubicBezTo>
                  <a:pt x="990600" y="5842000"/>
                  <a:pt x="1178983" y="6382809"/>
                  <a:pt x="1555750" y="6715125"/>
                </a:cubicBezTo>
                <a:cubicBezTo>
                  <a:pt x="1932516" y="7047442"/>
                  <a:pt x="2425700" y="7213600"/>
                  <a:pt x="3035300" y="7213600"/>
                </a:cubicBezTo>
                <a:cubicBezTo>
                  <a:pt x="3640666" y="7213600"/>
                  <a:pt x="4130675" y="7047442"/>
                  <a:pt x="4505325" y="6715125"/>
                </a:cubicBezTo>
                <a:cubicBezTo>
                  <a:pt x="4879975" y="6382809"/>
                  <a:pt x="5067300" y="5842000"/>
                  <a:pt x="5067300" y="5092700"/>
                </a:cubicBezTo>
                <a:lnTo>
                  <a:pt x="5067300" y="0"/>
                </a:lnTo>
                <a:lnTo>
                  <a:pt x="6057900" y="0"/>
                </a:lnTo>
                <a:lnTo>
                  <a:pt x="6057900" y="5092700"/>
                </a:lnTo>
                <a:cubicBezTo>
                  <a:pt x="6057900" y="5761567"/>
                  <a:pt x="5934075" y="6321425"/>
                  <a:pt x="5686425" y="6772275"/>
                </a:cubicBezTo>
                <a:cubicBezTo>
                  <a:pt x="5438775" y="7223125"/>
                  <a:pt x="5088466" y="7561792"/>
                  <a:pt x="4635500" y="7788275"/>
                </a:cubicBezTo>
                <a:cubicBezTo>
                  <a:pt x="4182533" y="8014758"/>
                  <a:pt x="3649133" y="8128000"/>
                  <a:pt x="3035300" y="8128000"/>
                </a:cubicBezTo>
                <a:cubicBezTo>
                  <a:pt x="2421466" y="8128000"/>
                  <a:pt x="1887008" y="8014758"/>
                  <a:pt x="1431925" y="7788275"/>
                </a:cubicBezTo>
                <a:cubicBezTo>
                  <a:pt x="976841" y="7561792"/>
                  <a:pt x="624416" y="7223125"/>
                  <a:pt x="374650" y="6772275"/>
                </a:cubicBezTo>
                <a:cubicBezTo>
                  <a:pt x="124883" y="6321425"/>
                  <a:pt x="0" y="5761567"/>
                  <a:pt x="0" y="5092700"/>
                </a:cubicBezTo>
                <a:close/>
                <a:moveTo>
                  <a:pt x="6870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4" name="Freeform 8864"/>
          <p:cNvSpPr/>
          <p:nvPr/>
        </p:nvSpPr>
        <p:spPr>
          <a:xfrm rot="0" flipH="0" flipV="0">
            <a:off x="392176" y="2702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5" name="Freeform 8865"/>
          <p:cNvSpPr/>
          <p:nvPr/>
        </p:nvSpPr>
        <p:spPr>
          <a:xfrm rot="0" flipH="0" flipV="0">
            <a:off x="480110" y="26719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6" name="Freeform 8866"/>
          <p:cNvSpPr/>
          <p:nvPr/>
        </p:nvSpPr>
        <p:spPr>
          <a:xfrm rot="0" flipH="0" flipV="0">
            <a:off x="569112" y="27011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7" name="Freeform 8867"/>
          <p:cNvSpPr/>
          <p:nvPr/>
        </p:nvSpPr>
        <p:spPr>
          <a:xfrm rot="0" flipH="0" flipV="0">
            <a:off x="648817" y="27011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8" name="Freeform 8868"/>
          <p:cNvSpPr/>
          <p:nvPr/>
        </p:nvSpPr>
        <p:spPr>
          <a:xfrm rot="0" flipH="0" flipV="0">
            <a:off x="728827" y="27011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9" name="Freeform 8869"/>
          <p:cNvSpPr/>
          <p:nvPr/>
        </p:nvSpPr>
        <p:spPr>
          <a:xfrm rot="0" flipH="0" flipV="0">
            <a:off x="808685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0" name="Freeform 8870"/>
          <p:cNvSpPr/>
          <p:nvPr/>
        </p:nvSpPr>
        <p:spPr>
          <a:xfrm rot="0" flipH="0" flipV="0">
            <a:off x="934872" y="27011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1" name="Freeform 8871"/>
          <p:cNvSpPr/>
          <p:nvPr/>
        </p:nvSpPr>
        <p:spPr>
          <a:xfrm rot="0" flipH="0" flipV="0">
            <a:off x="1071118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2" name="Freeform 8872"/>
          <p:cNvSpPr/>
          <p:nvPr/>
        </p:nvSpPr>
        <p:spPr>
          <a:xfrm rot="0" flipH="0" flipV="0">
            <a:off x="1161186" y="26719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3" name="Freeform 8873"/>
          <p:cNvSpPr/>
          <p:nvPr/>
        </p:nvSpPr>
        <p:spPr>
          <a:xfrm rot="0" flipH="0" flipV="0">
            <a:off x="1203858" y="26719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4" name="Freeform 8874"/>
          <p:cNvSpPr/>
          <p:nvPr/>
        </p:nvSpPr>
        <p:spPr>
          <a:xfrm rot="0" flipH="0" flipV="0">
            <a:off x="1245311" y="2670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5" name="Freeform 8875"/>
          <p:cNvSpPr/>
          <p:nvPr/>
        </p:nvSpPr>
        <p:spPr>
          <a:xfrm rot="0" flipH="0" flipV="0">
            <a:off x="1285849" y="27011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6" name="Freeform 8876"/>
          <p:cNvSpPr/>
          <p:nvPr/>
        </p:nvSpPr>
        <p:spPr>
          <a:xfrm rot="0" flipH="0" flipV="0">
            <a:off x="1365859" y="27011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7" name="Freeform 8877"/>
          <p:cNvSpPr/>
          <p:nvPr/>
        </p:nvSpPr>
        <p:spPr>
          <a:xfrm rot="0" flipH="0" flipV="0">
            <a:off x="1445717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8" name="Freeform 8878"/>
          <p:cNvSpPr/>
          <p:nvPr/>
        </p:nvSpPr>
        <p:spPr>
          <a:xfrm rot="0" flipH="0" flipV="0">
            <a:off x="1564284" y="27011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9" name="Freeform 8879"/>
          <p:cNvSpPr/>
          <p:nvPr/>
        </p:nvSpPr>
        <p:spPr>
          <a:xfrm rot="0" flipH="0" flipV="0">
            <a:off x="1655114" y="27011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0" name="Freeform 8880"/>
          <p:cNvSpPr/>
          <p:nvPr/>
        </p:nvSpPr>
        <p:spPr>
          <a:xfrm rot="0" flipH="0" flipV="0">
            <a:off x="1775815" y="2678471"/>
            <a:ext cx="72542" cy="99212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1" name="Freeform 8881"/>
          <p:cNvSpPr/>
          <p:nvPr/>
        </p:nvSpPr>
        <p:spPr>
          <a:xfrm rot="0" flipH="0" flipV="0">
            <a:off x="1907031" y="2702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2" name="Freeform 8882"/>
          <p:cNvSpPr/>
          <p:nvPr/>
        </p:nvSpPr>
        <p:spPr>
          <a:xfrm rot="0" flipH="0" flipV="0">
            <a:off x="1999234" y="2702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3" name="Freeform 8883"/>
          <p:cNvSpPr/>
          <p:nvPr/>
        </p:nvSpPr>
        <p:spPr>
          <a:xfrm rot="0" flipH="0" flipV="0">
            <a:off x="2083358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4" name="Freeform 8884"/>
          <p:cNvSpPr/>
          <p:nvPr/>
        </p:nvSpPr>
        <p:spPr>
          <a:xfrm rot="0" flipH="0" flipV="0">
            <a:off x="2140661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5" name="Freeform 8885"/>
          <p:cNvSpPr/>
          <p:nvPr/>
        </p:nvSpPr>
        <p:spPr>
          <a:xfrm rot="0" flipH="0" flipV="0">
            <a:off x="2201926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6" name="Freeform 8886"/>
          <p:cNvSpPr/>
          <p:nvPr/>
        </p:nvSpPr>
        <p:spPr>
          <a:xfrm rot="0" flipH="0" flipV="0">
            <a:off x="294792" y="2882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7" name="Freeform 8887"/>
          <p:cNvSpPr/>
          <p:nvPr/>
        </p:nvSpPr>
        <p:spPr>
          <a:xfrm rot="0" flipH="0" flipV="0">
            <a:off x="431038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8" name="Freeform 8888"/>
          <p:cNvSpPr/>
          <p:nvPr/>
        </p:nvSpPr>
        <p:spPr>
          <a:xfrm rot="0" flipH="0" flipV="0">
            <a:off x="515010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9" name="Freeform 8889"/>
          <p:cNvSpPr/>
          <p:nvPr/>
        </p:nvSpPr>
        <p:spPr>
          <a:xfrm rot="0" flipH="0" flipV="0">
            <a:off x="595020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0" name="Freeform 8890"/>
          <p:cNvSpPr/>
          <p:nvPr/>
        </p:nvSpPr>
        <p:spPr>
          <a:xfrm rot="0" flipH="0" flipV="0">
            <a:off x="674878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1" name="Freeform 8891"/>
          <p:cNvSpPr/>
          <p:nvPr/>
        </p:nvSpPr>
        <p:spPr>
          <a:xfrm rot="0" flipH="0" flipV="0">
            <a:off x="764946" y="2852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2" name="Freeform 8892"/>
          <p:cNvSpPr/>
          <p:nvPr/>
        </p:nvSpPr>
        <p:spPr>
          <a:xfrm rot="0" flipH="0" flipV="0">
            <a:off x="807618" y="2852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3" name="Freeform 8893"/>
          <p:cNvSpPr/>
          <p:nvPr/>
        </p:nvSpPr>
        <p:spPr>
          <a:xfrm rot="0" flipH="0" flipV="0">
            <a:off x="849071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4" name="Freeform 8894"/>
          <p:cNvSpPr/>
          <p:nvPr/>
        </p:nvSpPr>
        <p:spPr>
          <a:xfrm rot="0" flipH="0" flipV="0">
            <a:off x="889609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5" name="Freeform 8895"/>
          <p:cNvSpPr/>
          <p:nvPr/>
        </p:nvSpPr>
        <p:spPr>
          <a:xfrm rot="0" flipH="0" flipV="0">
            <a:off x="965504" y="2863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6" name="Freeform 8896"/>
          <p:cNvSpPr/>
          <p:nvPr/>
        </p:nvSpPr>
        <p:spPr>
          <a:xfrm rot="0" flipH="0" flipV="0">
            <a:off x="1026769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7" name="Freeform 8897"/>
          <p:cNvSpPr/>
          <p:nvPr/>
        </p:nvSpPr>
        <p:spPr>
          <a:xfrm rot="0" flipH="0" flipV="0">
            <a:off x="1152956" y="285289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8" name="Freeform 8898"/>
          <p:cNvSpPr/>
          <p:nvPr/>
        </p:nvSpPr>
        <p:spPr>
          <a:xfrm rot="0" flipH="0" flipV="0">
            <a:off x="1235557" y="28821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9" name="Freeform 8899"/>
          <p:cNvSpPr/>
          <p:nvPr/>
        </p:nvSpPr>
        <p:spPr>
          <a:xfrm rot="0" flipH="0" flipV="0">
            <a:off x="1320291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0" name="Freeform 8900"/>
          <p:cNvSpPr/>
          <p:nvPr/>
        </p:nvSpPr>
        <p:spPr>
          <a:xfrm rot="0" flipH="0" flipV="0">
            <a:off x="1398777" y="28821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1" name="Freeform 8901"/>
          <p:cNvSpPr/>
          <p:nvPr/>
        </p:nvSpPr>
        <p:spPr>
          <a:xfrm rot="0" flipH="0" flipV="0">
            <a:off x="1489608" y="2882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2" name="Freeform 8902"/>
          <p:cNvSpPr/>
          <p:nvPr/>
        </p:nvSpPr>
        <p:spPr>
          <a:xfrm rot="0" flipH="0" flipV="0">
            <a:off x="1580286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3" name="Freeform 8903"/>
          <p:cNvSpPr/>
          <p:nvPr/>
        </p:nvSpPr>
        <p:spPr>
          <a:xfrm rot="0" flipH="0" flipV="0">
            <a:off x="1620672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4" name="Freeform 8904"/>
          <p:cNvSpPr/>
          <p:nvPr/>
        </p:nvSpPr>
        <p:spPr>
          <a:xfrm rot="0" flipH="0" flipV="0">
            <a:off x="1699920" y="29421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5" name="Freeform 8905"/>
          <p:cNvSpPr/>
          <p:nvPr/>
        </p:nvSpPr>
        <p:spPr>
          <a:xfrm rot="0" flipH="0" flipV="0">
            <a:off x="1750212" y="28518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6" name="Freeform 8906"/>
          <p:cNvSpPr/>
          <p:nvPr/>
        </p:nvSpPr>
        <p:spPr>
          <a:xfrm rot="0" flipH="0" flipV="0">
            <a:off x="1820164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7" name="Freeform 8907"/>
          <p:cNvSpPr/>
          <p:nvPr/>
        </p:nvSpPr>
        <p:spPr>
          <a:xfrm rot="0" flipH="0" flipV="0">
            <a:off x="1940255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8" name="Freeform 8908"/>
          <p:cNvSpPr/>
          <p:nvPr/>
        </p:nvSpPr>
        <p:spPr>
          <a:xfrm rot="0" flipH="0" flipV="0">
            <a:off x="2018741" y="2882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9" name="Freeform 8909"/>
          <p:cNvSpPr/>
          <p:nvPr/>
        </p:nvSpPr>
        <p:spPr>
          <a:xfrm rot="0" flipH="0" flipV="0">
            <a:off x="2124354" y="28839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0" name="Freeform 8910"/>
          <p:cNvSpPr/>
          <p:nvPr/>
        </p:nvSpPr>
        <p:spPr>
          <a:xfrm rot="0" flipH="0" flipV="0">
            <a:off x="2211527" y="28528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1" name="Freeform 8911"/>
          <p:cNvSpPr/>
          <p:nvPr/>
        </p:nvSpPr>
        <p:spPr>
          <a:xfrm rot="0" flipH="0" flipV="0">
            <a:off x="2297023" y="28528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2" name="Freeform 8912"/>
          <p:cNvSpPr/>
          <p:nvPr/>
        </p:nvSpPr>
        <p:spPr>
          <a:xfrm rot="0" flipH="0" flipV="0">
            <a:off x="2392426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3" name="Freeform 8913"/>
          <p:cNvSpPr/>
          <p:nvPr/>
        </p:nvSpPr>
        <p:spPr>
          <a:xfrm rot="0" flipH="0" flipV="0">
            <a:off x="2432964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4" name="Freeform 8914"/>
          <p:cNvSpPr/>
          <p:nvPr/>
        </p:nvSpPr>
        <p:spPr>
          <a:xfrm rot="0" flipH="0" flipV="0">
            <a:off x="2508859" y="2863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5" name="Freeform 8915"/>
          <p:cNvSpPr/>
          <p:nvPr/>
        </p:nvSpPr>
        <p:spPr>
          <a:xfrm rot="0" flipH="0" flipV="0">
            <a:off x="2575153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6" name="Freeform 8916"/>
          <p:cNvSpPr/>
          <p:nvPr/>
        </p:nvSpPr>
        <p:spPr>
          <a:xfrm rot="0" flipH="0" flipV="0">
            <a:off x="294792" y="30338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7" name="Freeform 8917"/>
          <p:cNvSpPr/>
          <p:nvPr/>
        </p:nvSpPr>
        <p:spPr>
          <a:xfrm rot="0" flipH="0" flipV="0">
            <a:off x="379069" y="3063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8" name="Freeform 8918"/>
          <p:cNvSpPr/>
          <p:nvPr/>
        </p:nvSpPr>
        <p:spPr>
          <a:xfrm rot="0" flipH="0" flipV="0">
            <a:off x="463651" y="3032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9" name="Freeform 8919"/>
          <p:cNvSpPr/>
          <p:nvPr/>
        </p:nvSpPr>
        <p:spPr>
          <a:xfrm rot="0" flipH="0" flipV="0">
            <a:off x="510286" y="30338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0" name="Freeform 8920"/>
          <p:cNvSpPr/>
          <p:nvPr/>
        </p:nvSpPr>
        <p:spPr>
          <a:xfrm rot="0" flipH="0" flipV="0">
            <a:off x="588467" y="30631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1" name="Freeform 8921"/>
          <p:cNvSpPr/>
          <p:nvPr/>
        </p:nvSpPr>
        <p:spPr>
          <a:xfrm rot="0" flipH="0" flipV="0">
            <a:off x="679297" y="3063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2" name="Freeform 8922"/>
          <p:cNvSpPr/>
          <p:nvPr/>
        </p:nvSpPr>
        <p:spPr>
          <a:xfrm rot="0" flipH="0" flipV="0">
            <a:off x="794664" y="30649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3" name="Freeform 8923"/>
          <p:cNvSpPr/>
          <p:nvPr/>
        </p:nvSpPr>
        <p:spPr>
          <a:xfrm rot="0" flipH="0" flipV="0">
            <a:off x="881684" y="3064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4" name="Freeform 8924"/>
          <p:cNvSpPr/>
          <p:nvPr/>
        </p:nvSpPr>
        <p:spPr>
          <a:xfrm rot="0" flipH="0" flipV="0">
            <a:off x="968400" y="30631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5" name="Freeform 8925"/>
          <p:cNvSpPr/>
          <p:nvPr/>
        </p:nvSpPr>
        <p:spPr>
          <a:xfrm rot="0" flipH="0" flipV="0">
            <a:off x="1059230" y="30635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6" name="Freeform 8926"/>
          <p:cNvSpPr/>
          <p:nvPr/>
        </p:nvSpPr>
        <p:spPr>
          <a:xfrm rot="0" flipH="0" flipV="0">
            <a:off x="1106627" y="30631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7" name="Freeform 8927"/>
          <p:cNvSpPr/>
          <p:nvPr/>
        </p:nvSpPr>
        <p:spPr>
          <a:xfrm rot="0" flipH="0" flipV="0">
            <a:off x="1184808" y="30649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8" name="Freeform 8928"/>
          <p:cNvSpPr/>
          <p:nvPr/>
        </p:nvSpPr>
        <p:spPr>
          <a:xfrm rot="0" flipH="0" flipV="0">
            <a:off x="1267714" y="30631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9" name="Freeform 8929"/>
          <p:cNvSpPr/>
          <p:nvPr/>
        </p:nvSpPr>
        <p:spPr>
          <a:xfrm rot="0" flipH="0" flipV="0">
            <a:off x="1356563" y="30328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0" name="Freeform 8930"/>
          <p:cNvSpPr/>
          <p:nvPr/>
        </p:nvSpPr>
        <p:spPr>
          <a:xfrm rot="0" flipH="0" flipV="0">
            <a:off x="1403197" y="30338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1" name="Freeform 8931"/>
          <p:cNvSpPr/>
          <p:nvPr/>
        </p:nvSpPr>
        <p:spPr>
          <a:xfrm rot="0" flipH="0" flipV="0">
            <a:off x="1486865" y="3064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2" name="Freeform 8932"/>
          <p:cNvSpPr/>
          <p:nvPr/>
        </p:nvSpPr>
        <p:spPr>
          <a:xfrm rot="0" flipH="0" flipV="0">
            <a:off x="1570989" y="30446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3" name="Freeform 8933"/>
          <p:cNvSpPr/>
          <p:nvPr/>
        </p:nvSpPr>
        <p:spPr>
          <a:xfrm rot="0" flipH="0" flipV="0">
            <a:off x="1636369" y="30648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4" name="Freeform 8934"/>
          <p:cNvSpPr/>
          <p:nvPr/>
        </p:nvSpPr>
        <p:spPr>
          <a:xfrm rot="0" flipH="0" flipV="0">
            <a:off x="1730705" y="30338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5" name="Freeform 8935"/>
          <p:cNvSpPr/>
          <p:nvPr/>
        </p:nvSpPr>
        <p:spPr>
          <a:xfrm rot="0" flipH="0" flipV="0">
            <a:off x="1810410" y="30631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6" name="Freeform 8936"/>
          <p:cNvSpPr/>
          <p:nvPr/>
        </p:nvSpPr>
        <p:spPr>
          <a:xfrm rot="0" flipH="0" flipV="0">
            <a:off x="1888896" y="30631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7" name="Freeform 8937"/>
          <p:cNvSpPr/>
          <p:nvPr/>
        </p:nvSpPr>
        <p:spPr>
          <a:xfrm rot="0" flipH="0" flipV="0">
            <a:off x="1974697" y="30631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8" name="Freeform 8938"/>
          <p:cNvSpPr/>
          <p:nvPr/>
        </p:nvSpPr>
        <p:spPr>
          <a:xfrm rot="0" flipH="0" flipV="0">
            <a:off x="288696" y="32441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9" name="Freeform 8939"/>
          <p:cNvSpPr/>
          <p:nvPr/>
        </p:nvSpPr>
        <p:spPr>
          <a:xfrm rot="0" flipH="0" flipV="0">
            <a:off x="368553" y="32166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0" name="Freeform 8940"/>
          <p:cNvSpPr/>
          <p:nvPr/>
        </p:nvSpPr>
        <p:spPr>
          <a:xfrm rot="0" flipH="0" flipV="0">
            <a:off x="458622" y="32148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1" name="Freeform 8941"/>
          <p:cNvSpPr/>
          <p:nvPr/>
        </p:nvSpPr>
        <p:spPr>
          <a:xfrm rot="0" flipH="0" flipV="0">
            <a:off x="550519" y="3214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2" name="Freeform 8942"/>
          <p:cNvSpPr/>
          <p:nvPr/>
        </p:nvSpPr>
        <p:spPr>
          <a:xfrm rot="0" flipH="0" flipV="0">
            <a:off x="628700" y="321667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3" name="Freeform 8943"/>
          <p:cNvSpPr/>
          <p:nvPr/>
        </p:nvSpPr>
        <p:spPr>
          <a:xfrm rot="0" flipH="0" flipV="0">
            <a:off x="718312" y="3213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4" name="Freeform 8944"/>
          <p:cNvSpPr/>
          <p:nvPr/>
        </p:nvSpPr>
        <p:spPr>
          <a:xfrm rot="0" flipH="0" flipV="0">
            <a:off x="758850" y="32441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5" name="Freeform 8945"/>
          <p:cNvSpPr/>
          <p:nvPr/>
        </p:nvSpPr>
        <p:spPr>
          <a:xfrm rot="0" flipH="0" flipV="0">
            <a:off x="837336" y="3244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6" name="Freeform 8946"/>
          <p:cNvSpPr/>
          <p:nvPr/>
        </p:nvSpPr>
        <p:spPr>
          <a:xfrm rot="0" flipH="0" flipV="0">
            <a:off x="915517" y="3244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7" name="Freeform 8947"/>
          <p:cNvSpPr/>
          <p:nvPr/>
        </p:nvSpPr>
        <p:spPr>
          <a:xfrm rot="0" flipH="0" flipV="0">
            <a:off x="1001318" y="3244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8" name="Freeform 8948"/>
          <p:cNvSpPr/>
          <p:nvPr/>
        </p:nvSpPr>
        <p:spPr>
          <a:xfrm rot="0" flipH="0" flipV="0">
            <a:off x="1116685" y="32459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9" name="Freeform 8949"/>
          <p:cNvSpPr/>
          <p:nvPr/>
        </p:nvSpPr>
        <p:spPr>
          <a:xfrm rot="0" flipH="0" flipV="0">
            <a:off x="1203706" y="3245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0" name="Freeform 8950"/>
          <p:cNvSpPr/>
          <p:nvPr/>
        </p:nvSpPr>
        <p:spPr>
          <a:xfrm rot="0" flipH="0" flipV="0">
            <a:off x="1290421" y="32441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1" name="Freeform 8951"/>
          <p:cNvSpPr/>
          <p:nvPr/>
        </p:nvSpPr>
        <p:spPr>
          <a:xfrm rot="0" flipH="0" flipV="0">
            <a:off x="1381252" y="32445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2" name="Freeform 8952"/>
          <p:cNvSpPr/>
          <p:nvPr/>
        </p:nvSpPr>
        <p:spPr>
          <a:xfrm rot="0" flipH="0" flipV="0">
            <a:off x="1428648" y="32441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3" name="Freeform 8953"/>
          <p:cNvSpPr/>
          <p:nvPr/>
        </p:nvSpPr>
        <p:spPr>
          <a:xfrm rot="0" flipH="0" flipV="0">
            <a:off x="1506829" y="32459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4" name="Freeform 8954"/>
          <p:cNvSpPr/>
          <p:nvPr/>
        </p:nvSpPr>
        <p:spPr>
          <a:xfrm rot="0" flipH="0" flipV="0">
            <a:off x="1589735" y="32441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5" name="Freeform 8955"/>
          <p:cNvSpPr/>
          <p:nvPr/>
        </p:nvSpPr>
        <p:spPr>
          <a:xfrm rot="0" flipH="0" flipV="0">
            <a:off x="1678584" y="32137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6" name="Freeform 8956"/>
          <p:cNvSpPr/>
          <p:nvPr/>
        </p:nvSpPr>
        <p:spPr>
          <a:xfrm rot="0" flipH="0" flipV="0">
            <a:off x="1725218" y="3214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7" name="Freeform 8957"/>
          <p:cNvSpPr/>
          <p:nvPr/>
        </p:nvSpPr>
        <p:spPr>
          <a:xfrm rot="0" flipH="0" flipV="0">
            <a:off x="1808886" y="3245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8" name="Freeform 8958"/>
          <p:cNvSpPr/>
          <p:nvPr/>
        </p:nvSpPr>
        <p:spPr>
          <a:xfrm rot="0" flipH="0" flipV="0">
            <a:off x="1893011" y="32256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9" name="Freeform 8959"/>
          <p:cNvSpPr/>
          <p:nvPr/>
        </p:nvSpPr>
        <p:spPr>
          <a:xfrm rot="0" flipH="0" flipV="0">
            <a:off x="1958390" y="32457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0" name="Freeform 8960"/>
          <p:cNvSpPr/>
          <p:nvPr/>
        </p:nvSpPr>
        <p:spPr>
          <a:xfrm rot="0" flipH="0" flipV="0">
            <a:off x="2052726" y="32148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1" name="Freeform 8961"/>
          <p:cNvSpPr/>
          <p:nvPr/>
        </p:nvSpPr>
        <p:spPr>
          <a:xfrm rot="0" flipH="0" flipV="0">
            <a:off x="2132431" y="32441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2" name="Freeform 8962"/>
          <p:cNvSpPr/>
          <p:nvPr/>
        </p:nvSpPr>
        <p:spPr>
          <a:xfrm rot="0" flipH="0" flipV="0">
            <a:off x="2210917" y="3244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3" name="Freeform 8963"/>
          <p:cNvSpPr/>
          <p:nvPr/>
        </p:nvSpPr>
        <p:spPr>
          <a:xfrm rot="0" flipH="0" flipV="0">
            <a:off x="2289098" y="32441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4" name="Freeform 8964"/>
          <p:cNvSpPr/>
          <p:nvPr/>
        </p:nvSpPr>
        <p:spPr>
          <a:xfrm rot="0" flipH="0" flipV="0">
            <a:off x="2374899" y="32441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5" name="Freeform 8965"/>
          <p:cNvSpPr/>
          <p:nvPr/>
        </p:nvSpPr>
        <p:spPr>
          <a:xfrm rot="0" flipH="0" flipV="0">
            <a:off x="294792" y="33958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6" name="Freeform 8966"/>
          <p:cNvSpPr/>
          <p:nvPr/>
        </p:nvSpPr>
        <p:spPr>
          <a:xfrm rot="0" flipH="0" flipV="0">
            <a:off x="335330" y="34267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7" name="Freeform 8967"/>
          <p:cNvSpPr/>
          <p:nvPr/>
        </p:nvSpPr>
        <p:spPr>
          <a:xfrm rot="0" flipH="0" flipV="0">
            <a:off x="422046" y="34250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8" name="Freeform 8968"/>
          <p:cNvSpPr/>
          <p:nvPr/>
        </p:nvSpPr>
        <p:spPr>
          <a:xfrm rot="0" flipH="0" flipV="0">
            <a:off x="506476" y="33958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9" name="Freeform 8969"/>
          <p:cNvSpPr/>
          <p:nvPr/>
        </p:nvSpPr>
        <p:spPr>
          <a:xfrm rot="0" flipH="0" flipV="0">
            <a:off x="595477" y="3425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0" name="Freeform 8970"/>
          <p:cNvSpPr/>
          <p:nvPr/>
        </p:nvSpPr>
        <p:spPr>
          <a:xfrm rot="0" flipH="0" flipV="0">
            <a:off x="681278" y="34250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1" name="Freeform 8971"/>
          <p:cNvSpPr/>
          <p:nvPr/>
        </p:nvSpPr>
        <p:spPr>
          <a:xfrm rot="0" flipH="0" flipV="0">
            <a:off x="803198" y="34250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2" name="Freeform 8972"/>
          <p:cNvSpPr/>
          <p:nvPr/>
        </p:nvSpPr>
        <p:spPr>
          <a:xfrm rot="0" flipH="0" flipV="0">
            <a:off x="883056" y="33976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3" name="Freeform 8973"/>
          <p:cNvSpPr/>
          <p:nvPr/>
        </p:nvSpPr>
        <p:spPr>
          <a:xfrm rot="0" flipH="0" flipV="0">
            <a:off x="973124" y="33958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4" name="Freeform 8974"/>
          <p:cNvSpPr/>
          <p:nvPr/>
        </p:nvSpPr>
        <p:spPr>
          <a:xfrm rot="0" flipH="0" flipV="0">
            <a:off x="1065021" y="33958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5" name="Freeform 8975"/>
          <p:cNvSpPr/>
          <p:nvPr/>
        </p:nvSpPr>
        <p:spPr>
          <a:xfrm rot="0" flipH="0" flipV="0">
            <a:off x="1143203" y="33976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6" name="Freeform 8976"/>
          <p:cNvSpPr/>
          <p:nvPr/>
        </p:nvSpPr>
        <p:spPr>
          <a:xfrm rot="0" flipH="0" flipV="0">
            <a:off x="1234033" y="33958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7" name="Freeform 8977"/>
          <p:cNvSpPr/>
          <p:nvPr/>
        </p:nvSpPr>
        <p:spPr>
          <a:xfrm rot="0" flipH="0" flipV="0">
            <a:off x="1318310" y="34250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8" name="Freeform 8978"/>
          <p:cNvSpPr/>
          <p:nvPr/>
        </p:nvSpPr>
        <p:spPr>
          <a:xfrm rot="0" flipH="0" flipV="0">
            <a:off x="1402892" y="33947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9" name="Freeform 8979"/>
          <p:cNvSpPr/>
          <p:nvPr/>
        </p:nvSpPr>
        <p:spPr>
          <a:xfrm rot="0" flipH="0" flipV="0">
            <a:off x="1449527" y="33958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0" name="Freeform 8980"/>
          <p:cNvSpPr/>
          <p:nvPr/>
        </p:nvSpPr>
        <p:spPr>
          <a:xfrm rot="0" flipH="0" flipV="0">
            <a:off x="1527708" y="34250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1" name="Freeform 8981"/>
          <p:cNvSpPr/>
          <p:nvPr/>
        </p:nvSpPr>
        <p:spPr>
          <a:xfrm rot="0" flipH="0" flipV="0">
            <a:off x="1618538" y="34250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2" name="Freeform 8982"/>
          <p:cNvSpPr/>
          <p:nvPr/>
        </p:nvSpPr>
        <p:spPr>
          <a:xfrm rot="0" flipH="0" flipV="0">
            <a:off x="282143" y="36078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3" name="Freeform 8983"/>
          <p:cNvSpPr/>
          <p:nvPr/>
        </p:nvSpPr>
        <p:spPr>
          <a:xfrm rot="0" flipH="0" flipV="0">
            <a:off x="369163" y="36077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4" name="Freeform 8984"/>
          <p:cNvSpPr/>
          <p:nvPr/>
        </p:nvSpPr>
        <p:spPr>
          <a:xfrm rot="0" flipH="0" flipV="0">
            <a:off x="455879" y="36060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5" name="Freeform 8985"/>
          <p:cNvSpPr/>
          <p:nvPr/>
        </p:nvSpPr>
        <p:spPr>
          <a:xfrm rot="0" flipH="0" flipV="0">
            <a:off x="546709" y="36065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6" name="Freeform 8986"/>
          <p:cNvSpPr/>
          <p:nvPr/>
        </p:nvSpPr>
        <p:spPr>
          <a:xfrm rot="0" flipH="0" flipV="0">
            <a:off x="594105" y="36060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7" name="Freeform 8987"/>
          <p:cNvSpPr/>
          <p:nvPr/>
        </p:nvSpPr>
        <p:spPr>
          <a:xfrm rot="0" flipH="0" flipV="0">
            <a:off x="672287" y="36078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8" name="Freeform 8988"/>
          <p:cNvSpPr/>
          <p:nvPr/>
        </p:nvSpPr>
        <p:spPr>
          <a:xfrm rot="0" flipH="0" flipV="0">
            <a:off x="755192" y="36060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9" name="Freeform 8989"/>
          <p:cNvSpPr/>
          <p:nvPr/>
        </p:nvSpPr>
        <p:spPr>
          <a:xfrm rot="0" flipH="0" flipV="0">
            <a:off x="844042" y="35757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0" name="Freeform 8990"/>
          <p:cNvSpPr/>
          <p:nvPr/>
        </p:nvSpPr>
        <p:spPr>
          <a:xfrm rot="0" flipH="0" flipV="0">
            <a:off x="890676" y="3576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1" name="Freeform 8991"/>
          <p:cNvSpPr/>
          <p:nvPr/>
        </p:nvSpPr>
        <p:spPr>
          <a:xfrm rot="0" flipH="0" flipV="0">
            <a:off x="974344" y="36077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2" name="Freeform 8992"/>
          <p:cNvSpPr/>
          <p:nvPr/>
        </p:nvSpPr>
        <p:spPr>
          <a:xfrm rot="0" flipH="0" flipV="0">
            <a:off x="1058468" y="35876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3" name="Freeform 8993"/>
          <p:cNvSpPr/>
          <p:nvPr/>
        </p:nvSpPr>
        <p:spPr>
          <a:xfrm rot="0" flipH="0" flipV="0">
            <a:off x="1123848" y="36077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4" name="Freeform 8994"/>
          <p:cNvSpPr/>
          <p:nvPr/>
        </p:nvSpPr>
        <p:spPr>
          <a:xfrm rot="0" flipH="0" flipV="0">
            <a:off x="1218184" y="35767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5" name="Freeform 8995"/>
          <p:cNvSpPr/>
          <p:nvPr/>
        </p:nvSpPr>
        <p:spPr>
          <a:xfrm rot="0" flipH="0" flipV="0">
            <a:off x="1297889" y="36060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6" name="Freeform 8996"/>
          <p:cNvSpPr/>
          <p:nvPr/>
        </p:nvSpPr>
        <p:spPr>
          <a:xfrm rot="0" flipH="0" flipV="0">
            <a:off x="1376375" y="36060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7" name="Freeform 8997"/>
          <p:cNvSpPr/>
          <p:nvPr/>
        </p:nvSpPr>
        <p:spPr>
          <a:xfrm rot="0" flipH="0" flipV="0">
            <a:off x="1462176" y="36060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8" name="Rectangle 8998"/>
          <p:cNvSpPr/>
          <p:nvPr/>
        </p:nvSpPr>
        <p:spPr>
          <a:xfrm rot="0" flipH="0" flipV="0">
            <a:off x="3270000" y="1331540"/>
            <a:ext cx="1601114" cy="374721"/>
          </a:xfrm>
          <a:prstGeom prst="rect">
            <a:avLst/>
          </a:prstGeom>
        </p:spPr>
      </p:sp>
      <p:sp>
        <p:nvSpPr>
          <p:cNvPr id="8999" name="Freeform 8999"/>
          <p:cNvSpPr/>
          <p:nvPr/>
        </p:nvSpPr>
        <p:spPr>
          <a:xfrm rot="0" flipH="0" flipV="0">
            <a:off x="3286002" y="1473090"/>
            <a:ext cx="163448" cy="164591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0" name="Freeform 9000"/>
          <p:cNvSpPr/>
          <p:nvPr/>
        </p:nvSpPr>
        <p:spPr>
          <a:xfrm rot="0" flipH="0" flipV="0">
            <a:off x="3483741" y="14702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1" name="Freeform 9001"/>
          <p:cNvSpPr/>
          <p:nvPr/>
        </p:nvSpPr>
        <p:spPr>
          <a:xfrm rot="0" flipH="0" flipV="0">
            <a:off x="3538605" y="15108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2" name="Freeform 9002"/>
          <p:cNvSpPr/>
          <p:nvPr/>
        </p:nvSpPr>
        <p:spPr>
          <a:xfrm rot="0" flipH="0" flipV="0">
            <a:off x="3655419" y="14799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3" name="Freeform 9003"/>
          <p:cNvSpPr/>
          <p:nvPr/>
        </p:nvSpPr>
        <p:spPr>
          <a:xfrm rot="0" flipH="0" flipV="0">
            <a:off x="3761261" y="147000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4" name="Freeform 9004"/>
          <p:cNvSpPr/>
          <p:nvPr/>
        </p:nvSpPr>
        <p:spPr>
          <a:xfrm rot="0" flipH="0" flipV="0">
            <a:off x="3945284" y="151115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5" name="Freeform 9005"/>
          <p:cNvSpPr/>
          <p:nvPr/>
        </p:nvSpPr>
        <p:spPr>
          <a:xfrm rot="0" flipH="0" flipV="0">
            <a:off x="4144166" y="15108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6" name="Freeform 9006"/>
          <p:cNvSpPr/>
          <p:nvPr/>
        </p:nvSpPr>
        <p:spPr>
          <a:xfrm rot="0" flipH="0" flipV="0">
            <a:off x="4275840" y="15108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7" name="Freeform 9007"/>
          <p:cNvSpPr/>
          <p:nvPr/>
        </p:nvSpPr>
        <p:spPr>
          <a:xfrm rot="0" flipH="0" flipV="0">
            <a:off x="4399513" y="15108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8" name="Freeform 9008"/>
          <p:cNvSpPr/>
          <p:nvPr/>
        </p:nvSpPr>
        <p:spPr>
          <a:xfrm rot="0" flipH="0" flipV="0">
            <a:off x="4523185" y="15108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9" name="Freeform 9009"/>
          <p:cNvSpPr/>
          <p:nvPr/>
        </p:nvSpPr>
        <p:spPr>
          <a:xfrm rot="0" flipH="0" flipV="0">
            <a:off x="4648001" y="14799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0" name="Freeform 9010"/>
          <p:cNvSpPr/>
          <p:nvPr/>
        </p:nvSpPr>
        <p:spPr>
          <a:xfrm rot="0" flipH="0" flipV="0">
            <a:off x="4756129" y="1469889"/>
            <a:ext cx="103555" cy="167792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1" name="Rectangle 9011"/>
          <p:cNvSpPr/>
          <p:nvPr/>
        </p:nvSpPr>
        <p:spPr>
          <a:xfrm rot="0" flipH="0" flipV="0">
            <a:off x="3270000" y="1695598"/>
            <a:ext cx="1971446" cy="1299635"/>
          </a:xfrm>
          <a:prstGeom prst="rect">
            <a:avLst/>
          </a:prstGeom>
        </p:spPr>
      </p:sp>
      <p:sp>
        <p:nvSpPr>
          <p:cNvPr id="9012" name="Freeform 9012"/>
          <p:cNvSpPr/>
          <p:nvPr/>
        </p:nvSpPr>
        <p:spPr>
          <a:xfrm rot="0" flipH="0" flipV="0">
            <a:off x="3272134" y="1775272"/>
            <a:ext cx="131826" cy="95707"/>
          </a:xfrm>
          <a:custGeom>
            <a:pathLst>
              <a:path w="10985500" h="7975600">
                <a:moveTo>
                  <a:pt x="0" y="0"/>
                </a:moveTo>
                <a:lnTo>
                  <a:pt x="1117600" y="0"/>
                </a:lnTo>
                <a:lnTo>
                  <a:pt x="3187700" y="7099300"/>
                </a:lnTo>
                <a:lnTo>
                  <a:pt x="2895600" y="7099300"/>
                </a:lnTo>
                <a:lnTo>
                  <a:pt x="5016500" y="825500"/>
                </a:lnTo>
                <a:lnTo>
                  <a:pt x="5689600" y="825500"/>
                </a:lnTo>
                <a:lnTo>
                  <a:pt x="7785100" y="7048500"/>
                </a:lnTo>
                <a:lnTo>
                  <a:pt x="7505700" y="7048500"/>
                </a:lnTo>
                <a:lnTo>
                  <a:pt x="9880600" y="0"/>
                </a:lnTo>
                <a:lnTo>
                  <a:pt x="10985500" y="0"/>
                </a:lnTo>
                <a:lnTo>
                  <a:pt x="8166100" y="7975600"/>
                </a:lnTo>
                <a:lnTo>
                  <a:pt x="7124700" y="7975600"/>
                </a:lnTo>
                <a:lnTo>
                  <a:pt x="5283200" y="2565400"/>
                </a:lnTo>
                <a:lnTo>
                  <a:pt x="5473700" y="2565400"/>
                </a:lnTo>
                <a:lnTo>
                  <a:pt x="3568700" y="7975600"/>
                </a:lnTo>
                <a:lnTo>
                  <a:pt x="2527300" y="7975600"/>
                </a:lnTo>
                <a:close/>
                <a:moveTo>
                  <a:pt x="7797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3" name="Freeform 9013"/>
          <p:cNvSpPr/>
          <p:nvPr/>
        </p:nvSpPr>
        <p:spPr>
          <a:xfrm rot="0" flipH="0" flipV="0">
            <a:off x="3412037" y="182144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4" name="Freeform 9014"/>
          <p:cNvSpPr/>
          <p:nvPr/>
        </p:nvSpPr>
        <p:spPr>
          <a:xfrm rot="0" flipH="0" flipV="0">
            <a:off x="3482293" y="17659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5" name="Freeform 9015"/>
          <p:cNvSpPr/>
          <p:nvPr/>
        </p:nvSpPr>
        <p:spPr>
          <a:xfrm rot="0" flipH="0" flipV="0">
            <a:off x="3552245" y="17963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6" name="Freeform 9016"/>
          <p:cNvSpPr/>
          <p:nvPr/>
        </p:nvSpPr>
        <p:spPr>
          <a:xfrm rot="0" flipH="0" flipV="0">
            <a:off x="3674165" y="1775272"/>
            <a:ext cx="70256" cy="95707"/>
          </a:xfrm>
          <a:custGeom>
            <a:pathLst>
              <a:path w="5854700" h="7975600">
                <a:moveTo>
                  <a:pt x="0" y="7975600"/>
                </a:moveTo>
                <a:lnTo>
                  <a:pt x="0" y="7086600"/>
                </a:lnTo>
                <a:lnTo>
                  <a:pt x="4889500" y="571500"/>
                </a:lnTo>
                <a:lnTo>
                  <a:pt x="4889500" y="939800"/>
                </a:lnTo>
                <a:lnTo>
                  <a:pt x="0" y="901700"/>
                </a:lnTo>
                <a:lnTo>
                  <a:pt x="0" y="0"/>
                </a:lnTo>
                <a:lnTo>
                  <a:pt x="5854700" y="0"/>
                </a:lnTo>
                <a:lnTo>
                  <a:pt x="5854700" y="889000"/>
                </a:lnTo>
                <a:lnTo>
                  <a:pt x="1117600" y="7200900"/>
                </a:lnTo>
                <a:lnTo>
                  <a:pt x="1041400" y="7035800"/>
                </a:lnTo>
                <a:lnTo>
                  <a:pt x="5854700" y="7073900"/>
                </a:lnTo>
                <a:lnTo>
                  <a:pt x="5854700" y="7975600"/>
                </a:lnTo>
                <a:close/>
                <a:moveTo>
                  <a:pt x="-927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7" name="Freeform 9017"/>
          <p:cNvSpPr/>
          <p:nvPr/>
        </p:nvSpPr>
        <p:spPr>
          <a:xfrm rot="0" flipH="0" flipV="0">
            <a:off x="3758899" y="1821449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8" name="Freeform 9018"/>
          <p:cNvSpPr/>
          <p:nvPr/>
        </p:nvSpPr>
        <p:spPr>
          <a:xfrm rot="0" flipH="0" flipV="0">
            <a:off x="3821536" y="17670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9" name="Freeform 9019"/>
          <p:cNvSpPr/>
          <p:nvPr/>
        </p:nvSpPr>
        <p:spPr>
          <a:xfrm rot="0" flipH="0" flipV="0">
            <a:off x="3904136" y="17963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0" name="Freeform 9020"/>
          <p:cNvSpPr/>
          <p:nvPr/>
        </p:nvSpPr>
        <p:spPr>
          <a:xfrm rot="0" flipH="0" flipV="0">
            <a:off x="3988871" y="17963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1" name="Freeform 9021"/>
          <p:cNvSpPr/>
          <p:nvPr/>
        </p:nvSpPr>
        <p:spPr>
          <a:xfrm rot="0" flipH="0" flipV="0">
            <a:off x="4067357" y="17963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2" name="Freeform 9022"/>
          <p:cNvSpPr/>
          <p:nvPr/>
        </p:nvSpPr>
        <p:spPr>
          <a:xfrm rot="0" flipH="0" flipV="0">
            <a:off x="4158187" y="17963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3" name="Freeform 9023"/>
          <p:cNvSpPr/>
          <p:nvPr/>
        </p:nvSpPr>
        <p:spPr>
          <a:xfrm rot="0" flipH="0" flipV="0">
            <a:off x="4248865" y="17659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4" name="Freeform 9024"/>
          <p:cNvSpPr/>
          <p:nvPr/>
        </p:nvSpPr>
        <p:spPr>
          <a:xfrm rot="0" flipH="0" flipV="0">
            <a:off x="4285289" y="1777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5" name="Freeform 9025"/>
          <p:cNvSpPr/>
          <p:nvPr/>
        </p:nvSpPr>
        <p:spPr>
          <a:xfrm rot="0" flipH="0" flipV="0">
            <a:off x="4381301" y="17963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6" name="Freeform 9026"/>
          <p:cNvSpPr/>
          <p:nvPr/>
        </p:nvSpPr>
        <p:spPr>
          <a:xfrm rot="0" flipH="0" flipV="0">
            <a:off x="4459482" y="17981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7" name="Freeform 9027"/>
          <p:cNvSpPr/>
          <p:nvPr/>
        </p:nvSpPr>
        <p:spPr>
          <a:xfrm rot="0" flipH="0" flipV="0">
            <a:off x="4542387" y="17963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8" name="Freeform 9028"/>
          <p:cNvSpPr/>
          <p:nvPr/>
        </p:nvSpPr>
        <p:spPr>
          <a:xfrm rot="0" flipH="0" flipV="0">
            <a:off x="4622245" y="17778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9" name="Freeform 9029"/>
          <p:cNvSpPr/>
          <p:nvPr/>
        </p:nvSpPr>
        <p:spPr>
          <a:xfrm rot="0" flipH="0" flipV="0">
            <a:off x="3285392" y="19772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0" name="Freeform 9030"/>
          <p:cNvSpPr/>
          <p:nvPr/>
        </p:nvSpPr>
        <p:spPr>
          <a:xfrm rot="0" flipH="0" flipV="0">
            <a:off x="3421638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1" name="Freeform 9031"/>
          <p:cNvSpPr/>
          <p:nvPr/>
        </p:nvSpPr>
        <p:spPr>
          <a:xfrm rot="0" flipH="0" flipV="0">
            <a:off x="3505610" y="1977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2" name="Freeform 9032"/>
          <p:cNvSpPr/>
          <p:nvPr/>
        </p:nvSpPr>
        <p:spPr>
          <a:xfrm rot="0" flipH="0" flipV="0">
            <a:off x="3585620" y="1977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3" name="Freeform 9033"/>
          <p:cNvSpPr/>
          <p:nvPr/>
        </p:nvSpPr>
        <p:spPr>
          <a:xfrm rot="0" flipH="0" flipV="0">
            <a:off x="3670507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4" name="Freeform 9034"/>
          <p:cNvSpPr/>
          <p:nvPr/>
        </p:nvSpPr>
        <p:spPr>
          <a:xfrm rot="0" flipH="0" flipV="0">
            <a:off x="3715922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5" name="Freeform 9035"/>
          <p:cNvSpPr/>
          <p:nvPr/>
        </p:nvSpPr>
        <p:spPr>
          <a:xfrm rot="0" flipH="0" flipV="0">
            <a:off x="3749907" y="19791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6" name="Freeform 9036"/>
          <p:cNvSpPr/>
          <p:nvPr/>
        </p:nvSpPr>
        <p:spPr>
          <a:xfrm rot="0" flipH="0" flipV="0">
            <a:off x="3837842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7" name="Freeform 9037"/>
          <p:cNvSpPr/>
          <p:nvPr/>
        </p:nvSpPr>
        <p:spPr>
          <a:xfrm rot="0" flipH="0" flipV="0">
            <a:off x="3878381" y="1977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8" name="Freeform 9038"/>
          <p:cNvSpPr/>
          <p:nvPr/>
        </p:nvSpPr>
        <p:spPr>
          <a:xfrm rot="0" flipH="0" flipV="0">
            <a:off x="3963267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9" name="Freeform 9039"/>
          <p:cNvSpPr/>
          <p:nvPr/>
        </p:nvSpPr>
        <p:spPr>
          <a:xfrm rot="0" flipH="0" flipV="0">
            <a:off x="4003654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0" name="Freeform 9040"/>
          <p:cNvSpPr/>
          <p:nvPr/>
        </p:nvSpPr>
        <p:spPr>
          <a:xfrm rot="0" flipH="0" flipV="0">
            <a:off x="4129841" y="19480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1" name="Freeform 9041"/>
          <p:cNvSpPr/>
          <p:nvPr/>
        </p:nvSpPr>
        <p:spPr>
          <a:xfrm rot="0" flipH="0" flipV="0">
            <a:off x="4220519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2" name="Freeform 9042"/>
          <p:cNvSpPr/>
          <p:nvPr/>
        </p:nvSpPr>
        <p:spPr>
          <a:xfrm rot="0" flipH="0" flipV="0">
            <a:off x="4265020" y="1978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3" name="Freeform 9043"/>
          <p:cNvSpPr/>
          <p:nvPr/>
        </p:nvSpPr>
        <p:spPr>
          <a:xfrm rot="0" flipH="0" flipV="0">
            <a:off x="4359355" y="19480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4" name="Freeform 9044"/>
          <p:cNvSpPr/>
          <p:nvPr/>
        </p:nvSpPr>
        <p:spPr>
          <a:xfrm rot="0" flipH="0" flipV="0">
            <a:off x="4445156" y="19480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5" name="Freeform 9045"/>
          <p:cNvSpPr/>
          <p:nvPr/>
        </p:nvSpPr>
        <p:spPr>
          <a:xfrm rot="0" flipH="0" flipV="0">
            <a:off x="4524709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6" name="Freeform 9046"/>
          <p:cNvSpPr/>
          <p:nvPr/>
        </p:nvSpPr>
        <p:spPr>
          <a:xfrm rot="0" flipH="0" flipV="0">
            <a:off x="4608681" y="19772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7" name="Freeform 9047"/>
          <p:cNvSpPr/>
          <p:nvPr/>
        </p:nvSpPr>
        <p:spPr>
          <a:xfrm rot="0" flipH="0" flipV="0">
            <a:off x="4693568" y="1946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8" name="Freeform 9048"/>
          <p:cNvSpPr/>
          <p:nvPr/>
        </p:nvSpPr>
        <p:spPr>
          <a:xfrm rot="0" flipH="0" flipV="0">
            <a:off x="4733954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9" name="Freeform 9049"/>
          <p:cNvSpPr/>
          <p:nvPr/>
        </p:nvSpPr>
        <p:spPr>
          <a:xfrm rot="0" flipH="0" flipV="0">
            <a:off x="4813202" y="20373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0" name="Freeform 9050"/>
          <p:cNvSpPr/>
          <p:nvPr/>
        </p:nvSpPr>
        <p:spPr>
          <a:xfrm rot="0" flipH="0" flipV="0">
            <a:off x="4863494" y="19469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1" name="Freeform 9051"/>
          <p:cNvSpPr/>
          <p:nvPr/>
        </p:nvSpPr>
        <p:spPr>
          <a:xfrm rot="0" flipH="0" flipV="0">
            <a:off x="4933446" y="19772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2" name="Freeform 9052"/>
          <p:cNvSpPr/>
          <p:nvPr/>
        </p:nvSpPr>
        <p:spPr>
          <a:xfrm rot="0" flipH="0" flipV="0">
            <a:off x="3275182" y="2139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3" name="Freeform 9053"/>
          <p:cNvSpPr/>
          <p:nvPr/>
        </p:nvSpPr>
        <p:spPr>
          <a:xfrm rot="0" flipH="0" flipV="0">
            <a:off x="3336446" y="21308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4" name="Freeform 9054"/>
          <p:cNvSpPr/>
          <p:nvPr/>
        </p:nvSpPr>
        <p:spPr>
          <a:xfrm rot="0" flipH="0" flipV="0">
            <a:off x="3426515" y="21582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5" name="Freeform 9055"/>
          <p:cNvSpPr/>
          <p:nvPr/>
        </p:nvSpPr>
        <p:spPr>
          <a:xfrm rot="0" flipH="0" flipV="0">
            <a:off x="3562760" y="21308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6" name="Freeform 9056"/>
          <p:cNvSpPr/>
          <p:nvPr/>
        </p:nvSpPr>
        <p:spPr>
          <a:xfrm rot="0" flipH="0" flipV="0">
            <a:off x="3678737" y="2139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7" name="Freeform 9057"/>
          <p:cNvSpPr/>
          <p:nvPr/>
        </p:nvSpPr>
        <p:spPr>
          <a:xfrm rot="0" flipH="0" flipV="0">
            <a:off x="3745031" y="2127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8" name="Freeform 9058"/>
          <p:cNvSpPr/>
          <p:nvPr/>
        </p:nvSpPr>
        <p:spPr>
          <a:xfrm rot="0" flipH="0" flipV="0">
            <a:off x="3784045" y="2158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9" name="Freeform 9059"/>
          <p:cNvSpPr/>
          <p:nvPr/>
        </p:nvSpPr>
        <p:spPr>
          <a:xfrm rot="0" flipH="0" flipV="0">
            <a:off x="3863445" y="21289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0" name="Freeform 9060"/>
          <p:cNvSpPr/>
          <p:nvPr/>
        </p:nvSpPr>
        <p:spPr>
          <a:xfrm rot="0" flipH="0" flipV="0">
            <a:off x="3952447" y="2158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1" name="Freeform 9061"/>
          <p:cNvSpPr/>
          <p:nvPr/>
        </p:nvSpPr>
        <p:spPr>
          <a:xfrm rot="0" flipH="0" flipV="0">
            <a:off x="4028037" y="2139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2" name="Freeform 9062"/>
          <p:cNvSpPr/>
          <p:nvPr/>
        </p:nvSpPr>
        <p:spPr>
          <a:xfrm rot="0" flipH="0" flipV="0">
            <a:off x="4085340" y="2139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3" name="Freeform 9063"/>
          <p:cNvSpPr/>
          <p:nvPr/>
        </p:nvSpPr>
        <p:spPr>
          <a:xfrm rot="0" flipH="0" flipV="0">
            <a:off x="4151634" y="2127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4" name="Freeform 9064"/>
          <p:cNvSpPr/>
          <p:nvPr/>
        </p:nvSpPr>
        <p:spPr>
          <a:xfrm rot="0" flipH="0" flipV="0">
            <a:off x="4197049" y="2127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5" name="Freeform 9065"/>
          <p:cNvSpPr/>
          <p:nvPr/>
        </p:nvSpPr>
        <p:spPr>
          <a:xfrm rot="0" flipH="0" flipV="0">
            <a:off x="4243683" y="2158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6" name="Freeform 9066"/>
          <p:cNvSpPr/>
          <p:nvPr/>
        </p:nvSpPr>
        <p:spPr>
          <a:xfrm rot="0" flipH="0" flipV="0">
            <a:off x="4343201" y="21279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7" name="Freeform 9067"/>
          <p:cNvSpPr/>
          <p:nvPr/>
        </p:nvSpPr>
        <p:spPr>
          <a:xfrm rot="0" flipH="0" flipV="0">
            <a:off x="4411781" y="21582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8" name="Freeform 9068"/>
          <p:cNvSpPr/>
          <p:nvPr/>
        </p:nvSpPr>
        <p:spPr>
          <a:xfrm rot="0" flipH="0" flipV="0">
            <a:off x="4531110" y="2135546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9" name="Freeform 9069"/>
          <p:cNvSpPr/>
          <p:nvPr/>
        </p:nvSpPr>
        <p:spPr>
          <a:xfrm rot="0" flipH="0" flipV="0">
            <a:off x="4631999" y="213554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0" name="Freeform 9070"/>
          <p:cNvSpPr/>
          <p:nvPr/>
        </p:nvSpPr>
        <p:spPr>
          <a:xfrm rot="0" flipH="0" flipV="0">
            <a:off x="4715666" y="2137222"/>
            <a:ext cx="131826" cy="95707"/>
          </a:xfrm>
          <a:custGeom>
            <a:pathLst>
              <a:path w="10985500" h="7975600">
                <a:moveTo>
                  <a:pt x="0" y="0"/>
                </a:moveTo>
                <a:lnTo>
                  <a:pt x="1117600" y="0"/>
                </a:lnTo>
                <a:lnTo>
                  <a:pt x="3187700" y="7099300"/>
                </a:lnTo>
                <a:lnTo>
                  <a:pt x="2895600" y="7099300"/>
                </a:lnTo>
                <a:lnTo>
                  <a:pt x="5016500" y="825500"/>
                </a:lnTo>
                <a:lnTo>
                  <a:pt x="5689600" y="825500"/>
                </a:lnTo>
                <a:lnTo>
                  <a:pt x="7785100" y="7048500"/>
                </a:lnTo>
                <a:lnTo>
                  <a:pt x="7505700" y="7048500"/>
                </a:lnTo>
                <a:lnTo>
                  <a:pt x="9880600" y="0"/>
                </a:lnTo>
                <a:lnTo>
                  <a:pt x="10985500" y="0"/>
                </a:lnTo>
                <a:lnTo>
                  <a:pt x="8166100" y="7975600"/>
                </a:lnTo>
                <a:lnTo>
                  <a:pt x="7124700" y="7975600"/>
                </a:lnTo>
                <a:lnTo>
                  <a:pt x="5283200" y="2565400"/>
                </a:lnTo>
                <a:lnTo>
                  <a:pt x="5473700" y="2565400"/>
                </a:lnTo>
                <a:lnTo>
                  <a:pt x="3568700" y="7975600"/>
                </a:lnTo>
                <a:lnTo>
                  <a:pt x="2527300" y="7975600"/>
                </a:lnTo>
                <a:close/>
                <a:moveTo>
                  <a:pt x="7797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1" name="Freeform 9071"/>
          <p:cNvSpPr/>
          <p:nvPr/>
        </p:nvSpPr>
        <p:spPr>
          <a:xfrm rot="0" flipH="0" flipV="0">
            <a:off x="4858313" y="2165416"/>
            <a:ext cx="17983" cy="63855"/>
          </a:xfrm>
          <a:custGeom>
            <a:pathLst>
              <a:path w="1498600" h="5321300">
                <a:moveTo>
                  <a:pt x="0" y="4616450"/>
                </a:moveTo>
                <a:cubicBezTo>
                  <a:pt x="0" y="4417484"/>
                  <a:pt x="69850" y="4246034"/>
                  <a:pt x="209550" y="4102100"/>
                </a:cubicBezTo>
                <a:cubicBezTo>
                  <a:pt x="349250" y="3958167"/>
                  <a:pt x="524933" y="3886200"/>
                  <a:pt x="736600" y="3886200"/>
                </a:cubicBezTo>
                <a:cubicBezTo>
                  <a:pt x="948266" y="3886200"/>
                  <a:pt x="1128183" y="3958167"/>
                  <a:pt x="1276350" y="4102100"/>
                </a:cubicBezTo>
                <a:cubicBezTo>
                  <a:pt x="1424516" y="4246034"/>
                  <a:pt x="1498600" y="4417484"/>
                  <a:pt x="1498600" y="4616450"/>
                </a:cubicBezTo>
                <a:cubicBezTo>
                  <a:pt x="1498600" y="4815417"/>
                  <a:pt x="1424516" y="4982634"/>
                  <a:pt x="1276350" y="5118100"/>
                </a:cubicBezTo>
                <a:cubicBezTo>
                  <a:pt x="1128183" y="5253567"/>
                  <a:pt x="948266" y="5321300"/>
                  <a:pt x="736600" y="5321300"/>
                </a:cubicBezTo>
                <a:cubicBezTo>
                  <a:pt x="524933" y="5321300"/>
                  <a:pt x="349250" y="5252509"/>
                  <a:pt x="209550" y="5114925"/>
                </a:cubicBezTo>
                <a:cubicBezTo>
                  <a:pt x="69850" y="4977342"/>
                  <a:pt x="0" y="4811184"/>
                  <a:pt x="0" y="4616450"/>
                </a:cubicBezTo>
                <a:close/>
                <a:moveTo>
                  <a:pt x="298450" y="5626100"/>
                </a:moveTo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7"/>
                  <a:pt x="948266" y="1435100"/>
                  <a:pt x="736600" y="1435100"/>
                </a:cubicBezTo>
                <a:cubicBezTo>
                  <a:pt x="524933" y="1435100"/>
                  <a:pt x="349250" y="1366309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4184650" y="5626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2" name="Freeform 9072"/>
          <p:cNvSpPr/>
          <p:nvPr/>
        </p:nvSpPr>
        <p:spPr>
          <a:xfrm rot="0" flipH="0" flipV="0">
            <a:off x="4900222" y="2158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3" name="Freeform 9073"/>
          <p:cNvSpPr/>
          <p:nvPr/>
        </p:nvSpPr>
        <p:spPr>
          <a:xfrm rot="0" flipH="0" flipV="0">
            <a:off x="3279296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4" name="Freeform 9074"/>
          <p:cNvSpPr/>
          <p:nvPr/>
        </p:nvSpPr>
        <p:spPr>
          <a:xfrm rot="0" flipH="0" flipV="0">
            <a:off x="3346047" y="23410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5" name="Freeform 9075"/>
          <p:cNvSpPr/>
          <p:nvPr/>
        </p:nvSpPr>
        <p:spPr>
          <a:xfrm rot="0" flipH="0" flipV="0">
            <a:off x="3433220" y="23392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6" name="Freeform 9076"/>
          <p:cNvSpPr/>
          <p:nvPr/>
        </p:nvSpPr>
        <p:spPr>
          <a:xfrm rot="0" flipH="0" flipV="0">
            <a:off x="3514907" y="2320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7" name="Freeform 9077"/>
          <p:cNvSpPr/>
          <p:nvPr/>
        </p:nvSpPr>
        <p:spPr>
          <a:xfrm rot="0" flipH="0" flipV="0">
            <a:off x="3566113" y="23410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8" name="Freeform 9078"/>
          <p:cNvSpPr/>
          <p:nvPr/>
        </p:nvSpPr>
        <p:spPr>
          <a:xfrm rot="0" flipH="0" flipV="0">
            <a:off x="3645666" y="23392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9" name="Freeform 9079"/>
          <p:cNvSpPr/>
          <p:nvPr/>
        </p:nvSpPr>
        <p:spPr>
          <a:xfrm rot="0" flipH="0" flipV="0">
            <a:off x="3725371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0" name="Freeform 9080"/>
          <p:cNvSpPr/>
          <p:nvPr/>
        </p:nvSpPr>
        <p:spPr>
          <a:xfrm rot="0" flipH="0" flipV="0">
            <a:off x="3805381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1" name="Freeform 9081"/>
          <p:cNvSpPr/>
          <p:nvPr/>
        </p:nvSpPr>
        <p:spPr>
          <a:xfrm rot="0" flipH="0" flipV="0">
            <a:off x="3885239" y="23117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2" name="Freeform 9082"/>
          <p:cNvSpPr/>
          <p:nvPr/>
        </p:nvSpPr>
        <p:spPr>
          <a:xfrm rot="0" flipH="0" flipV="0">
            <a:off x="3964487" y="23980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3" name="Freeform 9083"/>
          <p:cNvSpPr/>
          <p:nvPr/>
        </p:nvSpPr>
        <p:spPr>
          <a:xfrm rot="0" flipH="0" flipV="0">
            <a:off x="4024380" y="2318197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4" name="Freeform 9084"/>
          <p:cNvSpPr/>
          <p:nvPr/>
        </p:nvSpPr>
        <p:spPr>
          <a:xfrm rot="0" flipH="0" flipV="0">
            <a:off x="4092350" y="23392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5" name="Freeform 9085"/>
          <p:cNvSpPr/>
          <p:nvPr/>
        </p:nvSpPr>
        <p:spPr>
          <a:xfrm rot="0" flipH="0" flipV="0">
            <a:off x="4172970" y="2320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6" name="Freeform 9086"/>
          <p:cNvSpPr/>
          <p:nvPr/>
        </p:nvSpPr>
        <p:spPr>
          <a:xfrm rot="0" flipH="0" flipV="0">
            <a:off x="4230272" y="2320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7" name="Freeform 9087"/>
          <p:cNvSpPr/>
          <p:nvPr/>
        </p:nvSpPr>
        <p:spPr>
          <a:xfrm rot="0" flipH="0" flipV="0">
            <a:off x="4291537" y="2339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8" name="Freeform 9088"/>
          <p:cNvSpPr/>
          <p:nvPr/>
        </p:nvSpPr>
        <p:spPr>
          <a:xfrm rot="0" flipH="0" flipV="0">
            <a:off x="4417724" y="23392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9" name="Freeform 9089"/>
          <p:cNvSpPr/>
          <p:nvPr/>
        </p:nvSpPr>
        <p:spPr>
          <a:xfrm rot="0" flipH="0" flipV="0">
            <a:off x="4553970" y="2339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0" name="Freeform 9090"/>
          <p:cNvSpPr/>
          <p:nvPr/>
        </p:nvSpPr>
        <p:spPr>
          <a:xfrm rot="0" flipH="0" flipV="0">
            <a:off x="4637942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1" name="Freeform 9091"/>
          <p:cNvSpPr/>
          <p:nvPr/>
        </p:nvSpPr>
        <p:spPr>
          <a:xfrm rot="0" flipH="0" flipV="0">
            <a:off x="4717952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2" name="Freeform 9092"/>
          <p:cNvSpPr/>
          <p:nvPr/>
        </p:nvSpPr>
        <p:spPr>
          <a:xfrm rot="0" flipH="0" flipV="0">
            <a:off x="4797810" y="2339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3" name="Freeform 9093"/>
          <p:cNvSpPr/>
          <p:nvPr/>
        </p:nvSpPr>
        <p:spPr>
          <a:xfrm rot="0" flipH="0" flipV="0">
            <a:off x="4916377" y="23392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4" name="Freeform 9094"/>
          <p:cNvSpPr/>
          <p:nvPr/>
        </p:nvSpPr>
        <p:spPr>
          <a:xfrm rot="0" flipH="0" flipV="0">
            <a:off x="5007207" y="23099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5" name="Freeform 9095"/>
          <p:cNvSpPr/>
          <p:nvPr/>
        </p:nvSpPr>
        <p:spPr>
          <a:xfrm rot="0" flipH="0" flipV="0">
            <a:off x="5048660" y="2308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6" name="Freeform 9096"/>
          <p:cNvSpPr/>
          <p:nvPr/>
        </p:nvSpPr>
        <p:spPr>
          <a:xfrm rot="0" flipH="0" flipV="0">
            <a:off x="5089199" y="2339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7" name="Freeform 9097"/>
          <p:cNvSpPr/>
          <p:nvPr/>
        </p:nvSpPr>
        <p:spPr>
          <a:xfrm rot="0" flipH="0" flipV="0">
            <a:off x="5174086" y="2308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8" name="Freeform 9098"/>
          <p:cNvSpPr/>
          <p:nvPr/>
        </p:nvSpPr>
        <p:spPr>
          <a:xfrm rot="0" flipH="0" flipV="0">
            <a:off x="3275182" y="2501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9" name="Freeform 9099"/>
          <p:cNvSpPr/>
          <p:nvPr/>
        </p:nvSpPr>
        <p:spPr>
          <a:xfrm rot="0" flipH="0" flipV="0">
            <a:off x="3335075" y="25202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0" name="Freeform 9100"/>
          <p:cNvSpPr/>
          <p:nvPr/>
        </p:nvSpPr>
        <p:spPr>
          <a:xfrm rot="0" flipH="0" flipV="0">
            <a:off x="3413256" y="25202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1" name="Freeform 9101"/>
          <p:cNvSpPr/>
          <p:nvPr/>
        </p:nvSpPr>
        <p:spPr>
          <a:xfrm rot="0" flipH="0" flipV="0">
            <a:off x="3504086" y="25206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2" name="Freeform 9102"/>
          <p:cNvSpPr/>
          <p:nvPr/>
        </p:nvSpPr>
        <p:spPr>
          <a:xfrm rot="0" flipH="0" flipV="0">
            <a:off x="3557884" y="2489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3" name="Freeform 9103"/>
          <p:cNvSpPr/>
          <p:nvPr/>
        </p:nvSpPr>
        <p:spPr>
          <a:xfrm rot="0" flipH="0" flipV="0">
            <a:off x="3598269" y="2520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4" name="Freeform 9104"/>
          <p:cNvSpPr/>
          <p:nvPr/>
        </p:nvSpPr>
        <p:spPr>
          <a:xfrm rot="0" flipH="0" flipV="0">
            <a:off x="3682242" y="25202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5" name="Freeform 9105"/>
          <p:cNvSpPr/>
          <p:nvPr/>
        </p:nvSpPr>
        <p:spPr>
          <a:xfrm rot="0" flipH="0" flipV="0">
            <a:off x="3762252" y="25202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6" name="Freeform 9106"/>
          <p:cNvSpPr/>
          <p:nvPr/>
        </p:nvSpPr>
        <p:spPr>
          <a:xfrm rot="0" flipH="0" flipV="0">
            <a:off x="3842110" y="2520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7" name="Freeform 9107"/>
          <p:cNvSpPr/>
          <p:nvPr/>
        </p:nvSpPr>
        <p:spPr>
          <a:xfrm rot="0" flipH="0" flipV="0">
            <a:off x="3968297" y="25202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8" name="Freeform 9108"/>
          <p:cNvSpPr/>
          <p:nvPr/>
        </p:nvSpPr>
        <p:spPr>
          <a:xfrm rot="0" flipH="0" flipV="0">
            <a:off x="4108657" y="25218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9" name="Freeform 9109"/>
          <p:cNvSpPr/>
          <p:nvPr/>
        </p:nvSpPr>
        <p:spPr>
          <a:xfrm rot="0" flipH="0" flipV="0">
            <a:off x="4202993" y="24909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0" name="Freeform 9110"/>
          <p:cNvSpPr/>
          <p:nvPr/>
        </p:nvSpPr>
        <p:spPr>
          <a:xfrm rot="0" flipH="0" flipV="0">
            <a:off x="4282545" y="2520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1" name="Freeform 9111"/>
          <p:cNvSpPr/>
          <p:nvPr/>
        </p:nvSpPr>
        <p:spPr>
          <a:xfrm rot="0" flipH="0" flipV="0">
            <a:off x="4372614" y="25202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2" name="Freeform 9112"/>
          <p:cNvSpPr/>
          <p:nvPr/>
        </p:nvSpPr>
        <p:spPr>
          <a:xfrm rot="0" flipH="0" flipV="0">
            <a:off x="4458263" y="2520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3" name="Freeform 9113"/>
          <p:cNvSpPr/>
          <p:nvPr/>
        </p:nvSpPr>
        <p:spPr>
          <a:xfrm rot="0" flipH="0" flipV="0">
            <a:off x="4537511" y="25802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4" name="Freeform 9114"/>
          <p:cNvSpPr/>
          <p:nvPr/>
        </p:nvSpPr>
        <p:spPr>
          <a:xfrm rot="0" flipH="0" flipV="0">
            <a:off x="3272743" y="27030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5" name="Freeform 9115"/>
          <p:cNvSpPr/>
          <p:nvPr/>
        </p:nvSpPr>
        <p:spPr>
          <a:xfrm rot="0" flipH="0" flipV="0">
            <a:off x="3355649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6" name="Freeform 9116"/>
          <p:cNvSpPr/>
          <p:nvPr/>
        </p:nvSpPr>
        <p:spPr>
          <a:xfrm rot="0" flipH="0" flipV="0">
            <a:off x="3439469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7" name="Freeform 9117"/>
          <p:cNvSpPr/>
          <p:nvPr/>
        </p:nvSpPr>
        <p:spPr>
          <a:xfrm rot="0" flipH="0" flipV="0">
            <a:off x="3523136" y="26719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8" name="Freeform 9118"/>
          <p:cNvSpPr/>
          <p:nvPr/>
        </p:nvSpPr>
        <p:spPr>
          <a:xfrm rot="0" flipH="0" flipV="0">
            <a:off x="3618539" y="2670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9" name="Freeform 9119"/>
          <p:cNvSpPr/>
          <p:nvPr/>
        </p:nvSpPr>
        <p:spPr>
          <a:xfrm rot="0" flipH="0" flipV="0">
            <a:off x="3654962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0" name="Freeform 9120"/>
          <p:cNvSpPr/>
          <p:nvPr/>
        </p:nvSpPr>
        <p:spPr>
          <a:xfrm rot="0" flipH="0" flipV="0">
            <a:off x="3712265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1" name="Freeform 9121"/>
          <p:cNvSpPr/>
          <p:nvPr/>
        </p:nvSpPr>
        <p:spPr>
          <a:xfrm rot="0" flipH="0" flipV="0">
            <a:off x="3778559" y="2670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2" name="Freeform 9122"/>
          <p:cNvSpPr/>
          <p:nvPr/>
        </p:nvSpPr>
        <p:spPr>
          <a:xfrm rot="0" flipH="0" flipV="0">
            <a:off x="3823974" y="2670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3" name="Freeform 9123"/>
          <p:cNvSpPr/>
          <p:nvPr/>
        </p:nvSpPr>
        <p:spPr>
          <a:xfrm rot="0" flipH="0" flipV="0">
            <a:off x="3870608" y="27011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4" name="Freeform 9124"/>
          <p:cNvSpPr/>
          <p:nvPr/>
        </p:nvSpPr>
        <p:spPr>
          <a:xfrm rot="0" flipH="0" flipV="0">
            <a:off x="3996491" y="2702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5" name="Freeform 9125"/>
          <p:cNvSpPr/>
          <p:nvPr/>
        </p:nvSpPr>
        <p:spPr>
          <a:xfrm rot="0" flipH="0" flipV="0">
            <a:off x="4088692" y="2702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6" name="Freeform 9126"/>
          <p:cNvSpPr/>
          <p:nvPr/>
        </p:nvSpPr>
        <p:spPr>
          <a:xfrm rot="0" flipH="0" flipV="0">
            <a:off x="4176932" y="27011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7" name="Freeform 9127"/>
          <p:cNvSpPr/>
          <p:nvPr/>
        </p:nvSpPr>
        <p:spPr>
          <a:xfrm rot="0" flipH="0" flipV="0">
            <a:off x="4261819" y="2670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8" name="Freeform 9128"/>
          <p:cNvSpPr/>
          <p:nvPr/>
        </p:nvSpPr>
        <p:spPr>
          <a:xfrm rot="0" flipH="0" flipV="0">
            <a:off x="4344572" y="26719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9" name="Freeform 9129"/>
          <p:cNvSpPr/>
          <p:nvPr/>
        </p:nvSpPr>
        <p:spPr>
          <a:xfrm rot="0" flipH="0" flipV="0">
            <a:off x="4422754" y="27011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0" name="Freeform 9130"/>
          <p:cNvSpPr/>
          <p:nvPr/>
        </p:nvSpPr>
        <p:spPr>
          <a:xfrm rot="0" flipH="0" flipV="0">
            <a:off x="4508555" y="27011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1" name="Freeform 9131"/>
          <p:cNvSpPr/>
          <p:nvPr/>
        </p:nvSpPr>
        <p:spPr>
          <a:xfrm rot="0" flipH="0" flipV="0">
            <a:off x="4590241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2" name="Freeform 9132"/>
          <p:cNvSpPr/>
          <p:nvPr/>
        </p:nvSpPr>
        <p:spPr>
          <a:xfrm rot="0" flipH="0" flipV="0">
            <a:off x="4647543" y="26827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3" name="Freeform 9133"/>
          <p:cNvSpPr/>
          <p:nvPr/>
        </p:nvSpPr>
        <p:spPr>
          <a:xfrm rot="0" flipH="0" flipV="0">
            <a:off x="4708808" y="26737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4" name="Freeform 9134"/>
          <p:cNvSpPr/>
          <p:nvPr/>
        </p:nvSpPr>
        <p:spPr>
          <a:xfrm rot="0" flipH="0" flipV="0">
            <a:off x="4788056" y="27612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5" name="Freeform 9135"/>
          <p:cNvSpPr/>
          <p:nvPr/>
        </p:nvSpPr>
        <p:spPr>
          <a:xfrm rot="0" flipH="0" flipV="0">
            <a:off x="4838348" y="26708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6" name="Freeform 9136"/>
          <p:cNvSpPr/>
          <p:nvPr/>
        </p:nvSpPr>
        <p:spPr>
          <a:xfrm rot="0" flipH="0" flipV="0">
            <a:off x="4906928" y="27011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7" name="Freeform 9137"/>
          <p:cNvSpPr/>
          <p:nvPr/>
        </p:nvSpPr>
        <p:spPr>
          <a:xfrm rot="0" flipH="0" flipV="0">
            <a:off x="4997759" y="26719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8" name="Freeform 9138"/>
          <p:cNvSpPr/>
          <p:nvPr/>
        </p:nvSpPr>
        <p:spPr>
          <a:xfrm rot="0" flipH="0" flipV="0">
            <a:off x="5077312" y="27011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9" name="Freeform 9139"/>
          <p:cNvSpPr/>
          <p:nvPr/>
        </p:nvSpPr>
        <p:spPr>
          <a:xfrm rot="0" flipH="0" flipV="0">
            <a:off x="3285392" y="28826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0" name="Freeform 9140"/>
          <p:cNvSpPr/>
          <p:nvPr/>
        </p:nvSpPr>
        <p:spPr>
          <a:xfrm rot="0" flipH="0" flipV="0">
            <a:off x="3339190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1" name="Freeform 9141"/>
          <p:cNvSpPr/>
          <p:nvPr/>
        </p:nvSpPr>
        <p:spPr>
          <a:xfrm rot="0" flipH="0" flipV="0">
            <a:off x="3385824" y="28528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2" name="Freeform 9142"/>
          <p:cNvSpPr/>
          <p:nvPr/>
        </p:nvSpPr>
        <p:spPr>
          <a:xfrm rot="0" flipH="0" flipV="0">
            <a:off x="3471625" y="28528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3" name="Freeform 9143"/>
          <p:cNvSpPr/>
          <p:nvPr/>
        </p:nvSpPr>
        <p:spPr>
          <a:xfrm rot="0" flipH="0" flipV="0">
            <a:off x="3549806" y="28821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4" name="Freeform 9144"/>
          <p:cNvSpPr/>
          <p:nvPr/>
        </p:nvSpPr>
        <p:spPr>
          <a:xfrm rot="0" flipH="0" flipV="0">
            <a:off x="3639417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5" name="Freeform 9145"/>
          <p:cNvSpPr/>
          <p:nvPr/>
        </p:nvSpPr>
        <p:spPr>
          <a:xfrm rot="0" flipH="0" flipV="0">
            <a:off x="3679956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6" name="Freeform 9146"/>
          <p:cNvSpPr/>
          <p:nvPr/>
        </p:nvSpPr>
        <p:spPr>
          <a:xfrm rot="0" flipH="0" flipV="0">
            <a:off x="3764843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7" name="Freeform 9147"/>
          <p:cNvSpPr/>
          <p:nvPr/>
        </p:nvSpPr>
        <p:spPr>
          <a:xfrm rot="0" flipH="0" flipV="0">
            <a:off x="3847596" y="2882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8" name="Freeform 9148"/>
          <p:cNvSpPr/>
          <p:nvPr/>
        </p:nvSpPr>
        <p:spPr>
          <a:xfrm rot="0" flipH="0" flipV="0">
            <a:off x="3983842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9" name="Freeform 9149"/>
          <p:cNvSpPr/>
          <p:nvPr/>
        </p:nvSpPr>
        <p:spPr>
          <a:xfrm rot="0" flipH="0" flipV="0">
            <a:off x="4073910" y="2852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0" name="Freeform 9150"/>
          <p:cNvSpPr/>
          <p:nvPr/>
        </p:nvSpPr>
        <p:spPr>
          <a:xfrm rot="0" flipH="0" flipV="0">
            <a:off x="4116582" y="28528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1" name="Freeform 9151"/>
          <p:cNvSpPr/>
          <p:nvPr/>
        </p:nvSpPr>
        <p:spPr>
          <a:xfrm rot="0" flipH="0" flipV="0">
            <a:off x="4158034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2" name="Freeform 9152"/>
          <p:cNvSpPr/>
          <p:nvPr/>
        </p:nvSpPr>
        <p:spPr>
          <a:xfrm rot="0" flipH="0" flipV="0">
            <a:off x="4204669" y="2882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3" name="Freeform 9153"/>
          <p:cNvSpPr/>
          <p:nvPr/>
        </p:nvSpPr>
        <p:spPr>
          <a:xfrm rot="0" flipH="0" flipV="0">
            <a:off x="4326589" y="28821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4" name="Freeform 9154"/>
          <p:cNvSpPr/>
          <p:nvPr/>
        </p:nvSpPr>
        <p:spPr>
          <a:xfrm rot="0" flipH="0" flipV="0">
            <a:off x="4393340" y="28839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5" name="Freeform 9155"/>
          <p:cNvSpPr/>
          <p:nvPr/>
        </p:nvSpPr>
        <p:spPr>
          <a:xfrm rot="0" flipH="0" flipV="0">
            <a:off x="4480513" y="2882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6" name="Freeform 9156"/>
          <p:cNvSpPr/>
          <p:nvPr/>
        </p:nvSpPr>
        <p:spPr>
          <a:xfrm rot="0" flipH="0" flipV="0">
            <a:off x="4623007" y="28821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7" name="Freeform 9157"/>
          <p:cNvSpPr/>
          <p:nvPr/>
        </p:nvSpPr>
        <p:spPr>
          <a:xfrm rot="0" flipH="0" flipV="0">
            <a:off x="4757881" y="28821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8" name="Freeform 9158"/>
          <p:cNvSpPr/>
          <p:nvPr/>
        </p:nvSpPr>
        <p:spPr>
          <a:xfrm rot="0" flipH="0" flipV="0">
            <a:off x="4833472" y="28637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9" name="Freeform 9159"/>
          <p:cNvSpPr/>
          <p:nvPr/>
        </p:nvSpPr>
        <p:spPr>
          <a:xfrm rot="0" flipH="0" flipV="0">
            <a:off x="4900985" y="28826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0" name="Freeform 9160"/>
          <p:cNvSpPr/>
          <p:nvPr/>
        </p:nvSpPr>
        <p:spPr>
          <a:xfrm rot="0" flipH="0" flipV="0">
            <a:off x="4954782" y="28518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1" name="Freeform 9161"/>
          <p:cNvSpPr/>
          <p:nvPr/>
        </p:nvSpPr>
        <p:spPr>
          <a:xfrm rot="0" flipH="0" flipV="0">
            <a:off x="4995168" y="28821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2" name="Freeform 9162"/>
          <p:cNvSpPr/>
          <p:nvPr/>
        </p:nvSpPr>
        <p:spPr>
          <a:xfrm rot="0" flipH="0" flipV="0">
            <a:off x="5085236" y="28821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3" name="Rectangle 9163"/>
          <p:cNvSpPr/>
          <p:nvPr/>
        </p:nvSpPr>
        <p:spPr>
          <a:xfrm rot="0" flipH="0" flipV="0">
            <a:off x="2851575" y="4011269"/>
            <a:ext cx="510793" cy="178154"/>
          </a:xfrm>
          <a:prstGeom prst="rect">
            <a:avLst/>
          </a:prstGeom>
        </p:spPr>
      </p:sp>
      <p:sp>
        <p:nvSpPr>
          <p:cNvPr id="9164" name="Freeform 9164"/>
          <p:cNvSpPr/>
          <p:nvPr/>
        </p:nvSpPr>
        <p:spPr>
          <a:xfrm rot="0" flipH="0" flipV="0">
            <a:off x="2861608" y="4074997"/>
            <a:ext cx="64769" cy="82422"/>
          </a:xfrm>
          <a:custGeom>
            <a:pathLst>
              <a:path w="6477000" h="8242300">
                <a:moveTo>
                  <a:pt x="0" y="0"/>
                </a:moveTo>
                <a:lnTo>
                  <a:pt x="1435100" y="0"/>
                </a:lnTo>
                <a:lnTo>
                  <a:pt x="2628900" y="6362700"/>
                </a:lnTo>
                <a:lnTo>
                  <a:pt x="5067300" y="0"/>
                </a:lnTo>
                <a:lnTo>
                  <a:pt x="6477000" y="0"/>
                </a:lnTo>
                <a:lnTo>
                  <a:pt x="3162300" y="8242300"/>
                </a:lnTo>
                <a:lnTo>
                  <a:pt x="1739900" y="8242300"/>
                </a:lnTo>
                <a:close/>
                <a:moveTo>
                  <a:pt x="72390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5" name="Freeform 9165"/>
          <p:cNvSpPr/>
          <p:nvPr/>
        </p:nvSpPr>
        <p:spPr>
          <a:xfrm rot="0" flipH="0" flipV="0">
            <a:off x="2924769" y="4094047"/>
            <a:ext cx="54567" cy="65150"/>
          </a:xfrm>
          <a:custGeom>
            <a:pathLst>
              <a:path w="5456767" h="6515100">
                <a:moveTo>
                  <a:pt x="2015067" y="6515100"/>
                </a:moveTo>
                <a:cubicBezTo>
                  <a:pt x="1549400" y="6515100"/>
                  <a:pt x="1163108" y="6423025"/>
                  <a:pt x="856192" y="6238875"/>
                </a:cubicBezTo>
                <a:cubicBezTo>
                  <a:pt x="549275" y="6054725"/>
                  <a:pt x="327025" y="5811309"/>
                  <a:pt x="189442" y="5508625"/>
                </a:cubicBezTo>
                <a:cubicBezTo>
                  <a:pt x="51858" y="5205942"/>
                  <a:pt x="0" y="4881034"/>
                  <a:pt x="33867" y="4533900"/>
                </a:cubicBezTo>
                <a:cubicBezTo>
                  <a:pt x="67733" y="4140200"/>
                  <a:pt x="190500" y="3810000"/>
                  <a:pt x="402167" y="3543300"/>
                </a:cubicBezTo>
                <a:cubicBezTo>
                  <a:pt x="613833" y="3276600"/>
                  <a:pt x="897467" y="3074459"/>
                  <a:pt x="1253067" y="2936875"/>
                </a:cubicBezTo>
                <a:cubicBezTo>
                  <a:pt x="1608667" y="2799292"/>
                  <a:pt x="2017183" y="2730500"/>
                  <a:pt x="2478617" y="2730500"/>
                </a:cubicBezTo>
                <a:cubicBezTo>
                  <a:pt x="2749550" y="2730500"/>
                  <a:pt x="3007783" y="2752725"/>
                  <a:pt x="3253317" y="2797175"/>
                </a:cubicBezTo>
                <a:cubicBezTo>
                  <a:pt x="3498850" y="2841625"/>
                  <a:pt x="3738033" y="2899834"/>
                  <a:pt x="3970867" y="2971800"/>
                </a:cubicBezTo>
                <a:lnTo>
                  <a:pt x="4034367" y="2362200"/>
                </a:lnTo>
                <a:cubicBezTo>
                  <a:pt x="4080933" y="1930400"/>
                  <a:pt x="4033308" y="1610784"/>
                  <a:pt x="3891492" y="1403350"/>
                </a:cubicBezTo>
                <a:cubicBezTo>
                  <a:pt x="3749675" y="1195917"/>
                  <a:pt x="3494617" y="1092200"/>
                  <a:pt x="3126317" y="1092200"/>
                </a:cubicBezTo>
                <a:cubicBezTo>
                  <a:pt x="2906183" y="1092200"/>
                  <a:pt x="2712508" y="1128184"/>
                  <a:pt x="2545292" y="1200150"/>
                </a:cubicBezTo>
                <a:cubicBezTo>
                  <a:pt x="2378075" y="1272117"/>
                  <a:pt x="2244725" y="1374775"/>
                  <a:pt x="2145242" y="1508125"/>
                </a:cubicBezTo>
                <a:cubicBezTo>
                  <a:pt x="2045758" y="1641475"/>
                  <a:pt x="1985433" y="1803400"/>
                  <a:pt x="1964267" y="1993900"/>
                </a:cubicBezTo>
                <a:lnTo>
                  <a:pt x="491067" y="1993900"/>
                </a:lnTo>
                <a:cubicBezTo>
                  <a:pt x="533400" y="1515534"/>
                  <a:pt x="677333" y="1130300"/>
                  <a:pt x="922867" y="838200"/>
                </a:cubicBezTo>
                <a:cubicBezTo>
                  <a:pt x="1168400" y="546100"/>
                  <a:pt x="1482725" y="333375"/>
                  <a:pt x="1865842" y="200025"/>
                </a:cubicBezTo>
                <a:cubicBezTo>
                  <a:pt x="2248958" y="66675"/>
                  <a:pt x="2669117" y="0"/>
                  <a:pt x="3126317" y="0"/>
                </a:cubicBezTo>
                <a:cubicBezTo>
                  <a:pt x="3934883" y="0"/>
                  <a:pt x="4531783" y="197909"/>
                  <a:pt x="4917017" y="593725"/>
                </a:cubicBezTo>
                <a:cubicBezTo>
                  <a:pt x="5302250" y="989542"/>
                  <a:pt x="5456767" y="1595967"/>
                  <a:pt x="5380567" y="2413000"/>
                </a:cubicBezTo>
                <a:lnTo>
                  <a:pt x="5012267" y="6337300"/>
                </a:lnTo>
                <a:lnTo>
                  <a:pt x="3843867" y="6337300"/>
                </a:lnTo>
                <a:cubicBezTo>
                  <a:pt x="3835400" y="6197600"/>
                  <a:pt x="3831167" y="6057900"/>
                  <a:pt x="3831167" y="5918200"/>
                </a:cubicBezTo>
                <a:cubicBezTo>
                  <a:pt x="3831167" y="5778500"/>
                  <a:pt x="3826933" y="5638800"/>
                  <a:pt x="3818467" y="5499100"/>
                </a:cubicBezTo>
                <a:cubicBezTo>
                  <a:pt x="3602567" y="5833534"/>
                  <a:pt x="3352800" y="6086475"/>
                  <a:pt x="3069167" y="6257925"/>
                </a:cubicBezTo>
                <a:cubicBezTo>
                  <a:pt x="2785533" y="6429375"/>
                  <a:pt x="2434167" y="6515100"/>
                  <a:pt x="2015067" y="6515100"/>
                </a:cubicBezTo>
                <a:close/>
                <a:moveTo>
                  <a:pt x="-931333" y="6337300"/>
                </a:moveTo>
                <a:moveTo>
                  <a:pt x="2396067" y="5372100"/>
                </a:moveTo>
                <a:cubicBezTo>
                  <a:pt x="2662767" y="5372100"/>
                  <a:pt x="2901950" y="5309659"/>
                  <a:pt x="3113617" y="5184775"/>
                </a:cubicBezTo>
                <a:cubicBezTo>
                  <a:pt x="3325283" y="5059892"/>
                  <a:pt x="3498850" y="4888442"/>
                  <a:pt x="3634317" y="4670425"/>
                </a:cubicBezTo>
                <a:cubicBezTo>
                  <a:pt x="3769783" y="4452409"/>
                  <a:pt x="3852333" y="4203700"/>
                  <a:pt x="3881967" y="3924300"/>
                </a:cubicBezTo>
                <a:cubicBezTo>
                  <a:pt x="3699933" y="3869267"/>
                  <a:pt x="3497792" y="3821642"/>
                  <a:pt x="3275542" y="3781425"/>
                </a:cubicBezTo>
                <a:cubicBezTo>
                  <a:pt x="3053292" y="3741209"/>
                  <a:pt x="2842683" y="3721100"/>
                  <a:pt x="2643717" y="3721100"/>
                </a:cubicBezTo>
                <a:cubicBezTo>
                  <a:pt x="2334683" y="3721100"/>
                  <a:pt x="2067983" y="3783542"/>
                  <a:pt x="1843617" y="3908425"/>
                </a:cubicBezTo>
                <a:cubicBezTo>
                  <a:pt x="1619250" y="4033309"/>
                  <a:pt x="1494367" y="4241800"/>
                  <a:pt x="1468967" y="4533900"/>
                </a:cubicBezTo>
                <a:cubicBezTo>
                  <a:pt x="1452033" y="4775200"/>
                  <a:pt x="1528233" y="4975225"/>
                  <a:pt x="1697567" y="5133975"/>
                </a:cubicBezTo>
                <a:cubicBezTo>
                  <a:pt x="1866900" y="5292725"/>
                  <a:pt x="2099733" y="5372100"/>
                  <a:pt x="2396067" y="5372100"/>
                </a:cubicBezTo>
                <a:close/>
                <a:moveTo>
                  <a:pt x="211667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6" name="Freeform 9166"/>
          <p:cNvSpPr/>
          <p:nvPr/>
        </p:nvSpPr>
        <p:spPr>
          <a:xfrm rot="0" flipH="0" flipV="0">
            <a:off x="2994704" y="4094555"/>
            <a:ext cx="39242" cy="62864"/>
          </a:xfrm>
          <a:custGeom>
            <a:pathLst>
              <a:path w="3924300" h="6286500">
                <a:moveTo>
                  <a:pt x="0" y="6286500"/>
                </a:moveTo>
                <a:lnTo>
                  <a:pt x="584200" y="101600"/>
                </a:lnTo>
                <a:lnTo>
                  <a:pt x="1930400" y="101600"/>
                </a:lnTo>
                <a:lnTo>
                  <a:pt x="1816100" y="1320800"/>
                </a:lnTo>
                <a:cubicBezTo>
                  <a:pt x="2023533" y="872067"/>
                  <a:pt x="2266950" y="539750"/>
                  <a:pt x="2546350" y="323850"/>
                </a:cubicBezTo>
                <a:cubicBezTo>
                  <a:pt x="2825750" y="107950"/>
                  <a:pt x="3126316" y="0"/>
                  <a:pt x="3448050" y="0"/>
                </a:cubicBezTo>
                <a:cubicBezTo>
                  <a:pt x="3528483" y="0"/>
                  <a:pt x="3607858" y="7409"/>
                  <a:pt x="3686175" y="22225"/>
                </a:cubicBezTo>
                <a:cubicBezTo>
                  <a:pt x="3764491" y="37042"/>
                  <a:pt x="3843866" y="59267"/>
                  <a:pt x="3924300" y="88900"/>
                </a:cubicBezTo>
                <a:lnTo>
                  <a:pt x="3759200" y="1587500"/>
                </a:lnTo>
                <a:cubicBezTo>
                  <a:pt x="3657600" y="1562100"/>
                  <a:pt x="3551766" y="1543050"/>
                  <a:pt x="3441700" y="1530350"/>
                </a:cubicBezTo>
                <a:cubicBezTo>
                  <a:pt x="3331633" y="1517650"/>
                  <a:pt x="3227916" y="1511300"/>
                  <a:pt x="3130550" y="1511300"/>
                </a:cubicBezTo>
                <a:cubicBezTo>
                  <a:pt x="2838450" y="1511300"/>
                  <a:pt x="2586566" y="1589617"/>
                  <a:pt x="2374900" y="1746250"/>
                </a:cubicBezTo>
                <a:cubicBezTo>
                  <a:pt x="2163233" y="1902884"/>
                  <a:pt x="1991783" y="2134659"/>
                  <a:pt x="1860550" y="2441575"/>
                </a:cubicBezTo>
                <a:cubicBezTo>
                  <a:pt x="1729316" y="2748492"/>
                  <a:pt x="1644650" y="3128434"/>
                  <a:pt x="1606550" y="3581400"/>
                </a:cubicBezTo>
                <a:lnTo>
                  <a:pt x="1346200" y="6286500"/>
                </a:lnTo>
                <a:close/>
                <a:moveTo>
                  <a:pt x="-1066800" y="62865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7" name="Freeform 9167"/>
          <p:cNvSpPr/>
          <p:nvPr/>
        </p:nvSpPr>
        <p:spPr>
          <a:xfrm rot="0" flipH="0" flipV="0">
            <a:off x="3039069" y="4094047"/>
            <a:ext cx="54567" cy="65150"/>
          </a:xfrm>
          <a:custGeom>
            <a:pathLst>
              <a:path w="5456767" h="6515100">
                <a:moveTo>
                  <a:pt x="2015067" y="6515100"/>
                </a:moveTo>
                <a:cubicBezTo>
                  <a:pt x="1549400" y="6515100"/>
                  <a:pt x="1163108" y="6423025"/>
                  <a:pt x="856192" y="6238875"/>
                </a:cubicBezTo>
                <a:cubicBezTo>
                  <a:pt x="549275" y="6054725"/>
                  <a:pt x="327025" y="5811309"/>
                  <a:pt x="189442" y="5508625"/>
                </a:cubicBezTo>
                <a:cubicBezTo>
                  <a:pt x="51858" y="5205942"/>
                  <a:pt x="0" y="4881034"/>
                  <a:pt x="33867" y="4533900"/>
                </a:cubicBezTo>
                <a:cubicBezTo>
                  <a:pt x="67733" y="4140200"/>
                  <a:pt x="190500" y="3810000"/>
                  <a:pt x="402167" y="3543300"/>
                </a:cubicBezTo>
                <a:cubicBezTo>
                  <a:pt x="613833" y="3276600"/>
                  <a:pt x="897467" y="3074459"/>
                  <a:pt x="1253067" y="2936875"/>
                </a:cubicBezTo>
                <a:cubicBezTo>
                  <a:pt x="1608667" y="2799292"/>
                  <a:pt x="2017183" y="2730500"/>
                  <a:pt x="2478617" y="2730500"/>
                </a:cubicBezTo>
                <a:cubicBezTo>
                  <a:pt x="2749550" y="2730500"/>
                  <a:pt x="3007783" y="2752725"/>
                  <a:pt x="3253317" y="2797175"/>
                </a:cubicBezTo>
                <a:cubicBezTo>
                  <a:pt x="3498850" y="2841625"/>
                  <a:pt x="3738033" y="2899834"/>
                  <a:pt x="3970867" y="2971800"/>
                </a:cubicBezTo>
                <a:lnTo>
                  <a:pt x="4034367" y="2362200"/>
                </a:lnTo>
                <a:cubicBezTo>
                  <a:pt x="4080933" y="1930400"/>
                  <a:pt x="4033308" y="1610784"/>
                  <a:pt x="3891492" y="1403350"/>
                </a:cubicBezTo>
                <a:cubicBezTo>
                  <a:pt x="3749675" y="1195917"/>
                  <a:pt x="3494617" y="1092200"/>
                  <a:pt x="3126317" y="1092200"/>
                </a:cubicBezTo>
                <a:cubicBezTo>
                  <a:pt x="2906183" y="1092200"/>
                  <a:pt x="2712508" y="1128184"/>
                  <a:pt x="2545292" y="1200150"/>
                </a:cubicBezTo>
                <a:cubicBezTo>
                  <a:pt x="2378075" y="1272117"/>
                  <a:pt x="2244725" y="1374775"/>
                  <a:pt x="2145242" y="1508125"/>
                </a:cubicBezTo>
                <a:cubicBezTo>
                  <a:pt x="2045758" y="1641475"/>
                  <a:pt x="1985433" y="1803400"/>
                  <a:pt x="1964267" y="1993900"/>
                </a:cubicBezTo>
                <a:lnTo>
                  <a:pt x="491067" y="1993900"/>
                </a:lnTo>
                <a:cubicBezTo>
                  <a:pt x="533400" y="1515534"/>
                  <a:pt x="677333" y="1130300"/>
                  <a:pt x="922867" y="838200"/>
                </a:cubicBezTo>
                <a:cubicBezTo>
                  <a:pt x="1168400" y="546100"/>
                  <a:pt x="1482725" y="333375"/>
                  <a:pt x="1865842" y="200025"/>
                </a:cubicBezTo>
                <a:cubicBezTo>
                  <a:pt x="2248958" y="66675"/>
                  <a:pt x="2669117" y="0"/>
                  <a:pt x="3126317" y="0"/>
                </a:cubicBezTo>
                <a:cubicBezTo>
                  <a:pt x="3934883" y="0"/>
                  <a:pt x="4531783" y="197909"/>
                  <a:pt x="4917017" y="593725"/>
                </a:cubicBezTo>
                <a:cubicBezTo>
                  <a:pt x="5302250" y="989542"/>
                  <a:pt x="5456767" y="1595967"/>
                  <a:pt x="5380567" y="2413000"/>
                </a:cubicBezTo>
                <a:lnTo>
                  <a:pt x="5012267" y="6337300"/>
                </a:lnTo>
                <a:lnTo>
                  <a:pt x="3843867" y="6337300"/>
                </a:lnTo>
                <a:cubicBezTo>
                  <a:pt x="3835400" y="6197600"/>
                  <a:pt x="3831167" y="6057900"/>
                  <a:pt x="3831167" y="5918200"/>
                </a:cubicBezTo>
                <a:cubicBezTo>
                  <a:pt x="3831167" y="5778500"/>
                  <a:pt x="3826933" y="5638800"/>
                  <a:pt x="3818467" y="5499100"/>
                </a:cubicBezTo>
                <a:cubicBezTo>
                  <a:pt x="3602567" y="5833534"/>
                  <a:pt x="3352800" y="6086475"/>
                  <a:pt x="3069167" y="6257925"/>
                </a:cubicBezTo>
                <a:cubicBezTo>
                  <a:pt x="2785533" y="6429375"/>
                  <a:pt x="2434167" y="6515100"/>
                  <a:pt x="2015067" y="6515100"/>
                </a:cubicBezTo>
                <a:close/>
                <a:moveTo>
                  <a:pt x="-931333" y="6337300"/>
                </a:moveTo>
                <a:moveTo>
                  <a:pt x="2396067" y="5372100"/>
                </a:moveTo>
                <a:cubicBezTo>
                  <a:pt x="2662767" y="5372100"/>
                  <a:pt x="2901950" y="5309659"/>
                  <a:pt x="3113617" y="5184775"/>
                </a:cubicBezTo>
                <a:cubicBezTo>
                  <a:pt x="3325283" y="5059892"/>
                  <a:pt x="3498850" y="4888442"/>
                  <a:pt x="3634317" y="4670425"/>
                </a:cubicBezTo>
                <a:cubicBezTo>
                  <a:pt x="3769783" y="4452409"/>
                  <a:pt x="3852333" y="4203700"/>
                  <a:pt x="3881967" y="3924300"/>
                </a:cubicBezTo>
                <a:cubicBezTo>
                  <a:pt x="3699933" y="3869267"/>
                  <a:pt x="3497792" y="3821642"/>
                  <a:pt x="3275542" y="3781425"/>
                </a:cubicBezTo>
                <a:cubicBezTo>
                  <a:pt x="3053292" y="3741209"/>
                  <a:pt x="2842683" y="3721100"/>
                  <a:pt x="2643717" y="3721100"/>
                </a:cubicBezTo>
                <a:cubicBezTo>
                  <a:pt x="2334683" y="3721100"/>
                  <a:pt x="2067983" y="3783542"/>
                  <a:pt x="1843617" y="3908425"/>
                </a:cubicBezTo>
                <a:cubicBezTo>
                  <a:pt x="1619250" y="4033309"/>
                  <a:pt x="1494367" y="4241800"/>
                  <a:pt x="1468967" y="4533900"/>
                </a:cubicBezTo>
                <a:cubicBezTo>
                  <a:pt x="1452033" y="4775200"/>
                  <a:pt x="1528233" y="4975225"/>
                  <a:pt x="1697567" y="5133975"/>
                </a:cubicBezTo>
                <a:cubicBezTo>
                  <a:pt x="1866900" y="5292725"/>
                  <a:pt x="2099733" y="5372100"/>
                  <a:pt x="2396067" y="5372100"/>
                </a:cubicBezTo>
                <a:close/>
                <a:moveTo>
                  <a:pt x="211667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8" name="Freeform 9168"/>
          <p:cNvSpPr/>
          <p:nvPr/>
        </p:nvSpPr>
        <p:spPr>
          <a:xfrm rot="0" flipH="0" flipV="0">
            <a:off x="3109342" y="4095571"/>
            <a:ext cx="55795" cy="62991"/>
          </a:xfrm>
          <a:custGeom>
            <a:pathLst>
              <a:path w="5579534" h="6299200">
                <a:moveTo>
                  <a:pt x="1947334" y="6299200"/>
                </a:moveTo>
                <a:cubicBezTo>
                  <a:pt x="1553634" y="6299200"/>
                  <a:pt x="1204384" y="6219825"/>
                  <a:pt x="899584" y="6061075"/>
                </a:cubicBezTo>
                <a:cubicBezTo>
                  <a:pt x="594784" y="5902325"/>
                  <a:pt x="364067" y="5650442"/>
                  <a:pt x="207434" y="5305425"/>
                </a:cubicBezTo>
                <a:cubicBezTo>
                  <a:pt x="50800" y="4960409"/>
                  <a:pt x="0" y="4504267"/>
                  <a:pt x="55034" y="3937000"/>
                </a:cubicBezTo>
                <a:lnTo>
                  <a:pt x="436034" y="0"/>
                </a:lnTo>
                <a:lnTo>
                  <a:pt x="1782234" y="0"/>
                </a:lnTo>
                <a:lnTo>
                  <a:pt x="1413934" y="3784600"/>
                </a:lnTo>
                <a:cubicBezTo>
                  <a:pt x="1384300" y="4186767"/>
                  <a:pt x="1447800" y="4488392"/>
                  <a:pt x="1604434" y="4689475"/>
                </a:cubicBezTo>
                <a:cubicBezTo>
                  <a:pt x="1761067" y="4890559"/>
                  <a:pt x="1993900" y="4991100"/>
                  <a:pt x="2302934" y="4991100"/>
                </a:cubicBezTo>
                <a:cubicBezTo>
                  <a:pt x="2569634" y="4991100"/>
                  <a:pt x="2820459" y="4913842"/>
                  <a:pt x="3055409" y="4759325"/>
                </a:cubicBezTo>
                <a:cubicBezTo>
                  <a:pt x="3290359" y="4604809"/>
                  <a:pt x="3488267" y="4376209"/>
                  <a:pt x="3649134" y="4073525"/>
                </a:cubicBezTo>
                <a:cubicBezTo>
                  <a:pt x="3810000" y="3770842"/>
                  <a:pt x="3911600" y="3395134"/>
                  <a:pt x="3953934" y="2946400"/>
                </a:cubicBezTo>
                <a:lnTo>
                  <a:pt x="4233334" y="0"/>
                </a:lnTo>
                <a:lnTo>
                  <a:pt x="5579534" y="0"/>
                </a:lnTo>
                <a:lnTo>
                  <a:pt x="5008034" y="6184900"/>
                </a:lnTo>
                <a:lnTo>
                  <a:pt x="3649134" y="6184900"/>
                </a:lnTo>
                <a:lnTo>
                  <a:pt x="3750734" y="5080000"/>
                </a:lnTo>
                <a:cubicBezTo>
                  <a:pt x="3534834" y="5490634"/>
                  <a:pt x="3272367" y="5796492"/>
                  <a:pt x="2963334" y="5997575"/>
                </a:cubicBezTo>
                <a:cubicBezTo>
                  <a:pt x="2654300" y="6198658"/>
                  <a:pt x="2315634" y="6299200"/>
                  <a:pt x="1947334" y="6299200"/>
                </a:cubicBezTo>
                <a:close/>
                <a:moveTo>
                  <a:pt x="-1214966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9" name="Freeform 9169"/>
          <p:cNvSpPr/>
          <p:nvPr/>
        </p:nvSpPr>
        <p:spPr>
          <a:xfrm rot="0" flipH="0" flipV="0">
            <a:off x="3176864" y="4094047"/>
            <a:ext cx="50461" cy="65150"/>
          </a:xfrm>
          <a:custGeom>
            <a:pathLst>
              <a:path w="5046133" h="6515100">
                <a:moveTo>
                  <a:pt x="2319867" y="6515100"/>
                </a:moveTo>
                <a:cubicBezTo>
                  <a:pt x="1858433" y="6515100"/>
                  <a:pt x="1448858" y="6434666"/>
                  <a:pt x="1091142" y="6273800"/>
                </a:cubicBezTo>
                <a:cubicBezTo>
                  <a:pt x="733425" y="6112934"/>
                  <a:pt x="458258" y="5879042"/>
                  <a:pt x="265642" y="5572125"/>
                </a:cubicBezTo>
                <a:cubicBezTo>
                  <a:pt x="73025" y="5265209"/>
                  <a:pt x="0" y="4893734"/>
                  <a:pt x="46567" y="4457700"/>
                </a:cubicBezTo>
                <a:lnTo>
                  <a:pt x="1303867" y="4457700"/>
                </a:lnTo>
                <a:cubicBezTo>
                  <a:pt x="1274233" y="4741334"/>
                  <a:pt x="1352550" y="4958292"/>
                  <a:pt x="1538817" y="5108575"/>
                </a:cubicBezTo>
                <a:cubicBezTo>
                  <a:pt x="1725083" y="5258859"/>
                  <a:pt x="1981200" y="5334000"/>
                  <a:pt x="2307167" y="5334000"/>
                </a:cubicBezTo>
                <a:cubicBezTo>
                  <a:pt x="2650067" y="5334000"/>
                  <a:pt x="2918883" y="5263092"/>
                  <a:pt x="3113617" y="5121275"/>
                </a:cubicBezTo>
                <a:cubicBezTo>
                  <a:pt x="3308350" y="4979459"/>
                  <a:pt x="3418417" y="4809067"/>
                  <a:pt x="3443817" y="4610100"/>
                </a:cubicBezTo>
                <a:cubicBezTo>
                  <a:pt x="3464983" y="4423834"/>
                  <a:pt x="3409950" y="4280959"/>
                  <a:pt x="3278717" y="4181475"/>
                </a:cubicBezTo>
                <a:cubicBezTo>
                  <a:pt x="3147483" y="4081992"/>
                  <a:pt x="2984500" y="3996267"/>
                  <a:pt x="2789767" y="3924300"/>
                </a:cubicBezTo>
                <a:lnTo>
                  <a:pt x="1621367" y="3441700"/>
                </a:lnTo>
                <a:cubicBezTo>
                  <a:pt x="1214967" y="3280834"/>
                  <a:pt x="906992" y="3056467"/>
                  <a:pt x="697442" y="2768600"/>
                </a:cubicBezTo>
                <a:cubicBezTo>
                  <a:pt x="487892" y="2480734"/>
                  <a:pt x="404283" y="2137834"/>
                  <a:pt x="446617" y="1739900"/>
                </a:cubicBezTo>
                <a:cubicBezTo>
                  <a:pt x="484717" y="1380067"/>
                  <a:pt x="611717" y="1071034"/>
                  <a:pt x="827617" y="812800"/>
                </a:cubicBezTo>
                <a:cubicBezTo>
                  <a:pt x="1043517" y="554567"/>
                  <a:pt x="1331383" y="354542"/>
                  <a:pt x="1691217" y="212725"/>
                </a:cubicBezTo>
                <a:cubicBezTo>
                  <a:pt x="2051050" y="70909"/>
                  <a:pt x="2459567" y="0"/>
                  <a:pt x="2916767" y="0"/>
                </a:cubicBezTo>
                <a:cubicBezTo>
                  <a:pt x="3657600" y="0"/>
                  <a:pt x="4200525" y="173567"/>
                  <a:pt x="4545542" y="520700"/>
                </a:cubicBezTo>
                <a:cubicBezTo>
                  <a:pt x="4890558" y="867834"/>
                  <a:pt x="5046133" y="1303867"/>
                  <a:pt x="5012267" y="1828800"/>
                </a:cubicBezTo>
                <a:lnTo>
                  <a:pt x="3742267" y="1828800"/>
                </a:lnTo>
                <a:cubicBezTo>
                  <a:pt x="3742267" y="1617134"/>
                  <a:pt x="3666067" y="1454150"/>
                  <a:pt x="3513667" y="1339850"/>
                </a:cubicBezTo>
                <a:cubicBezTo>
                  <a:pt x="3361267" y="1225550"/>
                  <a:pt x="3145367" y="1168400"/>
                  <a:pt x="2865967" y="1168400"/>
                </a:cubicBezTo>
                <a:cubicBezTo>
                  <a:pt x="2658533" y="1168400"/>
                  <a:pt x="2481792" y="1199092"/>
                  <a:pt x="2335742" y="1260475"/>
                </a:cubicBezTo>
                <a:cubicBezTo>
                  <a:pt x="2189692" y="1321859"/>
                  <a:pt x="2077508" y="1401234"/>
                  <a:pt x="1999192" y="1498600"/>
                </a:cubicBezTo>
                <a:cubicBezTo>
                  <a:pt x="1920875" y="1595967"/>
                  <a:pt x="1873250" y="1701800"/>
                  <a:pt x="1856317" y="1816100"/>
                </a:cubicBezTo>
                <a:cubicBezTo>
                  <a:pt x="1835150" y="1981200"/>
                  <a:pt x="1884892" y="2116667"/>
                  <a:pt x="2005542" y="2222500"/>
                </a:cubicBezTo>
                <a:cubicBezTo>
                  <a:pt x="2126192" y="2328334"/>
                  <a:pt x="2277533" y="2413000"/>
                  <a:pt x="2459567" y="2476500"/>
                </a:cubicBezTo>
                <a:lnTo>
                  <a:pt x="3729567" y="3022600"/>
                </a:lnTo>
                <a:cubicBezTo>
                  <a:pt x="4110567" y="3170767"/>
                  <a:pt x="4416425" y="3372909"/>
                  <a:pt x="4647142" y="3629025"/>
                </a:cubicBezTo>
                <a:cubicBezTo>
                  <a:pt x="4877858" y="3885142"/>
                  <a:pt x="4974167" y="4212167"/>
                  <a:pt x="4936067" y="4610100"/>
                </a:cubicBezTo>
                <a:cubicBezTo>
                  <a:pt x="4906433" y="4927600"/>
                  <a:pt x="4784725" y="5232400"/>
                  <a:pt x="4570942" y="5524500"/>
                </a:cubicBezTo>
                <a:cubicBezTo>
                  <a:pt x="4357158" y="5816600"/>
                  <a:pt x="4059767" y="6054725"/>
                  <a:pt x="3678767" y="6238875"/>
                </a:cubicBezTo>
                <a:cubicBezTo>
                  <a:pt x="3297767" y="6423025"/>
                  <a:pt x="2844800" y="6515100"/>
                  <a:pt x="2319867" y="6515100"/>
                </a:cubicBezTo>
                <a:close/>
                <a:moveTo>
                  <a:pt x="-867833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0" name="Freeform 9170"/>
          <p:cNvSpPr/>
          <p:nvPr/>
        </p:nvSpPr>
        <p:spPr>
          <a:xfrm rot="0" flipH="0" flipV="0">
            <a:off x="3236639" y="4099381"/>
            <a:ext cx="23198" cy="57022"/>
          </a:xfrm>
          <a:custGeom>
            <a:pathLst>
              <a:path w="2319866" h="5702300">
                <a:moveTo>
                  <a:pt x="1250950" y="2006600"/>
                </a:moveTo>
                <a:cubicBezTo>
                  <a:pt x="971550" y="2006600"/>
                  <a:pt x="755650" y="1909234"/>
                  <a:pt x="603250" y="1714500"/>
                </a:cubicBezTo>
                <a:cubicBezTo>
                  <a:pt x="450850" y="1519767"/>
                  <a:pt x="385233" y="1282700"/>
                  <a:pt x="406400" y="1003300"/>
                </a:cubicBezTo>
                <a:cubicBezTo>
                  <a:pt x="436033" y="711200"/>
                  <a:pt x="548216" y="470959"/>
                  <a:pt x="742950" y="282575"/>
                </a:cubicBezTo>
                <a:cubicBezTo>
                  <a:pt x="937683" y="94192"/>
                  <a:pt x="1168400" y="0"/>
                  <a:pt x="1435100" y="0"/>
                </a:cubicBezTo>
                <a:cubicBezTo>
                  <a:pt x="1706033" y="0"/>
                  <a:pt x="1922991" y="96309"/>
                  <a:pt x="2085975" y="288925"/>
                </a:cubicBezTo>
                <a:cubicBezTo>
                  <a:pt x="2248958" y="481542"/>
                  <a:pt x="2319866" y="719667"/>
                  <a:pt x="2298700" y="1003300"/>
                </a:cubicBezTo>
                <a:cubicBezTo>
                  <a:pt x="2277533" y="1295400"/>
                  <a:pt x="2166408" y="1535642"/>
                  <a:pt x="1965325" y="1724025"/>
                </a:cubicBezTo>
                <a:cubicBezTo>
                  <a:pt x="1764241" y="1912409"/>
                  <a:pt x="1526116" y="2006600"/>
                  <a:pt x="1250950" y="2006600"/>
                </a:cubicBezTo>
                <a:close/>
                <a:moveTo>
                  <a:pt x="3149600" y="5803900"/>
                </a:moveTo>
                <a:moveTo>
                  <a:pt x="863600" y="5702300"/>
                </a:moveTo>
                <a:cubicBezTo>
                  <a:pt x="571500" y="5702300"/>
                  <a:pt x="352425" y="5599642"/>
                  <a:pt x="206375" y="5394325"/>
                </a:cubicBezTo>
                <a:cubicBezTo>
                  <a:pt x="60325" y="5189009"/>
                  <a:pt x="0" y="4957234"/>
                  <a:pt x="25400" y="4699000"/>
                </a:cubicBezTo>
                <a:cubicBezTo>
                  <a:pt x="50800" y="4411134"/>
                  <a:pt x="161925" y="4171950"/>
                  <a:pt x="358775" y="3981450"/>
                </a:cubicBezTo>
                <a:cubicBezTo>
                  <a:pt x="555625" y="3790950"/>
                  <a:pt x="787400" y="3695700"/>
                  <a:pt x="1054100" y="3695700"/>
                </a:cubicBezTo>
                <a:cubicBezTo>
                  <a:pt x="1333500" y="3695700"/>
                  <a:pt x="1553633" y="3794125"/>
                  <a:pt x="1714500" y="3990975"/>
                </a:cubicBezTo>
                <a:cubicBezTo>
                  <a:pt x="1875366" y="4187825"/>
                  <a:pt x="1943100" y="4423834"/>
                  <a:pt x="1917700" y="4699000"/>
                </a:cubicBezTo>
                <a:cubicBezTo>
                  <a:pt x="1896533" y="4986867"/>
                  <a:pt x="1785408" y="5226050"/>
                  <a:pt x="1584325" y="5416550"/>
                </a:cubicBezTo>
                <a:cubicBezTo>
                  <a:pt x="1383241" y="5607050"/>
                  <a:pt x="1143000" y="5702300"/>
                  <a:pt x="863600" y="5702300"/>
                </a:cubicBezTo>
                <a:close/>
                <a:moveTo>
                  <a:pt x="-546100" y="5803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1" name="Freeform 9171"/>
          <p:cNvSpPr/>
          <p:nvPr/>
        </p:nvSpPr>
        <p:spPr>
          <a:xfrm rot="0" flipH="0" flipV="0">
            <a:off x="3298318" y="4073346"/>
            <a:ext cx="63457" cy="85851"/>
          </a:xfrm>
          <a:custGeom>
            <a:pathLst>
              <a:path w="6345767" h="8585200">
                <a:moveTo>
                  <a:pt x="2760134" y="8585200"/>
                </a:moveTo>
                <a:cubicBezTo>
                  <a:pt x="2150534" y="8585200"/>
                  <a:pt x="1629834" y="8428566"/>
                  <a:pt x="1198034" y="8115300"/>
                </a:cubicBezTo>
                <a:cubicBezTo>
                  <a:pt x="766234" y="7802034"/>
                  <a:pt x="450850" y="7327900"/>
                  <a:pt x="251884" y="6692900"/>
                </a:cubicBezTo>
                <a:cubicBezTo>
                  <a:pt x="52917" y="6057900"/>
                  <a:pt x="0" y="5257800"/>
                  <a:pt x="93134" y="4292600"/>
                </a:cubicBezTo>
                <a:cubicBezTo>
                  <a:pt x="182034" y="3323167"/>
                  <a:pt x="386292" y="2520950"/>
                  <a:pt x="705909" y="1885950"/>
                </a:cubicBezTo>
                <a:cubicBezTo>
                  <a:pt x="1025525" y="1250950"/>
                  <a:pt x="1430867" y="777875"/>
                  <a:pt x="1921934" y="466725"/>
                </a:cubicBezTo>
                <a:cubicBezTo>
                  <a:pt x="2413000" y="155575"/>
                  <a:pt x="2963334" y="0"/>
                  <a:pt x="3572934" y="0"/>
                </a:cubicBezTo>
                <a:cubicBezTo>
                  <a:pt x="4178300" y="0"/>
                  <a:pt x="4699000" y="155575"/>
                  <a:pt x="5135034" y="466725"/>
                </a:cubicBezTo>
                <a:cubicBezTo>
                  <a:pt x="5571067" y="777875"/>
                  <a:pt x="5889625" y="1250950"/>
                  <a:pt x="6090709" y="1885950"/>
                </a:cubicBezTo>
                <a:cubicBezTo>
                  <a:pt x="6291792" y="2520950"/>
                  <a:pt x="6345767" y="3323167"/>
                  <a:pt x="6252634" y="4292600"/>
                </a:cubicBezTo>
                <a:cubicBezTo>
                  <a:pt x="6159500" y="5257800"/>
                  <a:pt x="5952067" y="6057900"/>
                  <a:pt x="5630334" y="6692900"/>
                </a:cubicBezTo>
                <a:cubicBezTo>
                  <a:pt x="5308600" y="7327900"/>
                  <a:pt x="4901142" y="7802034"/>
                  <a:pt x="4407959" y="8115300"/>
                </a:cubicBezTo>
                <a:cubicBezTo>
                  <a:pt x="3914775" y="8428566"/>
                  <a:pt x="3365500" y="8585200"/>
                  <a:pt x="2760134" y="8585200"/>
                </a:cubicBezTo>
                <a:close/>
                <a:moveTo>
                  <a:pt x="-1011766" y="8407400"/>
                </a:moveTo>
                <a:moveTo>
                  <a:pt x="2887134" y="7200900"/>
                </a:moveTo>
                <a:cubicBezTo>
                  <a:pt x="3420534" y="7200900"/>
                  <a:pt x="3859742" y="6951134"/>
                  <a:pt x="4204759" y="6451600"/>
                </a:cubicBezTo>
                <a:cubicBezTo>
                  <a:pt x="4549775" y="5952067"/>
                  <a:pt x="4766734" y="5232400"/>
                  <a:pt x="4855634" y="4292600"/>
                </a:cubicBezTo>
                <a:cubicBezTo>
                  <a:pt x="4944534" y="3344334"/>
                  <a:pt x="4865159" y="2618317"/>
                  <a:pt x="4617509" y="2114550"/>
                </a:cubicBezTo>
                <a:cubicBezTo>
                  <a:pt x="4369859" y="1610784"/>
                  <a:pt x="3979334" y="1358900"/>
                  <a:pt x="3445934" y="1358900"/>
                </a:cubicBezTo>
                <a:cubicBezTo>
                  <a:pt x="2912534" y="1358900"/>
                  <a:pt x="2474384" y="1610784"/>
                  <a:pt x="2131484" y="2114550"/>
                </a:cubicBezTo>
                <a:cubicBezTo>
                  <a:pt x="1788584" y="2618317"/>
                  <a:pt x="1574800" y="3344334"/>
                  <a:pt x="1490134" y="4292600"/>
                </a:cubicBezTo>
                <a:cubicBezTo>
                  <a:pt x="1397000" y="5232400"/>
                  <a:pt x="1473200" y="5952067"/>
                  <a:pt x="1718734" y="6451600"/>
                </a:cubicBezTo>
                <a:cubicBezTo>
                  <a:pt x="1964267" y="6951134"/>
                  <a:pt x="2353734" y="7200900"/>
                  <a:pt x="2887134" y="7200900"/>
                </a:cubicBezTo>
                <a:close/>
                <a:moveTo>
                  <a:pt x="372534" y="84074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2" name="Rectangle 9172"/>
          <p:cNvSpPr/>
          <p:nvPr/>
        </p:nvSpPr>
        <p:spPr>
          <a:xfrm rot="0" flipH="0" flipV="0">
            <a:off x="2851575" y="4777019"/>
            <a:ext cx="639318" cy="178154"/>
          </a:xfrm>
          <a:prstGeom prst="rect">
            <a:avLst/>
          </a:prstGeom>
        </p:spPr>
      </p:sp>
      <p:sp>
        <p:nvSpPr>
          <p:cNvPr id="9173" name="Freeform 9173"/>
          <p:cNvSpPr/>
          <p:nvPr/>
        </p:nvSpPr>
        <p:spPr>
          <a:xfrm rot="0" flipH="0" flipV="0">
            <a:off x="2861608" y="4840748"/>
            <a:ext cx="64769" cy="82422"/>
          </a:xfrm>
          <a:custGeom>
            <a:pathLst>
              <a:path w="6477000" h="8242300">
                <a:moveTo>
                  <a:pt x="0" y="0"/>
                </a:moveTo>
                <a:lnTo>
                  <a:pt x="1435100" y="0"/>
                </a:lnTo>
                <a:lnTo>
                  <a:pt x="2628900" y="6362700"/>
                </a:lnTo>
                <a:lnTo>
                  <a:pt x="5067300" y="0"/>
                </a:lnTo>
                <a:lnTo>
                  <a:pt x="6477000" y="0"/>
                </a:lnTo>
                <a:lnTo>
                  <a:pt x="3162300" y="8242300"/>
                </a:lnTo>
                <a:lnTo>
                  <a:pt x="1739900" y="8242300"/>
                </a:lnTo>
                <a:close/>
                <a:moveTo>
                  <a:pt x="7239000" y="8242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4" name="Freeform 9174"/>
          <p:cNvSpPr/>
          <p:nvPr/>
        </p:nvSpPr>
        <p:spPr>
          <a:xfrm rot="0" flipH="0" flipV="0">
            <a:off x="2924769" y="4859798"/>
            <a:ext cx="54567" cy="65150"/>
          </a:xfrm>
          <a:custGeom>
            <a:pathLst>
              <a:path w="5456767" h="6515100">
                <a:moveTo>
                  <a:pt x="2015067" y="6515100"/>
                </a:moveTo>
                <a:cubicBezTo>
                  <a:pt x="1549400" y="6515100"/>
                  <a:pt x="1163108" y="6423025"/>
                  <a:pt x="856192" y="6238875"/>
                </a:cubicBezTo>
                <a:cubicBezTo>
                  <a:pt x="549275" y="6054725"/>
                  <a:pt x="327025" y="5811309"/>
                  <a:pt x="189442" y="5508625"/>
                </a:cubicBezTo>
                <a:cubicBezTo>
                  <a:pt x="51858" y="5205942"/>
                  <a:pt x="0" y="4881034"/>
                  <a:pt x="33867" y="4533900"/>
                </a:cubicBezTo>
                <a:cubicBezTo>
                  <a:pt x="67733" y="4140200"/>
                  <a:pt x="190500" y="3810000"/>
                  <a:pt x="402167" y="3543300"/>
                </a:cubicBezTo>
                <a:cubicBezTo>
                  <a:pt x="613833" y="3276600"/>
                  <a:pt x="897467" y="3074459"/>
                  <a:pt x="1253067" y="2936875"/>
                </a:cubicBezTo>
                <a:cubicBezTo>
                  <a:pt x="1608667" y="2799292"/>
                  <a:pt x="2017183" y="2730500"/>
                  <a:pt x="2478617" y="2730500"/>
                </a:cubicBezTo>
                <a:cubicBezTo>
                  <a:pt x="2749550" y="2730500"/>
                  <a:pt x="3007783" y="2752725"/>
                  <a:pt x="3253317" y="2797175"/>
                </a:cubicBezTo>
                <a:cubicBezTo>
                  <a:pt x="3498850" y="2841625"/>
                  <a:pt x="3738033" y="2899834"/>
                  <a:pt x="3970867" y="2971800"/>
                </a:cubicBezTo>
                <a:lnTo>
                  <a:pt x="4034367" y="2362200"/>
                </a:lnTo>
                <a:cubicBezTo>
                  <a:pt x="4080933" y="1930400"/>
                  <a:pt x="4033308" y="1610784"/>
                  <a:pt x="3891492" y="1403350"/>
                </a:cubicBezTo>
                <a:cubicBezTo>
                  <a:pt x="3749675" y="1195917"/>
                  <a:pt x="3494617" y="1092200"/>
                  <a:pt x="3126317" y="1092200"/>
                </a:cubicBezTo>
                <a:cubicBezTo>
                  <a:pt x="2906183" y="1092200"/>
                  <a:pt x="2712508" y="1128184"/>
                  <a:pt x="2545292" y="1200150"/>
                </a:cubicBezTo>
                <a:cubicBezTo>
                  <a:pt x="2378075" y="1272117"/>
                  <a:pt x="2244725" y="1374775"/>
                  <a:pt x="2145242" y="1508125"/>
                </a:cubicBezTo>
                <a:cubicBezTo>
                  <a:pt x="2045758" y="1641475"/>
                  <a:pt x="1985433" y="1803400"/>
                  <a:pt x="1964267" y="1993900"/>
                </a:cubicBezTo>
                <a:lnTo>
                  <a:pt x="491067" y="1993900"/>
                </a:lnTo>
                <a:cubicBezTo>
                  <a:pt x="533400" y="1515534"/>
                  <a:pt x="677333" y="1130300"/>
                  <a:pt x="922867" y="838200"/>
                </a:cubicBezTo>
                <a:cubicBezTo>
                  <a:pt x="1168400" y="546100"/>
                  <a:pt x="1482725" y="333375"/>
                  <a:pt x="1865842" y="200025"/>
                </a:cubicBezTo>
                <a:cubicBezTo>
                  <a:pt x="2248958" y="66675"/>
                  <a:pt x="2669117" y="0"/>
                  <a:pt x="3126317" y="0"/>
                </a:cubicBezTo>
                <a:cubicBezTo>
                  <a:pt x="3934883" y="0"/>
                  <a:pt x="4531783" y="197909"/>
                  <a:pt x="4917017" y="593725"/>
                </a:cubicBezTo>
                <a:cubicBezTo>
                  <a:pt x="5302250" y="989542"/>
                  <a:pt x="5456767" y="1595967"/>
                  <a:pt x="5380567" y="2413000"/>
                </a:cubicBezTo>
                <a:lnTo>
                  <a:pt x="5012267" y="6337300"/>
                </a:lnTo>
                <a:lnTo>
                  <a:pt x="3843867" y="6337300"/>
                </a:lnTo>
                <a:cubicBezTo>
                  <a:pt x="3835400" y="6197600"/>
                  <a:pt x="3831167" y="6057900"/>
                  <a:pt x="3831167" y="5918200"/>
                </a:cubicBezTo>
                <a:cubicBezTo>
                  <a:pt x="3831167" y="5778500"/>
                  <a:pt x="3826933" y="5638800"/>
                  <a:pt x="3818467" y="5499100"/>
                </a:cubicBezTo>
                <a:cubicBezTo>
                  <a:pt x="3602567" y="5833534"/>
                  <a:pt x="3352800" y="6086475"/>
                  <a:pt x="3069167" y="6257925"/>
                </a:cubicBezTo>
                <a:cubicBezTo>
                  <a:pt x="2785533" y="6429375"/>
                  <a:pt x="2434167" y="6515100"/>
                  <a:pt x="2015067" y="6515100"/>
                </a:cubicBezTo>
                <a:close/>
                <a:moveTo>
                  <a:pt x="-931333" y="6337300"/>
                </a:moveTo>
                <a:moveTo>
                  <a:pt x="2396067" y="5372100"/>
                </a:moveTo>
                <a:cubicBezTo>
                  <a:pt x="2662767" y="5372100"/>
                  <a:pt x="2901950" y="5309659"/>
                  <a:pt x="3113617" y="5184775"/>
                </a:cubicBezTo>
                <a:cubicBezTo>
                  <a:pt x="3325283" y="5059892"/>
                  <a:pt x="3498850" y="4888442"/>
                  <a:pt x="3634317" y="4670425"/>
                </a:cubicBezTo>
                <a:cubicBezTo>
                  <a:pt x="3769783" y="4452409"/>
                  <a:pt x="3852333" y="4203700"/>
                  <a:pt x="3881967" y="3924300"/>
                </a:cubicBezTo>
                <a:cubicBezTo>
                  <a:pt x="3699933" y="3869267"/>
                  <a:pt x="3497792" y="3821642"/>
                  <a:pt x="3275542" y="3781425"/>
                </a:cubicBezTo>
                <a:cubicBezTo>
                  <a:pt x="3053292" y="3741209"/>
                  <a:pt x="2842683" y="3721100"/>
                  <a:pt x="2643717" y="3721100"/>
                </a:cubicBezTo>
                <a:cubicBezTo>
                  <a:pt x="2334683" y="3721100"/>
                  <a:pt x="2067983" y="3783542"/>
                  <a:pt x="1843617" y="3908425"/>
                </a:cubicBezTo>
                <a:cubicBezTo>
                  <a:pt x="1619250" y="4033309"/>
                  <a:pt x="1494367" y="4241800"/>
                  <a:pt x="1468967" y="4533900"/>
                </a:cubicBezTo>
                <a:cubicBezTo>
                  <a:pt x="1452033" y="4775200"/>
                  <a:pt x="1528233" y="4975225"/>
                  <a:pt x="1697567" y="5133975"/>
                </a:cubicBezTo>
                <a:cubicBezTo>
                  <a:pt x="1866900" y="5292725"/>
                  <a:pt x="2099733" y="5372100"/>
                  <a:pt x="2396067" y="5372100"/>
                </a:cubicBezTo>
                <a:close/>
                <a:moveTo>
                  <a:pt x="211667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5" name="Freeform 9175"/>
          <p:cNvSpPr/>
          <p:nvPr/>
        </p:nvSpPr>
        <p:spPr>
          <a:xfrm rot="0" flipH="0" flipV="0">
            <a:off x="2994704" y="4860306"/>
            <a:ext cx="39242" cy="62864"/>
          </a:xfrm>
          <a:custGeom>
            <a:pathLst>
              <a:path w="3924300" h="6286500">
                <a:moveTo>
                  <a:pt x="0" y="6286500"/>
                </a:moveTo>
                <a:lnTo>
                  <a:pt x="584200" y="101600"/>
                </a:lnTo>
                <a:lnTo>
                  <a:pt x="1930400" y="101600"/>
                </a:lnTo>
                <a:lnTo>
                  <a:pt x="1816100" y="1320800"/>
                </a:lnTo>
                <a:cubicBezTo>
                  <a:pt x="2023533" y="872067"/>
                  <a:pt x="2266950" y="539750"/>
                  <a:pt x="2546350" y="323850"/>
                </a:cubicBezTo>
                <a:cubicBezTo>
                  <a:pt x="2825750" y="107950"/>
                  <a:pt x="3126316" y="0"/>
                  <a:pt x="3448050" y="0"/>
                </a:cubicBezTo>
                <a:cubicBezTo>
                  <a:pt x="3528483" y="0"/>
                  <a:pt x="3607858" y="7409"/>
                  <a:pt x="3686175" y="22225"/>
                </a:cubicBezTo>
                <a:cubicBezTo>
                  <a:pt x="3764491" y="37042"/>
                  <a:pt x="3843866" y="59267"/>
                  <a:pt x="3924300" y="88900"/>
                </a:cubicBezTo>
                <a:lnTo>
                  <a:pt x="3759200" y="1587500"/>
                </a:lnTo>
                <a:cubicBezTo>
                  <a:pt x="3657600" y="1562100"/>
                  <a:pt x="3551766" y="1543050"/>
                  <a:pt x="3441700" y="1530350"/>
                </a:cubicBezTo>
                <a:cubicBezTo>
                  <a:pt x="3331633" y="1517650"/>
                  <a:pt x="3227916" y="1511300"/>
                  <a:pt x="3130550" y="1511300"/>
                </a:cubicBezTo>
                <a:cubicBezTo>
                  <a:pt x="2838450" y="1511300"/>
                  <a:pt x="2586566" y="1589617"/>
                  <a:pt x="2374900" y="1746250"/>
                </a:cubicBezTo>
                <a:cubicBezTo>
                  <a:pt x="2163233" y="1902884"/>
                  <a:pt x="1991783" y="2134659"/>
                  <a:pt x="1860550" y="2441575"/>
                </a:cubicBezTo>
                <a:cubicBezTo>
                  <a:pt x="1729316" y="2748492"/>
                  <a:pt x="1644650" y="3128434"/>
                  <a:pt x="1606550" y="3581400"/>
                </a:cubicBezTo>
                <a:lnTo>
                  <a:pt x="1346200" y="6286500"/>
                </a:lnTo>
                <a:close/>
                <a:moveTo>
                  <a:pt x="-1066800" y="62865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6" name="Freeform 9176"/>
          <p:cNvSpPr/>
          <p:nvPr/>
        </p:nvSpPr>
        <p:spPr>
          <a:xfrm rot="0" flipH="0" flipV="0">
            <a:off x="3039069" y="4859798"/>
            <a:ext cx="54567" cy="65150"/>
          </a:xfrm>
          <a:custGeom>
            <a:pathLst>
              <a:path w="5456767" h="6515100">
                <a:moveTo>
                  <a:pt x="2015067" y="6515100"/>
                </a:moveTo>
                <a:cubicBezTo>
                  <a:pt x="1549400" y="6515100"/>
                  <a:pt x="1163108" y="6423025"/>
                  <a:pt x="856192" y="6238875"/>
                </a:cubicBezTo>
                <a:cubicBezTo>
                  <a:pt x="549275" y="6054725"/>
                  <a:pt x="327025" y="5811309"/>
                  <a:pt x="189442" y="5508625"/>
                </a:cubicBezTo>
                <a:cubicBezTo>
                  <a:pt x="51858" y="5205942"/>
                  <a:pt x="0" y="4881034"/>
                  <a:pt x="33867" y="4533900"/>
                </a:cubicBezTo>
                <a:cubicBezTo>
                  <a:pt x="67733" y="4140200"/>
                  <a:pt x="190500" y="3810000"/>
                  <a:pt x="402167" y="3543300"/>
                </a:cubicBezTo>
                <a:cubicBezTo>
                  <a:pt x="613833" y="3276600"/>
                  <a:pt x="897467" y="3074459"/>
                  <a:pt x="1253067" y="2936875"/>
                </a:cubicBezTo>
                <a:cubicBezTo>
                  <a:pt x="1608667" y="2799292"/>
                  <a:pt x="2017183" y="2730500"/>
                  <a:pt x="2478617" y="2730500"/>
                </a:cubicBezTo>
                <a:cubicBezTo>
                  <a:pt x="2749550" y="2730500"/>
                  <a:pt x="3007783" y="2752725"/>
                  <a:pt x="3253317" y="2797175"/>
                </a:cubicBezTo>
                <a:cubicBezTo>
                  <a:pt x="3498850" y="2841625"/>
                  <a:pt x="3738033" y="2899834"/>
                  <a:pt x="3970867" y="2971800"/>
                </a:cubicBezTo>
                <a:lnTo>
                  <a:pt x="4034367" y="2362200"/>
                </a:lnTo>
                <a:cubicBezTo>
                  <a:pt x="4080933" y="1930400"/>
                  <a:pt x="4033308" y="1610784"/>
                  <a:pt x="3891492" y="1403350"/>
                </a:cubicBezTo>
                <a:cubicBezTo>
                  <a:pt x="3749675" y="1195917"/>
                  <a:pt x="3494617" y="1092200"/>
                  <a:pt x="3126317" y="1092200"/>
                </a:cubicBezTo>
                <a:cubicBezTo>
                  <a:pt x="2906183" y="1092200"/>
                  <a:pt x="2712508" y="1128184"/>
                  <a:pt x="2545292" y="1200150"/>
                </a:cubicBezTo>
                <a:cubicBezTo>
                  <a:pt x="2378075" y="1272117"/>
                  <a:pt x="2244725" y="1374775"/>
                  <a:pt x="2145242" y="1508125"/>
                </a:cubicBezTo>
                <a:cubicBezTo>
                  <a:pt x="2045758" y="1641475"/>
                  <a:pt x="1985433" y="1803400"/>
                  <a:pt x="1964267" y="1993900"/>
                </a:cubicBezTo>
                <a:lnTo>
                  <a:pt x="491067" y="1993900"/>
                </a:lnTo>
                <a:cubicBezTo>
                  <a:pt x="533400" y="1515534"/>
                  <a:pt x="677333" y="1130300"/>
                  <a:pt x="922867" y="838200"/>
                </a:cubicBezTo>
                <a:cubicBezTo>
                  <a:pt x="1168400" y="546100"/>
                  <a:pt x="1482725" y="333375"/>
                  <a:pt x="1865842" y="200025"/>
                </a:cubicBezTo>
                <a:cubicBezTo>
                  <a:pt x="2248958" y="66675"/>
                  <a:pt x="2669117" y="0"/>
                  <a:pt x="3126317" y="0"/>
                </a:cubicBezTo>
                <a:cubicBezTo>
                  <a:pt x="3934883" y="0"/>
                  <a:pt x="4531783" y="197909"/>
                  <a:pt x="4917017" y="593725"/>
                </a:cubicBezTo>
                <a:cubicBezTo>
                  <a:pt x="5302250" y="989542"/>
                  <a:pt x="5456767" y="1595967"/>
                  <a:pt x="5380567" y="2413000"/>
                </a:cubicBezTo>
                <a:lnTo>
                  <a:pt x="5012267" y="6337300"/>
                </a:lnTo>
                <a:lnTo>
                  <a:pt x="3843867" y="6337300"/>
                </a:lnTo>
                <a:cubicBezTo>
                  <a:pt x="3835400" y="6197600"/>
                  <a:pt x="3831167" y="6057900"/>
                  <a:pt x="3831167" y="5918200"/>
                </a:cubicBezTo>
                <a:cubicBezTo>
                  <a:pt x="3831167" y="5778500"/>
                  <a:pt x="3826933" y="5638800"/>
                  <a:pt x="3818467" y="5499100"/>
                </a:cubicBezTo>
                <a:cubicBezTo>
                  <a:pt x="3602567" y="5833534"/>
                  <a:pt x="3352800" y="6086475"/>
                  <a:pt x="3069167" y="6257925"/>
                </a:cubicBezTo>
                <a:cubicBezTo>
                  <a:pt x="2785533" y="6429375"/>
                  <a:pt x="2434167" y="6515100"/>
                  <a:pt x="2015067" y="6515100"/>
                </a:cubicBezTo>
                <a:close/>
                <a:moveTo>
                  <a:pt x="-931333" y="6337300"/>
                </a:moveTo>
                <a:moveTo>
                  <a:pt x="2396067" y="5372100"/>
                </a:moveTo>
                <a:cubicBezTo>
                  <a:pt x="2662767" y="5372100"/>
                  <a:pt x="2901950" y="5309659"/>
                  <a:pt x="3113617" y="5184775"/>
                </a:cubicBezTo>
                <a:cubicBezTo>
                  <a:pt x="3325283" y="5059892"/>
                  <a:pt x="3498850" y="4888442"/>
                  <a:pt x="3634317" y="4670425"/>
                </a:cubicBezTo>
                <a:cubicBezTo>
                  <a:pt x="3769783" y="4452409"/>
                  <a:pt x="3852333" y="4203700"/>
                  <a:pt x="3881967" y="3924300"/>
                </a:cubicBezTo>
                <a:cubicBezTo>
                  <a:pt x="3699933" y="3869267"/>
                  <a:pt x="3497792" y="3821642"/>
                  <a:pt x="3275542" y="3781425"/>
                </a:cubicBezTo>
                <a:cubicBezTo>
                  <a:pt x="3053292" y="3741209"/>
                  <a:pt x="2842683" y="3721100"/>
                  <a:pt x="2643717" y="3721100"/>
                </a:cubicBezTo>
                <a:cubicBezTo>
                  <a:pt x="2334683" y="3721100"/>
                  <a:pt x="2067983" y="3783542"/>
                  <a:pt x="1843617" y="3908425"/>
                </a:cubicBezTo>
                <a:cubicBezTo>
                  <a:pt x="1619250" y="4033309"/>
                  <a:pt x="1494367" y="4241800"/>
                  <a:pt x="1468967" y="4533900"/>
                </a:cubicBezTo>
                <a:cubicBezTo>
                  <a:pt x="1452033" y="4775200"/>
                  <a:pt x="1528233" y="4975225"/>
                  <a:pt x="1697567" y="5133975"/>
                </a:cubicBezTo>
                <a:cubicBezTo>
                  <a:pt x="1866900" y="5292725"/>
                  <a:pt x="2099733" y="5372100"/>
                  <a:pt x="2396067" y="5372100"/>
                </a:cubicBezTo>
                <a:close/>
                <a:moveTo>
                  <a:pt x="211667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7" name="Freeform 9177"/>
          <p:cNvSpPr/>
          <p:nvPr/>
        </p:nvSpPr>
        <p:spPr>
          <a:xfrm rot="0" flipH="0" flipV="0">
            <a:off x="3109342" y="4861322"/>
            <a:ext cx="55795" cy="62991"/>
          </a:xfrm>
          <a:custGeom>
            <a:pathLst>
              <a:path w="5579534" h="6299200">
                <a:moveTo>
                  <a:pt x="1947334" y="6299200"/>
                </a:moveTo>
                <a:cubicBezTo>
                  <a:pt x="1553634" y="6299200"/>
                  <a:pt x="1204384" y="6219825"/>
                  <a:pt x="899584" y="6061075"/>
                </a:cubicBezTo>
                <a:cubicBezTo>
                  <a:pt x="594784" y="5902325"/>
                  <a:pt x="364067" y="5650442"/>
                  <a:pt x="207434" y="5305425"/>
                </a:cubicBezTo>
                <a:cubicBezTo>
                  <a:pt x="50800" y="4960409"/>
                  <a:pt x="0" y="4504267"/>
                  <a:pt x="55034" y="3937000"/>
                </a:cubicBezTo>
                <a:lnTo>
                  <a:pt x="436034" y="0"/>
                </a:lnTo>
                <a:lnTo>
                  <a:pt x="1782234" y="0"/>
                </a:lnTo>
                <a:lnTo>
                  <a:pt x="1413934" y="3784600"/>
                </a:lnTo>
                <a:cubicBezTo>
                  <a:pt x="1384300" y="4186767"/>
                  <a:pt x="1447800" y="4488392"/>
                  <a:pt x="1604434" y="4689475"/>
                </a:cubicBezTo>
                <a:cubicBezTo>
                  <a:pt x="1761067" y="4890559"/>
                  <a:pt x="1993900" y="4991100"/>
                  <a:pt x="2302934" y="4991100"/>
                </a:cubicBezTo>
                <a:cubicBezTo>
                  <a:pt x="2569634" y="4991100"/>
                  <a:pt x="2820459" y="4913842"/>
                  <a:pt x="3055409" y="4759325"/>
                </a:cubicBezTo>
                <a:cubicBezTo>
                  <a:pt x="3290359" y="4604809"/>
                  <a:pt x="3488267" y="4376209"/>
                  <a:pt x="3649134" y="4073525"/>
                </a:cubicBezTo>
                <a:cubicBezTo>
                  <a:pt x="3810000" y="3770842"/>
                  <a:pt x="3911600" y="3395134"/>
                  <a:pt x="3953934" y="2946400"/>
                </a:cubicBezTo>
                <a:lnTo>
                  <a:pt x="4233334" y="0"/>
                </a:lnTo>
                <a:lnTo>
                  <a:pt x="5579534" y="0"/>
                </a:lnTo>
                <a:lnTo>
                  <a:pt x="5008034" y="6184900"/>
                </a:lnTo>
                <a:lnTo>
                  <a:pt x="3649134" y="6184900"/>
                </a:lnTo>
                <a:lnTo>
                  <a:pt x="3750734" y="5080000"/>
                </a:lnTo>
                <a:cubicBezTo>
                  <a:pt x="3534834" y="5490634"/>
                  <a:pt x="3272367" y="5796492"/>
                  <a:pt x="2963334" y="5997575"/>
                </a:cubicBezTo>
                <a:cubicBezTo>
                  <a:pt x="2654300" y="6198658"/>
                  <a:pt x="2315634" y="6299200"/>
                  <a:pt x="1947334" y="6299200"/>
                </a:cubicBezTo>
                <a:close/>
                <a:moveTo>
                  <a:pt x="-1214966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8" name="Freeform 9178"/>
          <p:cNvSpPr/>
          <p:nvPr/>
        </p:nvSpPr>
        <p:spPr>
          <a:xfrm rot="0" flipH="0" flipV="0">
            <a:off x="3176864" y="4859798"/>
            <a:ext cx="50461" cy="65150"/>
          </a:xfrm>
          <a:custGeom>
            <a:pathLst>
              <a:path w="5046133" h="6515100">
                <a:moveTo>
                  <a:pt x="2319867" y="6515100"/>
                </a:moveTo>
                <a:cubicBezTo>
                  <a:pt x="1858433" y="6515100"/>
                  <a:pt x="1448858" y="6434666"/>
                  <a:pt x="1091142" y="6273800"/>
                </a:cubicBezTo>
                <a:cubicBezTo>
                  <a:pt x="733425" y="6112934"/>
                  <a:pt x="458258" y="5879042"/>
                  <a:pt x="265642" y="5572125"/>
                </a:cubicBezTo>
                <a:cubicBezTo>
                  <a:pt x="73025" y="5265209"/>
                  <a:pt x="0" y="4893734"/>
                  <a:pt x="46567" y="4457700"/>
                </a:cubicBezTo>
                <a:lnTo>
                  <a:pt x="1303867" y="4457700"/>
                </a:lnTo>
                <a:cubicBezTo>
                  <a:pt x="1274233" y="4741334"/>
                  <a:pt x="1352550" y="4958292"/>
                  <a:pt x="1538817" y="5108575"/>
                </a:cubicBezTo>
                <a:cubicBezTo>
                  <a:pt x="1725083" y="5258859"/>
                  <a:pt x="1981200" y="5334000"/>
                  <a:pt x="2307167" y="5334000"/>
                </a:cubicBezTo>
                <a:cubicBezTo>
                  <a:pt x="2650067" y="5334000"/>
                  <a:pt x="2918883" y="5263092"/>
                  <a:pt x="3113617" y="5121275"/>
                </a:cubicBezTo>
                <a:cubicBezTo>
                  <a:pt x="3308350" y="4979459"/>
                  <a:pt x="3418417" y="4809067"/>
                  <a:pt x="3443817" y="4610100"/>
                </a:cubicBezTo>
                <a:cubicBezTo>
                  <a:pt x="3464983" y="4423834"/>
                  <a:pt x="3409950" y="4280959"/>
                  <a:pt x="3278717" y="4181475"/>
                </a:cubicBezTo>
                <a:cubicBezTo>
                  <a:pt x="3147483" y="4081992"/>
                  <a:pt x="2984500" y="3996267"/>
                  <a:pt x="2789767" y="3924300"/>
                </a:cubicBezTo>
                <a:lnTo>
                  <a:pt x="1621367" y="3441700"/>
                </a:lnTo>
                <a:cubicBezTo>
                  <a:pt x="1214967" y="3280834"/>
                  <a:pt x="906992" y="3056467"/>
                  <a:pt x="697442" y="2768600"/>
                </a:cubicBezTo>
                <a:cubicBezTo>
                  <a:pt x="487892" y="2480734"/>
                  <a:pt x="404283" y="2137834"/>
                  <a:pt x="446617" y="1739900"/>
                </a:cubicBezTo>
                <a:cubicBezTo>
                  <a:pt x="484717" y="1380067"/>
                  <a:pt x="611717" y="1071034"/>
                  <a:pt x="827617" y="812800"/>
                </a:cubicBezTo>
                <a:cubicBezTo>
                  <a:pt x="1043517" y="554567"/>
                  <a:pt x="1331383" y="354542"/>
                  <a:pt x="1691217" y="212725"/>
                </a:cubicBezTo>
                <a:cubicBezTo>
                  <a:pt x="2051050" y="70909"/>
                  <a:pt x="2459567" y="0"/>
                  <a:pt x="2916767" y="0"/>
                </a:cubicBezTo>
                <a:cubicBezTo>
                  <a:pt x="3657600" y="0"/>
                  <a:pt x="4200525" y="173567"/>
                  <a:pt x="4545542" y="520700"/>
                </a:cubicBezTo>
                <a:cubicBezTo>
                  <a:pt x="4890558" y="867834"/>
                  <a:pt x="5046133" y="1303867"/>
                  <a:pt x="5012267" y="1828800"/>
                </a:cubicBezTo>
                <a:lnTo>
                  <a:pt x="3742267" y="1828800"/>
                </a:lnTo>
                <a:cubicBezTo>
                  <a:pt x="3742267" y="1617134"/>
                  <a:pt x="3666067" y="1454150"/>
                  <a:pt x="3513667" y="1339850"/>
                </a:cubicBezTo>
                <a:cubicBezTo>
                  <a:pt x="3361267" y="1225550"/>
                  <a:pt x="3145367" y="1168400"/>
                  <a:pt x="2865967" y="1168400"/>
                </a:cubicBezTo>
                <a:cubicBezTo>
                  <a:pt x="2658533" y="1168400"/>
                  <a:pt x="2481792" y="1199092"/>
                  <a:pt x="2335742" y="1260475"/>
                </a:cubicBezTo>
                <a:cubicBezTo>
                  <a:pt x="2189692" y="1321859"/>
                  <a:pt x="2077508" y="1401234"/>
                  <a:pt x="1999192" y="1498600"/>
                </a:cubicBezTo>
                <a:cubicBezTo>
                  <a:pt x="1920875" y="1595967"/>
                  <a:pt x="1873250" y="1701800"/>
                  <a:pt x="1856317" y="1816100"/>
                </a:cubicBezTo>
                <a:cubicBezTo>
                  <a:pt x="1835150" y="1981200"/>
                  <a:pt x="1884892" y="2116667"/>
                  <a:pt x="2005542" y="2222500"/>
                </a:cubicBezTo>
                <a:cubicBezTo>
                  <a:pt x="2126192" y="2328334"/>
                  <a:pt x="2277533" y="2413000"/>
                  <a:pt x="2459567" y="2476500"/>
                </a:cubicBezTo>
                <a:lnTo>
                  <a:pt x="3729567" y="3022600"/>
                </a:lnTo>
                <a:cubicBezTo>
                  <a:pt x="4110567" y="3170767"/>
                  <a:pt x="4416425" y="3372909"/>
                  <a:pt x="4647142" y="3629025"/>
                </a:cubicBezTo>
                <a:cubicBezTo>
                  <a:pt x="4877858" y="3885142"/>
                  <a:pt x="4974167" y="4212167"/>
                  <a:pt x="4936067" y="4610100"/>
                </a:cubicBezTo>
                <a:cubicBezTo>
                  <a:pt x="4906433" y="4927600"/>
                  <a:pt x="4784725" y="5232400"/>
                  <a:pt x="4570942" y="5524500"/>
                </a:cubicBezTo>
                <a:cubicBezTo>
                  <a:pt x="4357158" y="5816600"/>
                  <a:pt x="4059767" y="6054725"/>
                  <a:pt x="3678767" y="6238875"/>
                </a:cubicBezTo>
                <a:cubicBezTo>
                  <a:pt x="3297767" y="6423025"/>
                  <a:pt x="2844800" y="6515100"/>
                  <a:pt x="2319867" y="6515100"/>
                </a:cubicBezTo>
                <a:close/>
                <a:moveTo>
                  <a:pt x="-867833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9" name="Freeform 9179"/>
          <p:cNvSpPr/>
          <p:nvPr/>
        </p:nvSpPr>
        <p:spPr>
          <a:xfrm rot="0" flipH="0" flipV="0">
            <a:off x="3236639" y="4865132"/>
            <a:ext cx="23198" cy="57022"/>
          </a:xfrm>
          <a:custGeom>
            <a:pathLst>
              <a:path w="2319866" h="5702300">
                <a:moveTo>
                  <a:pt x="1250950" y="2006600"/>
                </a:moveTo>
                <a:cubicBezTo>
                  <a:pt x="971550" y="2006600"/>
                  <a:pt x="755650" y="1909234"/>
                  <a:pt x="603250" y="1714500"/>
                </a:cubicBezTo>
                <a:cubicBezTo>
                  <a:pt x="450850" y="1519767"/>
                  <a:pt x="385233" y="1282700"/>
                  <a:pt x="406400" y="1003300"/>
                </a:cubicBezTo>
                <a:cubicBezTo>
                  <a:pt x="436033" y="711200"/>
                  <a:pt x="548216" y="470959"/>
                  <a:pt x="742950" y="282575"/>
                </a:cubicBezTo>
                <a:cubicBezTo>
                  <a:pt x="937683" y="94192"/>
                  <a:pt x="1168400" y="0"/>
                  <a:pt x="1435100" y="0"/>
                </a:cubicBezTo>
                <a:cubicBezTo>
                  <a:pt x="1706033" y="0"/>
                  <a:pt x="1922991" y="96309"/>
                  <a:pt x="2085975" y="288925"/>
                </a:cubicBezTo>
                <a:cubicBezTo>
                  <a:pt x="2248958" y="481542"/>
                  <a:pt x="2319866" y="719667"/>
                  <a:pt x="2298700" y="1003300"/>
                </a:cubicBezTo>
                <a:cubicBezTo>
                  <a:pt x="2277533" y="1295400"/>
                  <a:pt x="2166408" y="1535642"/>
                  <a:pt x="1965325" y="1724025"/>
                </a:cubicBezTo>
                <a:cubicBezTo>
                  <a:pt x="1764241" y="1912409"/>
                  <a:pt x="1526116" y="2006600"/>
                  <a:pt x="1250950" y="2006600"/>
                </a:cubicBezTo>
                <a:close/>
                <a:moveTo>
                  <a:pt x="3149600" y="5803900"/>
                </a:moveTo>
                <a:moveTo>
                  <a:pt x="863600" y="5702300"/>
                </a:moveTo>
                <a:cubicBezTo>
                  <a:pt x="571500" y="5702300"/>
                  <a:pt x="352425" y="5599642"/>
                  <a:pt x="206375" y="5394325"/>
                </a:cubicBezTo>
                <a:cubicBezTo>
                  <a:pt x="60325" y="5189009"/>
                  <a:pt x="0" y="4957234"/>
                  <a:pt x="25400" y="4699000"/>
                </a:cubicBezTo>
                <a:cubicBezTo>
                  <a:pt x="50800" y="4411134"/>
                  <a:pt x="161925" y="4171950"/>
                  <a:pt x="358775" y="3981450"/>
                </a:cubicBezTo>
                <a:cubicBezTo>
                  <a:pt x="555625" y="3790950"/>
                  <a:pt x="787400" y="3695700"/>
                  <a:pt x="1054100" y="3695700"/>
                </a:cubicBezTo>
                <a:cubicBezTo>
                  <a:pt x="1333500" y="3695700"/>
                  <a:pt x="1553633" y="3794125"/>
                  <a:pt x="1714500" y="3990975"/>
                </a:cubicBezTo>
                <a:cubicBezTo>
                  <a:pt x="1875366" y="4187825"/>
                  <a:pt x="1943100" y="4423834"/>
                  <a:pt x="1917700" y="4699000"/>
                </a:cubicBezTo>
                <a:cubicBezTo>
                  <a:pt x="1896533" y="4986867"/>
                  <a:pt x="1785408" y="5226050"/>
                  <a:pt x="1584325" y="5416550"/>
                </a:cubicBezTo>
                <a:cubicBezTo>
                  <a:pt x="1383241" y="5607050"/>
                  <a:pt x="1143000" y="5702300"/>
                  <a:pt x="863600" y="5702300"/>
                </a:cubicBezTo>
                <a:close/>
                <a:moveTo>
                  <a:pt x="-546100" y="5803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0" name="Freeform 9180"/>
          <p:cNvSpPr/>
          <p:nvPr/>
        </p:nvSpPr>
        <p:spPr>
          <a:xfrm rot="0" flipH="0" flipV="0">
            <a:off x="3292138" y="4860496"/>
            <a:ext cx="59308" cy="62356"/>
          </a:xfrm>
          <a:custGeom>
            <a:pathLst>
              <a:path w="5930900" h="6235700">
                <a:moveTo>
                  <a:pt x="2590800" y="0"/>
                </a:moveTo>
                <a:lnTo>
                  <a:pt x="3937000" y="0"/>
                </a:lnTo>
                <a:lnTo>
                  <a:pt x="3708400" y="2463800"/>
                </a:lnTo>
                <a:lnTo>
                  <a:pt x="5930900" y="2463800"/>
                </a:lnTo>
                <a:lnTo>
                  <a:pt x="5803900" y="3740150"/>
                </a:lnTo>
                <a:lnTo>
                  <a:pt x="3581400" y="3740150"/>
                </a:lnTo>
                <a:lnTo>
                  <a:pt x="3352800" y="6235700"/>
                </a:lnTo>
                <a:lnTo>
                  <a:pt x="2006600" y="6235700"/>
                </a:lnTo>
                <a:lnTo>
                  <a:pt x="2235200" y="3740150"/>
                </a:lnTo>
                <a:lnTo>
                  <a:pt x="0" y="3740150"/>
                </a:lnTo>
                <a:lnTo>
                  <a:pt x="127000" y="2463800"/>
                </a:lnTo>
                <a:lnTo>
                  <a:pt x="2362200" y="2463800"/>
                </a:lnTo>
                <a:close/>
                <a:moveTo>
                  <a:pt x="6051550" y="626745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1" name="Freeform 9181"/>
          <p:cNvSpPr/>
          <p:nvPr/>
        </p:nvSpPr>
        <p:spPr>
          <a:xfrm rot="0" flipH="0" flipV="0">
            <a:off x="3358559" y="4828556"/>
            <a:ext cx="53085" cy="104901"/>
          </a:xfrm>
          <a:custGeom>
            <a:pathLst>
              <a:path w="5308600" h="10490200">
                <a:moveTo>
                  <a:pt x="0" y="10490200"/>
                </a:moveTo>
                <a:lnTo>
                  <a:pt x="3924300" y="0"/>
                </a:lnTo>
                <a:lnTo>
                  <a:pt x="5308600" y="0"/>
                </a:lnTo>
                <a:lnTo>
                  <a:pt x="1371600" y="10490200"/>
                </a:lnTo>
                <a:close/>
                <a:moveTo>
                  <a:pt x="-1536700" y="94615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2" name="Freeform 9182"/>
          <p:cNvSpPr/>
          <p:nvPr/>
        </p:nvSpPr>
        <p:spPr>
          <a:xfrm rot="0" flipH="0" flipV="0">
            <a:off x="3415709" y="4878340"/>
            <a:ext cx="33400" cy="13080"/>
          </a:xfrm>
          <a:custGeom>
            <a:pathLst>
              <a:path w="3340100" h="1308100">
                <a:moveTo>
                  <a:pt x="0" y="1308100"/>
                </a:moveTo>
                <a:lnTo>
                  <a:pt x="127000" y="0"/>
                </a:lnTo>
                <a:lnTo>
                  <a:pt x="3340100" y="0"/>
                </a:lnTo>
                <a:lnTo>
                  <a:pt x="3213100" y="1308100"/>
                </a:lnTo>
                <a:close/>
                <a:moveTo>
                  <a:pt x="2349500" y="44831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3" name="Freeform 9183"/>
          <p:cNvSpPr/>
          <p:nvPr/>
        </p:nvSpPr>
        <p:spPr>
          <a:xfrm rot="0" flipH="0" flipV="0">
            <a:off x="3460794" y="4840240"/>
            <a:ext cx="27177" cy="82930"/>
          </a:xfrm>
          <a:custGeom>
            <a:pathLst>
              <a:path w="2717800" h="8293100">
                <a:moveTo>
                  <a:pt x="1701800" y="0"/>
                </a:moveTo>
                <a:lnTo>
                  <a:pt x="2717800" y="0"/>
                </a:lnTo>
                <a:lnTo>
                  <a:pt x="1943100" y="8293100"/>
                </a:lnTo>
                <a:lnTo>
                  <a:pt x="584200" y="8293100"/>
                </a:lnTo>
                <a:lnTo>
                  <a:pt x="1193800" y="1790700"/>
                </a:lnTo>
                <a:cubicBezTo>
                  <a:pt x="990600" y="1900767"/>
                  <a:pt x="788458" y="1981200"/>
                  <a:pt x="587375" y="2032000"/>
                </a:cubicBezTo>
                <a:cubicBezTo>
                  <a:pt x="386291" y="2082800"/>
                  <a:pt x="190500" y="2108200"/>
                  <a:pt x="0" y="2108200"/>
                </a:cubicBezTo>
                <a:lnTo>
                  <a:pt x="127000" y="673100"/>
                </a:lnTo>
                <a:cubicBezTo>
                  <a:pt x="389466" y="635000"/>
                  <a:pt x="649816" y="565150"/>
                  <a:pt x="908050" y="463550"/>
                </a:cubicBezTo>
                <a:cubicBezTo>
                  <a:pt x="1166283" y="361950"/>
                  <a:pt x="1430866" y="207434"/>
                  <a:pt x="1701800" y="0"/>
                </a:cubicBezTo>
                <a:close/>
                <a:moveTo>
                  <a:pt x="7226300" y="82931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4" name="Rectangle 9184"/>
          <p:cNvSpPr/>
          <p:nvPr/>
        </p:nvSpPr>
        <p:spPr>
          <a:xfrm rot="0" flipH="0" flipV="0">
            <a:off x="3554474" y="3595748"/>
            <a:ext cx="1999640" cy="756710"/>
          </a:xfrm>
          <a:prstGeom prst="rect">
            <a:avLst/>
          </a:prstGeom>
        </p:spPr>
      </p:sp>
      <p:sp>
        <p:nvSpPr>
          <p:cNvPr id="9185" name="Freeform 9185"/>
          <p:cNvSpPr/>
          <p:nvPr/>
        </p:nvSpPr>
        <p:spPr>
          <a:xfrm rot="0" flipH="0" flipV="0">
            <a:off x="3569867" y="3675422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6" name="Freeform 9186"/>
          <p:cNvSpPr/>
          <p:nvPr/>
        </p:nvSpPr>
        <p:spPr>
          <a:xfrm rot="0" flipH="0" flipV="0">
            <a:off x="3692701" y="3696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7" name="Freeform 9187"/>
          <p:cNvSpPr/>
          <p:nvPr/>
        </p:nvSpPr>
        <p:spPr>
          <a:xfrm rot="0" flipH="0" flipV="0">
            <a:off x="3776674" y="3696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8" name="Freeform 9188"/>
          <p:cNvSpPr/>
          <p:nvPr/>
        </p:nvSpPr>
        <p:spPr>
          <a:xfrm rot="0" flipH="0" flipV="0">
            <a:off x="3856684" y="3696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9" name="Freeform 9189"/>
          <p:cNvSpPr/>
          <p:nvPr/>
        </p:nvSpPr>
        <p:spPr>
          <a:xfrm rot="0" flipH="0" flipV="0">
            <a:off x="3935170" y="36964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0" name="Freeform 9190"/>
          <p:cNvSpPr/>
          <p:nvPr/>
        </p:nvSpPr>
        <p:spPr>
          <a:xfrm rot="0" flipH="0" flipV="0">
            <a:off x="3997501" y="3666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1" name="Freeform 9191"/>
          <p:cNvSpPr/>
          <p:nvPr/>
        </p:nvSpPr>
        <p:spPr>
          <a:xfrm rot="0" flipH="0" flipV="0">
            <a:off x="4066081" y="3696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2" name="Freeform 9192"/>
          <p:cNvSpPr/>
          <p:nvPr/>
        </p:nvSpPr>
        <p:spPr>
          <a:xfrm rot="0" flipH="0" flipV="0">
            <a:off x="4151882" y="36964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3" name="Freeform 9193"/>
          <p:cNvSpPr/>
          <p:nvPr/>
        </p:nvSpPr>
        <p:spPr>
          <a:xfrm rot="0" flipH="0" flipV="0">
            <a:off x="4269687" y="367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4" name="Freeform 9194"/>
          <p:cNvSpPr/>
          <p:nvPr/>
        </p:nvSpPr>
        <p:spPr>
          <a:xfrm rot="0" flipH="0" flipV="0">
            <a:off x="4330953" y="3696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5" name="Freeform 9195"/>
          <p:cNvSpPr/>
          <p:nvPr/>
        </p:nvSpPr>
        <p:spPr>
          <a:xfrm rot="0" flipH="0" flipV="0">
            <a:off x="4421021" y="3667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6" name="Freeform 9196"/>
          <p:cNvSpPr/>
          <p:nvPr/>
        </p:nvSpPr>
        <p:spPr>
          <a:xfrm rot="0" flipH="0" flipV="0">
            <a:off x="4505603" y="366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7" name="Freeform 9197"/>
          <p:cNvSpPr/>
          <p:nvPr/>
        </p:nvSpPr>
        <p:spPr>
          <a:xfrm rot="0" flipH="0" flipV="0">
            <a:off x="4545989" y="3696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8" name="Freeform 9198"/>
          <p:cNvSpPr/>
          <p:nvPr/>
        </p:nvSpPr>
        <p:spPr>
          <a:xfrm rot="0" flipH="0" flipV="0">
            <a:off x="4658917" y="3675422"/>
            <a:ext cx="131826" cy="95707"/>
          </a:xfrm>
          <a:custGeom>
            <a:pathLst>
              <a:path w="10985500" h="7975600">
                <a:moveTo>
                  <a:pt x="0" y="0"/>
                </a:moveTo>
                <a:lnTo>
                  <a:pt x="1117600" y="0"/>
                </a:lnTo>
                <a:lnTo>
                  <a:pt x="3187700" y="7099300"/>
                </a:lnTo>
                <a:lnTo>
                  <a:pt x="2895600" y="7099300"/>
                </a:lnTo>
                <a:lnTo>
                  <a:pt x="5016500" y="825500"/>
                </a:lnTo>
                <a:lnTo>
                  <a:pt x="5689600" y="825500"/>
                </a:lnTo>
                <a:lnTo>
                  <a:pt x="7785100" y="7048500"/>
                </a:lnTo>
                <a:lnTo>
                  <a:pt x="7505700" y="7048500"/>
                </a:lnTo>
                <a:lnTo>
                  <a:pt x="9880600" y="0"/>
                </a:lnTo>
                <a:lnTo>
                  <a:pt x="10985500" y="0"/>
                </a:lnTo>
                <a:lnTo>
                  <a:pt x="8166100" y="7975600"/>
                </a:lnTo>
                <a:lnTo>
                  <a:pt x="7124700" y="7975600"/>
                </a:lnTo>
                <a:lnTo>
                  <a:pt x="5283200" y="2565400"/>
                </a:lnTo>
                <a:lnTo>
                  <a:pt x="5473700" y="2565400"/>
                </a:lnTo>
                <a:lnTo>
                  <a:pt x="3568700" y="7975600"/>
                </a:lnTo>
                <a:lnTo>
                  <a:pt x="2527300" y="7975600"/>
                </a:lnTo>
                <a:close/>
                <a:moveTo>
                  <a:pt x="7797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9" name="Freeform 9199"/>
          <p:cNvSpPr/>
          <p:nvPr/>
        </p:nvSpPr>
        <p:spPr>
          <a:xfrm rot="0" flipH="0" flipV="0">
            <a:off x="4798821" y="372160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0" name="Freeform 9200"/>
          <p:cNvSpPr/>
          <p:nvPr/>
        </p:nvSpPr>
        <p:spPr>
          <a:xfrm rot="0" flipH="0" flipV="0">
            <a:off x="4869077" y="3666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1" name="Freeform 9201"/>
          <p:cNvSpPr/>
          <p:nvPr/>
        </p:nvSpPr>
        <p:spPr>
          <a:xfrm rot="0" flipH="0" flipV="0">
            <a:off x="4939028" y="3696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2" name="Freeform 9202"/>
          <p:cNvSpPr/>
          <p:nvPr/>
        </p:nvSpPr>
        <p:spPr>
          <a:xfrm rot="0" flipH="0" flipV="0">
            <a:off x="3565600" y="3856397"/>
            <a:ext cx="70256" cy="95707"/>
          </a:xfrm>
          <a:custGeom>
            <a:pathLst>
              <a:path w="5854700" h="7975600">
                <a:moveTo>
                  <a:pt x="0" y="7975600"/>
                </a:moveTo>
                <a:lnTo>
                  <a:pt x="0" y="7086600"/>
                </a:lnTo>
                <a:lnTo>
                  <a:pt x="4889500" y="571500"/>
                </a:lnTo>
                <a:lnTo>
                  <a:pt x="4889500" y="939800"/>
                </a:lnTo>
                <a:lnTo>
                  <a:pt x="0" y="901700"/>
                </a:lnTo>
                <a:lnTo>
                  <a:pt x="0" y="0"/>
                </a:lnTo>
                <a:lnTo>
                  <a:pt x="5854700" y="0"/>
                </a:lnTo>
                <a:lnTo>
                  <a:pt x="5854700" y="889000"/>
                </a:lnTo>
                <a:lnTo>
                  <a:pt x="1117600" y="7200900"/>
                </a:lnTo>
                <a:lnTo>
                  <a:pt x="1041400" y="7035800"/>
                </a:lnTo>
                <a:lnTo>
                  <a:pt x="5854700" y="7073900"/>
                </a:lnTo>
                <a:lnTo>
                  <a:pt x="5854700" y="7975600"/>
                </a:lnTo>
                <a:close/>
                <a:moveTo>
                  <a:pt x="-927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3" name="Freeform 9203"/>
          <p:cNvSpPr/>
          <p:nvPr/>
        </p:nvSpPr>
        <p:spPr>
          <a:xfrm rot="0" flipH="0" flipV="0">
            <a:off x="3650334" y="390257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4" name="Freeform 9204"/>
          <p:cNvSpPr/>
          <p:nvPr/>
        </p:nvSpPr>
        <p:spPr>
          <a:xfrm rot="0" flipH="0" flipV="0">
            <a:off x="3712970" y="384816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5" name="Freeform 9205"/>
          <p:cNvSpPr/>
          <p:nvPr/>
        </p:nvSpPr>
        <p:spPr>
          <a:xfrm rot="0" flipH="0" flipV="0">
            <a:off x="3795571" y="387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6" name="Freeform 9206"/>
          <p:cNvSpPr/>
          <p:nvPr/>
        </p:nvSpPr>
        <p:spPr>
          <a:xfrm rot="0" flipH="0" flipV="0">
            <a:off x="3880306" y="3877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7" name="Freeform 9207"/>
          <p:cNvSpPr/>
          <p:nvPr/>
        </p:nvSpPr>
        <p:spPr>
          <a:xfrm rot="0" flipH="0" flipV="0">
            <a:off x="3958792" y="387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8" name="Freeform 9208"/>
          <p:cNvSpPr/>
          <p:nvPr/>
        </p:nvSpPr>
        <p:spPr>
          <a:xfrm rot="0" flipH="0" flipV="0">
            <a:off x="4049622" y="3877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9" name="Freeform 9209"/>
          <p:cNvSpPr/>
          <p:nvPr/>
        </p:nvSpPr>
        <p:spPr>
          <a:xfrm rot="0" flipH="0" flipV="0">
            <a:off x="4140300" y="384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0" name="Freeform 9210"/>
          <p:cNvSpPr/>
          <p:nvPr/>
        </p:nvSpPr>
        <p:spPr>
          <a:xfrm rot="0" flipH="0" flipV="0">
            <a:off x="4176723" y="3858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1" name="Freeform 9211"/>
          <p:cNvSpPr/>
          <p:nvPr/>
        </p:nvSpPr>
        <p:spPr>
          <a:xfrm rot="0" flipH="0" flipV="0">
            <a:off x="4280356" y="3848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2" name="Freeform 9212"/>
          <p:cNvSpPr/>
          <p:nvPr/>
        </p:nvSpPr>
        <p:spPr>
          <a:xfrm rot="0" flipH="0" flipV="0">
            <a:off x="4366004" y="387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3" name="Freeform 9213"/>
          <p:cNvSpPr/>
          <p:nvPr/>
        </p:nvSpPr>
        <p:spPr>
          <a:xfrm rot="0" flipH="0" flipV="0">
            <a:off x="4427574" y="38471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4" name="Freeform 9214"/>
          <p:cNvSpPr/>
          <p:nvPr/>
        </p:nvSpPr>
        <p:spPr>
          <a:xfrm rot="0" flipH="0" flipV="0">
            <a:off x="4496154" y="387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5" name="Freeform 9215"/>
          <p:cNvSpPr/>
          <p:nvPr/>
        </p:nvSpPr>
        <p:spPr>
          <a:xfrm rot="0" flipH="0" flipV="0">
            <a:off x="4580736" y="387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6" name="Freeform 9216"/>
          <p:cNvSpPr/>
          <p:nvPr/>
        </p:nvSpPr>
        <p:spPr>
          <a:xfrm rot="0" flipH="0" flipV="0">
            <a:off x="4658155" y="38792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7" name="Freeform 9217"/>
          <p:cNvSpPr/>
          <p:nvPr/>
        </p:nvSpPr>
        <p:spPr>
          <a:xfrm rot="0" flipH="0" flipV="0">
            <a:off x="4741061" y="387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8" name="Freeform 9218"/>
          <p:cNvSpPr/>
          <p:nvPr/>
        </p:nvSpPr>
        <p:spPr>
          <a:xfrm rot="0" flipH="0" flipV="0">
            <a:off x="4820918" y="3858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9" name="Freeform 9219"/>
          <p:cNvSpPr/>
          <p:nvPr/>
        </p:nvSpPr>
        <p:spPr>
          <a:xfrm rot="0" flipH="0" flipV="0">
            <a:off x="4924550" y="3877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0" name="Freeform 9220"/>
          <p:cNvSpPr/>
          <p:nvPr/>
        </p:nvSpPr>
        <p:spPr>
          <a:xfrm rot="0" flipH="0" flipV="0">
            <a:off x="5008827" y="3877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1" name="Freeform 9221"/>
          <p:cNvSpPr/>
          <p:nvPr/>
        </p:nvSpPr>
        <p:spPr>
          <a:xfrm rot="0" flipH="0" flipV="0">
            <a:off x="5099658" y="387742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2" name="Freeform 9222"/>
          <p:cNvSpPr/>
          <p:nvPr/>
        </p:nvSpPr>
        <p:spPr>
          <a:xfrm rot="0" flipH="0" flipV="0">
            <a:off x="5181039" y="3877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3" name="Freeform 9223"/>
          <p:cNvSpPr/>
          <p:nvPr/>
        </p:nvSpPr>
        <p:spPr>
          <a:xfrm rot="0" flipH="0" flipV="0">
            <a:off x="5260592" y="3877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4" name="Freeform 9224"/>
          <p:cNvSpPr/>
          <p:nvPr/>
        </p:nvSpPr>
        <p:spPr>
          <a:xfrm rot="0" flipH="0" flipV="0">
            <a:off x="5344565" y="3877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5" name="Freeform 9225"/>
          <p:cNvSpPr/>
          <p:nvPr/>
        </p:nvSpPr>
        <p:spPr>
          <a:xfrm rot="0" flipH="0" flipV="0">
            <a:off x="5420460" y="38589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6" name="Freeform 9226"/>
          <p:cNvSpPr/>
          <p:nvPr/>
        </p:nvSpPr>
        <p:spPr>
          <a:xfrm rot="0" flipH="0" flipV="0">
            <a:off x="5486754" y="3847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7" name="Freeform 9227"/>
          <p:cNvSpPr/>
          <p:nvPr/>
        </p:nvSpPr>
        <p:spPr>
          <a:xfrm rot="0" flipH="0" flipV="0">
            <a:off x="3541368" y="40280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8" name="Freeform 9228"/>
          <p:cNvSpPr/>
          <p:nvPr/>
        </p:nvSpPr>
        <p:spPr>
          <a:xfrm rot="0" flipH="0" flipV="0">
            <a:off x="3611320" y="4058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9" name="Freeform 9229"/>
          <p:cNvSpPr/>
          <p:nvPr/>
        </p:nvSpPr>
        <p:spPr>
          <a:xfrm rot="0" flipH="0" flipV="0">
            <a:off x="3737507" y="4029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0" name="Freeform 9230"/>
          <p:cNvSpPr/>
          <p:nvPr/>
        </p:nvSpPr>
        <p:spPr>
          <a:xfrm rot="0" flipH="0" flipV="0">
            <a:off x="3821174" y="40600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1" name="Freeform 9231"/>
          <p:cNvSpPr/>
          <p:nvPr/>
        </p:nvSpPr>
        <p:spPr>
          <a:xfrm rot="0" flipH="0" flipV="0">
            <a:off x="3915510" y="4029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2" name="Freeform 9232"/>
          <p:cNvSpPr/>
          <p:nvPr/>
        </p:nvSpPr>
        <p:spPr>
          <a:xfrm rot="0" flipH="0" flipV="0">
            <a:off x="3958182" y="40291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3" name="Freeform 9233"/>
          <p:cNvSpPr/>
          <p:nvPr/>
        </p:nvSpPr>
        <p:spPr>
          <a:xfrm rot="0" flipH="0" flipV="0">
            <a:off x="4036363" y="40584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4" name="Freeform 9234"/>
          <p:cNvSpPr/>
          <p:nvPr/>
        </p:nvSpPr>
        <p:spPr>
          <a:xfrm rot="0" flipH="0" flipV="0">
            <a:off x="4109515" y="40602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5" name="Freeform 9235"/>
          <p:cNvSpPr/>
          <p:nvPr/>
        </p:nvSpPr>
        <p:spPr>
          <a:xfrm rot="0" flipH="0" flipV="0">
            <a:off x="4192421" y="4058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6" name="Freeform 9236"/>
          <p:cNvSpPr/>
          <p:nvPr/>
        </p:nvSpPr>
        <p:spPr>
          <a:xfrm rot="0" flipH="0" flipV="0">
            <a:off x="4272278" y="4039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7" name="Freeform 9237"/>
          <p:cNvSpPr/>
          <p:nvPr/>
        </p:nvSpPr>
        <p:spPr>
          <a:xfrm rot="0" flipH="0" flipV="0">
            <a:off x="4363261" y="40602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8" name="Freeform 9238"/>
          <p:cNvSpPr/>
          <p:nvPr/>
        </p:nvSpPr>
        <p:spPr>
          <a:xfrm rot="0" flipH="0" flipV="0">
            <a:off x="4446167" y="40584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9" name="Freeform 9239"/>
          <p:cNvSpPr/>
          <p:nvPr/>
        </p:nvSpPr>
        <p:spPr>
          <a:xfrm rot="0" flipH="0" flipV="0">
            <a:off x="4535016" y="4028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0" name="Freeform 9240"/>
          <p:cNvSpPr/>
          <p:nvPr/>
        </p:nvSpPr>
        <p:spPr>
          <a:xfrm rot="0" flipH="0" flipV="0">
            <a:off x="4581650" y="40584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1" name="Freeform 9241"/>
          <p:cNvSpPr/>
          <p:nvPr/>
        </p:nvSpPr>
        <p:spPr>
          <a:xfrm rot="0" flipH="0" flipV="0">
            <a:off x="4709667" y="40291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2" name="Freeform 9242"/>
          <p:cNvSpPr/>
          <p:nvPr/>
        </p:nvSpPr>
        <p:spPr>
          <a:xfrm rot="0" flipH="0" flipV="0">
            <a:off x="4736032" y="40602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3" name="Freeform 9243"/>
          <p:cNvSpPr/>
          <p:nvPr/>
        </p:nvSpPr>
        <p:spPr>
          <a:xfrm rot="0" flipH="0" flipV="0">
            <a:off x="4823205" y="40291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4" name="Freeform 9244"/>
          <p:cNvSpPr/>
          <p:nvPr/>
        </p:nvSpPr>
        <p:spPr>
          <a:xfrm rot="0" flipH="0" flipV="0">
            <a:off x="4898795" y="40602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5" name="Freeform 9245"/>
          <p:cNvSpPr/>
          <p:nvPr/>
        </p:nvSpPr>
        <p:spPr>
          <a:xfrm rot="0" flipH="0" flipV="0">
            <a:off x="4984748" y="40280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6" name="Freeform 9246"/>
          <p:cNvSpPr/>
          <p:nvPr/>
        </p:nvSpPr>
        <p:spPr>
          <a:xfrm rot="0" flipH="0" flipV="0">
            <a:off x="5021172" y="40399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7" name="Freeform 9247"/>
          <p:cNvSpPr/>
          <p:nvPr/>
        </p:nvSpPr>
        <p:spPr>
          <a:xfrm rot="0" flipH="0" flipV="0">
            <a:off x="5082437" y="40309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8" name="Freeform 9248"/>
          <p:cNvSpPr/>
          <p:nvPr/>
        </p:nvSpPr>
        <p:spPr>
          <a:xfrm rot="0" flipH="0" flipV="0">
            <a:off x="3562247" y="42393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9" name="Freeform 9249"/>
          <p:cNvSpPr/>
          <p:nvPr/>
        </p:nvSpPr>
        <p:spPr>
          <a:xfrm rot="0" flipH="0" flipV="0">
            <a:off x="3637837" y="4220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0" name="Freeform 9250"/>
          <p:cNvSpPr/>
          <p:nvPr/>
        </p:nvSpPr>
        <p:spPr>
          <a:xfrm rot="0" flipH="0" flipV="0">
            <a:off x="3699102" y="42119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1" name="Freeform 9251"/>
          <p:cNvSpPr/>
          <p:nvPr/>
        </p:nvSpPr>
        <p:spPr>
          <a:xfrm rot="0" flipH="0" flipV="0">
            <a:off x="3787951" y="4209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2" name="Freeform 9252"/>
          <p:cNvSpPr/>
          <p:nvPr/>
        </p:nvSpPr>
        <p:spPr>
          <a:xfrm rot="0" flipH="0" flipV="0">
            <a:off x="3828490" y="42393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3" name="Freeform 9253"/>
          <p:cNvSpPr/>
          <p:nvPr/>
        </p:nvSpPr>
        <p:spPr>
          <a:xfrm rot="0" flipH="0" flipV="0">
            <a:off x="3895241" y="42412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4" name="Freeform 9254"/>
          <p:cNvSpPr/>
          <p:nvPr/>
        </p:nvSpPr>
        <p:spPr>
          <a:xfrm rot="0" flipH="0" flipV="0">
            <a:off x="3966107" y="42412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5" name="Freeform 9255"/>
          <p:cNvSpPr/>
          <p:nvPr/>
        </p:nvSpPr>
        <p:spPr>
          <a:xfrm rot="0" flipH="0" flipV="0">
            <a:off x="4053280" y="42101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6" name="Freeform 9256"/>
          <p:cNvSpPr/>
          <p:nvPr/>
        </p:nvSpPr>
        <p:spPr>
          <a:xfrm rot="0" flipH="0" flipV="0">
            <a:off x="4132985" y="42393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7" name="Freeform 9257"/>
          <p:cNvSpPr/>
          <p:nvPr/>
        </p:nvSpPr>
        <p:spPr>
          <a:xfrm rot="0" flipH="0" flipV="0">
            <a:off x="4217872" y="4209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8" name="Freeform 9258"/>
          <p:cNvSpPr/>
          <p:nvPr/>
        </p:nvSpPr>
        <p:spPr>
          <a:xfrm rot="0" flipH="0" flipV="0">
            <a:off x="4258258" y="42119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9" name="Freeform 9259"/>
          <p:cNvSpPr/>
          <p:nvPr/>
        </p:nvSpPr>
        <p:spPr>
          <a:xfrm rot="0" flipH="0" flipV="0">
            <a:off x="4337505" y="42982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0" name="Freeform 9260"/>
          <p:cNvSpPr/>
          <p:nvPr/>
        </p:nvSpPr>
        <p:spPr>
          <a:xfrm rot="0" flipH="0" flipV="0">
            <a:off x="4397094" y="4218347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1" name="Freeform 9261"/>
          <p:cNvSpPr/>
          <p:nvPr/>
        </p:nvSpPr>
        <p:spPr>
          <a:xfrm rot="0" flipH="0" flipV="0">
            <a:off x="4468417" y="42119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2" name="Freeform 9262"/>
          <p:cNvSpPr/>
          <p:nvPr/>
        </p:nvSpPr>
        <p:spPr>
          <a:xfrm rot="0" flipH="0" flipV="0">
            <a:off x="4552390" y="42393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3" name="Freeform 9263"/>
          <p:cNvSpPr/>
          <p:nvPr/>
        </p:nvSpPr>
        <p:spPr>
          <a:xfrm rot="0" flipH="0" flipV="0">
            <a:off x="4628285" y="42209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4" name="Freeform 9264"/>
          <p:cNvSpPr/>
          <p:nvPr/>
        </p:nvSpPr>
        <p:spPr>
          <a:xfrm rot="0" flipH="0" flipV="0">
            <a:off x="4689550" y="42119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5" name="Freeform 9265"/>
          <p:cNvSpPr/>
          <p:nvPr/>
        </p:nvSpPr>
        <p:spPr>
          <a:xfrm rot="0" flipH="0" flipV="0">
            <a:off x="4815737" y="42393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6" name="Freeform 9266"/>
          <p:cNvSpPr/>
          <p:nvPr/>
        </p:nvSpPr>
        <p:spPr>
          <a:xfrm rot="0" flipH="0" flipV="0">
            <a:off x="4906415" y="4209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7" name="Freeform 9267"/>
          <p:cNvSpPr/>
          <p:nvPr/>
        </p:nvSpPr>
        <p:spPr>
          <a:xfrm rot="0" flipH="0" flipV="0">
            <a:off x="4953049" y="42393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8" name="Freeform 9268"/>
          <p:cNvSpPr/>
          <p:nvPr/>
        </p:nvSpPr>
        <p:spPr>
          <a:xfrm rot="0" flipH="0" flipV="0">
            <a:off x="5094324" y="42090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9" name="Rectangle 9269"/>
          <p:cNvSpPr/>
          <p:nvPr/>
        </p:nvSpPr>
        <p:spPr>
          <a:xfrm rot="0" flipH="0" flipV="0">
            <a:off x="3554474" y="4319648"/>
            <a:ext cx="1463643" cy="213785"/>
          </a:xfrm>
          <a:prstGeom prst="rect">
            <a:avLst/>
          </a:prstGeom>
        </p:spPr>
      </p:sp>
      <p:sp>
        <p:nvSpPr>
          <p:cNvPr id="9270" name="Freeform 9270"/>
          <p:cNvSpPr/>
          <p:nvPr/>
        </p:nvSpPr>
        <p:spPr>
          <a:xfrm rot="0" flipH="0" flipV="0">
            <a:off x="3568343" y="4391245"/>
            <a:ext cx="61950" cy="103784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1" name="Freeform 9271"/>
          <p:cNvSpPr/>
          <p:nvPr/>
        </p:nvSpPr>
        <p:spPr>
          <a:xfrm rot="0" flipH="0" flipV="0">
            <a:off x="3646829" y="4420354"/>
            <a:ext cx="57861" cy="76352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2" name="Freeform 9272"/>
          <p:cNvSpPr/>
          <p:nvPr/>
        </p:nvSpPr>
        <p:spPr>
          <a:xfrm rot="0" flipH="0" flipV="0">
            <a:off x="3722419" y="4389874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3" name="Freeform 9273"/>
          <p:cNvSpPr/>
          <p:nvPr/>
        </p:nvSpPr>
        <p:spPr>
          <a:xfrm rot="0" flipH="0" flipV="0">
            <a:off x="3762805" y="4391245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4" name="Freeform 9274"/>
          <p:cNvSpPr/>
          <p:nvPr/>
        </p:nvSpPr>
        <p:spPr>
          <a:xfrm rot="0" flipH="0" flipV="0">
            <a:off x="3840224" y="4391245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5" name="Freeform 9275"/>
          <p:cNvSpPr/>
          <p:nvPr/>
        </p:nvSpPr>
        <p:spPr>
          <a:xfrm rot="0" flipH="0" flipV="0">
            <a:off x="3913173" y="4420354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6" name="Freeform 9276"/>
          <p:cNvSpPr/>
          <p:nvPr/>
        </p:nvSpPr>
        <p:spPr>
          <a:xfrm rot="0" flipH="0" flipV="0">
            <a:off x="4017460" y="44221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7" name="Freeform 9277"/>
          <p:cNvSpPr/>
          <p:nvPr/>
        </p:nvSpPr>
        <p:spPr>
          <a:xfrm rot="0" flipH="0" flipV="0">
            <a:off x="4104481" y="44220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8" name="Freeform 9278"/>
          <p:cNvSpPr/>
          <p:nvPr/>
        </p:nvSpPr>
        <p:spPr>
          <a:xfrm rot="0" flipH="0" flipV="0">
            <a:off x="4191196" y="44203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9" name="Freeform 9279"/>
          <p:cNvSpPr/>
          <p:nvPr/>
        </p:nvSpPr>
        <p:spPr>
          <a:xfrm rot="0" flipH="0" flipV="0">
            <a:off x="4282026" y="44208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0" name="Freeform 9280"/>
          <p:cNvSpPr/>
          <p:nvPr/>
        </p:nvSpPr>
        <p:spPr>
          <a:xfrm rot="0" flipH="0" flipV="0">
            <a:off x="4329423" y="44203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1" name="Freeform 9281"/>
          <p:cNvSpPr/>
          <p:nvPr/>
        </p:nvSpPr>
        <p:spPr>
          <a:xfrm rot="0" flipH="0" flipV="0">
            <a:off x="4407604" y="44221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2" name="Freeform 9282"/>
          <p:cNvSpPr/>
          <p:nvPr/>
        </p:nvSpPr>
        <p:spPr>
          <a:xfrm rot="0" flipH="0" flipV="0">
            <a:off x="4490510" y="44203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3" name="Freeform 9283"/>
          <p:cNvSpPr/>
          <p:nvPr/>
        </p:nvSpPr>
        <p:spPr>
          <a:xfrm rot="0" flipH="0" flipV="0">
            <a:off x="4579359" y="43900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4" name="Freeform 9284"/>
          <p:cNvSpPr/>
          <p:nvPr/>
        </p:nvSpPr>
        <p:spPr>
          <a:xfrm rot="0" flipH="0" flipV="0">
            <a:off x="4625993" y="43910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5" name="Freeform 9285"/>
          <p:cNvSpPr/>
          <p:nvPr/>
        </p:nvSpPr>
        <p:spPr>
          <a:xfrm rot="0" flipH="0" flipV="0">
            <a:off x="4709661" y="44220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6" name="Freeform 9286"/>
          <p:cNvSpPr/>
          <p:nvPr/>
        </p:nvSpPr>
        <p:spPr>
          <a:xfrm rot="0" flipH="0" flipV="0">
            <a:off x="4793786" y="44019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7" name="Freeform 9287"/>
          <p:cNvSpPr/>
          <p:nvPr/>
        </p:nvSpPr>
        <p:spPr>
          <a:xfrm rot="0" flipH="0" flipV="0">
            <a:off x="4859165" y="44220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8" name="Freeform 9288"/>
          <p:cNvSpPr/>
          <p:nvPr/>
        </p:nvSpPr>
        <p:spPr>
          <a:xfrm rot="0" flipH="0" flipV="0">
            <a:off x="4947405" y="44203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9" name="Rectangle 9289"/>
          <p:cNvSpPr/>
          <p:nvPr/>
        </p:nvSpPr>
        <p:spPr>
          <a:xfrm rot="0" flipH="0" flipV="0">
            <a:off x="3554474" y="3232941"/>
            <a:ext cx="877824" cy="374721"/>
          </a:xfrm>
          <a:prstGeom prst="rect">
            <a:avLst/>
          </a:prstGeom>
        </p:spPr>
      </p:sp>
      <p:sp>
        <p:nvSpPr>
          <p:cNvPr id="9290" name="Freeform 9290"/>
          <p:cNvSpPr/>
          <p:nvPr/>
        </p:nvSpPr>
        <p:spPr>
          <a:xfrm rot="0" flipH="0" flipV="0">
            <a:off x="3570476" y="3374490"/>
            <a:ext cx="132930" cy="164591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1" name="Freeform 9291"/>
          <p:cNvSpPr/>
          <p:nvPr/>
        </p:nvSpPr>
        <p:spPr>
          <a:xfrm rot="0" flipH="0" flipV="0">
            <a:off x="3728439" y="3412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2" name="Freeform 9292"/>
          <p:cNvSpPr/>
          <p:nvPr/>
        </p:nvSpPr>
        <p:spPr>
          <a:xfrm rot="0" flipH="0" flipV="0">
            <a:off x="3875200" y="3371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3" name="Freeform 9293"/>
          <p:cNvSpPr/>
          <p:nvPr/>
        </p:nvSpPr>
        <p:spPr>
          <a:xfrm rot="0" flipH="0" flipV="0">
            <a:off x="3936694" y="3374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4" name="Freeform 9294"/>
          <p:cNvSpPr/>
          <p:nvPr/>
        </p:nvSpPr>
        <p:spPr>
          <a:xfrm rot="0" flipH="0" flipV="0">
            <a:off x="4059680" y="337449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5" name="Freeform 9295"/>
          <p:cNvSpPr/>
          <p:nvPr/>
        </p:nvSpPr>
        <p:spPr>
          <a:xfrm rot="0" flipH="0" flipV="0">
            <a:off x="4173752" y="341220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6" name="Freeform 9296"/>
          <p:cNvSpPr/>
          <p:nvPr/>
        </p:nvSpPr>
        <p:spPr>
          <a:xfrm rot="0" flipH="0" flipV="0">
            <a:off x="4317312" y="3371289"/>
            <a:ext cx="103555" cy="167792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7" name="Rectangle 9297"/>
          <p:cNvSpPr/>
          <p:nvPr/>
        </p:nvSpPr>
        <p:spPr>
          <a:xfrm rot="0" flipH="0" flipV="0">
            <a:off x="5438699" y="4654323"/>
            <a:ext cx="3061449" cy="431627"/>
          </a:xfrm>
          <a:prstGeom prst="rect">
            <a:avLst/>
          </a:prstGeom>
        </p:spPr>
      </p:sp>
      <p:sp>
        <p:nvSpPr>
          <p:cNvPr id="9298" name="Freeform 9298"/>
          <p:cNvSpPr/>
          <p:nvPr/>
        </p:nvSpPr>
        <p:spPr>
          <a:xfrm rot="0" flipH="0" flipV="0">
            <a:off x="5450587" y="4740472"/>
            <a:ext cx="128612" cy="103847"/>
          </a:xfrm>
          <a:custGeom>
            <a:pathLst>
              <a:path w="9893300" h="7988300">
                <a:moveTo>
                  <a:pt x="0" y="0"/>
                </a:moveTo>
                <a:lnTo>
                  <a:pt x="1003300" y="0"/>
                </a:lnTo>
                <a:lnTo>
                  <a:pt x="2120900" y="6629400"/>
                </a:lnTo>
                <a:lnTo>
                  <a:pt x="4445000" y="825500"/>
                </a:lnTo>
                <a:lnTo>
                  <a:pt x="5054600" y="825500"/>
                </a:lnTo>
                <a:lnTo>
                  <a:pt x="6248400" y="6654800"/>
                </a:lnTo>
                <a:lnTo>
                  <a:pt x="8902700" y="0"/>
                </a:lnTo>
                <a:lnTo>
                  <a:pt x="9893300" y="0"/>
                </a:lnTo>
                <a:lnTo>
                  <a:pt x="6604000" y="7988300"/>
                </a:lnTo>
                <a:lnTo>
                  <a:pt x="5651500" y="7988300"/>
                </a:lnTo>
                <a:lnTo>
                  <a:pt x="4572000" y="2882900"/>
                </a:lnTo>
                <a:lnTo>
                  <a:pt x="2463800" y="7988300"/>
                </a:lnTo>
                <a:lnTo>
                  <a:pt x="1524000" y="7988300"/>
                </a:lnTo>
                <a:close/>
                <a:moveTo>
                  <a:pt x="70739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9" name="Freeform 9299"/>
          <p:cNvSpPr/>
          <p:nvPr/>
        </p:nvSpPr>
        <p:spPr>
          <a:xfrm rot="0" flipH="0" flipV="0">
            <a:off x="5581181" y="4790662"/>
            <a:ext cx="41605" cy="11226"/>
          </a:xfrm>
          <a:custGeom>
            <a:pathLst>
              <a:path w="3200400" h="863600">
                <a:moveTo>
                  <a:pt x="0" y="863600"/>
                </a:moveTo>
                <a:lnTo>
                  <a:pt x="88900" y="0"/>
                </a:lnTo>
                <a:lnTo>
                  <a:pt x="3200400" y="0"/>
                </a:lnTo>
                <a:lnTo>
                  <a:pt x="3111500" y="863600"/>
                </a:lnTo>
                <a:close/>
                <a:moveTo>
                  <a:pt x="2527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0" name="Freeform 9300"/>
          <p:cNvSpPr/>
          <p:nvPr/>
        </p:nvSpPr>
        <p:spPr>
          <a:xfrm rot="0" flipH="0" flipV="0">
            <a:off x="5638470" y="4731887"/>
            <a:ext cx="68351" cy="114249"/>
          </a:xfrm>
          <a:custGeom>
            <a:pathLst>
              <a:path w="5257800" h="8788400">
                <a:moveTo>
                  <a:pt x="2501900" y="8788400"/>
                </a:moveTo>
                <a:cubicBezTo>
                  <a:pt x="2137833" y="8788400"/>
                  <a:pt x="1817158" y="8686800"/>
                  <a:pt x="1539875" y="8483600"/>
                </a:cubicBezTo>
                <a:cubicBezTo>
                  <a:pt x="1262591" y="8280400"/>
                  <a:pt x="1058333" y="7979834"/>
                  <a:pt x="927100" y="7581900"/>
                </a:cubicBezTo>
                <a:lnTo>
                  <a:pt x="6223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371600" y="3492500"/>
                </a:lnTo>
                <a:cubicBezTo>
                  <a:pt x="1574800" y="3153834"/>
                  <a:pt x="1829858" y="2891367"/>
                  <a:pt x="2136775" y="2705100"/>
                </a:cubicBezTo>
                <a:cubicBezTo>
                  <a:pt x="2443691" y="2518834"/>
                  <a:pt x="2777066" y="2425700"/>
                  <a:pt x="3136900" y="2425700"/>
                </a:cubicBezTo>
                <a:cubicBezTo>
                  <a:pt x="3534833" y="2425700"/>
                  <a:pt x="3893608" y="2535767"/>
                  <a:pt x="4213225" y="2755900"/>
                </a:cubicBezTo>
                <a:cubicBezTo>
                  <a:pt x="4532841" y="2976034"/>
                  <a:pt x="4786841" y="3287184"/>
                  <a:pt x="4975225" y="3689350"/>
                </a:cubicBezTo>
                <a:cubicBezTo>
                  <a:pt x="5163608" y="4091517"/>
                  <a:pt x="5257800" y="4565650"/>
                  <a:pt x="5257800" y="5111750"/>
                </a:cubicBezTo>
                <a:cubicBezTo>
                  <a:pt x="5257800" y="5492750"/>
                  <a:pt x="5201708" y="5897034"/>
                  <a:pt x="5089525" y="6324600"/>
                </a:cubicBezTo>
                <a:cubicBezTo>
                  <a:pt x="4977341" y="6752167"/>
                  <a:pt x="4808008" y="7152217"/>
                  <a:pt x="4581525" y="7524750"/>
                </a:cubicBezTo>
                <a:cubicBezTo>
                  <a:pt x="4355041" y="7897284"/>
                  <a:pt x="4068233" y="8201025"/>
                  <a:pt x="3721100" y="8435975"/>
                </a:cubicBezTo>
                <a:cubicBezTo>
                  <a:pt x="3373966" y="8670925"/>
                  <a:pt x="2967566" y="8788400"/>
                  <a:pt x="2501900" y="8788400"/>
                </a:cubicBezTo>
                <a:close/>
                <a:moveTo>
                  <a:pt x="-1295400" y="8648700"/>
                </a:moveTo>
                <a:moveTo>
                  <a:pt x="2457450" y="7899400"/>
                </a:moveTo>
                <a:cubicBezTo>
                  <a:pt x="2787650" y="7899400"/>
                  <a:pt x="3070225" y="7813675"/>
                  <a:pt x="3305175" y="7642225"/>
                </a:cubicBezTo>
                <a:cubicBezTo>
                  <a:pt x="3540125" y="7470775"/>
                  <a:pt x="3733800" y="7247467"/>
                  <a:pt x="3886200" y="6972300"/>
                </a:cubicBezTo>
                <a:cubicBezTo>
                  <a:pt x="4038600" y="6697134"/>
                  <a:pt x="4150783" y="6401859"/>
                  <a:pt x="4222750" y="6086475"/>
                </a:cubicBezTo>
                <a:cubicBezTo>
                  <a:pt x="4294716" y="5771092"/>
                  <a:pt x="4330700" y="5471584"/>
                  <a:pt x="4330700" y="5187950"/>
                </a:cubicBezTo>
                <a:cubicBezTo>
                  <a:pt x="4330700" y="4607984"/>
                  <a:pt x="4195233" y="4150784"/>
                  <a:pt x="3924300" y="3816350"/>
                </a:cubicBezTo>
                <a:cubicBezTo>
                  <a:pt x="3653366" y="3481917"/>
                  <a:pt x="3312583" y="3314700"/>
                  <a:pt x="2901950" y="3314700"/>
                </a:cubicBezTo>
                <a:cubicBezTo>
                  <a:pt x="2631016" y="3314700"/>
                  <a:pt x="2372783" y="3389842"/>
                  <a:pt x="2127250" y="3540125"/>
                </a:cubicBezTo>
                <a:cubicBezTo>
                  <a:pt x="1881716" y="3690409"/>
                  <a:pt x="1675341" y="3909484"/>
                  <a:pt x="1508125" y="4197350"/>
                </a:cubicBezTo>
                <a:cubicBezTo>
                  <a:pt x="1340908" y="4485217"/>
                  <a:pt x="1238250" y="4834467"/>
                  <a:pt x="1200150" y="5245100"/>
                </a:cubicBezTo>
                <a:lnTo>
                  <a:pt x="1143000" y="5905500"/>
                </a:lnTo>
                <a:cubicBezTo>
                  <a:pt x="1104900" y="6286500"/>
                  <a:pt x="1133475" y="6627284"/>
                  <a:pt x="1228725" y="6927850"/>
                </a:cubicBezTo>
                <a:cubicBezTo>
                  <a:pt x="1323975" y="7228417"/>
                  <a:pt x="1476375" y="7465484"/>
                  <a:pt x="1685925" y="7639050"/>
                </a:cubicBezTo>
                <a:cubicBezTo>
                  <a:pt x="1895475" y="7812617"/>
                  <a:pt x="2152650" y="7899400"/>
                  <a:pt x="2457450" y="7899400"/>
                </a:cubicBezTo>
                <a:close/>
                <a:moveTo>
                  <a:pt x="-4064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1" name="Freeform 9301"/>
          <p:cNvSpPr/>
          <p:nvPr/>
        </p:nvSpPr>
        <p:spPr>
          <a:xfrm rot="0" flipH="0" flipV="0">
            <a:off x="5720470" y="4763421"/>
            <a:ext cx="68131" cy="82715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2" name="Freeform 9302"/>
          <p:cNvSpPr/>
          <p:nvPr/>
        </p:nvSpPr>
        <p:spPr>
          <a:xfrm rot="0" flipH="0" flipV="0">
            <a:off x="5802029" y="4763421"/>
            <a:ext cx="61802" cy="82715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3" name="Freeform 9303"/>
          <p:cNvSpPr/>
          <p:nvPr/>
        </p:nvSpPr>
        <p:spPr>
          <a:xfrm rot="0" flipH="0" flipV="0">
            <a:off x="5879626" y="4763421"/>
            <a:ext cx="68131" cy="82715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4" name="Freeform 9304"/>
          <p:cNvSpPr/>
          <p:nvPr/>
        </p:nvSpPr>
        <p:spPr>
          <a:xfrm rot="0" flipH="0" flipV="0">
            <a:off x="5965368" y="4763421"/>
            <a:ext cx="67085" cy="8089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5" name="Freeform 9305"/>
          <p:cNvSpPr/>
          <p:nvPr/>
        </p:nvSpPr>
        <p:spPr>
          <a:xfrm rot="0" flipH="0" flipV="0">
            <a:off x="6055843" y="4730401"/>
            <a:ext cx="23829" cy="11391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6" name="Freeform 9306"/>
          <p:cNvSpPr/>
          <p:nvPr/>
        </p:nvSpPr>
        <p:spPr>
          <a:xfrm rot="0" flipH="0" flipV="0">
            <a:off x="6130083" y="4763421"/>
            <a:ext cx="68131" cy="82715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7" name="Freeform 9307"/>
          <p:cNvSpPr/>
          <p:nvPr/>
        </p:nvSpPr>
        <p:spPr>
          <a:xfrm rot="0" flipH="0" flipV="0">
            <a:off x="6215825" y="4763421"/>
            <a:ext cx="67085" cy="8089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8" name="Freeform 9308"/>
          <p:cNvSpPr/>
          <p:nvPr/>
        </p:nvSpPr>
        <p:spPr>
          <a:xfrm rot="0" flipH="0" flipV="0">
            <a:off x="6340971" y="4740142"/>
            <a:ext cx="28892" cy="104178"/>
          </a:xfrm>
          <a:custGeom>
            <a:pathLst>
              <a:path w="2222500" h="8013700">
                <a:moveTo>
                  <a:pt x="1498600" y="0"/>
                </a:moveTo>
                <a:lnTo>
                  <a:pt x="2222500" y="0"/>
                </a:lnTo>
                <a:lnTo>
                  <a:pt x="1473200" y="8013700"/>
                </a:lnTo>
                <a:lnTo>
                  <a:pt x="584200" y="8013700"/>
                </a:lnTo>
                <a:lnTo>
                  <a:pt x="1219200" y="1193800"/>
                </a:lnTo>
                <a:cubicBezTo>
                  <a:pt x="1024466" y="1325034"/>
                  <a:pt x="820208" y="1428750"/>
                  <a:pt x="606425" y="1504950"/>
                </a:cubicBezTo>
                <a:cubicBezTo>
                  <a:pt x="392641" y="1581150"/>
                  <a:pt x="190500" y="1625600"/>
                  <a:pt x="0" y="1638300"/>
                </a:cubicBezTo>
                <a:lnTo>
                  <a:pt x="88900" y="647700"/>
                </a:lnTo>
                <a:cubicBezTo>
                  <a:pt x="330200" y="613834"/>
                  <a:pt x="570441" y="546100"/>
                  <a:pt x="809625" y="444500"/>
                </a:cubicBezTo>
                <a:cubicBezTo>
                  <a:pt x="1048808" y="342900"/>
                  <a:pt x="1278466" y="194734"/>
                  <a:pt x="1498600" y="0"/>
                </a:cubicBezTo>
                <a:close/>
                <a:moveTo>
                  <a:pt x="6858000" y="8013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9" name="Freeform 9309"/>
          <p:cNvSpPr/>
          <p:nvPr/>
        </p:nvSpPr>
        <p:spPr>
          <a:xfrm rot="0" flipH="0" flipV="0">
            <a:off x="6386924" y="4740472"/>
            <a:ext cx="69121" cy="105664"/>
          </a:xfrm>
          <a:custGeom>
            <a:pathLst>
              <a:path w="5317067" h="8128000">
                <a:moveTo>
                  <a:pt x="2307167" y="8128000"/>
                </a:moveTo>
                <a:cubicBezTo>
                  <a:pt x="1854200" y="8128000"/>
                  <a:pt x="1448858" y="8038041"/>
                  <a:pt x="1091142" y="7858125"/>
                </a:cubicBezTo>
                <a:cubicBezTo>
                  <a:pt x="733425" y="7678209"/>
                  <a:pt x="458258" y="7412567"/>
                  <a:pt x="265642" y="7061200"/>
                </a:cubicBezTo>
                <a:cubicBezTo>
                  <a:pt x="73025" y="6709834"/>
                  <a:pt x="0" y="6278034"/>
                  <a:pt x="46567" y="5765800"/>
                </a:cubicBezTo>
                <a:lnTo>
                  <a:pt x="948267" y="5765800"/>
                </a:lnTo>
                <a:cubicBezTo>
                  <a:pt x="905933" y="6239934"/>
                  <a:pt x="1025525" y="6599767"/>
                  <a:pt x="1307042" y="6845300"/>
                </a:cubicBezTo>
                <a:cubicBezTo>
                  <a:pt x="1588558" y="7090834"/>
                  <a:pt x="1951567" y="7213600"/>
                  <a:pt x="2396067" y="7213600"/>
                </a:cubicBezTo>
                <a:cubicBezTo>
                  <a:pt x="2904067" y="7213600"/>
                  <a:pt x="3321050" y="7041092"/>
                  <a:pt x="3647017" y="6696075"/>
                </a:cubicBezTo>
                <a:cubicBezTo>
                  <a:pt x="3972983" y="6351059"/>
                  <a:pt x="4161367" y="5918200"/>
                  <a:pt x="4212167" y="5397500"/>
                </a:cubicBezTo>
                <a:cubicBezTo>
                  <a:pt x="4258733" y="4902200"/>
                  <a:pt x="4142317" y="4526492"/>
                  <a:pt x="3862917" y="4270375"/>
                </a:cubicBezTo>
                <a:cubicBezTo>
                  <a:pt x="3583517" y="4014259"/>
                  <a:pt x="3153833" y="3886200"/>
                  <a:pt x="2573867" y="3886200"/>
                </a:cubicBezTo>
                <a:lnTo>
                  <a:pt x="643467" y="3886200"/>
                </a:lnTo>
                <a:lnTo>
                  <a:pt x="1329267" y="0"/>
                </a:lnTo>
                <a:lnTo>
                  <a:pt x="5317067" y="0"/>
                </a:lnTo>
                <a:lnTo>
                  <a:pt x="5228167" y="914400"/>
                </a:lnTo>
                <a:lnTo>
                  <a:pt x="2116667" y="914400"/>
                </a:lnTo>
                <a:lnTo>
                  <a:pt x="1697567" y="3213100"/>
                </a:lnTo>
                <a:cubicBezTo>
                  <a:pt x="1883833" y="3179234"/>
                  <a:pt x="2079625" y="3151717"/>
                  <a:pt x="2284942" y="3130550"/>
                </a:cubicBezTo>
                <a:cubicBezTo>
                  <a:pt x="2490258" y="3109384"/>
                  <a:pt x="2675467" y="3098800"/>
                  <a:pt x="2840567" y="3098800"/>
                </a:cubicBezTo>
                <a:cubicBezTo>
                  <a:pt x="3623733" y="3098800"/>
                  <a:pt x="4222750" y="3292475"/>
                  <a:pt x="4637617" y="3679825"/>
                </a:cubicBezTo>
                <a:cubicBezTo>
                  <a:pt x="5052483" y="4067175"/>
                  <a:pt x="5223933" y="4639734"/>
                  <a:pt x="5151967" y="5397500"/>
                </a:cubicBezTo>
                <a:cubicBezTo>
                  <a:pt x="5101167" y="5918200"/>
                  <a:pt x="4950883" y="6384925"/>
                  <a:pt x="4701117" y="6797675"/>
                </a:cubicBezTo>
                <a:cubicBezTo>
                  <a:pt x="4451350" y="7210425"/>
                  <a:pt x="4122208" y="7535334"/>
                  <a:pt x="3713692" y="7772400"/>
                </a:cubicBezTo>
                <a:cubicBezTo>
                  <a:pt x="3305175" y="8009466"/>
                  <a:pt x="2836333" y="8128000"/>
                  <a:pt x="2307167" y="8128000"/>
                </a:cubicBezTo>
                <a:close/>
                <a:moveTo>
                  <a:pt x="-1045633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0" name="Freeform 9310"/>
          <p:cNvSpPr/>
          <p:nvPr/>
        </p:nvSpPr>
        <p:spPr>
          <a:xfrm rot="0" flipH="0" flipV="0">
            <a:off x="6467602" y="4740472"/>
            <a:ext cx="68351" cy="103847"/>
          </a:xfrm>
          <a:custGeom>
            <a:pathLst>
              <a:path w="5257800" h="7988300">
                <a:moveTo>
                  <a:pt x="0" y="7988300"/>
                </a:moveTo>
                <a:lnTo>
                  <a:pt x="4114800" y="965200"/>
                </a:lnTo>
                <a:lnTo>
                  <a:pt x="279400" y="965200"/>
                </a:lnTo>
                <a:lnTo>
                  <a:pt x="368300" y="0"/>
                </a:lnTo>
                <a:lnTo>
                  <a:pt x="5257800" y="0"/>
                </a:lnTo>
                <a:lnTo>
                  <a:pt x="5168900" y="927100"/>
                </a:lnTo>
                <a:lnTo>
                  <a:pt x="1219200" y="7988300"/>
                </a:lnTo>
                <a:close/>
                <a:moveTo>
                  <a:pt x="-6604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1" name="Freeform 9311"/>
          <p:cNvSpPr/>
          <p:nvPr/>
        </p:nvSpPr>
        <p:spPr>
          <a:xfrm rot="0" flipH="0" flipV="0">
            <a:off x="6539036" y="4738656"/>
            <a:ext cx="72699" cy="107480"/>
          </a:xfrm>
          <a:custGeom>
            <a:pathLst>
              <a:path w="5592234" h="8267700">
                <a:moveTo>
                  <a:pt x="2595034" y="8267700"/>
                </a:moveTo>
                <a:cubicBezTo>
                  <a:pt x="2235200" y="8267700"/>
                  <a:pt x="1892300" y="8212666"/>
                  <a:pt x="1566334" y="8102600"/>
                </a:cubicBezTo>
                <a:cubicBezTo>
                  <a:pt x="1240367" y="7992534"/>
                  <a:pt x="955675" y="7828492"/>
                  <a:pt x="712259" y="7610475"/>
                </a:cubicBezTo>
                <a:cubicBezTo>
                  <a:pt x="468842" y="7392459"/>
                  <a:pt x="285750" y="7121525"/>
                  <a:pt x="162984" y="6797675"/>
                </a:cubicBezTo>
                <a:cubicBezTo>
                  <a:pt x="40217" y="6473825"/>
                  <a:pt x="0" y="6100234"/>
                  <a:pt x="42334" y="5676900"/>
                </a:cubicBezTo>
                <a:lnTo>
                  <a:pt x="982134" y="5676900"/>
                </a:lnTo>
                <a:cubicBezTo>
                  <a:pt x="952500" y="6040967"/>
                  <a:pt x="1008592" y="6347884"/>
                  <a:pt x="1150409" y="6597650"/>
                </a:cubicBezTo>
                <a:cubicBezTo>
                  <a:pt x="1292225" y="6847417"/>
                  <a:pt x="1497542" y="7035800"/>
                  <a:pt x="1766359" y="7162800"/>
                </a:cubicBezTo>
                <a:cubicBezTo>
                  <a:pt x="2035175" y="7289800"/>
                  <a:pt x="2345267" y="7353300"/>
                  <a:pt x="2696634" y="7353300"/>
                </a:cubicBezTo>
                <a:cubicBezTo>
                  <a:pt x="3217334" y="7353300"/>
                  <a:pt x="3637492" y="7209367"/>
                  <a:pt x="3957109" y="6921500"/>
                </a:cubicBezTo>
                <a:cubicBezTo>
                  <a:pt x="4276725" y="6633634"/>
                  <a:pt x="4457700" y="6278034"/>
                  <a:pt x="4500034" y="5854700"/>
                </a:cubicBezTo>
                <a:cubicBezTo>
                  <a:pt x="4525434" y="5583767"/>
                  <a:pt x="4486275" y="5342467"/>
                  <a:pt x="4382559" y="5130800"/>
                </a:cubicBezTo>
                <a:cubicBezTo>
                  <a:pt x="4278842" y="4919134"/>
                  <a:pt x="4101042" y="4751917"/>
                  <a:pt x="3849159" y="4629150"/>
                </a:cubicBezTo>
                <a:cubicBezTo>
                  <a:pt x="3597275" y="4506384"/>
                  <a:pt x="3259667" y="4445000"/>
                  <a:pt x="2836334" y="4445000"/>
                </a:cubicBezTo>
                <a:lnTo>
                  <a:pt x="2010834" y="4445000"/>
                </a:lnTo>
                <a:lnTo>
                  <a:pt x="2099734" y="3644900"/>
                </a:lnTo>
                <a:lnTo>
                  <a:pt x="2658534" y="3644900"/>
                </a:lnTo>
                <a:cubicBezTo>
                  <a:pt x="3204634" y="3644900"/>
                  <a:pt x="3649134" y="3523192"/>
                  <a:pt x="3992034" y="3279775"/>
                </a:cubicBezTo>
                <a:cubicBezTo>
                  <a:pt x="4334934" y="3036359"/>
                  <a:pt x="4525434" y="2705100"/>
                  <a:pt x="4563534" y="2286000"/>
                </a:cubicBezTo>
                <a:cubicBezTo>
                  <a:pt x="4601634" y="1896534"/>
                  <a:pt x="4503209" y="1570567"/>
                  <a:pt x="4268259" y="1308100"/>
                </a:cubicBezTo>
                <a:cubicBezTo>
                  <a:pt x="4033309" y="1045634"/>
                  <a:pt x="3674534" y="914400"/>
                  <a:pt x="3191934" y="914400"/>
                </a:cubicBezTo>
                <a:cubicBezTo>
                  <a:pt x="2823634" y="914400"/>
                  <a:pt x="2488142" y="998009"/>
                  <a:pt x="2185459" y="1165225"/>
                </a:cubicBezTo>
                <a:cubicBezTo>
                  <a:pt x="1882775" y="1332442"/>
                  <a:pt x="1663700" y="1638300"/>
                  <a:pt x="1528234" y="2082800"/>
                </a:cubicBezTo>
                <a:lnTo>
                  <a:pt x="588434" y="2082800"/>
                </a:lnTo>
                <a:cubicBezTo>
                  <a:pt x="749300" y="1337734"/>
                  <a:pt x="1076325" y="804334"/>
                  <a:pt x="1569509" y="482600"/>
                </a:cubicBezTo>
                <a:cubicBezTo>
                  <a:pt x="2062692" y="160867"/>
                  <a:pt x="2628900" y="0"/>
                  <a:pt x="3268134" y="0"/>
                </a:cubicBezTo>
                <a:cubicBezTo>
                  <a:pt x="3742267" y="0"/>
                  <a:pt x="4158192" y="94192"/>
                  <a:pt x="4515909" y="282575"/>
                </a:cubicBezTo>
                <a:cubicBezTo>
                  <a:pt x="4873625" y="470959"/>
                  <a:pt x="5145617" y="729192"/>
                  <a:pt x="5331884" y="1057275"/>
                </a:cubicBezTo>
                <a:cubicBezTo>
                  <a:pt x="5518150" y="1385359"/>
                  <a:pt x="5592234" y="1761067"/>
                  <a:pt x="5554134" y="2184400"/>
                </a:cubicBezTo>
                <a:cubicBezTo>
                  <a:pt x="5511800" y="2603500"/>
                  <a:pt x="5368925" y="2962275"/>
                  <a:pt x="5125509" y="3260725"/>
                </a:cubicBezTo>
                <a:cubicBezTo>
                  <a:pt x="4882092" y="3559175"/>
                  <a:pt x="4546600" y="3788834"/>
                  <a:pt x="4119034" y="3949700"/>
                </a:cubicBezTo>
                <a:cubicBezTo>
                  <a:pt x="4559300" y="4093634"/>
                  <a:pt x="4905375" y="4330700"/>
                  <a:pt x="5157259" y="4660900"/>
                </a:cubicBezTo>
                <a:cubicBezTo>
                  <a:pt x="5409142" y="4991100"/>
                  <a:pt x="5511800" y="5414434"/>
                  <a:pt x="5465234" y="5930900"/>
                </a:cubicBezTo>
                <a:cubicBezTo>
                  <a:pt x="5418667" y="6392334"/>
                  <a:pt x="5271559" y="6798734"/>
                  <a:pt x="5023909" y="7150100"/>
                </a:cubicBezTo>
                <a:cubicBezTo>
                  <a:pt x="4776259" y="7501467"/>
                  <a:pt x="4446059" y="7775575"/>
                  <a:pt x="4033309" y="7972425"/>
                </a:cubicBezTo>
                <a:cubicBezTo>
                  <a:pt x="3620559" y="8169275"/>
                  <a:pt x="3141134" y="8267700"/>
                  <a:pt x="2595034" y="8267700"/>
                </a:cubicBezTo>
                <a:close/>
                <a:moveTo>
                  <a:pt x="-922866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2" name="Freeform 9312"/>
          <p:cNvSpPr/>
          <p:nvPr/>
        </p:nvSpPr>
        <p:spPr>
          <a:xfrm rot="0" flipH="0" flipV="0">
            <a:off x="6628080" y="4738656"/>
            <a:ext cx="75395" cy="107480"/>
          </a:xfrm>
          <a:custGeom>
            <a:pathLst>
              <a:path w="5799666" h="8267700">
                <a:moveTo>
                  <a:pt x="2489200" y="8267700"/>
                </a:moveTo>
                <a:cubicBezTo>
                  <a:pt x="1926166" y="8267700"/>
                  <a:pt x="1449916" y="8115300"/>
                  <a:pt x="1060450" y="7810500"/>
                </a:cubicBezTo>
                <a:cubicBezTo>
                  <a:pt x="670983" y="7505700"/>
                  <a:pt x="389466" y="7046384"/>
                  <a:pt x="215900" y="6432550"/>
                </a:cubicBezTo>
                <a:cubicBezTo>
                  <a:pt x="42333" y="5818717"/>
                  <a:pt x="0" y="5050367"/>
                  <a:pt x="88900" y="4127500"/>
                </a:cubicBezTo>
                <a:cubicBezTo>
                  <a:pt x="169333" y="3208867"/>
                  <a:pt x="354541" y="2443692"/>
                  <a:pt x="644525" y="1831975"/>
                </a:cubicBezTo>
                <a:cubicBezTo>
                  <a:pt x="934508" y="1220259"/>
                  <a:pt x="1305983" y="762000"/>
                  <a:pt x="1758950" y="457200"/>
                </a:cubicBezTo>
                <a:cubicBezTo>
                  <a:pt x="2211916" y="152400"/>
                  <a:pt x="2722033" y="0"/>
                  <a:pt x="3289300" y="0"/>
                </a:cubicBezTo>
                <a:cubicBezTo>
                  <a:pt x="3852333" y="0"/>
                  <a:pt x="4330700" y="152400"/>
                  <a:pt x="4724400" y="457200"/>
                </a:cubicBezTo>
                <a:cubicBezTo>
                  <a:pt x="5118100" y="762000"/>
                  <a:pt x="5402791" y="1220259"/>
                  <a:pt x="5578475" y="1831975"/>
                </a:cubicBezTo>
                <a:cubicBezTo>
                  <a:pt x="5754158" y="2443692"/>
                  <a:pt x="5799666" y="3208867"/>
                  <a:pt x="5715000" y="4127500"/>
                </a:cubicBezTo>
                <a:cubicBezTo>
                  <a:pt x="5630333" y="5050367"/>
                  <a:pt x="5440891" y="5818717"/>
                  <a:pt x="5146675" y="6432550"/>
                </a:cubicBezTo>
                <a:cubicBezTo>
                  <a:pt x="4852458" y="7046384"/>
                  <a:pt x="4477808" y="7505700"/>
                  <a:pt x="4022725" y="7810500"/>
                </a:cubicBezTo>
                <a:cubicBezTo>
                  <a:pt x="3567641" y="8115300"/>
                  <a:pt x="3056466" y="8267700"/>
                  <a:pt x="2489200" y="8267700"/>
                </a:cubicBezTo>
                <a:close/>
                <a:moveTo>
                  <a:pt x="-1016000" y="8128000"/>
                </a:moveTo>
                <a:moveTo>
                  <a:pt x="2590800" y="7353300"/>
                </a:moveTo>
                <a:cubicBezTo>
                  <a:pt x="3208866" y="7353300"/>
                  <a:pt x="3702050" y="7073900"/>
                  <a:pt x="4070350" y="6515100"/>
                </a:cubicBezTo>
                <a:cubicBezTo>
                  <a:pt x="4438650" y="5956300"/>
                  <a:pt x="4673600" y="5160434"/>
                  <a:pt x="4775200" y="4127500"/>
                </a:cubicBezTo>
                <a:cubicBezTo>
                  <a:pt x="4876800" y="3098800"/>
                  <a:pt x="4793191" y="2306109"/>
                  <a:pt x="4524375" y="1749425"/>
                </a:cubicBezTo>
                <a:cubicBezTo>
                  <a:pt x="4255558" y="1192742"/>
                  <a:pt x="3810000" y="914400"/>
                  <a:pt x="3187700" y="914400"/>
                </a:cubicBezTo>
                <a:cubicBezTo>
                  <a:pt x="2586566" y="914400"/>
                  <a:pt x="2099733" y="1192742"/>
                  <a:pt x="1727200" y="1749425"/>
                </a:cubicBezTo>
                <a:cubicBezTo>
                  <a:pt x="1354666" y="2306109"/>
                  <a:pt x="1117600" y="3098800"/>
                  <a:pt x="1016000" y="4127500"/>
                </a:cubicBezTo>
                <a:cubicBezTo>
                  <a:pt x="914400" y="5160434"/>
                  <a:pt x="999066" y="5956300"/>
                  <a:pt x="1270000" y="6515100"/>
                </a:cubicBezTo>
                <a:cubicBezTo>
                  <a:pt x="1540933" y="7073900"/>
                  <a:pt x="1981200" y="7353300"/>
                  <a:pt x="2590800" y="7353300"/>
                </a:cubicBezTo>
                <a:close/>
                <a:moveTo>
                  <a:pt x="-101600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3" name="Freeform 9313"/>
          <p:cNvSpPr/>
          <p:nvPr/>
        </p:nvSpPr>
        <p:spPr>
          <a:xfrm rot="0" flipH="0" flipV="0">
            <a:off x="6716408" y="4738656"/>
            <a:ext cx="75395" cy="107480"/>
          </a:xfrm>
          <a:custGeom>
            <a:pathLst>
              <a:path w="5799666" h="8267700">
                <a:moveTo>
                  <a:pt x="2489200" y="8267700"/>
                </a:moveTo>
                <a:cubicBezTo>
                  <a:pt x="1926166" y="8267700"/>
                  <a:pt x="1449916" y="8115300"/>
                  <a:pt x="1060450" y="7810500"/>
                </a:cubicBezTo>
                <a:cubicBezTo>
                  <a:pt x="670983" y="7505700"/>
                  <a:pt x="389466" y="7046384"/>
                  <a:pt x="215900" y="6432550"/>
                </a:cubicBezTo>
                <a:cubicBezTo>
                  <a:pt x="42333" y="5818717"/>
                  <a:pt x="0" y="5050367"/>
                  <a:pt x="88900" y="4127500"/>
                </a:cubicBezTo>
                <a:cubicBezTo>
                  <a:pt x="169333" y="3208867"/>
                  <a:pt x="354541" y="2443692"/>
                  <a:pt x="644525" y="1831975"/>
                </a:cubicBezTo>
                <a:cubicBezTo>
                  <a:pt x="934508" y="1220259"/>
                  <a:pt x="1305983" y="762000"/>
                  <a:pt x="1758950" y="457200"/>
                </a:cubicBezTo>
                <a:cubicBezTo>
                  <a:pt x="2211916" y="152400"/>
                  <a:pt x="2722033" y="0"/>
                  <a:pt x="3289300" y="0"/>
                </a:cubicBezTo>
                <a:cubicBezTo>
                  <a:pt x="3852333" y="0"/>
                  <a:pt x="4330700" y="152400"/>
                  <a:pt x="4724400" y="457200"/>
                </a:cubicBezTo>
                <a:cubicBezTo>
                  <a:pt x="5118100" y="762000"/>
                  <a:pt x="5402791" y="1220259"/>
                  <a:pt x="5578475" y="1831975"/>
                </a:cubicBezTo>
                <a:cubicBezTo>
                  <a:pt x="5754158" y="2443692"/>
                  <a:pt x="5799666" y="3208867"/>
                  <a:pt x="5715000" y="4127500"/>
                </a:cubicBezTo>
                <a:cubicBezTo>
                  <a:pt x="5630333" y="5050367"/>
                  <a:pt x="5440891" y="5818717"/>
                  <a:pt x="5146675" y="6432550"/>
                </a:cubicBezTo>
                <a:cubicBezTo>
                  <a:pt x="4852458" y="7046384"/>
                  <a:pt x="4477808" y="7505700"/>
                  <a:pt x="4022725" y="7810500"/>
                </a:cubicBezTo>
                <a:cubicBezTo>
                  <a:pt x="3567641" y="8115300"/>
                  <a:pt x="3056466" y="8267700"/>
                  <a:pt x="2489200" y="8267700"/>
                </a:cubicBezTo>
                <a:close/>
                <a:moveTo>
                  <a:pt x="-1016000" y="8128000"/>
                </a:moveTo>
                <a:moveTo>
                  <a:pt x="2590800" y="7353300"/>
                </a:moveTo>
                <a:cubicBezTo>
                  <a:pt x="3208866" y="7353300"/>
                  <a:pt x="3702050" y="7073900"/>
                  <a:pt x="4070350" y="6515100"/>
                </a:cubicBezTo>
                <a:cubicBezTo>
                  <a:pt x="4438650" y="5956300"/>
                  <a:pt x="4673600" y="5160434"/>
                  <a:pt x="4775200" y="4127500"/>
                </a:cubicBezTo>
                <a:cubicBezTo>
                  <a:pt x="4876800" y="3098800"/>
                  <a:pt x="4793191" y="2306109"/>
                  <a:pt x="4524375" y="1749425"/>
                </a:cubicBezTo>
                <a:cubicBezTo>
                  <a:pt x="4255558" y="1192742"/>
                  <a:pt x="3810000" y="914400"/>
                  <a:pt x="3187700" y="914400"/>
                </a:cubicBezTo>
                <a:cubicBezTo>
                  <a:pt x="2586566" y="914400"/>
                  <a:pt x="2099733" y="1192742"/>
                  <a:pt x="1727200" y="1749425"/>
                </a:cubicBezTo>
                <a:cubicBezTo>
                  <a:pt x="1354666" y="2306109"/>
                  <a:pt x="1117600" y="3098800"/>
                  <a:pt x="1016000" y="4127500"/>
                </a:cubicBezTo>
                <a:cubicBezTo>
                  <a:pt x="914400" y="5160434"/>
                  <a:pt x="999066" y="5956300"/>
                  <a:pt x="1270000" y="6515100"/>
                </a:cubicBezTo>
                <a:cubicBezTo>
                  <a:pt x="1540933" y="7073900"/>
                  <a:pt x="1981200" y="7353300"/>
                  <a:pt x="2590800" y="7353300"/>
                </a:cubicBezTo>
                <a:close/>
                <a:moveTo>
                  <a:pt x="-101600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4" name="Freeform 9314"/>
          <p:cNvSpPr/>
          <p:nvPr/>
        </p:nvSpPr>
        <p:spPr>
          <a:xfrm rot="0" flipH="0" flipV="0">
            <a:off x="6843701" y="4731887"/>
            <a:ext cx="69837" cy="112433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5" name="Freeform 9315"/>
          <p:cNvSpPr/>
          <p:nvPr/>
        </p:nvSpPr>
        <p:spPr>
          <a:xfrm rot="0" flipH="0" flipV="0">
            <a:off x="6922783" y="4763421"/>
            <a:ext cx="62682" cy="82715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6" name="Freeform 9316"/>
          <p:cNvSpPr/>
          <p:nvPr/>
        </p:nvSpPr>
        <p:spPr>
          <a:xfrm rot="0" flipH="0" flipV="0">
            <a:off x="7003847" y="4763916"/>
            <a:ext cx="46228" cy="80403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7" name="Freeform 9317"/>
          <p:cNvSpPr/>
          <p:nvPr/>
        </p:nvSpPr>
        <p:spPr>
          <a:xfrm rot="0" flipH="0" flipV="0">
            <a:off x="7057009" y="4743444"/>
            <a:ext cx="46393" cy="1026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8" name="Freeform 9318"/>
          <p:cNvSpPr/>
          <p:nvPr/>
        </p:nvSpPr>
        <p:spPr>
          <a:xfrm rot="0" flipH="0" flipV="0">
            <a:off x="7113584" y="4763421"/>
            <a:ext cx="64113" cy="82715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9" name="Freeform 9319"/>
          <p:cNvSpPr/>
          <p:nvPr/>
        </p:nvSpPr>
        <p:spPr>
          <a:xfrm rot="0" flipH="0" flipV="0">
            <a:off x="7196795" y="4763421"/>
            <a:ext cx="64113" cy="82715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0" name="Freeform 9320"/>
          <p:cNvSpPr/>
          <p:nvPr/>
        </p:nvSpPr>
        <p:spPr>
          <a:xfrm rot="0" flipH="0" flipV="0">
            <a:off x="7314401" y="4763421"/>
            <a:ext cx="72644" cy="119697"/>
          </a:xfrm>
          <a:custGeom>
            <a:pathLst>
              <a:path w="5588000" h="9207500">
                <a:moveTo>
                  <a:pt x="0" y="9207500"/>
                </a:moveTo>
                <a:lnTo>
                  <a:pt x="863600" y="152400"/>
                </a:lnTo>
                <a:lnTo>
                  <a:pt x="1600200" y="152400"/>
                </a:lnTo>
                <a:cubicBezTo>
                  <a:pt x="1600200" y="304800"/>
                  <a:pt x="1602316" y="459317"/>
                  <a:pt x="1606550" y="615950"/>
                </a:cubicBezTo>
                <a:cubicBezTo>
                  <a:pt x="1610783" y="772584"/>
                  <a:pt x="1612900" y="927100"/>
                  <a:pt x="1612900" y="1079500"/>
                </a:cubicBezTo>
                <a:cubicBezTo>
                  <a:pt x="1828800" y="723900"/>
                  <a:pt x="2090208" y="455084"/>
                  <a:pt x="2397125" y="273050"/>
                </a:cubicBezTo>
                <a:cubicBezTo>
                  <a:pt x="2704041" y="91017"/>
                  <a:pt x="3031066" y="0"/>
                  <a:pt x="3378200" y="0"/>
                </a:cubicBezTo>
                <a:cubicBezTo>
                  <a:pt x="3805766" y="0"/>
                  <a:pt x="4193116" y="125942"/>
                  <a:pt x="4540250" y="377825"/>
                </a:cubicBezTo>
                <a:cubicBezTo>
                  <a:pt x="4887383" y="629709"/>
                  <a:pt x="5154083" y="992717"/>
                  <a:pt x="5340350" y="1466850"/>
                </a:cubicBezTo>
                <a:cubicBezTo>
                  <a:pt x="5526616" y="1940984"/>
                  <a:pt x="5588000" y="2510367"/>
                  <a:pt x="5524500" y="3175000"/>
                </a:cubicBezTo>
                <a:cubicBezTo>
                  <a:pt x="5465233" y="3839634"/>
                  <a:pt x="5296958" y="4410075"/>
                  <a:pt x="5019675" y="4886325"/>
                </a:cubicBezTo>
                <a:cubicBezTo>
                  <a:pt x="4742391" y="5362575"/>
                  <a:pt x="4402666" y="5727700"/>
                  <a:pt x="4000500" y="5981700"/>
                </a:cubicBezTo>
                <a:cubicBezTo>
                  <a:pt x="3598333" y="6235700"/>
                  <a:pt x="3177116" y="6362700"/>
                  <a:pt x="2736850" y="6362700"/>
                </a:cubicBezTo>
                <a:cubicBezTo>
                  <a:pt x="2398183" y="6362700"/>
                  <a:pt x="2101850" y="6287558"/>
                  <a:pt x="1847850" y="6137275"/>
                </a:cubicBezTo>
                <a:cubicBezTo>
                  <a:pt x="1593850" y="5986992"/>
                  <a:pt x="1397000" y="5770034"/>
                  <a:pt x="1257300" y="5486400"/>
                </a:cubicBezTo>
                <a:lnTo>
                  <a:pt x="901700" y="9207500"/>
                </a:lnTo>
                <a:close/>
                <a:moveTo>
                  <a:pt x="-3848100" y="6223000"/>
                </a:moveTo>
                <a:moveTo>
                  <a:pt x="2749550" y="5473700"/>
                </a:moveTo>
                <a:cubicBezTo>
                  <a:pt x="3016250" y="5473700"/>
                  <a:pt x="3281891" y="5387975"/>
                  <a:pt x="3546475" y="5216525"/>
                </a:cubicBezTo>
                <a:cubicBezTo>
                  <a:pt x="3811058" y="5045075"/>
                  <a:pt x="4039658" y="4788959"/>
                  <a:pt x="4232275" y="4448175"/>
                </a:cubicBezTo>
                <a:cubicBezTo>
                  <a:pt x="4424891" y="4107392"/>
                  <a:pt x="4546600" y="3683000"/>
                  <a:pt x="4597400" y="3175000"/>
                </a:cubicBezTo>
                <a:cubicBezTo>
                  <a:pt x="4643966" y="2688167"/>
                  <a:pt x="4610100" y="2275417"/>
                  <a:pt x="4495800" y="1936750"/>
                </a:cubicBezTo>
                <a:cubicBezTo>
                  <a:pt x="4381500" y="1598084"/>
                  <a:pt x="4210050" y="1338792"/>
                  <a:pt x="3981450" y="1158875"/>
                </a:cubicBezTo>
                <a:cubicBezTo>
                  <a:pt x="3752850" y="978959"/>
                  <a:pt x="3486150" y="889000"/>
                  <a:pt x="3181350" y="889000"/>
                </a:cubicBezTo>
                <a:cubicBezTo>
                  <a:pt x="2918883" y="889000"/>
                  <a:pt x="2667000" y="957792"/>
                  <a:pt x="2425700" y="1095375"/>
                </a:cubicBezTo>
                <a:cubicBezTo>
                  <a:pt x="2184400" y="1232959"/>
                  <a:pt x="1982258" y="1435100"/>
                  <a:pt x="1819275" y="1701800"/>
                </a:cubicBezTo>
                <a:cubicBezTo>
                  <a:pt x="1656291" y="1968500"/>
                  <a:pt x="1555750" y="2298700"/>
                  <a:pt x="1517650" y="2692400"/>
                </a:cubicBezTo>
                <a:lnTo>
                  <a:pt x="1409700" y="3759200"/>
                </a:lnTo>
                <a:cubicBezTo>
                  <a:pt x="1380066" y="4127500"/>
                  <a:pt x="1423458" y="4438650"/>
                  <a:pt x="1539875" y="4692650"/>
                </a:cubicBezTo>
                <a:cubicBezTo>
                  <a:pt x="1656291" y="4946650"/>
                  <a:pt x="1821391" y="5140325"/>
                  <a:pt x="2035175" y="5273675"/>
                </a:cubicBezTo>
                <a:cubicBezTo>
                  <a:pt x="2248958" y="5407025"/>
                  <a:pt x="2487083" y="5473700"/>
                  <a:pt x="2749550" y="5473700"/>
                </a:cubicBezTo>
                <a:close/>
                <a:moveTo>
                  <a:pt x="-114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1" name="Freeform 9321"/>
          <p:cNvSpPr/>
          <p:nvPr/>
        </p:nvSpPr>
        <p:spPr>
          <a:xfrm rot="0" flipH="0" flipV="0">
            <a:off x="7403664" y="4763421"/>
            <a:ext cx="64113" cy="82715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2" name="Freeform 9322"/>
          <p:cNvSpPr/>
          <p:nvPr/>
        </p:nvSpPr>
        <p:spPr>
          <a:xfrm rot="0" flipH="0" flipV="0">
            <a:off x="7490397" y="4730401"/>
            <a:ext cx="23829" cy="11391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3" name="Freeform 9323"/>
          <p:cNvSpPr/>
          <p:nvPr/>
        </p:nvSpPr>
        <p:spPr>
          <a:xfrm rot="0" flipH="0" flipV="0">
            <a:off x="7533983" y="4763421"/>
            <a:ext cx="67085" cy="8089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4" name="Freeform 9324"/>
          <p:cNvSpPr/>
          <p:nvPr/>
        </p:nvSpPr>
        <p:spPr>
          <a:xfrm rot="0" flipH="0" flipV="0">
            <a:off x="7620936" y="4763421"/>
            <a:ext cx="64113" cy="82715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5" name="Freeform 9325"/>
          <p:cNvSpPr/>
          <p:nvPr/>
        </p:nvSpPr>
        <p:spPr>
          <a:xfrm rot="0" flipH="0" flipV="0">
            <a:off x="7702055" y="4765402"/>
            <a:ext cx="69342" cy="7891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6" name="Freeform 9326"/>
          <p:cNvSpPr/>
          <p:nvPr/>
        </p:nvSpPr>
        <p:spPr>
          <a:xfrm rot="0" flipH="0" flipV="0">
            <a:off x="7778937" y="4763421"/>
            <a:ext cx="64113" cy="82715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7" name="Freeform 9327"/>
          <p:cNvSpPr/>
          <p:nvPr/>
        </p:nvSpPr>
        <p:spPr>
          <a:xfrm rot="0" flipH="0" flipV="0">
            <a:off x="7864844" y="4763421"/>
            <a:ext cx="116450" cy="80899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8" name="Freeform 9328"/>
          <p:cNvSpPr/>
          <p:nvPr/>
        </p:nvSpPr>
        <p:spPr>
          <a:xfrm rot="0" flipH="0" flipV="0">
            <a:off x="8000061" y="4763421"/>
            <a:ext cx="72644" cy="119697"/>
          </a:xfrm>
          <a:custGeom>
            <a:pathLst>
              <a:path w="5588000" h="9207500">
                <a:moveTo>
                  <a:pt x="0" y="9207500"/>
                </a:moveTo>
                <a:lnTo>
                  <a:pt x="863600" y="152400"/>
                </a:lnTo>
                <a:lnTo>
                  <a:pt x="1600200" y="152400"/>
                </a:lnTo>
                <a:cubicBezTo>
                  <a:pt x="1600200" y="304800"/>
                  <a:pt x="1602316" y="459317"/>
                  <a:pt x="1606550" y="615950"/>
                </a:cubicBezTo>
                <a:cubicBezTo>
                  <a:pt x="1610783" y="772584"/>
                  <a:pt x="1612900" y="927100"/>
                  <a:pt x="1612900" y="1079500"/>
                </a:cubicBezTo>
                <a:cubicBezTo>
                  <a:pt x="1828800" y="723900"/>
                  <a:pt x="2090208" y="455084"/>
                  <a:pt x="2397125" y="273050"/>
                </a:cubicBezTo>
                <a:cubicBezTo>
                  <a:pt x="2704041" y="91017"/>
                  <a:pt x="3031066" y="0"/>
                  <a:pt x="3378200" y="0"/>
                </a:cubicBezTo>
                <a:cubicBezTo>
                  <a:pt x="3805766" y="0"/>
                  <a:pt x="4193116" y="125942"/>
                  <a:pt x="4540250" y="377825"/>
                </a:cubicBezTo>
                <a:cubicBezTo>
                  <a:pt x="4887383" y="629709"/>
                  <a:pt x="5154083" y="992717"/>
                  <a:pt x="5340350" y="1466850"/>
                </a:cubicBezTo>
                <a:cubicBezTo>
                  <a:pt x="5526616" y="1940984"/>
                  <a:pt x="5588000" y="2510367"/>
                  <a:pt x="5524500" y="3175000"/>
                </a:cubicBezTo>
                <a:cubicBezTo>
                  <a:pt x="5465233" y="3839634"/>
                  <a:pt x="5296958" y="4410075"/>
                  <a:pt x="5019675" y="4886325"/>
                </a:cubicBezTo>
                <a:cubicBezTo>
                  <a:pt x="4742391" y="5362575"/>
                  <a:pt x="4402666" y="5727700"/>
                  <a:pt x="4000500" y="5981700"/>
                </a:cubicBezTo>
                <a:cubicBezTo>
                  <a:pt x="3598333" y="6235700"/>
                  <a:pt x="3177116" y="6362700"/>
                  <a:pt x="2736850" y="6362700"/>
                </a:cubicBezTo>
                <a:cubicBezTo>
                  <a:pt x="2398183" y="6362700"/>
                  <a:pt x="2101850" y="6287558"/>
                  <a:pt x="1847850" y="6137275"/>
                </a:cubicBezTo>
                <a:cubicBezTo>
                  <a:pt x="1593850" y="5986992"/>
                  <a:pt x="1397000" y="5770034"/>
                  <a:pt x="1257300" y="5486400"/>
                </a:cubicBezTo>
                <a:lnTo>
                  <a:pt x="901700" y="9207500"/>
                </a:lnTo>
                <a:close/>
                <a:moveTo>
                  <a:pt x="-3848100" y="6223000"/>
                </a:moveTo>
                <a:moveTo>
                  <a:pt x="2749550" y="5473700"/>
                </a:moveTo>
                <a:cubicBezTo>
                  <a:pt x="3016250" y="5473700"/>
                  <a:pt x="3281891" y="5387975"/>
                  <a:pt x="3546475" y="5216525"/>
                </a:cubicBezTo>
                <a:cubicBezTo>
                  <a:pt x="3811058" y="5045075"/>
                  <a:pt x="4039658" y="4788959"/>
                  <a:pt x="4232275" y="4448175"/>
                </a:cubicBezTo>
                <a:cubicBezTo>
                  <a:pt x="4424891" y="4107392"/>
                  <a:pt x="4546600" y="3683000"/>
                  <a:pt x="4597400" y="3175000"/>
                </a:cubicBezTo>
                <a:cubicBezTo>
                  <a:pt x="4643966" y="2688167"/>
                  <a:pt x="4610100" y="2275417"/>
                  <a:pt x="4495800" y="1936750"/>
                </a:cubicBezTo>
                <a:cubicBezTo>
                  <a:pt x="4381500" y="1598084"/>
                  <a:pt x="4210050" y="1338792"/>
                  <a:pt x="3981450" y="1158875"/>
                </a:cubicBezTo>
                <a:cubicBezTo>
                  <a:pt x="3752850" y="978959"/>
                  <a:pt x="3486150" y="889000"/>
                  <a:pt x="3181350" y="889000"/>
                </a:cubicBezTo>
                <a:cubicBezTo>
                  <a:pt x="2918883" y="889000"/>
                  <a:pt x="2667000" y="957792"/>
                  <a:pt x="2425700" y="1095375"/>
                </a:cubicBezTo>
                <a:cubicBezTo>
                  <a:pt x="2184400" y="1232959"/>
                  <a:pt x="1982258" y="1435100"/>
                  <a:pt x="1819275" y="1701800"/>
                </a:cubicBezTo>
                <a:cubicBezTo>
                  <a:pt x="1656291" y="1968500"/>
                  <a:pt x="1555750" y="2298700"/>
                  <a:pt x="1517650" y="2692400"/>
                </a:cubicBezTo>
                <a:lnTo>
                  <a:pt x="1409700" y="3759200"/>
                </a:lnTo>
                <a:cubicBezTo>
                  <a:pt x="1380066" y="4127500"/>
                  <a:pt x="1423458" y="4438650"/>
                  <a:pt x="1539875" y="4692650"/>
                </a:cubicBezTo>
                <a:cubicBezTo>
                  <a:pt x="1656291" y="4946650"/>
                  <a:pt x="1821391" y="5140325"/>
                  <a:pt x="2035175" y="5273675"/>
                </a:cubicBezTo>
                <a:cubicBezTo>
                  <a:pt x="2248958" y="5407025"/>
                  <a:pt x="2487083" y="5473700"/>
                  <a:pt x="2749550" y="5473700"/>
                </a:cubicBezTo>
                <a:close/>
                <a:moveTo>
                  <a:pt x="-114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9" name="Freeform 9329"/>
          <p:cNvSpPr/>
          <p:nvPr/>
        </p:nvSpPr>
        <p:spPr>
          <a:xfrm rot="0" flipH="0" flipV="0">
            <a:off x="8092847" y="4730401"/>
            <a:ext cx="23829" cy="11391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0" name="Freeform 9330"/>
          <p:cNvSpPr/>
          <p:nvPr/>
        </p:nvSpPr>
        <p:spPr>
          <a:xfrm rot="0" flipH="0" flipV="0">
            <a:off x="8171930" y="4731887"/>
            <a:ext cx="69837" cy="112433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1" name="Freeform 9331"/>
          <p:cNvSpPr/>
          <p:nvPr/>
        </p:nvSpPr>
        <p:spPr>
          <a:xfrm rot="0" flipH="0" flipV="0">
            <a:off x="8255690" y="4765237"/>
            <a:ext cx="67470" cy="80568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2" name="Freeform 9332"/>
          <p:cNvSpPr/>
          <p:nvPr/>
        </p:nvSpPr>
        <p:spPr>
          <a:xfrm rot="0" flipH="0" flipV="0">
            <a:off x="8346441" y="4730401"/>
            <a:ext cx="23829" cy="11391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3" name="Freeform 9333"/>
          <p:cNvSpPr/>
          <p:nvPr/>
        </p:nvSpPr>
        <p:spPr>
          <a:xfrm rot="0" flipH="0" flipV="0">
            <a:off x="8390027" y="4763421"/>
            <a:ext cx="67085" cy="8089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4" name="Freeform 9334"/>
          <p:cNvSpPr/>
          <p:nvPr/>
        </p:nvSpPr>
        <p:spPr>
          <a:xfrm rot="0" flipH="0" flipV="0">
            <a:off x="5448936" y="4963446"/>
            <a:ext cx="62682" cy="82715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5" name="Freeform 9335"/>
          <p:cNvSpPr/>
          <p:nvPr/>
        </p:nvSpPr>
        <p:spPr>
          <a:xfrm rot="0" flipH="0" flipV="0">
            <a:off x="5530165" y="4931912"/>
            <a:ext cx="22288" cy="112433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6" name="Freeform 9336"/>
          <p:cNvSpPr/>
          <p:nvPr/>
        </p:nvSpPr>
        <p:spPr>
          <a:xfrm rot="0" flipH="0" flipV="0">
            <a:off x="5566982" y="4963446"/>
            <a:ext cx="62682" cy="82715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7" name="Freeform 9337"/>
          <p:cNvSpPr/>
          <p:nvPr/>
        </p:nvSpPr>
        <p:spPr>
          <a:xfrm rot="0" flipH="0" flipV="0">
            <a:off x="5648211" y="4931912"/>
            <a:ext cx="69837" cy="112433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8" name="Freeform 9338"/>
          <p:cNvSpPr/>
          <p:nvPr/>
        </p:nvSpPr>
        <p:spPr>
          <a:xfrm rot="0" flipH="0" flipV="0">
            <a:off x="5728450" y="4943469"/>
            <a:ext cx="46393" cy="1026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9" name="Freeform 9339"/>
          <p:cNvSpPr/>
          <p:nvPr/>
        </p:nvSpPr>
        <p:spPr>
          <a:xfrm rot="0" flipH="0" flipV="0">
            <a:off x="5787721" y="4963941"/>
            <a:ext cx="46228" cy="80403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0" name="Freeform 9340"/>
          <p:cNvSpPr/>
          <p:nvPr/>
        </p:nvSpPr>
        <p:spPr>
          <a:xfrm rot="0" flipH="0" flipV="0">
            <a:off x="5839672" y="4963446"/>
            <a:ext cx="68131" cy="82715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1" name="Freeform 9341"/>
          <p:cNvSpPr/>
          <p:nvPr/>
        </p:nvSpPr>
        <p:spPr>
          <a:xfrm rot="0" flipH="0" flipV="0">
            <a:off x="5925414" y="4963446"/>
            <a:ext cx="67085" cy="8089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2" name="Freeform 9342"/>
          <p:cNvSpPr/>
          <p:nvPr/>
        </p:nvSpPr>
        <p:spPr>
          <a:xfrm rot="0" flipH="0" flipV="0">
            <a:off x="6015889" y="4930426"/>
            <a:ext cx="23829" cy="11391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3" name="Freeform 9343"/>
          <p:cNvSpPr/>
          <p:nvPr/>
        </p:nvSpPr>
        <p:spPr>
          <a:xfrm rot="0" flipH="0" flipV="0">
            <a:off x="6057109" y="4940827"/>
            <a:ext cx="24159" cy="105003"/>
          </a:xfrm>
          <a:custGeom>
            <a:pathLst>
              <a:path w="1858434" h="8077200">
                <a:moveTo>
                  <a:pt x="486834" y="5727700"/>
                </a:moveTo>
                <a:lnTo>
                  <a:pt x="918634" y="0"/>
                </a:lnTo>
                <a:lnTo>
                  <a:pt x="1858434" y="0"/>
                </a:lnTo>
                <a:lnTo>
                  <a:pt x="1223434" y="5727700"/>
                </a:lnTo>
                <a:close/>
                <a:moveTo>
                  <a:pt x="1274234" y="7962900"/>
                </a:moveTo>
                <a:moveTo>
                  <a:pt x="632884" y="8077200"/>
                </a:moveTo>
                <a:cubicBezTo>
                  <a:pt x="433917" y="8077200"/>
                  <a:pt x="277284" y="8005233"/>
                  <a:pt x="162984" y="7861300"/>
                </a:cubicBezTo>
                <a:cubicBezTo>
                  <a:pt x="48684" y="7717367"/>
                  <a:pt x="0" y="7552267"/>
                  <a:pt x="16934" y="7366000"/>
                </a:cubicBezTo>
                <a:cubicBezTo>
                  <a:pt x="33867" y="7171267"/>
                  <a:pt x="111125" y="7001934"/>
                  <a:pt x="248709" y="6858000"/>
                </a:cubicBezTo>
                <a:cubicBezTo>
                  <a:pt x="386292" y="6714067"/>
                  <a:pt x="556684" y="6642100"/>
                  <a:pt x="759884" y="6642100"/>
                </a:cubicBezTo>
                <a:cubicBezTo>
                  <a:pt x="963084" y="6642100"/>
                  <a:pt x="1121834" y="6713009"/>
                  <a:pt x="1236134" y="6854825"/>
                </a:cubicBezTo>
                <a:cubicBezTo>
                  <a:pt x="1350434" y="6996642"/>
                  <a:pt x="1397000" y="7167034"/>
                  <a:pt x="1375834" y="7366000"/>
                </a:cubicBezTo>
                <a:cubicBezTo>
                  <a:pt x="1354667" y="7560734"/>
                  <a:pt x="1275292" y="7727950"/>
                  <a:pt x="1137709" y="7867650"/>
                </a:cubicBezTo>
                <a:cubicBezTo>
                  <a:pt x="1000125" y="8007350"/>
                  <a:pt x="831850" y="8077200"/>
                  <a:pt x="632884" y="8077200"/>
                </a:cubicBezTo>
                <a:close/>
                <a:moveTo>
                  <a:pt x="-1075266" y="7962900"/>
                </a:moveTo>
              </a:path>
            </a:pathLst>
          </a:custGeom>
          <a:solidFill>
            <a:srgbClr val="191919">
              <a:alpha val="100000"/>
            </a:srgbClr>
          </a:solidFill>
          <a:ln w="16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9344" name="Freeform 934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345" name="Picture 9345"/>
          <p:cNvPicPr>
            <a:picLocks noChangeAspect="0" noChangeArrowheads="1"/>
          </p:cNvPicPr>
          <p:nvPr/>
        </p:nvPicPr>
        <p:blipFill>
          <a:blip r:embed="rId93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13276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9346" name="Freeform 9346"/>
          <p:cNvSpPr/>
          <p:nvPr/>
        </p:nvSpPr>
        <p:spPr>
          <a:xfrm rot="0" flipH="0" flipV="1">
            <a:off x="7394699" y="4698600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7" name="Freeform 9347"/>
          <p:cNvSpPr/>
          <p:nvPr/>
        </p:nvSpPr>
        <p:spPr>
          <a:xfrm rot="0" flipH="0" flipV="1">
            <a:off x="719999" y="445025"/>
            <a:ext cx="3062099" cy="572699"/>
          </a:xfrm>
          <a:custGeom>
            <a:pathLst>
              <a:path w="1555546800" h="290931600">
                <a:moveTo>
                  <a:pt x="0" y="290931600"/>
                </a:moveTo>
                <a:lnTo>
                  <a:pt x="1555546800" y="290931600"/>
                </a:lnTo>
                <a:lnTo>
                  <a:pt x="1555546800" y="0"/>
                </a:lnTo>
                <a:lnTo>
                  <a:pt x="0" y="0"/>
                </a:lnTo>
                <a:close/>
                <a:moveTo>
                  <a:pt x="-139687300" y="517004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8" name="Freeform 9348"/>
          <p:cNvSpPr/>
          <p:nvPr/>
        </p:nvSpPr>
        <p:spPr>
          <a:xfrm rot="0" flipH="0" flipV="1">
            <a:off x="366849" y="1751750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703529200" y="1145159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9" name="Freeform 9349"/>
          <p:cNvSpPr/>
          <p:nvPr/>
        </p:nvSpPr>
        <p:spPr>
          <a:xfrm rot="0" flipH="0" flipV="1">
            <a:off x="337974" y="2151300"/>
            <a:ext cx="2714399" cy="1604399"/>
          </a:xfrm>
          <a:custGeom>
            <a:pathLst>
              <a:path w="1378915200" h="815035200">
                <a:moveTo>
                  <a:pt x="0" y="815035200"/>
                </a:moveTo>
                <a:lnTo>
                  <a:pt x="1378915200" y="8150352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921169100" y="190789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0" name="Freeform 9350"/>
          <p:cNvSpPr/>
          <p:nvPr/>
        </p:nvSpPr>
        <p:spPr>
          <a:xfrm rot="0" flipH="0" flipV="1">
            <a:off x="3340891" y="1585776"/>
            <a:ext cx="3115507" cy="2921850"/>
          </a:xfrm>
          <a:custGeom>
            <a:pathLst>
              <a:path w="1582677572" h="1484299949">
                <a:moveTo>
                  <a:pt x="0" y="1484299949"/>
                </a:moveTo>
                <a:lnTo>
                  <a:pt x="1582677572" y="1484299949"/>
                </a:lnTo>
                <a:lnTo>
                  <a:pt x="1582677572" y="0"/>
                </a:lnTo>
                <a:lnTo>
                  <a:pt x="0" y="0"/>
                </a:lnTo>
                <a:close/>
                <a:moveTo>
                  <a:pt x="-891598886" y="228987369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351" name="Picture 9351"/>
          <p:cNvPicPr>
            <a:picLocks noChangeAspect="0" noChangeArrowheads="1"/>
          </p:cNvPicPr>
          <p:nvPr/>
        </p:nvPicPr>
        <p:blipFill>
          <a:blip r:embed="rId93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0891" y="1585776"/>
            <a:ext cx="3115506" cy="2921850"/>
          </a:xfrm>
          <a:prstGeom prst="rect">
            <a:avLst/>
          </a:prstGeom>
          <a:noFill/>
          <a:extLst/>
        </p:spPr>
      </p:pic>
      <p:sp>
        <p:nvSpPr>
          <p:cNvPr id="9352" name="Freeform 9352"/>
          <p:cNvSpPr/>
          <p:nvPr/>
        </p:nvSpPr>
        <p:spPr>
          <a:xfrm rot="0" flipH="0" flipV="1">
            <a:off x="6681649" y="857475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2958680900" y="690867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3" name="Freeform 9353"/>
          <p:cNvSpPr/>
          <p:nvPr/>
        </p:nvSpPr>
        <p:spPr>
          <a:xfrm rot="0" flipH="0" flipV="1">
            <a:off x="6652774" y="1257038"/>
            <a:ext cx="2418599" cy="690899"/>
          </a:xfrm>
          <a:custGeom>
            <a:pathLst>
              <a:path w="1228648800" h="350977200">
                <a:moveTo>
                  <a:pt x="0" y="350977200"/>
                </a:moveTo>
                <a:lnTo>
                  <a:pt x="1228648800" y="350977200"/>
                </a:lnTo>
                <a:lnTo>
                  <a:pt x="1228648800" y="0"/>
                </a:lnTo>
                <a:lnTo>
                  <a:pt x="0" y="0"/>
                </a:lnTo>
                <a:close/>
                <a:moveTo>
                  <a:pt x="-2741034650" y="9895522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4" name="Freeform 9354"/>
          <p:cNvSpPr/>
          <p:nvPr/>
        </p:nvSpPr>
        <p:spPr>
          <a:xfrm rot="0" flipH="0" flipV="1">
            <a:off x="866774" y="3625118"/>
            <a:ext cx="1505475" cy="1438574"/>
          </a:xfrm>
          <a:custGeom>
            <a:pathLst>
              <a:path w="764781399" h="730796100">
                <a:moveTo>
                  <a:pt x="0" y="730796100"/>
                </a:moveTo>
                <a:lnTo>
                  <a:pt x="764781399" y="730796100"/>
                </a:lnTo>
                <a:lnTo>
                  <a:pt x="764781399" y="0"/>
                </a:lnTo>
                <a:lnTo>
                  <a:pt x="0" y="0"/>
                </a:lnTo>
                <a:close/>
                <a:moveTo>
                  <a:pt x="1401238029" y="257235582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355" name="Picture 9355"/>
          <p:cNvPicPr>
            <a:picLocks noChangeAspect="0" noChangeArrowheads="1"/>
          </p:cNvPicPr>
          <p:nvPr/>
        </p:nvPicPr>
        <p:blipFill>
          <a:blip r:embed="rId93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6775" y="3625118"/>
            <a:ext cx="1505475" cy="1438575"/>
          </a:xfrm>
          <a:prstGeom prst="rect">
            <a:avLst/>
          </a:prstGeom>
          <a:noFill/>
          <a:extLst/>
        </p:spPr>
      </p:pic>
      <p:sp>
        <p:nvSpPr>
          <p:cNvPr id="9356" name="Freeform 9356"/>
          <p:cNvSpPr/>
          <p:nvPr/>
        </p:nvSpPr>
        <p:spPr>
          <a:xfrm rot="0" flipH="0" flipV="1">
            <a:off x="6681649" y="2635988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2055196550" y="15943516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7" name="Freeform 9357"/>
          <p:cNvSpPr/>
          <p:nvPr/>
        </p:nvSpPr>
        <p:spPr>
          <a:xfrm rot="0" flipH="0" flipV="1">
            <a:off x="6681649" y="3063446"/>
            <a:ext cx="2189999" cy="1073999"/>
          </a:xfrm>
          <a:custGeom>
            <a:pathLst>
              <a:path w="1112520000" h="545592000">
                <a:moveTo>
                  <a:pt x="0" y="545592000"/>
                </a:moveTo>
                <a:lnTo>
                  <a:pt x="1112520000" y="545592000"/>
                </a:lnTo>
                <a:lnTo>
                  <a:pt x="1112520000" y="0"/>
                </a:lnTo>
                <a:lnTo>
                  <a:pt x="0" y="0"/>
                </a:lnTo>
                <a:close/>
                <a:moveTo>
                  <a:pt x="-1838047783" y="210182241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358" name="Picture 9358"/>
          <p:cNvPicPr>
            <a:picLocks noChangeAspect="0" noChangeArrowheads="1"/>
          </p:cNvPicPr>
          <p:nvPr/>
        </p:nvPicPr>
        <p:blipFill>
          <a:blip r:embed="rId93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05047" y="1380417"/>
            <a:ext cx="3671125" cy="3575949"/>
          </a:xfrm>
          <a:prstGeom prst="rect">
            <a:avLst/>
          </a:prstGeom>
          <a:noFill/>
          <a:extLst/>
        </p:spPr>
      </p:pic>
      <p:sp>
        <p:nvSpPr>
          <p:cNvPr id="9359" name="Freeform 9359"/>
          <p:cNvSpPr/>
          <p:nvPr/>
        </p:nvSpPr>
        <p:spPr>
          <a:xfrm rot="0" flipH="0" flipV="1">
            <a:off x="3320262" y="1585775"/>
            <a:ext cx="3156774" cy="3061599"/>
          </a:xfrm>
          <a:custGeom>
            <a:pathLst>
              <a:path w="1603641700" h="1555292601">
                <a:moveTo>
                  <a:pt x="0" y="1555292601"/>
                </a:moveTo>
                <a:lnTo>
                  <a:pt x="1603641700" y="1555292601"/>
                </a:lnTo>
                <a:lnTo>
                  <a:pt x="1603641700" y="0"/>
                </a:lnTo>
                <a:lnTo>
                  <a:pt x="0" y="0"/>
                </a:lnTo>
                <a:close/>
                <a:moveTo>
                  <a:pt x="-881119650" y="23608663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360" name="Picture 9360"/>
          <p:cNvPicPr>
            <a:picLocks noChangeAspect="0" noChangeArrowheads="1"/>
          </p:cNvPicPr>
          <p:nvPr/>
        </p:nvPicPr>
        <p:blipFill>
          <a:blip r:embed="rId93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20262" y="1585775"/>
            <a:ext cx="3156774" cy="3061599"/>
          </a:xfrm>
          <a:prstGeom prst="rect">
            <a:avLst/>
          </a:prstGeom>
          <a:noFill/>
          <a:extLst/>
        </p:spPr>
      </p:pic>
      <p:sp>
        <p:nvSpPr>
          <p:cNvPr id="9361" name="Rectangle 9361"/>
          <p:cNvSpPr/>
          <p:nvPr/>
        </p:nvSpPr>
        <p:spPr>
          <a:xfrm rot="0" flipH="0" flipV="0">
            <a:off x="805724" y="386275"/>
            <a:ext cx="2729864" cy="624535"/>
          </a:xfrm>
          <a:prstGeom prst="rect">
            <a:avLst/>
          </a:prstGeom>
        </p:spPr>
      </p:sp>
      <p:sp>
        <p:nvSpPr>
          <p:cNvPr id="9362" name="Freeform 9362"/>
          <p:cNvSpPr/>
          <p:nvPr/>
        </p:nvSpPr>
        <p:spPr>
          <a:xfrm rot="0" flipH="0" flipV="0">
            <a:off x="832394" y="622190"/>
            <a:ext cx="221551" cy="27432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3" name="Freeform 9363"/>
          <p:cNvSpPr/>
          <p:nvPr/>
        </p:nvSpPr>
        <p:spPr>
          <a:xfrm rot="0" flipH="0" flipV="0">
            <a:off x="1110906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4" name="Freeform 9364"/>
          <p:cNvSpPr/>
          <p:nvPr/>
        </p:nvSpPr>
        <p:spPr>
          <a:xfrm rot="0" flipH="0" flipV="0">
            <a:off x="1202346" y="685055"/>
            <a:ext cx="192786" cy="308610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5" name="Freeform 9365"/>
          <p:cNvSpPr/>
          <p:nvPr/>
        </p:nvSpPr>
        <p:spPr>
          <a:xfrm rot="0" flipH="0" flipV="0">
            <a:off x="1437041" y="685055"/>
            <a:ext cx="192786" cy="308610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6" name="Freeform 9366"/>
          <p:cNvSpPr/>
          <p:nvPr/>
        </p:nvSpPr>
        <p:spPr>
          <a:xfrm rot="0" flipH="0" flipV="0">
            <a:off x="1671737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7" name="Freeform 9367"/>
          <p:cNvSpPr/>
          <p:nvPr/>
        </p:nvSpPr>
        <p:spPr>
          <a:xfrm rot="0" flipH="0" flipV="0">
            <a:off x="189309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8" name="Freeform 9368"/>
          <p:cNvSpPr/>
          <p:nvPr/>
        </p:nvSpPr>
        <p:spPr>
          <a:xfrm rot="0" flipH="0" flipV="0">
            <a:off x="199558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9" name="Freeform 9369"/>
          <p:cNvSpPr/>
          <p:nvPr/>
        </p:nvSpPr>
        <p:spPr>
          <a:xfrm rot="0" flipH="0" flipV="0">
            <a:off x="2309912" y="622190"/>
            <a:ext cx="193167" cy="280035"/>
          </a:xfrm>
          <a:custGeom>
            <a:pathLst>
              <a:path w="6438900" h="9334500">
                <a:moveTo>
                  <a:pt x="3308350" y="9334500"/>
                </a:moveTo>
                <a:cubicBezTo>
                  <a:pt x="2639483" y="9334500"/>
                  <a:pt x="2078566" y="9175750"/>
                  <a:pt x="1625600" y="8858250"/>
                </a:cubicBezTo>
                <a:cubicBezTo>
                  <a:pt x="1172633" y="8540750"/>
                  <a:pt x="831850" y="8107892"/>
                  <a:pt x="603250" y="7559675"/>
                </a:cubicBezTo>
                <a:cubicBezTo>
                  <a:pt x="374650" y="7011459"/>
                  <a:pt x="260350" y="6396567"/>
                  <a:pt x="260350" y="5715000"/>
                </a:cubicBezTo>
                <a:cubicBezTo>
                  <a:pt x="260350" y="5024967"/>
                  <a:pt x="374650" y="4406900"/>
                  <a:pt x="603250" y="3860800"/>
                </a:cubicBezTo>
                <a:cubicBezTo>
                  <a:pt x="831850" y="3314700"/>
                  <a:pt x="1167341" y="2883959"/>
                  <a:pt x="1609725" y="2568575"/>
                </a:cubicBezTo>
                <a:cubicBezTo>
                  <a:pt x="2052108" y="2253192"/>
                  <a:pt x="2599266" y="2095500"/>
                  <a:pt x="3251200" y="2095500"/>
                </a:cubicBezTo>
                <a:cubicBezTo>
                  <a:pt x="3898900" y="2095500"/>
                  <a:pt x="4460875" y="2253192"/>
                  <a:pt x="4937125" y="2568575"/>
                </a:cubicBezTo>
                <a:cubicBezTo>
                  <a:pt x="5413375" y="2883959"/>
                  <a:pt x="5782733" y="3313642"/>
                  <a:pt x="6045200" y="3857625"/>
                </a:cubicBezTo>
                <a:cubicBezTo>
                  <a:pt x="6307666" y="4401609"/>
                  <a:pt x="6438900" y="5020734"/>
                  <a:pt x="6438900" y="5715000"/>
                </a:cubicBezTo>
                <a:cubicBezTo>
                  <a:pt x="6438900" y="6400800"/>
                  <a:pt x="6309783" y="7016750"/>
                  <a:pt x="6051550" y="7562850"/>
                </a:cubicBezTo>
                <a:cubicBezTo>
                  <a:pt x="5793316" y="8108950"/>
                  <a:pt x="5429250" y="8540750"/>
                  <a:pt x="4959350" y="8858250"/>
                </a:cubicBezTo>
                <a:cubicBezTo>
                  <a:pt x="4489450" y="9175750"/>
                  <a:pt x="3939116" y="9334500"/>
                  <a:pt x="3308350" y="9334500"/>
                </a:cubicBezTo>
                <a:close/>
                <a:moveTo>
                  <a:pt x="-10668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43050" y="0"/>
                </a:lnTo>
                <a:lnTo>
                  <a:pt x="1543050" y="4330700"/>
                </a:lnTo>
                <a:lnTo>
                  <a:pt x="1352550" y="4330700"/>
                </a:lnTo>
                <a:lnTo>
                  <a:pt x="1352550" y="9144000"/>
                </a:lnTo>
                <a:close/>
                <a:moveTo>
                  <a:pt x="-876300" y="9144000"/>
                </a:moveTo>
                <a:moveTo>
                  <a:pt x="3073400" y="7962900"/>
                </a:moveTo>
                <a:cubicBezTo>
                  <a:pt x="3471333" y="7962900"/>
                  <a:pt x="3799416" y="7863417"/>
                  <a:pt x="4057650" y="7664450"/>
                </a:cubicBezTo>
                <a:cubicBezTo>
                  <a:pt x="4315883" y="7465484"/>
                  <a:pt x="4507441" y="7195609"/>
                  <a:pt x="4632325" y="6854825"/>
                </a:cubicBezTo>
                <a:cubicBezTo>
                  <a:pt x="4757208" y="6514042"/>
                  <a:pt x="4819650" y="6134100"/>
                  <a:pt x="4819650" y="5715000"/>
                </a:cubicBezTo>
                <a:cubicBezTo>
                  <a:pt x="4819650" y="5300134"/>
                  <a:pt x="4756150" y="4922309"/>
                  <a:pt x="4629150" y="4581525"/>
                </a:cubicBezTo>
                <a:cubicBezTo>
                  <a:pt x="4502150" y="4240742"/>
                  <a:pt x="4305300" y="3969809"/>
                  <a:pt x="4038600" y="3768725"/>
                </a:cubicBezTo>
                <a:cubicBezTo>
                  <a:pt x="3771900" y="3567642"/>
                  <a:pt x="3433233" y="3467100"/>
                  <a:pt x="3022600" y="3467100"/>
                </a:cubicBezTo>
                <a:cubicBezTo>
                  <a:pt x="2633133" y="3467100"/>
                  <a:pt x="2315633" y="3561292"/>
                  <a:pt x="2070100" y="3749675"/>
                </a:cubicBezTo>
                <a:cubicBezTo>
                  <a:pt x="1824566" y="3938059"/>
                  <a:pt x="1643591" y="4200525"/>
                  <a:pt x="1527175" y="4537075"/>
                </a:cubicBezTo>
                <a:cubicBezTo>
                  <a:pt x="1410758" y="4873625"/>
                  <a:pt x="1352550" y="5266267"/>
                  <a:pt x="1352550" y="5715000"/>
                </a:cubicBezTo>
                <a:cubicBezTo>
                  <a:pt x="1352550" y="6159500"/>
                  <a:pt x="1410758" y="6551084"/>
                  <a:pt x="1527175" y="6889750"/>
                </a:cubicBezTo>
                <a:cubicBezTo>
                  <a:pt x="1643591" y="7228417"/>
                  <a:pt x="1827741" y="7491942"/>
                  <a:pt x="2079625" y="7680325"/>
                </a:cubicBezTo>
                <a:cubicBezTo>
                  <a:pt x="2331508" y="7868709"/>
                  <a:pt x="2662766" y="7962900"/>
                  <a:pt x="3073400" y="7962900"/>
                </a:cubicBezTo>
                <a:close/>
                <a:moveTo>
                  <a:pt x="304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0" name="Freeform 9370"/>
          <p:cNvSpPr/>
          <p:nvPr/>
        </p:nvSpPr>
        <p:spPr>
          <a:xfrm rot="0" flipH="0" flipV="0">
            <a:off x="2533560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1" name="Freeform 9371"/>
          <p:cNvSpPr/>
          <p:nvPr/>
        </p:nvSpPr>
        <p:spPr>
          <a:xfrm rot="0" flipH="0" flipV="0">
            <a:off x="2764446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2" name="Freeform 9372"/>
          <p:cNvSpPr/>
          <p:nvPr/>
        </p:nvSpPr>
        <p:spPr>
          <a:xfrm rot="0" flipH="0" flipV="0">
            <a:off x="297056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3" name="Freeform 9373"/>
          <p:cNvSpPr/>
          <p:nvPr/>
        </p:nvSpPr>
        <p:spPr>
          <a:xfrm rot="0" flipH="0" flipV="0">
            <a:off x="321707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4" name="Freeform 9374"/>
          <p:cNvSpPr/>
          <p:nvPr/>
        </p:nvSpPr>
        <p:spPr>
          <a:xfrm rot="0" flipH="0" flipV="0">
            <a:off x="345938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5" name="Rectangle 9375"/>
          <p:cNvSpPr/>
          <p:nvPr/>
        </p:nvSpPr>
        <p:spPr>
          <a:xfrm rot="0" flipH="0" flipV="0">
            <a:off x="452575" y="1805615"/>
            <a:ext cx="1607286" cy="374721"/>
          </a:xfrm>
          <a:prstGeom prst="rect">
            <a:avLst/>
          </a:prstGeom>
        </p:spPr>
      </p:sp>
      <p:sp>
        <p:nvSpPr>
          <p:cNvPr id="9376" name="Freeform 9376"/>
          <p:cNvSpPr/>
          <p:nvPr/>
        </p:nvSpPr>
        <p:spPr>
          <a:xfrm rot="0" flipH="0" flipV="0">
            <a:off x="453717" y="1947164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7" name="Freeform 9377"/>
          <p:cNvSpPr/>
          <p:nvPr/>
        </p:nvSpPr>
        <p:spPr>
          <a:xfrm rot="0" flipH="0" flipV="0">
            <a:off x="612823" y="19443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8" name="Freeform 9378"/>
          <p:cNvSpPr/>
          <p:nvPr/>
        </p:nvSpPr>
        <p:spPr>
          <a:xfrm rot="0" flipH="0" flipV="0">
            <a:off x="676831" y="19443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9" name="Freeform 9379"/>
          <p:cNvSpPr/>
          <p:nvPr/>
        </p:nvSpPr>
        <p:spPr>
          <a:xfrm rot="0" flipH="0" flipV="0">
            <a:off x="738324" y="1985226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0" name="Freeform 9380"/>
          <p:cNvSpPr/>
          <p:nvPr/>
        </p:nvSpPr>
        <p:spPr>
          <a:xfrm rot="0" flipH="0" flipV="0">
            <a:off x="935378" y="19848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1" name="Freeform 9381"/>
          <p:cNvSpPr/>
          <p:nvPr/>
        </p:nvSpPr>
        <p:spPr>
          <a:xfrm rot="0" flipH="0" flipV="0">
            <a:off x="1082139" y="19443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2" name="Freeform 9382"/>
          <p:cNvSpPr/>
          <p:nvPr/>
        </p:nvSpPr>
        <p:spPr>
          <a:xfrm rot="0" flipH="0" flipV="0">
            <a:off x="1143632" y="19847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3" name="Freeform 9383"/>
          <p:cNvSpPr/>
          <p:nvPr/>
        </p:nvSpPr>
        <p:spPr>
          <a:xfrm rot="0" flipH="0" flipV="0">
            <a:off x="1278049" y="1984883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4" name="Freeform 9384"/>
          <p:cNvSpPr/>
          <p:nvPr/>
        </p:nvSpPr>
        <p:spPr>
          <a:xfrm rot="0" flipH="0" flipV="0">
            <a:off x="1418867" y="19847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5" name="Freeform 9385"/>
          <p:cNvSpPr/>
          <p:nvPr/>
        </p:nvSpPr>
        <p:spPr>
          <a:xfrm rot="0" flipH="0" flipV="0">
            <a:off x="1607462" y="1984883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6" name="Freeform 9386"/>
          <p:cNvSpPr/>
          <p:nvPr/>
        </p:nvSpPr>
        <p:spPr>
          <a:xfrm rot="0" flipH="0" flipV="0">
            <a:off x="1741650" y="19848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7" name="Freeform 9387"/>
          <p:cNvSpPr/>
          <p:nvPr/>
        </p:nvSpPr>
        <p:spPr>
          <a:xfrm rot="0" flipH="0" flipV="0">
            <a:off x="1882468" y="1943735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8" name="Freeform 9388"/>
          <p:cNvSpPr/>
          <p:nvPr/>
        </p:nvSpPr>
        <p:spPr>
          <a:xfrm rot="0" flipH="0" flipV="0">
            <a:off x="1937332" y="198488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9" name="Rectangle 9389"/>
          <p:cNvSpPr/>
          <p:nvPr/>
        </p:nvSpPr>
        <p:spPr>
          <a:xfrm rot="0" flipH="0" flipV="0">
            <a:off x="423700" y="2207948"/>
            <a:ext cx="2505303" cy="1299635"/>
          </a:xfrm>
          <a:prstGeom prst="rect">
            <a:avLst/>
          </a:prstGeom>
        </p:spPr>
      </p:sp>
      <p:sp>
        <p:nvSpPr>
          <p:cNvPr id="9390" name="Freeform 9390"/>
          <p:cNvSpPr/>
          <p:nvPr/>
        </p:nvSpPr>
        <p:spPr>
          <a:xfrm rot="0" flipH="0" flipV="0">
            <a:off x="431015" y="2287318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1" name="Freeform 9391"/>
          <p:cNvSpPr/>
          <p:nvPr/>
        </p:nvSpPr>
        <p:spPr>
          <a:xfrm rot="0" flipH="0" flipV="0">
            <a:off x="484050" y="2285946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2" name="Freeform 9392"/>
          <p:cNvSpPr/>
          <p:nvPr/>
        </p:nvSpPr>
        <p:spPr>
          <a:xfrm rot="0" flipH="0" flipV="0">
            <a:off x="570156" y="2285946"/>
            <a:ext cx="70713" cy="99212"/>
          </a:xfrm>
          <a:custGeom>
            <a:pathLst>
              <a:path w="5892800" h="8267700">
                <a:moveTo>
                  <a:pt x="3175000" y="8267700"/>
                </a:moveTo>
                <a:cubicBezTo>
                  <a:pt x="2535766" y="8267700"/>
                  <a:pt x="1978025" y="8092017"/>
                  <a:pt x="1501775" y="7740650"/>
                </a:cubicBezTo>
                <a:cubicBezTo>
                  <a:pt x="1025525" y="7389284"/>
                  <a:pt x="656166" y="6911975"/>
                  <a:pt x="393700" y="6308725"/>
                </a:cubicBezTo>
                <a:cubicBezTo>
                  <a:pt x="131233" y="5705475"/>
                  <a:pt x="0" y="5024967"/>
                  <a:pt x="0" y="4267200"/>
                </a:cubicBezTo>
                <a:cubicBezTo>
                  <a:pt x="0" y="3373967"/>
                  <a:pt x="133350" y="2608792"/>
                  <a:pt x="400050" y="1971675"/>
                </a:cubicBezTo>
                <a:cubicBezTo>
                  <a:pt x="666750" y="1334559"/>
                  <a:pt x="1047750" y="846667"/>
                  <a:pt x="1543050" y="508000"/>
                </a:cubicBezTo>
                <a:cubicBezTo>
                  <a:pt x="2038350" y="169334"/>
                  <a:pt x="2628900" y="0"/>
                  <a:pt x="3314700" y="0"/>
                </a:cubicBezTo>
                <a:cubicBezTo>
                  <a:pt x="3788833" y="0"/>
                  <a:pt x="4206875" y="89959"/>
                  <a:pt x="4568825" y="269875"/>
                </a:cubicBezTo>
                <a:cubicBezTo>
                  <a:pt x="4930775" y="449792"/>
                  <a:pt x="5220758" y="700617"/>
                  <a:pt x="5438775" y="1022350"/>
                </a:cubicBezTo>
                <a:cubicBezTo>
                  <a:pt x="5656791" y="1344084"/>
                  <a:pt x="5786966" y="1718734"/>
                  <a:pt x="5829300" y="2146300"/>
                </a:cubicBezTo>
                <a:lnTo>
                  <a:pt x="4749800" y="2146300"/>
                </a:lnTo>
                <a:cubicBezTo>
                  <a:pt x="4686300" y="1765300"/>
                  <a:pt x="4542366" y="1462617"/>
                  <a:pt x="4318000" y="1238250"/>
                </a:cubicBezTo>
                <a:cubicBezTo>
                  <a:pt x="4093633" y="1013884"/>
                  <a:pt x="3767666" y="901700"/>
                  <a:pt x="3340100" y="901700"/>
                </a:cubicBezTo>
                <a:cubicBezTo>
                  <a:pt x="2611966" y="901700"/>
                  <a:pt x="2040466" y="1216025"/>
                  <a:pt x="1625600" y="1844675"/>
                </a:cubicBezTo>
                <a:cubicBezTo>
                  <a:pt x="1210733" y="2473325"/>
                  <a:pt x="1003300" y="3331634"/>
                  <a:pt x="1003300" y="4419600"/>
                </a:cubicBezTo>
                <a:cubicBezTo>
                  <a:pt x="1003300" y="4576234"/>
                  <a:pt x="1007533" y="4757209"/>
                  <a:pt x="1016000" y="4962525"/>
                </a:cubicBezTo>
                <a:cubicBezTo>
                  <a:pt x="1024466" y="5167842"/>
                  <a:pt x="1041400" y="5359400"/>
                  <a:pt x="1066800" y="5537200"/>
                </a:cubicBezTo>
                <a:cubicBezTo>
                  <a:pt x="1104900" y="4974167"/>
                  <a:pt x="1235075" y="4530725"/>
                  <a:pt x="1457325" y="4206875"/>
                </a:cubicBezTo>
                <a:cubicBezTo>
                  <a:pt x="1679575" y="3883025"/>
                  <a:pt x="1957916" y="3653367"/>
                  <a:pt x="2292350" y="3517900"/>
                </a:cubicBezTo>
                <a:cubicBezTo>
                  <a:pt x="2626783" y="3382434"/>
                  <a:pt x="2980266" y="3314700"/>
                  <a:pt x="3352800" y="3314700"/>
                </a:cubicBezTo>
                <a:cubicBezTo>
                  <a:pt x="3835400" y="3314700"/>
                  <a:pt x="4268258" y="3420534"/>
                  <a:pt x="4651375" y="3632200"/>
                </a:cubicBezTo>
                <a:cubicBezTo>
                  <a:pt x="5034491" y="3843867"/>
                  <a:pt x="5337175" y="4137025"/>
                  <a:pt x="5559425" y="4511675"/>
                </a:cubicBezTo>
                <a:cubicBezTo>
                  <a:pt x="5781675" y="4886325"/>
                  <a:pt x="5892800" y="5317067"/>
                  <a:pt x="5892800" y="5803900"/>
                </a:cubicBezTo>
                <a:cubicBezTo>
                  <a:pt x="5892800" y="6294967"/>
                  <a:pt x="5778500" y="6725709"/>
                  <a:pt x="5549900" y="7096125"/>
                </a:cubicBezTo>
                <a:cubicBezTo>
                  <a:pt x="5321300" y="7466542"/>
                  <a:pt x="5002741" y="7754409"/>
                  <a:pt x="4594225" y="7959725"/>
                </a:cubicBezTo>
                <a:cubicBezTo>
                  <a:pt x="4185708" y="8165041"/>
                  <a:pt x="3712633" y="8267700"/>
                  <a:pt x="3175000" y="8267700"/>
                </a:cubicBezTo>
                <a:close/>
                <a:moveTo>
                  <a:pt x="-800100" y="8115300"/>
                </a:moveTo>
                <a:moveTo>
                  <a:pt x="3175000" y="7353300"/>
                </a:moveTo>
                <a:cubicBezTo>
                  <a:pt x="3657600" y="7353300"/>
                  <a:pt x="4057650" y="7211484"/>
                  <a:pt x="4375150" y="6927850"/>
                </a:cubicBezTo>
                <a:cubicBezTo>
                  <a:pt x="4692650" y="6644217"/>
                  <a:pt x="4851400" y="6261100"/>
                  <a:pt x="4851400" y="5778500"/>
                </a:cubicBezTo>
                <a:cubicBezTo>
                  <a:pt x="4851400" y="5283200"/>
                  <a:pt x="4692650" y="4894792"/>
                  <a:pt x="4375150" y="4613275"/>
                </a:cubicBezTo>
                <a:cubicBezTo>
                  <a:pt x="4057650" y="4331759"/>
                  <a:pt x="3657600" y="4191000"/>
                  <a:pt x="3175000" y="4191000"/>
                </a:cubicBezTo>
                <a:cubicBezTo>
                  <a:pt x="2857500" y="4191000"/>
                  <a:pt x="2573866" y="4259792"/>
                  <a:pt x="2324100" y="4397375"/>
                </a:cubicBezTo>
                <a:cubicBezTo>
                  <a:pt x="2074333" y="4534959"/>
                  <a:pt x="1876425" y="4723342"/>
                  <a:pt x="1730375" y="4962525"/>
                </a:cubicBezTo>
                <a:cubicBezTo>
                  <a:pt x="1584325" y="5201709"/>
                  <a:pt x="1511300" y="5473700"/>
                  <a:pt x="1511300" y="5778500"/>
                </a:cubicBezTo>
                <a:cubicBezTo>
                  <a:pt x="1511300" y="6261100"/>
                  <a:pt x="1670050" y="6644217"/>
                  <a:pt x="1987550" y="6927850"/>
                </a:cubicBezTo>
                <a:cubicBezTo>
                  <a:pt x="2305050" y="7211484"/>
                  <a:pt x="2700866" y="7353300"/>
                  <a:pt x="31750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3" name="Freeform 9393"/>
          <p:cNvSpPr/>
          <p:nvPr/>
        </p:nvSpPr>
        <p:spPr>
          <a:xfrm rot="0" flipH="0" flipV="0">
            <a:off x="657329" y="2285946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4" name="Freeform 9394"/>
          <p:cNvSpPr/>
          <p:nvPr/>
        </p:nvSpPr>
        <p:spPr>
          <a:xfrm rot="0" flipH="0" flipV="0">
            <a:off x="745721" y="233380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5" name="Freeform 9395"/>
          <p:cNvSpPr/>
          <p:nvPr/>
        </p:nvSpPr>
        <p:spPr>
          <a:xfrm rot="0" flipH="0" flipV="0">
            <a:off x="808357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6" name="Freeform 9396"/>
          <p:cNvSpPr/>
          <p:nvPr/>
        </p:nvSpPr>
        <p:spPr>
          <a:xfrm rot="0" flipH="0" flipV="0">
            <a:off x="848895" y="2310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7" name="Freeform 9397"/>
          <p:cNvSpPr/>
          <p:nvPr/>
        </p:nvSpPr>
        <p:spPr>
          <a:xfrm rot="0" flipH="0" flipV="0">
            <a:off x="930582" y="23104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8" name="Freeform 9398"/>
          <p:cNvSpPr/>
          <p:nvPr/>
        </p:nvSpPr>
        <p:spPr>
          <a:xfrm rot="0" flipH="0" flipV="0">
            <a:off x="1017602" y="2310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9" name="Freeform 9399"/>
          <p:cNvSpPr/>
          <p:nvPr/>
        </p:nvSpPr>
        <p:spPr>
          <a:xfrm rot="0" flipH="0" flipV="0">
            <a:off x="1111938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0" name="Freeform 9400"/>
          <p:cNvSpPr/>
          <p:nvPr/>
        </p:nvSpPr>
        <p:spPr>
          <a:xfrm rot="0" flipH="0" flipV="0">
            <a:off x="1154610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1" name="Freeform 9401"/>
          <p:cNvSpPr/>
          <p:nvPr/>
        </p:nvSpPr>
        <p:spPr>
          <a:xfrm rot="0" flipH="0" flipV="0">
            <a:off x="1191033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2" name="Freeform 9402"/>
          <p:cNvSpPr/>
          <p:nvPr/>
        </p:nvSpPr>
        <p:spPr>
          <a:xfrm rot="0" flipH="0" flipV="0">
            <a:off x="1307010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3" name="Freeform 9403"/>
          <p:cNvSpPr/>
          <p:nvPr/>
        </p:nvSpPr>
        <p:spPr>
          <a:xfrm rot="0" flipH="0" flipV="0">
            <a:off x="1366903" y="23086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4" name="Freeform 9404"/>
          <p:cNvSpPr/>
          <p:nvPr/>
        </p:nvSpPr>
        <p:spPr>
          <a:xfrm rot="0" flipH="0" flipV="0">
            <a:off x="1451333" y="2279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5" name="Freeform 9405"/>
          <p:cNvSpPr/>
          <p:nvPr/>
        </p:nvSpPr>
        <p:spPr>
          <a:xfrm rot="0" flipH="0" flipV="0">
            <a:off x="1540334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6" name="Freeform 9406"/>
          <p:cNvSpPr/>
          <p:nvPr/>
        </p:nvSpPr>
        <p:spPr>
          <a:xfrm rot="0" flipH="0" flipV="0">
            <a:off x="1615925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7" name="Freeform 9407"/>
          <p:cNvSpPr/>
          <p:nvPr/>
        </p:nvSpPr>
        <p:spPr>
          <a:xfrm rot="0" flipH="0" flipV="0">
            <a:off x="1673227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8" name="Freeform 9408"/>
          <p:cNvSpPr/>
          <p:nvPr/>
        </p:nvSpPr>
        <p:spPr>
          <a:xfrm rot="0" flipH="0" flipV="0">
            <a:off x="1739521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9" name="Freeform 9409"/>
          <p:cNvSpPr/>
          <p:nvPr/>
        </p:nvSpPr>
        <p:spPr>
          <a:xfrm rot="0" flipH="0" flipV="0">
            <a:off x="1784936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0" name="Freeform 9410"/>
          <p:cNvSpPr/>
          <p:nvPr/>
        </p:nvSpPr>
        <p:spPr>
          <a:xfrm rot="0" flipH="0" flipV="0">
            <a:off x="1831571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1" name="Freeform 9411"/>
          <p:cNvSpPr/>
          <p:nvPr/>
        </p:nvSpPr>
        <p:spPr>
          <a:xfrm rot="0" flipH="0" flipV="0">
            <a:off x="1912647" y="23686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2" name="Freeform 9412"/>
          <p:cNvSpPr/>
          <p:nvPr/>
        </p:nvSpPr>
        <p:spPr>
          <a:xfrm rot="0" flipH="0" flipV="0">
            <a:off x="1983818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3" name="Freeform 9413"/>
          <p:cNvSpPr/>
          <p:nvPr/>
        </p:nvSpPr>
        <p:spPr>
          <a:xfrm rot="0" flipH="0" flipV="0">
            <a:off x="2059409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4" name="Freeform 9414"/>
          <p:cNvSpPr/>
          <p:nvPr/>
        </p:nvSpPr>
        <p:spPr>
          <a:xfrm rot="0" flipH="0" flipV="0">
            <a:off x="2116711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5" name="Freeform 9415"/>
          <p:cNvSpPr/>
          <p:nvPr/>
        </p:nvSpPr>
        <p:spPr>
          <a:xfrm rot="0" flipH="0" flipV="0">
            <a:off x="2177976" y="2281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6" name="Freeform 9416"/>
          <p:cNvSpPr/>
          <p:nvPr/>
        </p:nvSpPr>
        <p:spPr>
          <a:xfrm rot="0" flipH="0" flipV="0">
            <a:off x="2304163" y="23086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7" name="Freeform 9417"/>
          <p:cNvSpPr/>
          <p:nvPr/>
        </p:nvSpPr>
        <p:spPr>
          <a:xfrm rot="0" flipH="0" flipV="0">
            <a:off x="2391945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8" name="Freeform 9418"/>
          <p:cNvSpPr/>
          <p:nvPr/>
        </p:nvSpPr>
        <p:spPr>
          <a:xfrm rot="0" flipH="0" flipV="0">
            <a:off x="2428369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9" name="Freeform 9419"/>
          <p:cNvSpPr/>
          <p:nvPr/>
        </p:nvSpPr>
        <p:spPr>
          <a:xfrm rot="0" flipH="0" flipV="0">
            <a:off x="2489634" y="2281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0" name="Freeform 9420"/>
          <p:cNvSpPr/>
          <p:nvPr/>
        </p:nvSpPr>
        <p:spPr>
          <a:xfrm rot="0" flipH="0" flipV="0">
            <a:off x="2578483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1" name="Freeform 9421"/>
          <p:cNvSpPr/>
          <p:nvPr/>
        </p:nvSpPr>
        <p:spPr>
          <a:xfrm rot="0" flipH="0" flipV="0">
            <a:off x="2619021" y="2308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2" name="Freeform 9422"/>
          <p:cNvSpPr/>
          <p:nvPr/>
        </p:nvSpPr>
        <p:spPr>
          <a:xfrm rot="0" flipH="0" flipV="0">
            <a:off x="2703909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3" name="Freeform 9423"/>
          <p:cNvSpPr/>
          <p:nvPr/>
        </p:nvSpPr>
        <p:spPr>
          <a:xfrm rot="0" flipH="0" flipV="0">
            <a:off x="431472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4" name="Freeform 9424"/>
          <p:cNvSpPr/>
          <p:nvPr/>
        </p:nvSpPr>
        <p:spPr>
          <a:xfrm rot="0" flipH="0" flipV="0">
            <a:off x="522302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5" name="Freeform 9425"/>
          <p:cNvSpPr/>
          <p:nvPr/>
        </p:nvSpPr>
        <p:spPr>
          <a:xfrm rot="0" flipH="0" flipV="0">
            <a:off x="564974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6" name="Freeform 9426"/>
          <p:cNvSpPr/>
          <p:nvPr/>
        </p:nvSpPr>
        <p:spPr>
          <a:xfrm rot="0" flipH="0" flipV="0">
            <a:off x="601398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7" name="Freeform 9427"/>
          <p:cNvSpPr/>
          <p:nvPr/>
        </p:nvSpPr>
        <p:spPr>
          <a:xfrm rot="0" flipH="0" flipV="0">
            <a:off x="727585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8" name="Freeform 9428"/>
          <p:cNvSpPr/>
          <p:nvPr/>
        </p:nvSpPr>
        <p:spPr>
          <a:xfrm rot="0" flipH="0" flipV="0">
            <a:off x="805766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9" name="Freeform 9429"/>
          <p:cNvSpPr/>
          <p:nvPr/>
        </p:nvSpPr>
        <p:spPr>
          <a:xfrm rot="0" flipH="0" flipV="0">
            <a:off x="891567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0" name="Freeform 9430"/>
          <p:cNvSpPr/>
          <p:nvPr/>
        </p:nvSpPr>
        <p:spPr>
          <a:xfrm rot="0" flipH="0" flipV="0">
            <a:off x="973254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1" name="Freeform 9431"/>
          <p:cNvSpPr/>
          <p:nvPr/>
        </p:nvSpPr>
        <p:spPr>
          <a:xfrm rot="0" flipH="0" flipV="0">
            <a:off x="1030556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2" name="Freeform 9432"/>
          <p:cNvSpPr/>
          <p:nvPr/>
        </p:nvSpPr>
        <p:spPr>
          <a:xfrm rot="0" flipH="0" flipV="0">
            <a:off x="1091821" y="24621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3" name="Freeform 9433"/>
          <p:cNvSpPr/>
          <p:nvPr/>
        </p:nvSpPr>
        <p:spPr>
          <a:xfrm rot="0" flipH="0" flipV="0">
            <a:off x="1171069" y="25496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4" name="Freeform 9434"/>
          <p:cNvSpPr/>
          <p:nvPr/>
        </p:nvSpPr>
        <p:spPr>
          <a:xfrm rot="0" flipH="0" flipV="0">
            <a:off x="1221361" y="24593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5" name="Freeform 9435"/>
          <p:cNvSpPr/>
          <p:nvPr/>
        </p:nvSpPr>
        <p:spPr>
          <a:xfrm rot="0" flipH="0" flipV="0">
            <a:off x="1289941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6" name="Freeform 9436"/>
          <p:cNvSpPr/>
          <p:nvPr/>
        </p:nvSpPr>
        <p:spPr>
          <a:xfrm rot="0" flipH="0" flipV="0">
            <a:off x="1380771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7" name="Freeform 9437"/>
          <p:cNvSpPr/>
          <p:nvPr/>
        </p:nvSpPr>
        <p:spPr>
          <a:xfrm rot="0" flipH="0" flipV="0">
            <a:off x="1460324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8" name="Freeform 9438"/>
          <p:cNvSpPr/>
          <p:nvPr/>
        </p:nvSpPr>
        <p:spPr>
          <a:xfrm rot="0" flipH="0" flipV="0">
            <a:off x="1586512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9" name="Freeform 9439"/>
          <p:cNvSpPr/>
          <p:nvPr/>
        </p:nvSpPr>
        <p:spPr>
          <a:xfrm rot="0" flipH="0" flipV="0">
            <a:off x="1666064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0" name="Freeform 9440"/>
          <p:cNvSpPr/>
          <p:nvPr/>
        </p:nvSpPr>
        <p:spPr>
          <a:xfrm rot="0" flipH="0" flipV="0">
            <a:off x="1745922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1" name="Freeform 9441"/>
          <p:cNvSpPr/>
          <p:nvPr/>
        </p:nvSpPr>
        <p:spPr>
          <a:xfrm rot="0" flipH="0" flipV="0">
            <a:off x="1803224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2" name="Freeform 9442"/>
          <p:cNvSpPr/>
          <p:nvPr/>
        </p:nvSpPr>
        <p:spPr>
          <a:xfrm rot="0" flipH="0" flipV="0">
            <a:off x="1864489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3" name="Freeform 9443"/>
          <p:cNvSpPr/>
          <p:nvPr/>
        </p:nvSpPr>
        <p:spPr>
          <a:xfrm rot="0" flipH="0" flipV="0">
            <a:off x="1948309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4" name="Freeform 9444"/>
          <p:cNvSpPr/>
          <p:nvPr/>
        </p:nvSpPr>
        <p:spPr>
          <a:xfrm rot="0" flipH="0" flipV="0">
            <a:off x="2074496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5" name="Freeform 9445"/>
          <p:cNvSpPr/>
          <p:nvPr/>
        </p:nvSpPr>
        <p:spPr>
          <a:xfrm rot="0" flipH="0" flipV="0">
            <a:off x="2152677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6" name="Freeform 9446"/>
          <p:cNvSpPr/>
          <p:nvPr/>
        </p:nvSpPr>
        <p:spPr>
          <a:xfrm rot="0" flipH="0" flipV="0">
            <a:off x="2243508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7" name="Freeform 9447"/>
          <p:cNvSpPr/>
          <p:nvPr/>
        </p:nvSpPr>
        <p:spPr>
          <a:xfrm rot="0" flipH="0" flipV="0">
            <a:off x="2321689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8" name="Freeform 9448"/>
          <p:cNvSpPr/>
          <p:nvPr/>
        </p:nvSpPr>
        <p:spPr>
          <a:xfrm rot="0" flipH="0" flipV="0">
            <a:off x="432844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9" name="Freeform 9449"/>
          <p:cNvSpPr/>
          <p:nvPr/>
        </p:nvSpPr>
        <p:spPr>
          <a:xfrm rot="0" flipH="0" flipV="0">
            <a:off x="510263" y="267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0" name="Freeform 9450"/>
          <p:cNvSpPr/>
          <p:nvPr/>
        </p:nvSpPr>
        <p:spPr>
          <a:xfrm rot="0" flipH="0" flipV="0">
            <a:off x="593168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1" name="Freeform 9451"/>
          <p:cNvSpPr/>
          <p:nvPr/>
        </p:nvSpPr>
        <p:spPr>
          <a:xfrm rot="0" flipH="0" flipV="0">
            <a:off x="683237" y="2671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2" name="Freeform 9452"/>
          <p:cNvSpPr/>
          <p:nvPr/>
        </p:nvSpPr>
        <p:spPr>
          <a:xfrm rot="0" flipH="0" flipV="0">
            <a:off x="736120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3" name="Freeform 9453"/>
          <p:cNvSpPr/>
          <p:nvPr/>
        </p:nvSpPr>
        <p:spPr>
          <a:xfrm rot="0" flipH="0" flipV="0">
            <a:off x="828322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4" name="Freeform 9454"/>
          <p:cNvSpPr/>
          <p:nvPr/>
        </p:nvSpPr>
        <p:spPr>
          <a:xfrm rot="0" flipH="0" flipV="0">
            <a:off x="916256" y="26413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5" name="Freeform 9455"/>
          <p:cNvSpPr/>
          <p:nvPr/>
        </p:nvSpPr>
        <p:spPr>
          <a:xfrm rot="0" flipH="0" flipV="0">
            <a:off x="1005258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6" name="Freeform 9456"/>
          <p:cNvSpPr/>
          <p:nvPr/>
        </p:nvSpPr>
        <p:spPr>
          <a:xfrm rot="0" flipH="0" flipV="0">
            <a:off x="1091059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7" name="Freeform 9457"/>
          <p:cNvSpPr/>
          <p:nvPr/>
        </p:nvSpPr>
        <p:spPr>
          <a:xfrm rot="0" flipH="0" flipV="0">
            <a:off x="1190576" y="26402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8" name="Freeform 9458"/>
          <p:cNvSpPr/>
          <p:nvPr/>
        </p:nvSpPr>
        <p:spPr>
          <a:xfrm rot="0" flipH="0" flipV="0">
            <a:off x="1260528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9" name="Freeform 9459"/>
          <p:cNvSpPr/>
          <p:nvPr/>
        </p:nvSpPr>
        <p:spPr>
          <a:xfrm rot="0" flipH="0" flipV="0">
            <a:off x="1380467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0" name="Freeform 9460"/>
          <p:cNvSpPr/>
          <p:nvPr/>
        </p:nvSpPr>
        <p:spPr>
          <a:xfrm rot="0" flipH="0" flipV="0">
            <a:off x="1470535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1" name="Freeform 9461"/>
          <p:cNvSpPr/>
          <p:nvPr/>
        </p:nvSpPr>
        <p:spPr>
          <a:xfrm rot="0" flipH="0" flipV="0">
            <a:off x="1552221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2" name="Freeform 9462"/>
          <p:cNvSpPr/>
          <p:nvPr/>
        </p:nvSpPr>
        <p:spPr>
          <a:xfrm rot="0" flipH="0" flipV="0">
            <a:off x="1613486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3" name="Freeform 9463"/>
          <p:cNvSpPr/>
          <p:nvPr/>
        </p:nvSpPr>
        <p:spPr>
          <a:xfrm rot="0" flipH="0" flipV="0">
            <a:off x="1697306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4" name="Freeform 9464"/>
          <p:cNvSpPr/>
          <p:nvPr/>
        </p:nvSpPr>
        <p:spPr>
          <a:xfrm rot="0" flipH="0" flipV="0">
            <a:off x="1823494" y="26413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5" name="Freeform 9465"/>
          <p:cNvSpPr/>
          <p:nvPr/>
        </p:nvSpPr>
        <p:spPr>
          <a:xfrm rot="0" flipH="0" flipV="0">
            <a:off x="1914171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6" name="Freeform 9466"/>
          <p:cNvSpPr/>
          <p:nvPr/>
        </p:nvSpPr>
        <p:spPr>
          <a:xfrm rot="0" flipH="0" flipV="0">
            <a:off x="1958672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7" name="Freeform 9467"/>
          <p:cNvSpPr/>
          <p:nvPr/>
        </p:nvSpPr>
        <p:spPr>
          <a:xfrm rot="0" flipH="0" flipV="0">
            <a:off x="2053008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8" name="Freeform 9468"/>
          <p:cNvSpPr/>
          <p:nvPr/>
        </p:nvSpPr>
        <p:spPr>
          <a:xfrm rot="0" flipH="0" flipV="0">
            <a:off x="2138809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9" name="Freeform 9469"/>
          <p:cNvSpPr/>
          <p:nvPr/>
        </p:nvSpPr>
        <p:spPr>
          <a:xfrm rot="0" flipH="0" flipV="0">
            <a:off x="2218362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0" name="Freeform 9470"/>
          <p:cNvSpPr/>
          <p:nvPr/>
        </p:nvSpPr>
        <p:spPr>
          <a:xfrm rot="0" flipH="0" flipV="0">
            <a:off x="2302334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1" name="Freeform 9471"/>
          <p:cNvSpPr/>
          <p:nvPr/>
        </p:nvSpPr>
        <p:spPr>
          <a:xfrm rot="0" flipH="0" flipV="0">
            <a:off x="2387221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2" name="Freeform 9472"/>
          <p:cNvSpPr/>
          <p:nvPr/>
        </p:nvSpPr>
        <p:spPr>
          <a:xfrm rot="0" flipH="0" flipV="0">
            <a:off x="2433856" y="2641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3" name="Freeform 9473"/>
          <p:cNvSpPr/>
          <p:nvPr/>
        </p:nvSpPr>
        <p:spPr>
          <a:xfrm rot="0" flipH="0" flipV="0">
            <a:off x="2476528" y="2641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4" name="Freeform 9474"/>
          <p:cNvSpPr/>
          <p:nvPr/>
        </p:nvSpPr>
        <p:spPr>
          <a:xfrm rot="0" flipH="0" flipV="0">
            <a:off x="2511580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5" name="Freeform 9475"/>
          <p:cNvSpPr/>
          <p:nvPr/>
        </p:nvSpPr>
        <p:spPr>
          <a:xfrm rot="0" flipH="0" flipV="0">
            <a:off x="439092" y="28515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6" name="Freeform 9476"/>
          <p:cNvSpPr/>
          <p:nvPr/>
        </p:nvSpPr>
        <p:spPr>
          <a:xfrm rot="0" flipH="0" flipV="0">
            <a:off x="575338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7" name="Freeform 9477"/>
          <p:cNvSpPr/>
          <p:nvPr/>
        </p:nvSpPr>
        <p:spPr>
          <a:xfrm rot="0" flipH="0" flipV="0">
            <a:off x="659310" y="28515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8" name="Freeform 9478"/>
          <p:cNvSpPr/>
          <p:nvPr/>
        </p:nvSpPr>
        <p:spPr>
          <a:xfrm rot="0" flipH="0" flipV="0">
            <a:off x="739320" y="28515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9" name="Freeform 9479"/>
          <p:cNvSpPr/>
          <p:nvPr/>
        </p:nvSpPr>
        <p:spPr>
          <a:xfrm rot="0" flipH="0" flipV="0">
            <a:off x="819178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0" name="Freeform 9480"/>
          <p:cNvSpPr/>
          <p:nvPr/>
        </p:nvSpPr>
        <p:spPr>
          <a:xfrm rot="0" flipH="0" flipV="0">
            <a:off x="909246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1" name="Freeform 9481"/>
          <p:cNvSpPr/>
          <p:nvPr/>
        </p:nvSpPr>
        <p:spPr>
          <a:xfrm rot="0" flipH="0" flipV="0">
            <a:off x="990323" y="29104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2" name="Freeform 9482"/>
          <p:cNvSpPr/>
          <p:nvPr/>
        </p:nvSpPr>
        <p:spPr>
          <a:xfrm rot="0" flipH="0" flipV="0">
            <a:off x="1064237" y="2830547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3" name="Freeform 9483"/>
          <p:cNvSpPr/>
          <p:nvPr/>
        </p:nvSpPr>
        <p:spPr>
          <a:xfrm rot="0" flipH="0" flipV="0">
            <a:off x="1152324" y="28534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4" name="Freeform 9484"/>
          <p:cNvSpPr/>
          <p:nvPr/>
        </p:nvSpPr>
        <p:spPr>
          <a:xfrm rot="0" flipH="0" flipV="0">
            <a:off x="1239497" y="282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5" name="Freeform 9485"/>
          <p:cNvSpPr/>
          <p:nvPr/>
        </p:nvSpPr>
        <p:spPr>
          <a:xfrm rot="0" flipH="0" flipV="0">
            <a:off x="1306705" y="28534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6" name="Freeform 9486"/>
          <p:cNvSpPr/>
          <p:nvPr/>
        </p:nvSpPr>
        <p:spPr>
          <a:xfrm rot="0" flipH="0" flipV="0">
            <a:off x="1387630" y="28241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7" name="Freeform 9487"/>
          <p:cNvSpPr/>
          <p:nvPr/>
        </p:nvSpPr>
        <p:spPr>
          <a:xfrm rot="0" flipH="0" flipV="0">
            <a:off x="1471449" y="28241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8" name="Freeform 9488"/>
          <p:cNvSpPr/>
          <p:nvPr/>
        </p:nvSpPr>
        <p:spPr>
          <a:xfrm rot="0" flipH="0" flipV="0">
            <a:off x="1561518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9" name="Freeform 9489"/>
          <p:cNvSpPr/>
          <p:nvPr/>
        </p:nvSpPr>
        <p:spPr>
          <a:xfrm rot="0" flipH="0" flipV="0">
            <a:off x="1689534" y="282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0" name="Freeform 9490"/>
          <p:cNvSpPr/>
          <p:nvPr/>
        </p:nvSpPr>
        <p:spPr>
          <a:xfrm rot="0" flipH="0" flipV="0">
            <a:off x="1767715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1" name="Freeform 9491"/>
          <p:cNvSpPr/>
          <p:nvPr/>
        </p:nvSpPr>
        <p:spPr>
          <a:xfrm rot="0" flipH="0" flipV="0">
            <a:off x="1853516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2" name="Freeform 9492"/>
          <p:cNvSpPr/>
          <p:nvPr/>
        </p:nvSpPr>
        <p:spPr>
          <a:xfrm rot="0" flipH="0" flipV="0">
            <a:off x="1935203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3" name="Freeform 9493"/>
          <p:cNvSpPr/>
          <p:nvPr/>
        </p:nvSpPr>
        <p:spPr>
          <a:xfrm rot="0" flipH="0" flipV="0">
            <a:off x="1992505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4" name="Freeform 9494"/>
          <p:cNvSpPr/>
          <p:nvPr/>
        </p:nvSpPr>
        <p:spPr>
          <a:xfrm rot="0" flipH="0" flipV="0">
            <a:off x="2053770" y="28241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5" name="Freeform 9495"/>
          <p:cNvSpPr/>
          <p:nvPr/>
        </p:nvSpPr>
        <p:spPr>
          <a:xfrm rot="0" flipH="0" flipV="0">
            <a:off x="2169746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6" name="Freeform 9496"/>
          <p:cNvSpPr/>
          <p:nvPr/>
        </p:nvSpPr>
        <p:spPr>
          <a:xfrm rot="0" flipH="0" flipV="0">
            <a:off x="2235126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7" name="Freeform 9497"/>
          <p:cNvSpPr/>
          <p:nvPr/>
        </p:nvSpPr>
        <p:spPr>
          <a:xfrm rot="0" flipH="0" flipV="0">
            <a:off x="2329462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8" name="Freeform 9498"/>
          <p:cNvSpPr/>
          <p:nvPr/>
        </p:nvSpPr>
        <p:spPr>
          <a:xfrm rot="0" flipH="0" flipV="0">
            <a:off x="2421359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9" name="Freeform 9499"/>
          <p:cNvSpPr/>
          <p:nvPr/>
        </p:nvSpPr>
        <p:spPr>
          <a:xfrm rot="0" flipH="0" flipV="0">
            <a:off x="2505636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0" name="Freeform 9500"/>
          <p:cNvSpPr/>
          <p:nvPr/>
        </p:nvSpPr>
        <p:spPr>
          <a:xfrm rot="0" flipH="0" flipV="0">
            <a:off x="2581226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1" name="Freeform 9501"/>
          <p:cNvSpPr/>
          <p:nvPr/>
        </p:nvSpPr>
        <p:spPr>
          <a:xfrm rot="0" flipH="0" flipV="0">
            <a:off x="2642491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2" name="Freeform 9502"/>
          <p:cNvSpPr/>
          <p:nvPr/>
        </p:nvSpPr>
        <p:spPr>
          <a:xfrm rot="0" flipH="0" flipV="0">
            <a:off x="2726311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3" name="Freeform 9503"/>
          <p:cNvSpPr/>
          <p:nvPr/>
        </p:nvSpPr>
        <p:spPr>
          <a:xfrm rot="0" flipH="0" flipV="0">
            <a:off x="2816379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4" name="Freeform 9504"/>
          <p:cNvSpPr/>
          <p:nvPr/>
        </p:nvSpPr>
        <p:spPr>
          <a:xfrm rot="0" flipH="0" flipV="0">
            <a:off x="439092" y="301152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5" name="Freeform 9505"/>
          <p:cNvSpPr/>
          <p:nvPr/>
        </p:nvSpPr>
        <p:spPr>
          <a:xfrm rot="0" flipH="0" flipV="0">
            <a:off x="539676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6" name="Freeform 9506"/>
          <p:cNvSpPr/>
          <p:nvPr/>
        </p:nvSpPr>
        <p:spPr>
          <a:xfrm rot="0" flipH="0" flipV="0">
            <a:off x="575337" y="302036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7" name="Freeform 9507"/>
          <p:cNvSpPr/>
          <p:nvPr/>
        </p:nvSpPr>
        <p:spPr>
          <a:xfrm rot="0" flipH="0" flipV="0">
            <a:off x="661291" y="302036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8" name="Freeform 9508"/>
          <p:cNvSpPr/>
          <p:nvPr/>
        </p:nvSpPr>
        <p:spPr>
          <a:xfrm rot="0" flipH="0" flipV="0">
            <a:off x="752122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9" name="Freeform 9509"/>
          <p:cNvSpPr/>
          <p:nvPr/>
        </p:nvSpPr>
        <p:spPr>
          <a:xfrm rot="0" flipH="0" flipV="0">
            <a:off x="837008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0" name="Freeform 9510"/>
          <p:cNvSpPr/>
          <p:nvPr/>
        </p:nvSpPr>
        <p:spPr>
          <a:xfrm rot="0" flipH="0" flipV="0">
            <a:off x="883643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1" name="Freeform 9511"/>
          <p:cNvSpPr/>
          <p:nvPr/>
        </p:nvSpPr>
        <p:spPr>
          <a:xfrm rot="0" flipH="0" flipV="0">
            <a:off x="1011659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2" name="Freeform 9512"/>
          <p:cNvSpPr/>
          <p:nvPr/>
        </p:nvSpPr>
        <p:spPr>
          <a:xfrm rot="0" flipH="0" flipV="0">
            <a:off x="1089840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3" name="Freeform 9513"/>
          <p:cNvSpPr/>
          <p:nvPr/>
        </p:nvSpPr>
        <p:spPr>
          <a:xfrm rot="0" flipH="0" flipV="0">
            <a:off x="1175641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4" name="Freeform 9514"/>
          <p:cNvSpPr/>
          <p:nvPr/>
        </p:nvSpPr>
        <p:spPr>
          <a:xfrm rot="0" flipH="0" flipV="0">
            <a:off x="1257327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5" name="Freeform 9515"/>
          <p:cNvSpPr/>
          <p:nvPr/>
        </p:nvSpPr>
        <p:spPr>
          <a:xfrm rot="0" flipH="0" flipV="0">
            <a:off x="1314630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6" name="Freeform 9516"/>
          <p:cNvSpPr/>
          <p:nvPr/>
        </p:nvSpPr>
        <p:spPr>
          <a:xfrm rot="0" flipH="0" flipV="0">
            <a:off x="1375895" y="300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7" name="Freeform 9517"/>
          <p:cNvSpPr/>
          <p:nvPr/>
        </p:nvSpPr>
        <p:spPr>
          <a:xfrm rot="0" flipH="0" flipV="0">
            <a:off x="1465963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8" name="Freeform 9518"/>
          <p:cNvSpPr/>
          <p:nvPr/>
        </p:nvSpPr>
        <p:spPr>
          <a:xfrm rot="0" flipH="0" flipV="0">
            <a:off x="1551612" y="300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9" name="Freeform 9519"/>
          <p:cNvSpPr/>
          <p:nvPr/>
        </p:nvSpPr>
        <p:spPr>
          <a:xfrm rot="0" flipH="0" flipV="0">
            <a:off x="1630860" y="30925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0" name="Freeform 9520"/>
          <p:cNvSpPr/>
          <p:nvPr/>
        </p:nvSpPr>
        <p:spPr>
          <a:xfrm rot="0" flipH="0" flipV="0">
            <a:off x="1681152" y="30022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1" name="Freeform 9521"/>
          <p:cNvSpPr/>
          <p:nvPr/>
        </p:nvSpPr>
        <p:spPr>
          <a:xfrm rot="0" flipH="0" flipV="0">
            <a:off x="1749732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2" name="Freeform 9522"/>
          <p:cNvSpPr/>
          <p:nvPr/>
        </p:nvSpPr>
        <p:spPr>
          <a:xfrm rot="0" flipH="0" flipV="0">
            <a:off x="1840562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3" name="Freeform 9523"/>
          <p:cNvSpPr/>
          <p:nvPr/>
        </p:nvSpPr>
        <p:spPr>
          <a:xfrm rot="0" flipH="0" flipV="0">
            <a:off x="1920115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4" name="Freeform 9524"/>
          <p:cNvSpPr/>
          <p:nvPr/>
        </p:nvSpPr>
        <p:spPr>
          <a:xfrm rot="0" flipH="0" flipV="0">
            <a:off x="426443" y="3215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5" name="Freeform 9525"/>
          <p:cNvSpPr/>
          <p:nvPr/>
        </p:nvSpPr>
        <p:spPr>
          <a:xfrm rot="0" flipH="0" flipV="0">
            <a:off x="513463" y="321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6" name="Freeform 9526"/>
          <p:cNvSpPr/>
          <p:nvPr/>
        </p:nvSpPr>
        <p:spPr>
          <a:xfrm rot="0" flipH="0" flipV="0">
            <a:off x="600179" y="3213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7" name="Freeform 9527"/>
          <p:cNvSpPr/>
          <p:nvPr/>
        </p:nvSpPr>
        <p:spPr>
          <a:xfrm rot="0" flipH="0" flipV="0">
            <a:off x="691009" y="3213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8" name="Freeform 9528"/>
          <p:cNvSpPr/>
          <p:nvPr/>
        </p:nvSpPr>
        <p:spPr>
          <a:xfrm rot="0" flipH="0" flipV="0">
            <a:off x="738406" y="3213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9" name="Freeform 9529"/>
          <p:cNvSpPr/>
          <p:nvPr/>
        </p:nvSpPr>
        <p:spPr>
          <a:xfrm rot="0" flipH="0" flipV="0">
            <a:off x="816587" y="3215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0" name="Freeform 9530"/>
          <p:cNvSpPr/>
          <p:nvPr/>
        </p:nvSpPr>
        <p:spPr>
          <a:xfrm rot="0" flipH="0" flipV="0">
            <a:off x="899492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1" name="Freeform 9531"/>
          <p:cNvSpPr/>
          <p:nvPr/>
        </p:nvSpPr>
        <p:spPr>
          <a:xfrm rot="0" flipH="0" flipV="0">
            <a:off x="988342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2" name="Freeform 9532"/>
          <p:cNvSpPr/>
          <p:nvPr/>
        </p:nvSpPr>
        <p:spPr>
          <a:xfrm rot="0" flipH="0" flipV="0">
            <a:off x="1034976" y="318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3" name="Freeform 9533"/>
          <p:cNvSpPr/>
          <p:nvPr/>
        </p:nvSpPr>
        <p:spPr>
          <a:xfrm rot="0" flipH="0" flipV="0">
            <a:off x="1118644" y="321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4" name="Freeform 9534"/>
          <p:cNvSpPr/>
          <p:nvPr/>
        </p:nvSpPr>
        <p:spPr>
          <a:xfrm rot="0" flipH="0" flipV="0">
            <a:off x="1202768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5" name="Freeform 9535"/>
          <p:cNvSpPr/>
          <p:nvPr/>
        </p:nvSpPr>
        <p:spPr>
          <a:xfrm rot="0" flipH="0" flipV="0">
            <a:off x="1260071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6" name="Freeform 9536"/>
          <p:cNvSpPr/>
          <p:nvPr/>
        </p:nvSpPr>
        <p:spPr>
          <a:xfrm rot="0" flipH="0" flipV="0">
            <a:off x="1321335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7" name="Freeform 9537"/>
          <p:cNvSpPr/>
          <p:nvPr/>
        </p:nvSpPr>
        <p:spPr>
          <a:xfrm rot="0" flipH="0" flipV="0">
            <a:off x="1405155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8" name="Freeform 9538"/>
          <p:cNvSpPr/>
          <p:nvPr/>
        </p:nvSpPr>
        <p:spPr>
          <a:xfrm rot="0" flipH="0" flipV="0">
            <a:off x="1525094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9" name="Freeform 9539"/>
          <p:cNvSpPr/>
          <p:nvPr/>
        </p:nvSpPr>
        <p:spPr>
          <a:xfrm rot="0" flipH="0" flipV="0">
            <a:off x="1613944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0" name="Freeform 9540"/>
          <p:cNvSpPr/>
          <p:nvPr/>
        </p:nvSpPr>
        <p:spPr>
          <a:xfrm rot="0" flipH="0" flipV="0">
            <a:off x="1660578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1" name="Freeform 9541"/>
          <p:cNvSpPr/>
          <p:nvPr/>
        </p:nvSpPr>
        <p:spPr>
          <a:xfrm rot="0" flipH="0" flipV="0">
            <a:off x="1744855" y="3213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2" name="Freeform 9542"/>
          <p:cNvSpPr/>
          <p:nvPr/>
        </p:nvSpPr>
        <p:spPr>
          <a:xfrm rot="0" flipH="0" flipV="0">
            <a:off x="1823036" y="3213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3" name="Freeform 9543"/>
          <p:cNvSpPr/>
          <p:nvPr/>
        </p:nvSpPr>
        <p:spPr>
          <a:xfrm rot="0" flipH="0" flipV="0">
            <a:off x="1908838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4" name="Freeform 9544"/>
          <p:cNvSpPr/>
          <p:nvPr/>
        </p:nvSpPr>
        <p:spPr>
          <a:xfrm rot="0" flipH="0" flipV="0">
            <a:off x="2036853" y="318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5" name="Freeform 9545"/>
          <p:cNvSpPr/>
          <p:nvPr/>
        </p:nvSpPr>
        <p:spPr>
          <a:xfrm rot="0" flipH="0" flipV="0">
            <a:off x="2116406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6" name="Freeform 9546"/>
          <p:cNvSpPr/>
          <p:nvPr/>
        </p:nvSpPr>
        <p:spPr>
          <a:xfrm rot="0" flipH="0" flipV="0">
            <a:off x="2206475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7" name="Freeform 9547"/>
          <p:cNvSpPr/>
          <p:nvPr/>
        </p:nvSpPr>
        <p:spPr>
          <a:xfrm rot="0" flipH="0" flipV="0">
            <a:off x="2292276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8" name="Freeform 9548"/>
          <p:cNvSpPr/>
          <p:nvPr/>
        </p:nvSpPr>
        <p:spPr>
          <a:xfrm rot="0" flipH="0" flipV="0">
            <a:off x="2372286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9" name="Freeform 9549"/>
          <p:cNvSpPr/>
          <p:nvPr/>
        </p:nvSpPr>
        <p:spPr>
          <a:xfrm rot="0" flipH="0" flipV="0">
            <a:off x="2452144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0" name="Freeform 9550"/>
          <p:cNvSpPr/>
          <p:nvPr/>
        </p:nvSpPr>
        <p:spPr>
          <a:xfrm rot="0" flipH="0" flipV="0">
            <a:off x="439092" y="33734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1" name="Freeform 9551"/>
          <p:cNvSpPr/>
          <p:nvPr/>
        </p:nvSpPr>
        <p:spPr>
          <a:xfrm rot="0" flipH="0" flipV="0">
            <a:off x="539676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2" name="Freeform 9552"/>
          <p:cNvSpPr/>
          <p:nvPr/>
        </p:nvSpPr>
        <p:spPr>
          <a:xfrm rot="0" flipH="0" flipV="0">
            <a:off x="575337" y="33823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3" name="Freeform 9553"/>
          <p:cNvSpPr/>
          <p:nvPr/>
        </p:nvSpPr>
        <p:spPr>
          <a:xfrm rot="0" flipH="0" flipV="0">
            <a:off x="661291" y="33823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4" name="Freeform 9554"/>
          <p:cNvSpPr/>
          <p:nvPr/>
        </p:nvSpPr>
        <p:spPr>
          <a:xfrm rot="0" flipH="0" flipV="0">
            <a:off x="752122" y="339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5" name="Freeform 9555"/>
          <p:cNvSpPr/>
          <p:nvPr/>
        </p:nvSpPr>
        <p:spPr>
          <a:xfrm rot="0" flipH="0" flipV="0">
            <a:off x="837008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6" name="Freeform 9556"/>
          <p:cNvSpPr/>
          <p:nvPr/>
        </p:nvSpPr>
        <p:spPr>
          <a:xfrm rot="0" flipH="0" flipV="0">
            <a:off x="883643" y="339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7" name="Freeform 9557"/>
          <p:cNvSpPr/>
          <p:nvPr/>
        </p:nvSpPr>
        <p:spPr>
          <a:xfrm rot="0" flipH="0" flipV="0">
            <a:off x="1011659" y="33652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8" name="Freeform 9558"/>
          <p:cNvSpPr/>
          <p:nvPr/>
        </p:nvSpPr>
        <p:spPr>
          <a:xfrm rot="0" flipH="0" flipV="0">
            <a:off x="1094259" y="339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9" name="Freeform 9559"/>
          <p:cNvSpPr/>
          <p:nvPr/>
        </p:nvSpPr>
        <p:spPr>
          <a:xfrm rot="0" flipH="0" flipV="0">
            <a:off x="1178994" y="339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0" name="Freeform 9560"/>
          <p:cNvSpPr/>
          <p:nvPr/>
        </p:nvSpPr>
        <p:spPr>
          <a:xfrm rot="0" flipH="0" flipV="0">
            <a:off x="1257480" y="339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1" name="Freeform 9561"/>
          <p:cNvSpPr/>
          <p:nvPr/>
        </p:nvSpPr>
        <p:spPr>
          <a:xfrm rot="0" flipH="0" flipV="0">
            <a:off x="1348310" y="339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2" name="Freeform 9562"/>
          <p:cNvSpPr/>
          <p:nvPr/>
        </p:nvSpPr>
        <p:spPr>
          <a:xfrm rot="0" flipH="0" flipV="0">
            <a:off x="1438988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3" name="Freeform 9563"/>
          <p:cNvSpPr/>
          <p:nvPr/>
        </p:nvSpPr>
        <p:spPr>
          <a:xfrm rot="0" flipH="0" flipV="0">
            <a:off x="1485623" y="339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4" name="Freeform 9564"/>
          <p:cNvSpPr/>
          <p:nvPr/>
        </p:nvSpPr>
        <p:spPr>
          <a:xfrm rot="0" flipH="0" flipV="0">
            <a:off x="1613639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5" name="Freeform 9565"/>
          <p:cNvSpPr/>
          <p:nvPr/>
        </p:nvSpPr>
        <p:spPr>
          <a:xfrm rot="0" flipH="0" flipV="0">
            <a:off x="1693191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6" name="Freeform 9566"/>
          <p:cNvSpPr/>
          <p:nvPr/>
        </p:nvSpPr>
        <p:spPr>
          <a:xfrm rot="0" flipH="0" flipV="0">
            <a:off x="1781126" y="339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7" name="Freeform 9567"/>
          <p:cNvSpPr/>
          <p:nvPr/>
        </p:nvSpPr>
        <p:spPr>
          <a:xfrm rot="0" flipH="0" flipV="0">
            <a:off x="1865251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8" name="Freeform 9568"/>
          <p:cNvSpPr/>
          <p:nvPr/>
        </p:nvSpPr>
        <p:spPr>
          <a:xfrm rot="0" flipH="0" flipV="0">
            <a:off x="1922554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9" name="Freeform 9569"/>
          <p:cNvSpPr/>
          <p:nvPr/>
        </p:nvSpPr>
        <p:spPr>
          <a:xfrm rot="0" flipH="0" flipV="0">
            <a:off x="1983818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0" name="Rectangle 9570"/>
          <p:cNvSpPr/>
          <p:nvPr/>
        </p:nvSpPr>
        <p:spPr>
          <a:xfrm rot="0" flipH="0" flipV="0">
            <a:off x="6767374" y="635116"/>
            <a:ext cx="1731645" cy="650946"/>
          </a:xfrm>
          <a:prstGeom prst="rect">
            <a:avLst/>
          </a:prstGeom>
        </p:spPr>
      </p:sp>
      <p:sp>
        <p:nvSpPr>
          <p:cNvPr id="9571" name="Freeform 9571"/>
          <p:cNvSpPr/>
          <p:nvPr/>
        </p:nvSpPr>
        <p:spPr>
          <a:xfrm rot="0" flipH="0" flipV="0">
            <a:off x="6768517" y="776665"/>
            <a:ext cx="144132" cy="164591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2" name="Freeform 9572"/>
          <p:cNvSpPr/>
          <p:nvPr/>
        </p:nvSpPr>
        <p:spPr>
          <a:xfrm rot="0" flipH="0" flipV="0">
            <a:off x="6920536" y="8178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3" name="Freeform 9573"/>
          <p:cNvSpPr/>
          <p:nvPr/>
        </p:nvSpPr>
        <p:spPr>
          <a:xfrm rot="0" flipH="0" flipV="0">
            <a:off x="7058839" y="81438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4" name="Freeform 9574"/>
          <p:cNvSpPr/>
          <p:nvPr/>
        </p:nvSpPr>
        <p:spPr>
          <a:xfrm rot="0" flipH="0" flipV="0">
            <a:off x="7197371" y="814384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5" name="Freeform 9575"/>
          <p:cNvSpPr/>
          <p:nvPr/>
        </p:nvSpPr>
        <p:spPr>
          <a:xfrm rot="0" flipH="0" flipV="0">
            <a:off x="7330187" y="77380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6" name="Freeform 9576"/>
          <p:cNvSpPr/>
          <p:nvPr/>
        </p:nvSpPr>
        <p:spPr>
          <a:xfrm rot="0" flipH="0" flipV="0">
            <a:off x="7378193" y="7835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7" name="Freeform 9577"/>
          <p:cNvSpPr/>
          <p:nvPr/>
        </p:nvSpPr>
        <p:spPr>
          <a:xfrm rot="0" flipH="0" flipV="0">
            <a:off x="7488607" y="8178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8" name="Freeform 9578"/>
          <p:cNvSpPr/>
          <p:nvPr/>
        </p:nvSpPr>
        <p:spPr>
          <a:xfrm rot="0" flipH="0" flipV="0">
            <a:off x="7633540" y="776665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9" name="Freeform 9579"/>
          <p:cNvSpPr/>
          <p:nvPr/>
        </p:nvSpPr>
        <p:spPr>
          <a:xfrm rot="0" flipH="0" flipV="0">
            <a:off x="7769785" y="8143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0" name="Freeform 9580"/>
          <p:cNvSpPr/>
          <p:nvPr/>
        </p:nvSpPr>
        <p:spPr>
          <a:xfrm rot="0" flipH="0" flipV="0">
            <a:off x="7908088" y="8142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1" name="Freeform 9581"/>
          <p:cNvSpPr/>
          <p:nvPr/>
        </p:nvSpPr>
        <p:spPr>
          <a:xfrm rot="0" flipH="0" flipV="0">
            <a:off x="8050963" y="8142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2" name="Freeform 9582"/>
          <p:cNvSpPr/>
          <p:nvPr/>
        </p:nvSpPr>
        <p:spPr>
          <a:xfrm rot="0" flipH="0" flipV="0">
            <a:off x="8185380" y="8143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3" name="Freeform 9583"/>
          <p:cNvSpPr/>
          <p:nvPr/>
        </p:nvSpPr>
        <p:spPr>
          <a:xfrm rot="0" flipH="0" flipV="0">
            <a:off x="8326197" y="8142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4" name="Freeform 9584"/>
          <p:cNvSpPr/>
          <p:nvPr/>
        </p:nvSpPr>
        <p:spPr>
          <a:xfrm rot="0" flipH="0" flipV="0">
            <a:off x="6785662" y="104946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5" name="Freeform 9585"/>
          <p:cNvSpPr/>
          <p:nvPr/>
        </p:nvSpPr>
        <p:spPr>
          <a:xfrm rot="0" flipH="0" flipV="0">
            <a:off x="6840526" y="1049804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6" name="Freeform 9586"/>
          <p:cNvSpPr/>
          <p:nvPr/>
        </p:nvSpPr>
        <p:spPr>
          <a:xfrm rot="0" flipH="0" flipV="0">
            <a:off x="6970943" y="1094038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7" name="Freeform 9587"/>
          <p:cNvSpPr/>
          <p:nvPr/>
        </p:nvSpPr>
        <p:spPr>
          <a:xfrm rot="0" flipH="0" flipV="0">
            <a:off x="7107531" y="10597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8" name="Freeform 9588"/>
          <p:cNvSpPr/>
          <p:nvPr/>
        </p:nvSpPr>
        <p:spPr>
          <a:xfrm rot="0" flipH="0" flipV="0">
            <a:off x="7207200" y="1049804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9" name="Rectangle 9589"/>
          <p:cNvSpPr/>
          <p:nvPr/>
        </p:nvSpPr>
        <p:spPr>
          <a:xfrm rot="0" flipH="0" flipV="0">
            <a:off x="6738500" y="1313685"/>
            <a:ext cx="1959406" cy="937685"/>
          </a:xfrm>
          <a:prstGeom prst="rect">
            <a:avLst/>
          </a:prstGeom>
        </p:spPr>
      </p:sp>
      <p:sp>
        <p:nvSpPr>
          <p:cNvPr id="9590" name="Freeform 9590"/>
          <p:cNvSpPr/>
          <p:nvPr/>
        </p:nvSpPr>
        <p:spPr>
          <a:xfrm rot="0" flipH="0" flipV="0">
            <a:off x="6753892" y="1393360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1" name="Freeform 9591"/>
          <p:cNvSpPr/>
          <p:nvPr/>
        </p:nvSpPr>
        <p:spPr>
          <a:xfrm rot="0" flipH="0" flipV="0">
            <a:off x="6854476" y="13840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2" name="Freeform 9592"/>
          <p:cNvSpPr/>
          <p:nvPr/>
        </p:nvSpPr>
        <p:spPr>
          <a:xfrm rot="0" flipH="0" flipV="0">
            <a:off x="6890138" y="14021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3" name="Freeform 9593"/>
          <p:cNvSpPr/>
          <p:nvPr/>
        </p:nvSpPr>
        <p:spPr>
          <a:xfrm rot="0" flipH="0" flipV="0">
            <a:off x="6976091" y="14021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4" name="Freeform 9594"/>
          <p:cNvSpPr/>
          <p:nvPr/>
        </p:nvSpPr>
        <p:spPr>
          <a:xfrm rot="0" flipH="0" flipV="0">
            <a:off x="7066922" y="14143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5" name="Freeform 9595"/>
          <p:cNvSpPr/>
          <p:nvPr/>
        </p:nvSpPr>
        <p:spPr>
          <a:xfrm rot="0" flipH="0" flipV="0">
            <a:off x="7151808" y="13840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6" name="Freeform 9596"/>
          <p:cNvSpPr/>
          <p:nvPr/>
        </p:nvSpPr>
        <p:spPr>
          <a:xfrm rot="0" flipH="0" flipV="0">
            <a:off x="7198443" y="14143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7" name="Freeform 9597"/>
          <p:cNvSpPr/>
          <p:nvPr/>
        </p:nvSpPr>
        <p:spPr>
          <a:xfrm rot="0" flipH="0" flipV="0">
            <a:off x="7326459" y="1385130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8" name="Freeform 9598"/>
          <p:cNvSpPr/>
          <p:nvPr/>
        </p:nvSpPr>
        <p:spPr>
          <a:xfrm rot="0" flipH="0" flipV="0">
            <a:off x="7409060" y="14143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9" name="Freeform 9599"/>
          <p:cNvSpPr/>
          <p:nvPr/>
        </p:nvSpPr>
        <p:spPr>
          <a:xfrm rot="0" flipH="0" flipV="0">
            <a:off x="7493794" y="14143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0" name="Freeform 9600"/>
          <p:cNvSpPr/>
          <p:nvPr/>
        </p:nvSpPr>
        <p:spPr>
          <a:xfrm rot="0" flipH="0" flipV="0">
            <a:off x="7572280" y="14143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1" name="Freeform 9601"/>
          <p:cNvSpPr/>
          <p:nvPr/>
        </p:nvSpPr>
        <p:spPr>
          <a:xfrm rot="0" flipH="0" flipV="0">
            <a:off x="7663110" y="14143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2" name="Freeform 9602"/>
          <p:cNvSpPr/>
          <p:nvPr/>
        </p:nvSpPr>
        <p:spPr>
          <a:xfrm rot="0" flipH="0" flipV="0">
            <a:off x="7753789" y="13840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3" name="Freeform 9603"/>
          <p:cNvSpPr/>
          <p:nvPr/>
        </p:nvSpPr>
        <p:spPr>
          <a:xfrm rot="0" flipH="0" flipV="0">
            <a:off x="7836542" y="138513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4" name="Freeform 9604"/>
          <p:cNvSpPr/>
          <p:nvPr/>
        </p:nvSpPr>
        <p:spPr>
          <a:xfrm rot="0" flipH="0" flipV="0">
            <a:off x="7871594" y="1386959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5" name="Freeform 9605"/>
          <p:cNvSpPr/>
          <p:nvPr/>
        </p:nvSpPr>
        <p:spPr>
          <a:xfrm rot="0" flipH="0" flipV="0">
            <a:off x="7946117" y="14162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6" name="Freeform 9606"/>
          <p:cNvSpPr/>
          <p:nvPr/>
        </p:nvSpPr>
        <p:spPr>
          <a:xfrm rot="0" flipH="0" flipV="0">
            <a:off x="8026889" y="138513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7" name="Freeform 9607"/>
          <p:cNvSpPr/>
          <p:nvPr/>
        </p:nvSpPr>
        <p:spPr>
          <a:xfrm rot="0" flipH="0" flipV="0">
            <a:off x="8115891" y="14143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8" name="Freeform 9608"/>
          <p:cNvSpPr/>
          <p:nvPr/>
        </p:nvSpPr>
        <p:spPr>
          <a:xfrm rot="0" flipH="0" flipV="0">
            <a:off x="8191481" y="13959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9" name="Freeform 9609"/>
          <p:cNvSpPr/>
          <p:nvPr/>
        </p:nvSpPr>
        <p:spPr>
          <a:xfrm rot="0" flipH="0" flipV="0">
            <a:off x="8248784" y="13959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0" name="Freeform 9610"/>
          <p:cNvSpPr/>
          <p:nvPr/>
        </p:nvSpPr>
        <p:spPr>
          <a:xfrm rot="0" flipH="0" flipV="0">
            <a:off x="8315078" y="13840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1" name="Freeform 9611"/>
          <p:cNvSpPr/>
          <p:nvPr/>
        </p:nvSpPr>
        <p:spPr>
          <a:xfrm rot="0" flipH="0" flipV="0">
            <a:off x="8360493" y="138406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2" name="Freeform 9612"/>
          <p:cNvSpPr/>
          <p:nvPr/>
        </p:nvSpPr>
        <p:spPr>
          <a:xfrm rot="0" flipH="0" flipV="0">
            <a:off x="8407128" y="14143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3" name="Freeform 9613"/>
          <p:cNvSpPr/>
          <p:nvPr/>
        </p:nvSpPr>
        <p:spPr>
          <a:xfrm rot="0" flipH="0" flipV="0">
            <a:off x="6746272" y="1572658"/>
            <a:ext cx="78486" cy="99212"/>
          </a:xfrm>
          <a:custGeom>
            <a:pathLst>
              <a:path w="6540500" h="8267700">
                <a:moveTo>
                  <a:pt x="3403600" y="8267700"/>
                </a:moveTo>
                <a:cubicBezTo>
                  <a:pt x="2700866" y="8267700"/>
                  <a:pt x="2095500" y="8090959"/>
                  <a:pt x="1587500" y="7737475"/>
                </a:cubicBezTo>
                <a:cubicBezTo>
                  <a:pt x="1079500" y="7383992"/>
                  <a:pt x="687916" y="6892925"/>
                  <a:pt x="412750" y="6264275"/>
                </a:cubicBezTo>
                <a:cubicBezTo>
                  <a:pt x="137583" y="5635625"/>
                  <a:pt x="0" y="4906434"/>
                  <a:pt x="0" y="4076700"/>
                </a:cubicBezTo>
                <a:cubicBezTo>
                  <a:pt x="0" y="3191934"/>
                  <a:pt x="149225" y="2446867"/>
                  <a:pt x="447675" y="1841500"/>
                </a:cubicBezTo>
                <a:cubicBezTo>
                  <a:pt x="746125" y="1236134"/>
                  <a:pt x="1152525" y="777875"/>
                  <a:pt x="1666875" y="466725"/>
                </a:cubicBezTo>
                <a:cubicBezTo>
                  <a:pt x="2181225" y="155575"/>
                  <a:pt x="2760133" y="0"/>
                  <a:pt x="3403600" y="0"/>
                </a:cubicBezTo>
                <a:cubicBezTo>
                  <a:pt x="4254500" y="0"/>
                  <a:pt x="4939241" y="212725"/>
                  <a:pt x="5457825" y="638175"/>
                </a:cubicBezTo>
                <a:cubicBezTo>
                  <a:pt x="5976408" y="1063625"/>
                  <a:pt x="6333066" y="1617134"/>
                  <a:pt x="6527800" y="2298700"/>
                </a:cubicBezTo>
                <a:lnTo>
                  <a:pt x="5461000" y="2514600"/>
                </a:lnTo>
                <a:cubicBezTo>
                  <a:pt x="5295900" y="2019300"/>
                  <a:pt x="5032375" y="1624542"/>
                  <a:pt x="4670425" y="1330325"/>
                </a:cubicBezTo>
                <a:cubicBezTo>
                  <a:pt x="4308475" y="1036109"/>
                  <a:pt x="3886200" y="889000"/>
                  <a:pt x="3403600" y="889000"/>
                </a:cubicBezTo>
                <a:cubicBezTo>
                  <a:pt x="2984500" y="889000"/>
                  <a:pt x="2598208" y="1008592"/>
                  <a:pt x="2244725" y="1247775"/>
                </a:cubicBezTo>
                <a:cubicBezTo>
                  <a:pt x="1891241" y="1486959"/>
                  <a:pt x="1606550" y="1843617"/>
                  <a:pt x="1390650" y="2317750"/>
                </a:cubicBezTo>
                <a:cubicBezTo>
                  <a:pt x="1174750" y="2791884"/>
                  <a:pt x="1066800" y="3378200"/>
                  <a:pt x="1066800" y="4076700"/>
                </a:cubicBezTo>
                <a:cubicBezTo>
                  <a:pt x="1066800" y="4711700"/>
                  <a:pt x="1152525" y="5276850"/>
                  <a:pt x="1323975" y="5772150"/>
                </a:cubicBezTo>
                <a:cubicBezTo>
                  <a:pt x="1495425" y="6267450"/>
                  <a:pt x="1753658" y="6656917"/>
                  <a:pt x="2098675" y="6940550"/>
                </a:cubicBezTo>
                <a:cubicBezTo>
                  <a:pt x="2443691" y="7224184"/>
                  <a:pt x="2878666" y="7366000"/>
                  <a:pt x="3403600" y="7366000"/>
                </a:cubicBezTo>
                <a:cubicBezTo>
                  <a:pt x="4034366" y="7366000"/>
                  <a:pt x="4534958" y="7196667"/>
                  <a:pt x="4905375" y="6858000"/>
                </a:cubicBezTo>
                <a:cubicBezTo>
                  <a:pt x="5275791" y="6519334"/>
                  <a:pt x="5461000" y="6074834"/>
                  <a:pt x="5461000" y="5524500"/>
                </a:cubicBezTo>
                <a:lnTo>
                  <a:pt x="6540500" y="5524500"/>
                </a:lnTo>
                <a:cubicBezTo>
                  <a:pt x="6540500" y="6096000"/>
                  <a:pt x="6409266" y="6586009"/>
                  <a:pt x="6146800" y="6994525"/>
                </a:cubicBezTo>
                <a:cubicBezTo>
                  <a:pt x="5884333" y="7403042"/>
                  <a:pt x="5517091" y="7717367"/>
                  <a:pt x="5045075" y="7937500"/>
                </a:cubicBezTo>
                <a:cubicBezTo>
                  <a:pt x="4573058" y="8157633"/>
                  <a:pt x="4025900" y="8267700"/>
                  <a:pt x="3403600" y="8267700"/>
                </a:cubicBezTo>
                <a:close/>
                <a:moveTo>
                  <a:pt x="-800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4" name="Freeform 9614"/>
          <p:cNvSpPr/>
          <p:nvPr/>
        </p:nvSpPr>
        <p:spPr>
          <a:xfrm rot="0" flipH="0" flipV="0">
            <a:off x="6847161" y="1574335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5" name="Freeform 9615"/>
          <p:cNvSpPr/>
          <p:nvPr/>
        </p:nvSpPr>
        <p:spPr>
          <a:xfrm rot="0" flipH="0" flipV="0">
            <a:off x="6932962" y="1574335"/>
            <a:ext cx="69037" cy="95707"/>
          </a:xfrm>
          <a:custGeom>
            <a:pathLst>
              <a:path w="5753100" h="7975600">
                <a:moveTo>
                  <a:pt x="0" y="7975600"/>
                </a:moveTo>
                <a:lnTo>
                  <a:pt x="0" y="0"/>
                </a:lnTo>
                <a:lnTo>
                  <a:pt x="2781300" y="0"/>
                </a:lnTo>
                <a:cubicBezTo>
                  <a:pt x="3691466" y="0"/>
                  <a:pt x="4380441" y="216959"/>
                  <a:pt x="4848225" y="650875"/>
                </a:cubicBezTo>
                <a:cubicBezTo>
                  <a:pt x="5316008" y="1084792"/>
                  <a:pt x="5549900" y="1655234"/>
                  <a:pt x="5549900" y="2362200"/>
                </a:cubicBezTo>
                <a:cubicBezTo>
                  <a:pt x="5549900" y="3060700"/>
                  <a:pt x="5316008" y="3626909"/>
                  <a:pt x="4848225" y="4060825"/>
                </a:cubicBezTo>
                <a:cubicBezTo>
                  <a:pt x="4380441" y="4494742"/>
                  <a:pt x="3691466" y="4711700"/>
                  <a:pt x="2781300" y="4711700"/>
                </a:cubicBezTo>
                <a:lnTo>
                  <a:pt x="990600" y="4711700"/>
                </a:lnTo>
                <a:lnTo>
                  <a:pt x="990600" y="7975600"/>
                </a:lnTo>
                <a:close/>
                <a:moveTo>
                  <a:pt x="-1282700" y="7975600"/>
                </a:moveTo>
                <a:moveTo>
                  <a:pt x="4470400" y="7975600"/>
                </a:moveTo>
                <a:lnTo>
                  <a:pt x="2184400" y="4356100"/>
                </a:lnTo>
                <a:lnTo>
                  <a:pt x="3263900" y="4356100"/>
                </a:lnTo>
                <a:lnTo>
                  <a:pt x="5753100" y="7975600"/>
                </a:lnTo>
                <a:close/>
                <a:moveTo>
                  <a:pt x="-1282700" y="7975600"/>
                </a:moveTo>
                <a:moveTo>
                  <a:pt x="990600" y="4013200"/>
                </a:moveTo>
                <a:lnTo>
                  <a:pt x="2705100" y="4013200"/>
                </a:lnTo>
                <a:cubicBezTo>
                  <a:pt x="3302000" y="4013200"/>
                  <a:pt x="3756025" y="3866092"/>
                  <a:pt x="4067175" y="3571875"/>
                </a:cubicBezTo>
                <a:cubicBezTo>
                  <a:pt x="4378325" y="3277659"/>
                  <a:pt x="4533900" y="2895600"/>
                  <a:pt x="4533900" y="2425700"/>
                </a:cubicBezTo>
                <a:cubicBezTo>
                  <a:pt x="4533900" y="1943100"/>
                  <a:pt x="4384675" y="1559984"/>
                  <a:pt x="4086225" y="1276350"/>
                </a:cubicBezTo>
                <a:cubicBezTo>
                  <a:pt x="3787775" y="992717"/>
                  <a:pt x="3352800" y="850900"/>
                  <a:pt x="2781300" y="850900"/>
                </a:cubicBezTo>
                <a:lnTo>
                  <a:pt x="9906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6" name="Freeform 9616"/>
          <p:cNvSpPr/>
          <p:nvPr/>
        </p:nvSpPr>
        <p:spPr>
          <a:xfrm rot="0" flipH="0" flipV="0">
            <a:off x="7026078" y="1574335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7" name="Freeform 9617"/>
          <p:cNvSpPr/>
          <p:nvPr/>
        </p:nvSpPr>
        <p:spPr>
          <a:xfrm rot="0" flipH="0" flipV="0">
            <a:off x="7129253" y="15650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8" name="Freeform 9618"/>
          <p:cNvSpPr/>
          <p:nvPr/>
        </p:nvSpPr>
        <p:spPr>
          <a:xfrm rot="0" flipH="0" flipV="0">
            <a:off x="7169792" y="15953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9" name="Freeform 9619"/>
          <p:cNvSpPr/>
          <p:nvPr/>
        </p:nvSpPr>
        <p:spPr>
          <a:xfrm rot="0" flipH="0" flipV="0">
            <a:off x="7249802" y="15953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0" name="Freeform 9620"/>
          <p:cNvSpPr/>
          <p:nvPr/>
        </p:nvSpPr>
        <p:spPr>
          <a:xfrm rot="0" flipH="0" flipV="0">
            <a:off x="7329659" y="15679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1" name="Freeform 9621"/>
          <p:cNvSpPr/>
          <p:nvPr/>
        </p:nvSpPr>
        <p:spPr>
          <a:xfrm rot="0" flipH="0" flipV="0">
            <a:off x="7443197" y="159719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2" name="Freeform 9622"/>
          <p:cNvSpPr/>
          <p:nvPr/>
        </p:nvSpPr>
        <p:spPr>
          <a:xfrm rot="0" flipH="0" flipV="0">
            <a:off x="7530218" y="1597042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3" name="Freeform 9623"/>
          <p:cNvSpPr/>
          <p:nvPr/>
        </p:nvSpPr>
        <p:spPr>
          <a:xfrm rot="0" flipH="0" flipV="0">
            <a:off x="7616934" y="159536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4" name="Freeform 9624"/>
          <p:cNvSpPr/>
          <p:nvPr/>
        </p:nvSpPr>
        <p:spPr>
          <a:xfrm rot="0" flipH="0" flipV="0">
            <a:off x="7707764" y="15953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5" name="Freeform 9625"/>
          <p:cNvSpPr/>
          <p:nvPr/>
        </p:nvSpPr>
        <p:spPr>
          <a:xfrm rot="0" flipH="0" flipV="0">
            <a:off x="7799661" y="15953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6" name="Freeform 9626"/>
          <p:cNvSpPr/>
          <p:nvPr/>
        </p:nvSpPr>
        <p:spPr>
          <a:xfrm rot="0" flipH="0" flipV="0">
            <a:off x="7885310" y="15953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7" name="Freeform 9627"/>
          <p:cNvSpPr/>
          <p:nvPr/>
        </p:nvSpPr>
        <p:spPr>
          <a:xfrm rot="0" flipH="0" flipV="0">
            <a:off x="8005858" y="1572658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8" name="Freeform 9628"/>
          <p:cNvSpPr/>
          <p:nvPr/>
        </p:nvSpPr>
        <p:spPr>
          <a:xfrm rot="0" flipH="0" flipV="0">
            <a:off x="8092116" y="1572658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9" name="Freeform 9629"/>
          <p:cNvSpPr/>
          <p:nvPr/>
        </p:nvSpPr>
        <p:spPr>
          <a:xfrm rot="0" flipH="0" flipV="0">
            <a:off x="8182033" y="1574030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0" name="Freeform 9630"/>
          <p:cNvSpPr/>
          <p:nvPr/>
        </p:nvSpPr>
        <p:spPr>
          <a:xfrm rot="0" flipH="0" flipV="0">
            <a:off x="8234763" y="1572658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1" name="Freeform 9631"/>
          <p:cNvSpPr/>
          <p:nvPr/>
        </p:nvSpPr>
        <p:spPr>
          <a:xfrm rot="0" flipH="0" flipV="0">
            <a:off x="8364760" y="15953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2" name="Freeform 9632"/>
          <p:cNvSpPr/>
          <p:nvPr/>
        </p:nvSpPr>
        <p:spPr>
          <a:xfrm rot="0" flipH="0" flipV="0">
            <a:off x="8449037" y="159536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3" name="Freeform 9633"/>
          <p:cNvSpPr/>
          <p:nvPr/>
        </p:nvSpPr>
        <p:spPr>
          <a:xfrm rot="0" flipH="0" flipV="0">
            <a:off x="8538648" y="1565038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4" name="Freeform 9634"/>
          <p:cNvSpPr/>
          <p:nvPr/>
        </p:nvSpPr>
        <p:spPr>
          <a:xfrm rot="0" flipH="0" flipV="0">
            <a:off x="8585283" y="15953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5" name="Freeform 9635"/>
          <p:cNvSpPr/>
          <p:nvPr/>
        </p:nvSpPr>
        <p:spPr>
          <a:xfrm rot="0" flipH="0" flipV="0">
            <a:off x="6742462" y="1753938"/>
            <a:ext cx="77876" cy="97078"/>
          </a:xfrm>
          <a:custGeom>
            <a:pathLst>
              <a:path w="6489700" h="8089900">
                <a:moveTo>
                  <a:pt x="4178300" y="0"/>
                </a:moveTo>
                <a:lnTo>
                  <a:pt x="5105400" y="0"/>
                </a:lnTo>
                <a:lnTo>
                  <a:pt x="5105400" y="5308600"/>
                </a:lnTo>
                <a:lnTo>
                  <a:pt x="6489700" y="5308600"/>
                </a:lnTo>
                <a:lnTo>
                  <a:pt x="6489700" y="6146800"/>
                </a:lnTo>
                <a:lnTo>
                  <a:pt x="5105400" y="6146800"/>
                </a:lnTo>
                <a:lnTo>
                  <a:pt x="5105400" y="8089900"/>
                </a:lnTo>
                <a:lnTo>
                  <a:pt x="4127500" y="8089900"/>
                </a:lnTo>
                <a:lnTo>
                  <a:pt x="4127500" y="6146800"/>
                </a:lnTo>
                <a:lnTo>
                  <a:pt x="0" y="6146800"/>
                </a:lnTo>
                <a:lnTo>
                  <a:pt x="0" y="5384800"/>
                </a:lnTo>
                <a:close/>
                <a:moveTo>
                  <a:pt x="7759700" y="8089900"/>
                </a:moveTo>
                <a:moveTo>
                  <a:pt x="4165600" y="1562100"/>
                </a:moveTo>
                <a:lnTo>
                  <a:pt x="1181100" y="5384800"/>
                </a:lnTo>
                <a:lnTo>
                  <a:pt x="4165600" y="5384800"/>
                </a:lnTo>
                <a:close/>
                <a:moveTo>
                  <a:pt x="6197600" y="8089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6" name="Freeform 9636"/>
          <p:cNvSpPr/>
          <p:nvPr/>
        </p:nvSpPr>
        <p:spPr>
          <a:xfrm rot="0" flipH="0" flipV="0">
            <a:off x="6831311" y="1753633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7" name="Freeform 9637"/>
          <p:cNvSpPr/>
          <p:nvPr/>
        </p:nvSpPr>
        <p:spPr>
          <a:xfrm rot="0" flipH="0" flipV="0">
            <a:off x="6922447" y="1783504"/>
            <a:ext cx="17983" cy="63855"/>
          </a:xfrm>
          <a:custGeom>
            <a:pathLst>
              <a:path w="1498600" h="5321300">
                <a:moveTo>
                  <a:pt x="0" y="4616450"/>
                </a:moveTo>
                <a:cubicBezTo>
                  <a:pt x="0" y="4417484"/>
                  <a:pt x="69850" y="4246034"/>
                  <a:pt x="209550" y="4102100"/>
                </a:cubicBezTo>
                <a:cubicBezTo>
                  <a:pt x="349250" y="3958167"/>
                  <a:pt x="524933" y="3886200"/>
                  <a:pt x="736600" y="3886200"/>
                </a:cubicBezTo>
                <a:cubicBezTo>
                  <a:pt x="948266" y="3886200"/>
                  <a:pt x="1128183" y="3958167"/>
                  <a:pt x="1276350" y="4102100"/>
                </a:cubicBezTo>
                <a:cubicBezTo>
                  <a:pt x="1424516" y="4246034"/>
                  <a:pt x="1498600" y="4417484"/>
                  <a:pt x="1498600" y="4616450"/>
                </a:cubicBezTo>
                <a:cubicBezTo>
                  <a:pt x="1498600" y="4815417"/>
                  <a:pt x="1424516" y="4982634"/>
                  <a:pt x="1276350" y="5118100"/>
                </a:cubicBezTo>
                <a:cubicBezTo>
                  <a:pt x="1128183" y="5253567"/>
                  <a:pt x="948266" y="5321300"/>
                  <a:pt x="736600" y="5321300"/>
                </a:cubicBezTo>
                <a:cubicBezTo>
                  <a:pt x="524933" y="5321300"/>
                  <a:pt x="349250" y="5252509"/>
                  <a:pt x="209550" y="5114925"/>
                </a:cubicBezTo>
                <a:cubicBezTo>
                  <a:pt x="69850" y="4977342"/>
                  <a:pt x="0" y="4811184"/>
                  <a:pt x="0" y="4616450"/>
                </a:cubicBezTo>
                <a:close/>
                <a:moveTo>
                  <a:pt x="298450" y="5626100"/>
                </a:moveTo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7"/>
                  <a:pt x="948266" y="1435100"/>
                  <a:pt x="736600" y="1435100"/>
                </a:cubicBezTo>
                <a:cubicBezTo>
                  <a:pt x="524933" y="1435100"/>
                  <a:pt x="349250" y="1366309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4184650" y="56261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8" name="Freeform 9638"/>
          <p:cNvSpPr/>
          <p:nvPr/>
        </p:nvSpPr>
        <p:spPr>
          <a:xfrm rot="0" flipH="0" flipV="0">
            <a:off x="6964357" y="17763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9" name="Freeform 9639"/>
          <p:cNvSpPr/>
          <p:nvPr/>
        </p:nvSpPr>
        <p:spPr>
          <a:xfrm rot="0" flipH="0" flipV="0">
            <a:off x="7079723" y="177817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0" name="Freeform 9640"/>
          <p:cNvSpPr/>
          <p:nvPr/>
        </p:nvSpPr>
        <p:spPr>
          <a:xfrm rot="0" flipH="0" flipV="0">
            <a:off x="7166744" y="17780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1" name="Freeform 9641"/>
          <p:cNvSpPr/>
          <p:nvPr/>
        </p:nvSpPr>
        <p:spPr>
          <a:xfrm rot="0" flipH="0" flipV="0">
            <a:off x="7253459" y="17763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2" name="Freeform 9642"/>
          <p:cNvSpPr/>
          <p:nvPr/>
        </p:nvSpPr>
        <p:spPr>
          <a:xfrm rot="0" flipH="0" flipV="0">
            <a:off x="7337889" y="174708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3" name="Freeform 9643"/>
          <p:cNvSpPr/>
          <p:nvPr/>
        </p:nvSpPr>
        <p:spPr>
          <a:xfrm rot="0" flipH="0" flipV="0">
            <a:off x="7426890" y="17763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4" name="Freeform 9644"/>
          <p:cNvSpPr/>
          <p:nvPr/>
        </p:nvSpPr>
        <p:spPr>
          <a:xfrm rot="0" flipH="0" flipV="0">
            <a:off x="7512692" y="17763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5" name="Freeform 9645"/>
          <p:cNvSpPr/>
          <p:nvPr/>
        </p:nvSpPr>
        <p:spPr>
          <a:xfrm rot="0" flipH="0" flipV="0">
            <a:off x="7634612" y="17763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6" name="Freeform 9646"/>
          <p:cNvSpPr/>
          <p:nvPr/>
        </p:nvSpPr>
        <p:spPr>
          <a:xfrm rot="0" flipH="0" flipV="0">
            <a:off x="7718584" y="17780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7" name="Freeform 9647"/>
          <p:cNvSpPr/>
          <p:nvPr/>
        </p:nvSpPr>
        <p:spPr>
          <a:xfrm rot="0" flipH="0" flipV="0">
            <a:off x="7810786" y="17780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8" name="Freeform 9648"/>
          <p:cNvSpPr/>
          <p:nvPr/>
        </p:nvSpPr>
        <p:spPr>
          <a:xfrm rot="0" flipH="0" flipV="0">
            <a:off x="7905122" y="17763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9" name="Freeform 9649"/>
          <p:cNvSpPr/>
          <p:nvPr/>
        </p:nvSpPr>
        <p:spPr>
          <a:xfrm rot="0" flipH="0" flipV="0">
            <a:off x="7997019" y="17763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0" name="Freeform 9650"/>
          <p:cNvSpPr/>
          <p:nvPr/>
        </p:nvSpPr>
        <p:spPr>
          <a:xfrm rot="0" flipH="0" flipV="0">
            <a:off x="8087697" y="1746013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1" name="Freeform 9651"/>
          <p:cNvSpPr/>
          <p:nvPr/>
        </p:nvSpPr>
        <p:spPr>
          <a:xfrm rot="0" flipH="0" flipV="0">
            <a:off x="8124120" y="17579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2" name="Freeform 9652"/>
          <p:cNvSpPr/>
          <p:nvPr/>
        </p:nvSpPr>
        <p:spPr>
          <a:xfrm rot="0" flipH="0" flipV="0">
            <a:off x="8181423" y="17579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3" name="Freeform 9653"/>
          <p:cNvSpPr/>
          <p:nvPr/>
        </p:nvSpPr>
        <p:spPr>
          <a:xfrm rot="0" flipH="0" flipV="0">
            <a:off x="8241316" y="17763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4" name="Freeform 9654"/>
          <p:cNvSpPr/>
          <p:nvPr/>
        </p:nvSpPr>
        <p:spPr>
          <a:xfrm rot="0" flipH="0" flipV="0">
            <a:off x="8327117" y="174708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5" name="Freeform 9655"/>
          <p:cNvSpPr/>
          <p:nvPr/>
        </p:nvSpPr>
        <p:spPr>
          <a:xfrm rot="0" flipH="0" flipV="0">
            <a:off x="8367655" y="1778017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6" name="Freeform 9656"/>
          <p:cNvSpPr/>
          <p:nvPr/>
        </p:nvSpPr>
        <p:spPr>
          <a:xfrm rot="0" flipH="0" flipV="0">
            <a:off x="8461991" y="17763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7" name="Freeform 9657"/>
          <p:cNvSpPr/>
          <p:nvPr/>
        </p:nvSpPr>
        <p:spPr>
          <a:xfrm rot="0" flipH="0" flipV="0">
            <a:off x="6725393" y="192698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8" name="Freeform 9658"/>
          <p:cNvSpPr/>
          <p:nvPr/>
        </p:nvSpPr>
        <p:spPr>
          <a:xfrm rot="0" flipH="0" flipV="0">
            <a:off x="6795345" y="192988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9" name="Freeform 9659"/>
          <p:cNvSpPr/>
          <p:nvPr/>
        </p:nvSpPr>
        <p:spPr>
          <a:xfrm rot="0" flipH="0" flipV="0">
            <a:off x="6885414" y="19280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0" name="Freeform 9660"/>
          <p:cNvSpPr/>
          <p:nvPr/>
        </p:nvSpPr>
        <p:spPr>
          <a:xfrm rot="0" flipH="0" flipV="0">
            <a:off x="6928085" y="1928055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1" name="Freeform 9661"/>
          <p:cNvSpPr/>
          <p:nvPr/>
        </p:nvSpPr>
        <p:spPr>
          <a:xfrm rot="0" flipH="0" flipV="0">
            <a:off x="7006266" y="19573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2" name="Freeform 9662"/>
          <p:cNvSpPr/>
          <p:nvPr/>
        </p:nvSpPr>
        <p:spPr>
          <a:xfrm rot="0" flipH="0" flipV="0">
            <a:off x="7084448" y="19573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3" name="Freeform 9663"/>
          <p:cNvSpPr/>
          <p:nvPr/>
        </p:nvSpPr>
        <p:spPr>
          <a:xfrm rot="0" flipH="0" flipV="0">
            <a:off x="7170249" y="19573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4" name="Freeform 9664"/>
          <p:cNvSpPr/>
          <p:nvPr/>
        </p:nvSpPr>
        <p:spPr>
          <a:xfrm rot="0" flipH="0" flipV="0">
            <a:off x="7251326" y="2016143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5" name="Freeform 9665"/>
          <p:cNvSpPr/>
          <p:nvPr/>
        </p:nvSpPr>
        <p:spPr>
          <a:xfrm rot="0" flipH="0" flipV="0">
            <a:off x="7325392" y="1936285"/>
            <a:ext cx="54559" cy="95707"/>
          </a:xfrm>
          <a:custGeom>
            <a:pathLst>
              <a:path w="4546600" h="7975600">
                <a:moveTo>
                  <a:pt x="990600" y="0"/>
                </a:moveTo>
                <a:lnTo>
                  <a:pt x="990600" y="7112000"/>
                </a:lnTo>
                <a:lnTo>
                  <a:pt x="4546600" y="7112000"/>
                </a:lnTo>
                <a:lnTo>
                  <a:pt x="4546600" y="7975600"/>
                </a:lnTo>
                <a:lnTo>
                  <a:pt x="0" y="7975600"/>
                </a:lnTo>
                <a:lnTo>
                  <a:pt x="0" y="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6" name="Freeform 9666"/>
          <p:cNvSpPr/>
          <p:nvPr/>
        </p:nvSpPr>
        <p:spPr>
          <a:xfrm rot="0" flipH="0" flipV="0">
            <a:off x="7388943" y="1929884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7" name="Freeform 9667"/>
          <p:cNvSpPr/>
          <p:nvPr/>
        </p:nvSpPr>
        <p:spPr>
          <a:xfrm rot="0" flipH="0" flipV="0">
            <a:off x="7463467" y="1959145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8" name="Freeform 9668"/>
          <p:cNvSpPr/>
          <p:nvPr/>
        </p:nvSpPr>
        <p:spPr>
          <a:xfrm rot="0" flipH="0" flipV="0">
            <a:off x="7540429" y="19388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9" name="Freeform 9669"/>
          <p:cNvSpPr/>
          <p:nvPr/>
        </p:nvSpPr>
        <p:spPr>
          <a:xfrm rot="0" flipH="0" flipV="0">
            <a:off x="7600322" y="1929884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0" name="Freeform 9670"/>
          <p:cNvSpPr/>
          <p:nvPr/>
        </p:nvSpPr>
        <p:spPr>
          <a:xfrm rot="0" flipH="0" flipV="0">
            <a:off x="7719651" y="19573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1" name="Freeform 9671"/>
          <p:cNvSpPr/>
          <p:nvPr/>
        </p:nvSpPr>
        <p:spPr>
          <a:xfrm rot="0" flipH="0" flipV="0">
            <a:off x="7810481" y="1928055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2" name="Freeform 9672"/>
          <p:cNvSpPr/>
          <p:nvPr/>
        </p:nvSpPr>
        <p:spPr>
          <a:xfrm rot="0" flipH="0" flipV="0">
            <a:off x="7851935" y="19269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3" name="Freeform 9673"/>
          <p:cNvSpPr/>
          <p:nvPr/>
        </p:nvSpPr>
        <p:spPr>
          <a:xfrm rot="0" flipH="0" flipV="0">
            <a:off x="7922038" y="19591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4" name="Freeform 9674"/>
          <p:cNvSpPr/>
          <p:nvPr/>
        </p:nvSpPr>
        <p:spPr>
          <a:xfrm rot="0" flipH="0" flipV="0">
            <a:off x="8009973" y="19269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5" name="Freeform 9675"/>
          <p:cNvSpPr/>
          <p:nvPr/>
        </p:nvSpPr>
        <p:spPr>
          <a:xfrm rot="0" flipH="0" flipV="0">
            <a:off x="8055388" y="19269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6" name="Freeform 9676"/>
          <p:cNvSpPr/>
          <p:nvPr/>
        </p:nvSpPr>
        <p:spPr>
          <a:xfrm rot="0" flipH="0" flipV="0">
            <a:off x="8102022" y="19573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7" name="Freeform 9677"/>
          <p:cNvSpPr/>
          <p:nvPr/>
        </p:nvSpPr>
        <p:spPr>
          <a:xfrm rot="0" flipH="0" flipV="0">
            <a:off x="8236897" y="19573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8" name="Freeform 9678"/>
          <p:cNvSpPr/>
          <p:nvPr/>
        </p:nvSpPr>
        <p:spPr>
          <a:xfrm rot="0" flipH="0" flipV="0">
            <a:off x="8321479" y="19269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9" name="Freeform 9679"/>
          <p:cNvSpPr/>
          <p:nvPr/>
        </p:nvSpPr>
        <p:spPr>
          <a:xfrm rot="0" flipH="0" flipV="0">
            <a:off x="8368113" y="19573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0" name="Freeform 9680"/>
          <p:cNvSpPr/>
          <p:nvPr/>
        </p:nvSpPr>
        <p:spPr>
          <a:xfrm rot="0" flipH="0" flipV="0">
            <a:off x="8452390" y="19573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1" name="Freeform 9681"/>
          <p:cNvSpPr/>
          <p:nvPr/>
        </p:nvSpPr>
        <p:spPr>
          <a:xfrm rot="0" flipH="0" flipV="0">
            <a:off x="8538191" y="19573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2" name="Freeform 9682"/>
          <p:cNvSpPr/>
          <p:nvPr/>
        </p:nvSpPr>
        <p:spPr>
          <a:xfrm rot="0" flipH="0" flipV="0">
            <a:off x="6747796" y="21382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3" name="Freeform 9683"/>
          <p:cNvSpPr/>
          <p:nvPr/>
        </p:nvSpPr>
        <p:spPr>
          <a:xfrm rot="0" flipH="0" flipV="0">
            <a:off x="6823691" y="2119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4" name="Freeform 9684"/>
          <p:cNvSpPr/>
          <p:nvPr/>
        </p:nvSpPr>
        <p:spPr>
          <a:xfrm rot="0" flipH="0" flipV="0">
            <a:off x="6884956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5" name="Freeform 9685"/>
          <p:cNvSpPr/>
          <p:nvPr/>
        </p:nvSpPr>
        <p:spPr>
          <a:xfrm rot="0" flipH="0" flipV="0">
            <a:off x="6975024" y="21382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6" name="Freeform 9686"/>
          <p:cNvSpPr/>
          <p:nvPr/>
        </p:nvSpPr>
        <p:spPr>
          <a:xfrm rot="0" flipH="0" flipV="0">
            <a:off x="7060521" y="210903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7" name="Freeform 9687"/>
          <p:cNvSpPr/>
          <p:nvPr/>
        </p:nvSpPr>
        <p:spPr>
          <a:xfrm rot="0" flipH="0" flipV="0">
            <a:off x="7150894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8" name="Freeform 9688"/>
          <p:cNvSpPr/>
          <p:nvPr/>
        </p:nvSpPr>
        <p:spPr>
          <a:xfrm rot="0" flipH="0" flipV="0">
            <a:off x="7240962" y="213874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9" name="Freeform 9689"/>
          <p:cNvSpPr/>
          <p:nvPr/>
        </p:nvSpPr>
        <p:spPr>
          <a:xfrm rot="0" flipH="0" flipV="0">
            <a:off x="7289578" y="2109030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0" name="Freeform 9690"/>
          <p:cNvSpPr/>
          <p:nvPr/>
        </p:nvSpPr>
        <p:spPr>
          <a:xfrm rot="0" flipH="0" flipV="0">
            <a:off x="7384981" y="2107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1" name="Freeform 9691"/>
          <p:cNvSpPr/>
          <p:nvPr/>
        </p:nvSpPr>
        <p:spPr>
          <a:xfrm rot="0" flipH="0" flipV="0">
            <a:off x="7431615" y="213829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2" name="Freeform 9692"/>
          <p:cNvSpPr/>
          <p:nvPr/>
        </p:nvSpPr>
        <p:spPr>
          <a:xfrm rot="0" flipH="0" flipV="0">
            <a:off x="7567860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3" name="Freeform 9693"/>
          <p:cNvSpPr/>
          <p:nvPr/>
        </p:nvSpPr>
        <p:spPr>
          <a:xfrm rot="0" flipH="0" flipV="0">
            <a:off x="7657929" y="210903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4" name="Freeform 9694"/>
          <p:cNvSpPr/>
          <p:nvPr/>
        </p:nvSpPr>
        <p:spPr>
          <a:xfrm rot="0" flipH="0" flipV="0">
            <a:off x="7700601" y="2109030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5" name="Freeform 9695"/>
          <p:cNvSpPr/>
          <p:nvPr/>
        </p:nvSpPr>
        <p:spPr>
          <a:xfrm rot="0" flipH="0" flipV="0">
            <a:off x="7742054" y="2107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6" name="Freeform 9696"/>
          <p:cNvSpPr/>
          <p:nvPr/>
        </p:nvSpPr>
        <p:spPr>
          <a:xfrm rot="0" flipH="0" flipV="0">
            <a:off x="7788688" y="21382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7" name="Freeform 9697"/>
          <p:cNvSpPr/>
          <p:nvPr/>
        </p:nvSpPr>
        <p:spPr>
          <a:xfrm rot="0" flipH="0" flipV="0">
            <a:off x="7906798" y="2117565"/>
            <a:ext cx="47853" cy="31546"/>
          </a:xfrm>
          <a:custGeom>
            <a:pathLst>
              <a:path w="3987800" h="2628900">
                <a:moveTo>
                  <a:pt x="2997200" y="2628900"/>
                </a:moveTo>
                <a:cubicBezTo>
                  <a:pt x="2827866" y="2628900"/>
                  <a:pt x="2677583" y="2584450"/>
                  <a:pt x="2546350" y="2495550"/>
                </a:cubicBezTo>
                <a:cubicBezTo>
                  <a:pt x="2415116" y="2406650"/>
                  <a:pt x="2311400" y="2286000"/>
                  <a:pt x="2235200" y="2133600"/>
                </a:cubicBezTo>
                <a:cubicBezTo>
                  <a:pt x="2159000" y="1981200"/>
                  <a:pt x="2120900" y="1811867"/>
                  <a:pt x="2120900" y="1625600"/>
                </a:cubicBezTo>
                <a:cubicBezTo>
                  <a:pt x="2120900" y="1320800"/>
                  <a:pt x="2221441" y="1021292"/>
                  <a:pt x="2422525" y="727075"/>
                </a:cubicBezTo>
                <a:cubicBezTo>
                  <a:pt x="2623608" y="432859"/>
                  <a:pt x="2908300" y="190500"/>
                  <a:pt x="3276600" y="0"/>
                </a:cubicBezTo>
                <a:lnTo>
                  <a:pt x="3987800" y="381000"/>
                </a:lnTo>
                <a:cubicBezTo>
                  <a:pt x="3746500" y="499534"/>
                  <a:pt x="3542241" y="637117"/>
                  <a:pt x="3375025" y="793750"/>
                </a:cubicBezTo>
                <a:cubicBezTo>
                  <a:pt x="3207808" y="950384"/>
                  <a:pt x="3094566" y="1134534"/>
                  <a:pt x="3035300" y="1346200"/>
                </a:cubicBezTo>
                <a:cubicBezTo>
                  <a:pt x="3234266" y="1363134"/>
                  <a:pt x="3396191" y="1423459"/>
                  <a:pt x="3521075" y="1527175"/>
                </a:cubicBezTo>
                <a:cubicBezTo>
                  <a:pt x="3645958" y="1630892"/>
                  <a:pt x="3708400" y="1773767"/>
                  <a:pt x="3708400" y="1955800"/>
                </a:cubicBezTo>
                <a:cubicBezTo>
                  <a:pt x="3708400" y="2137834"/>
                  <a:pt x="3643841" y="2295525"/>
                  <a:pt x="3514725" y="2428875"/>
                </a:cubicBezTo>
                <a:cubicBezTo>
                  <a:pt x="3385608" y="2562225"/>
                  <a:pt x="3213100" y="2628900"/>
                  <a:pt x="2997200" y="2628900"/>
                </a:cubicBezTo>
                <a:close/>
                <a:moveTo>
                  <a:pt x="4864100" y="7950200"/>
                </a:moveTo>
                <a:moveTo>
                  <a:pt x="876300" y="2628900"/>
                </a:moveTo>
                <a:cubicBezTo>
                  <a:pt x="706966" y="2628900"/>
                  <a:pt x="556683" y="2584450"/>
                  <a:pt x="425450" y="2495550"/>
                </a:cubicBezTo>
                <a:cubicBezTo>
                  <a:pt x="294216" y="2406650"/>
                  <a:pt x="190500" y="2286000"/>
                  <a:pt x="114300" y="2133600"/>
                </a:cubicBezTo>
                <a:cubicBezTo>
                  <a:pt x="38100" y="1981200"/>
                  <a:pt x="0" y="1811867"/>
                  <a:pt x="0" y="1625600"/>
                </a:cubicBezTo>
                <a:cubicBezTo>
                  <a:pt x="0" y="1320800"/>
                  <a:pt x="100541" y="1021292"/>
                  <a:pt x="301625" y="727075"/>
                </a:cubicBezTo>
                <a:cubicBezTo>
                  <a:pt x="502708" y="432859"/>
                  <a:pt x="787400" y="190500"/>
                  <a:pt x="1155700" y="0"/>
                </a:cubicBezTo>
                <a:lnTo>
                  <a:pt x="1866900" y="381000"/>
                </a:lnTo>
                <a:cubicBezTo>
                  <a:pt x="1625600" y="499534"/>
                  <a:pt x="1421341" y="637117"/>
                  <a:pt x="1254125" y="793750"/>
                </a:cubicBezTo>
                <a:cubicBezTo>
                  <a:pt x="1086908" y="950384"/>
                  <a:pt x="973666" y="1134534"/>
                  <a:pt x="914400" y="1346200"/>
                </a:cubicBezTo>
                <a:cubicBezTo>
                  <a:pt x="1113366" y="1363134"/>
                  <a:pt x="1275291" y="1423459"/>
                  <a:pt x="1400175" y="1527175"/>
                </a:cubicBezTo>
                <a:cubicBezTo>
                  <a:pt x="1525058" y="1630892"/>
                  <a:pt x="1587500" y="1773767"/>
                  <a:pt x="1587500" y="1955800"/>
                </a:cubicBezTo>
                <a:cubicBezTo>
                  <a:pt x="1587500" y="2137834"/>
                  <a:pt x="1522941" y="2295525"/>
                  <a:pt x="1393825" y="2428875"/>
                </a:cubicBezTo>
                <a:cubicBezTo>
                  <a:pt x="1264708" y="2562225"/>
                  <a:pt x="1092200" y="2628900"/>
                  <a:pt x="8763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8" name="Freeform 9698"/>
          <p:cNvSpPr/>
          <p:nvPr/>
        </p:nvSpPr>
        <p:spPr>
          <a:xfrm rot="0" flipH="0" flipV="0">
            <a:off x="7965168" y="214012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9" name="Freeform 9699"/>
          <p:cNvSpPr/>
          <p:nvPr/>
        </p:nvSpPr>
        <p:spPr>
          <a:xfrm rot="0" flipH="0" flipV="0">
            <a:off x="8048073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0" name="Freeform 9700"/>
          <p:cNvSpPr/>
          <p:nvPr/>
        </p:nvSpPr>
        <p:spPr>
          <a:xfrm rot="0" flipH="0" flipV="0">
            <a:off x="8131893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1" name="Freeform 9701"/>
          <p:cNvSpPr/>
          <p:nvPr/>
        </p:nvSpPr>
        <p:spPr>
          <a:xfrm rot="0" flipH="0" flipV="0">
            <a:off x="8211751" y="21198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2" name="Freeform 9702"/>
          <p:cNvSpPr/>
          <p:nvPr/>
        </p:nvSpPr>
        <p:spPr>
          <a:xfrm rot="0" flipH="0" flipV="0">
            <a:off x="8278045" y="21079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3" name="Freeform 9703"/>
          <p:cNvSpPr/>
          <p:nvPr/>
        </p:nvSpPr>
        <p:spPr>
          <a:xfrm rot="0" flipH="0" flipV="0">
            <a:off x="8324679" y="213829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4" name="Freeform 9704"/>
          <p:cNvSpPr/>
          <p:nvPr/>
        </p:nvSpPr>
        <p:spPr>
          <a:xfrm rot="0" flipH="0" flipV="0">
            <a:off x="8460925" y="21382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5" name="Freeform 9705"/>
          <p:cNvSpPr/>
          <p:nvPr/>
        </p:nvSpPr>
        <p:spPr>
          <a:xfrm rot="0" flipH="0" flipV="0">
            <a:off x="8541087" y="2117565"/>
            <a:ext cx="47167" cy="31546"/>
          </a:xfrm>
          <a:custGeom>
            <a:pathLst>
              <a:path w="3930650" h="2628900">
                <a:moveTo>
                  <a:pt x="2787650" y="2628900"/>
                </a:moveTo>
                <a:lnTo>
                  <a:pt x="2076450" y="2247900"/>
                </a:lnTo>
                <a:cubicBezTo>
                  <a:pt x="2317750" y="2125134"/>
                  <a:pt x="2522008" y="1986492"/>
                  <a:pt x="2689225" y="1831975"/>
                </a:cubicBezTo>
                <a:cubicBezTo>
                  <a:pt x="2856441" y="1677459"/>
                  <a:pt x="2965450" y="1498600"/>
                  <a:pt x="3016250" y="1295400"/>
                </a:cubicBezTo>
                <a:cubicBezTo>
                  <a:pt x="2825750" y="1274234"/>
                  <a:pt x="2665941" y="1208617"/>
                  <a:pt x="2536825" y="1098550"/>
                </a:cubicBezTo>
                <a:cubicBezTo>
                  <a:pt x="2407708" y="988484"/>
                  <a:pt x="2343150" y="842434"/>
                  <a:pt x="2343150" y="660400"/>
                </a:cubicBezTo>
                <a:cubicBezTo>
                  <a:pt x="2343150" y="474134"/>
                  <a:pt x="2413000" y="317500"/>
                  <a:pt x="2552700" y="190500"/>
                </a:cubicBezTo>
                <a:cubicBezTo>
                  <a:pt x="2692400" y="63500"/>
                  <a:pt x="2868083" y="0"/>
                  <a:pt x="3079750" y="0"/>
                </a:cubicBezTo>
                <a:cubicBezTo>
                  <a:pt x="3257550" y="0"/>
                  <a:pt x="3409950" y="45509"/>
                  <a:pt x="3536950" y="136525"/>
                </a:cubicBezTo>
                <a:cubicBezTo>
                  <a:pt x="3663950" y="227542"/>
                  <a:pt x="3761316" y="348192"/>
                  <a:pt x="3829050" y="498475"/>
                </a:cubicBezTo>
                <a:cubicBezTo>
                  <a:pt x="3896783" y="648759"/>
                  <a:pt x="3930650" y="817034"/>
                  <a:pt x="3930650" y="1003300"/>
                </a:cubicBezTo>
                <a:cubicBezTo>
                  <a:pt x="3930650" y="1308100"/>
                  <a:pt x="3831166" y="1605492"/>
                  <a:pt x="3632200" y="1895475"/>
                </a:cubicBezTo>
                <a:cubicBezTo>
                  <a:pt x="3433233" y="2185459"/>
                  <a:pt x="3151716" y="2429934"/>
                  <a:pt x="2787650" y="2628900"/>
                </a:cubicBezTo>
                <a:close/>
                <a:moveTo>
                  <a:pt x="4864100" y="7950200"/>
                </a:moveTo>
                <a:moveTo>
                  <a:pt x="711200" y="2628900"/>
                </a:moveTo>
                <a:lnTo>
                  <a:pt x="0" y="2247900"/>
                </a:lnTo>
                <a:cubicBezTo>
                  <a:pt x="241300" y="2125134"/>
                  <a:pt x="445558" y="1986492"/>
                  <a:pt x="612775" y="1831975"/>
                </a:cubicBezTo>
                <a:cubicBezTo>
                  <a:pt x="779991" y="1677459"/>
                  <a:pt x="889000" y="1498600"/>
                  <a:pt x="939800" y="1295400"/>
                </a:cubicBezTo>
                <a:cubicBezTo>
                  <a:pt x="749300" y="1274234"/>
                  <a:pt x="589491" y="1208617"/>
                  <a:pt x="460375" y="1098550"/>
                </a:cubicBezTo>
                <a:cubicBezTo>
                  <a:pt x="331258" y="988484"/>
                  <a:pt x="266700" y="842434"/>
                  <a:pt x="266700" y="660400"/>
                </a:cubicBezTo>
                <a:cubicBezTo>
                  <a:pt x="266700" y="474134"/>
                  <a:pt x="336550" y="317500"/>
                  <a:pt x="476250" y="190500"/>
                </a:cubicBezTo>
                <a:cubicBezTo>
                  <a:pt x="615950" y="63500"/>
                  <a:pt x="791633" y="0"/>
                  <a:pt x="1003300" y="0"/>
                </a:cubicBezTo>
                <a:cubicBezTo>
                  <a:pt x="1181100" y="0"/>
                  <a:pt x="1333500" y="45509"/>
                  <a:pt x="1460500" y="136525"/>
                </a:cubicBezTo>
                <a:cubicBezTo>
                  <a:pt x="1587500" y="227542"/>
                  <a:pt x="1684866" y="348192"/>
                  <a:pt x="1752600" y="498475"/>
                </a:cubicBezTo>
                <a:cubicBezTo>
                  <a:pt x="1820333" y="648759"/>
                  <a:pt x="1854200" y="817034"/>
                  <a:pt x="1854200" y="1003300"/>
                </a:cubicBezTo>
                <a:cubicBezTo>
                  <a:pt x="1854200" y="1308100"/>
                  <a:pt x="1754716" y="1605492"/>
                  <a:pt x="1555750" y="1895475"/>
                </a:cubicBezTo>
                <a:cubicBezTo>
                  <a:pt x="1356783" y="2185459"/>
                  <a:pt x="1075266" y="2429934"/>
                  <a:pt x="7112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6" name="Rectangle 9706"/>
          <p:cNvSpPr/>
          <p:nvPr/>
        </p:nvSpPr>
        <p:spPr>
          <a:xfrm rot="0" flipH="0" flipV="0">
            <a:off x="6767374" y="2689853"/>
            <a:ext cx="1638604" cy="374721"/>
          </a:xfrm>
          <a:prstGeom prst="rect">
            <a:avLst/>
          </a:prstGeom>
        </p:spPr>
      </p:sp>
      <p:sp>
        <p:nvSpPr>
          <p:cNvPr id="9707" name="Freeform 9707"/>
          <p:cNvSpPr/>
          <p:nvPr/>
        </p:nvSpPr>
        <p:spPr>
          <a:xfrm rot="0" flipH="0" flipV="0">
            <a:off x="6776175" y="2828125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8" name="Freeform 9708"/>
          <p:cNvSpPr/>
          <p:nvPr/>
        </p:nvSpPr>
        <p:spPr>
          <a:xfrm rot="0" flipH="0" flipV="0">
            <a:off x="6933337" y="283140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9" name="Freeform 9709"/>
          <p:cNvSpPr/>
          <p:nvPr/>
        </p:nvSpPr>
        <p:spPr>
          <a:xfrm rot="0" flipH="0" flipV="0">
            <a:off x="7049695" y="286912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0" name="Freeform 9710"/>
          <p:cNvSpPr/>
          <p:nvPr/>
        </p:nvSpPr>
        <p:spPr>
          <a:xfrm rot="0" flipH="0" flipV="0">
            <a:off x="7190513" y="2827973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1" name="Freeform 9711"/>
          <p:cNvSpPr/>
          <p:nvPr/>
        </p:nvSpPr>
        <p:spPr>
          <a:xfrm rot="0" flipH="0" flipV="0">
            <a:off x="7245376" y="286912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2" name="Freeform 9712"/>
          <p:cNvSpPr/>
          <p:nvPr/>
        </p:nvSpPr>
        <p:spPr>
          <a:xfrm rot="0" flipH="0" flipV="0">
            <a:off x="7377050" y="286912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3" name="Freeform 9713"/>
          <p:cNvSpPr/>
          <p:nvPr/>
        </p:nvSpPr>
        <p:spPr>
          <a:xfrm rot="0" flipH="0" flipV="0">
            <a:off x="7515582" y="2871769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4" name="Freeform 9714"/>
          <p:cNvSpPr/>
          <p:nvPr/>
        </p:nvSpPr>
        <p:spPr>
          <a:xfrm rot="0" flipH="0" flipV="0">
            <a:off x="7609079" y="2828544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5" name="Freeform 9715"/>
          <p:cNvSpPr/>
          <p:nvPr/>
        </p:nvSpPr>
        <p:spPr>
          <a:xfrm rot="0" flipH="0" flipV="0">
            <a:off x="7670572" y="2831402"/>
            <a:ext cx="115900" cy="168020"/>
          </a:xfrm>
          <a:custGeom>
            <a:pathLst>
              <a:path w="6438900" h="9334500">
                <a:moveTo>
                  <a:pt x="3308350" y="9334500"/>
                </a:moveTo>
                <a:cubicBezTo>
                  <a:pt x="2639483" y="9334500"/>
                  <a:pt x="2078566" y="9175750"/>
                  <a:pt x="1625600" y="8858250"/>
                </a:cubicBezTo>
                <a:cubicBezTo>
                  <a:pt x="1172633" y="8540750"/>
                  <a:pt x="831850" y="8107892"/>
                  <a:pt x="603250" y="7559675"/>
                </a:cubicBezTo>
                <a:cubicBezTo>
                  <a:pt x="374650" y="7011459"/>
                  <a:pt x="260350" y="6396567"/>
                  <a:pt x="260350" y="5715000"/>
                </a:cubicBezTo>
                <a:cubicBezTo>
                  <a:pt x="260350" y="5024967"/>
                  <a:pt x="374650" y="4406900"/>
                  <a:pt x="603250" y="3860800"/>
                </a:cubicBezTo>
                <a:cubicBezTo>
                  <a:pt x="831850" y="3314700"/>
                  <a:pt x="1167341" y="2883959"/>
                  <a:pt x="1609725" y="2568575"/>
                </a:cubicBezTo>
                <a:cubicBezTo>
                  <a:pt x="2052108" y="2253192"/>
                  <a:pt x="2599266" y="2095500"/>
                  <a:pt x="3251200" y="2095500"/>
                </a:cubicBezTo>
                <a:cubicBezTo>
                  <a:pt x="3898900" y="2095500"/>
                  <a:pt x="4460875" y="2253192"/>
                  <a:pt x="4937125" y="2568575"/>
                </a:cubicBezTo>
                <a:cubicBezTo>
                  <a:pt x="5413375" y="2883959"/>
                  <a:pt x="5782733" y="3313642"/>
                  <a:pt x="6045200" y="3857625"/>
                </a:cubicBezTo>
                <a:cubicBezTo>
                  <a:pt x="6307666" y="4401609"/>
                  <a:pt x="6438900" y="5020734"/>
                  <a:pt x="6438900" y="5715000"/>
                </a:cubicBezTo>
                <a:cubicBezTo>
                  <a:pt x="6438900" y="6400800"/>
                  <a:pt x="6309783" y="7016750"/>
                  <a:pt x="6051550" y="7562850"/>
                </a:cubicBezTo>
                <a:cubicBezTo>
                  <a:pt x="5793316" y="8108950"/>
                  <a:pt x="5429250" y="8540750"/>
                  <a:pt x="4959350" y="8858250"/>
                </a:cubicBezTo>
                <a:cubicBezTo>
                  <a:pt x="4489450" y="9175750"/>
                  <a:pt x="3939116" y="9334500"/>
                  <a:pt x="3308350" y="9334500"/>
                </a:cubicBezTo>
                <a:close/>
                <a:moveTo>
                  <a:pt x="-10668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43050" y="0"/>
                </a:lnTo>
                <a:lnTo>
                  <a:pt x="1543050" y="4330700"/>
                </a:lnTo>
                <a:lnTo>
                  <a:pt x="1352550" y="4330700"/>
                </a:lnTo>
                <a:lnTo>
                  <a:pt x="1352550" y="9144000"/>
                </a:lnTo>
                <a:close/>
                <a:moveTo>
                  <a:pt x="-876300" y="9144000"/>
                </a:moveTo>
                <a:moveTo>
                  <a:pt x="3073400" y="7962900"/>
                </a:moveTo>
                <a:cubicBezTo>
                  <a:pt x="3471333" y="7962900"/>
                  <a:pt x="3799416" y="7863417"/>
                  <a:pt x="4057650" y="7664450"/>
                </a:cubicBezTo>
                <a:cubicBezTo>
                  <a:pt x="4315883" y="7465484"/>
                  <a:pt x="4507441" y="7195609"/>
                  <a:pt x="4632325" y="6854825"/>
                </a:cubicBezTo>
                <a:cubicBezTo>
                  <a:pt x="4757208" y="6514042"/>
                  <a:pt x="4819650" y="6134100"/>
                  <a:pt x="4819650" y="5715000"/>
                </a:cubicBezTo>
                <a:cubicBezTo>
                  <a:pt x="4819650" y="5300134"/>
                  <a:pt x="4756150" y="4922309"/>
                  <a:pt x="4629150" y="4581525"/>
                </a:cubicBezTo>
                <a:cubicBezTo>
                  <a:pt x="4502150" y="4240742"/>
                  <a:pt x="4305300" y="3969809"/>
                  <a:pt x="4038600" y="3768725"/>
                </a:cubicBezTo>
                <a:cubicBezTo>
                  <a:pt x="3771900" y="3567642"/>
                  <a:pt x="3433233" y="3467100"/>
                  <a:pt x="3022600" y="3467100"/>
                </a:cubicBezTo>
                <a:cubicBezTo>
                  <a:pt x="2633133" y="3467100"/>
                  <a:pt x="2315633" y="3561292"/>
                  <a:pt x="2070100" y="3749675"/>
                </a:cubicBezTo>
                <a:cubicBezTo>
                  <a:pt x="1824566" y="3938059"/>
                  <a:pt x="1643591" y="4200525"/>
                  <a:pt x="1527175" y="4537075"/>
                </a:cubicBezTo>
                <a:cubicBezTo>
                  <a:pt x="1410758" y="4873625"/>
                  <a:pt x="1352550" y="5266267"/>
                  <a:pt x="1352550" y="5715000"/>
                </a:cubicBezTo>
                <a:cubicBezTo>
                  <a:pt x="1352550" y="6159500"/>
                  <a:pt x="1410758" y="6551084"/>
                  <a:pt x="1527175" y="6889750"/>
                </a:cubicBezTo>
                <a:cubicBezTo>
                  <a:pt x="1643591" y="7228417"/>
                  <a:pt x="1827741" y="7491942"/>
                  <a:pt x="2079625" y="7680325"/>
                </a:cubicBezTo>
                <a:cubicBezTo>
                  <a:pt x="2331508" y="7868709"/>
                  <a:pt x="2662766" y="7962900"/>
                  <a:pt x="3073400" y="7962900"/>
                </a:cubicBezTo>
                <a:close/>
                <a:moveTo>
                  <a:pt x="304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6" name="Freeform 9716"/>
          <p:cNvSpPr/>
          <p:nvPr/>
        </p:nvSpPr>
        <p:spPr>
          <a:xfrm rot="0" flipH="0" flipV="0">
            <a:off x="7804761" y="286912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7" name="Freeform 9717"/>
          <p:cNvSpPr/>
          <p:nvPr/>
        </p:nvSpPr>
        <p:spPr>
          <a:xfrm rot="0" flipH="0" flipV="0">
            <a:off x="7943293" y="2869121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8" name="Freeform 9718"/>
          <p:cNvSpPr/>
          <p:nvPr/>
        </p:nvSpPr>
        <p:spPr>
          <a:xfrm rot="0" flipH="0" flipV="0">
            <a:off x="8066965" y="2869121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9" name="Freeform 9719"/>
          <p:cNvSpPr/>
          <p:nvPr/>
        </p:nvSpPr>
        <p:spPr>
          <a:xfrm rot="0" flipH="0" flipV="0">
            <a:off x="8214869" y="2869006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0" name="Freeform 9720"/>
          <p:cNvSpPr/>
          <p:nvPr/>
        </p:nvSpPr>
        <p:spPr>
          <a:xfrm rot="0" flipH="0" flipV="0">
            <a:off x="8360259" y="2828544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1" name="Rectangle 9721"/>
          <p:cNvSpPr/>
          <p:nvPr/>
        </p:nvSpPr>
        <p:spPr>
          <a:xfrm rot="0" flipH="0" flipV="0">
            <a:off x="6767374" y="3120093"/>
            <a:ext cx="2021433" cy="937685"/>
          </a:xfrm>
          <a:prstGeom prst="rect">
            <a:avLst/>
          </a:prstGeom>
        </p:spPr>
      </p:sp>
      <p:sp>
        <p:nvSpPr>
          <p:cNvPr id="9722" name="Freeform 9722"/>
          <p:cNvSpPr/>
          <p:nvPr/>
        </p:nvSpPr>
        <p:spPr>
          <a:xfrm rot="0" flipH="0" flipV="0">
            <a:off x="6782766" y="3199768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3" name="Freeform 9723"/>
          <p:cNvSpPr/>
          <p:nvPr/>
        </p:nvSpPr>
        <p:spPr>
          <a:xfrm rot="0" flipH="0" flipV="0">
            <a:off x="6883350" y="319047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4" name="Freeform 9724"/>
          <p:cNvSpPr/>
          <p:nvPr/>
        </p:nvSpPr>
        <p:spPr>
          <a:xfrm rot="0" flipH="0" flipV="0">
            <a:off x="6919012" y="320860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5" name="Freeform 9725"/>
          <p:cNvSpPr/>
          <p:nvPr/>
        </p:nvSpPr>
        <p:spPr>
          <a:xfrm rot="0" flipH="0" flipV="0">
            <a:off x="7004965" y="320860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6" name="Freeform 9726"/>
          <p:cNvSpPr/>
          <p:nvPr/>
        </p:nvSpPr>
        <p:spPr>
          <a:xfrm rot="0" flipH="0" flipV="0">
            <a:off x="7095796" y="322079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7" name="Freeform 9727"/>
          <p:cNvSpPr/>
          <p:nvPr/>
        </p:nvSpPr>
        <p:spPr>
          <a:xfrm rot="0" flipH="0" flipV="0">
            <a:off x="7180683" y="319047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8" name="Freeform 9728"/>
          <p:cNvSpPr/>
          <p:nvPr/>
        </p:nvSpPr>
        <p:spPr>
          <a:xfrm rot="0" flipH="0" flipV="0">
            <a:off x="7227318" y="32207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9" name="Freeform 9729"/>
          <p:cNvSpPr/>
          <p:nvPr/>
        </p:nvSpPr>
        <p:spPr>
          <a:xfrm rot="0" flipH="0" flipV="0">
            <a:off x="7355333" y="319153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0" name="Freeform 9730"/>
          <p:cNvSpPr/>
          <p:nvPr/>
        </p:nvSpPr>
        <p:spPr>
          <a:xfrm rot="0" flipH="0" flipV="0">
            <a:off x="7437934" y="322079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1" name="Freeform 9731"/>
          <p:cNvSpPr/>
          <p:nvPr/>
        </p:nvSpPr>
        <p:spPr>
          <a:xfrm rot="0" flipH="0" flipV="0">
            <a:off x="7522668" y="322079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2" name="Freeform 9732"/>
          <p:cNvSpPr/>
          <p:nvPr/>
        </p:nvSpPr>
        <p:spPr>
          <a:xfrm rot="0" flipH="0" flipV="0">
            <a:off x="7601154" y="322079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3" name="Freeform 9733"/>
          <p:cNvSpPr/>
          <p:nvPr/>
        </p:nvSpPr>
        <p:spPr>
          <a:xfrm rot="0" flipH="0" flipV="0">
            <a:off x="7691985" y="32207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4" name="Freeform 9734"/>
          <p:cNvSpPr/>
          <p:nvPr/>
        </p:nvSpPr>
        <p:spPr>
          <a:xfrm rot="0" flipH="0" flipV="0">
            <a:off x="7782663" y="319047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5" name="Freeform 9735"/>
          <p:cNvSpPr/>
          <p:nvPr/>
        </p:nvSpPr>
        <p:spPr>
          <a:xfrm rot="0" flipH="0" flipV="0">
            <a:off x="7855205" y="320235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6" name="Freeform 9736"/>
          <p:cNvSpPr/>
          <p:nvPr/>
        </p:nvSpPr>
        <p:spPr>
          <a:xfrm rot="0" flipH="0" flipV="0">
            <a:off x="7920585" y="322247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7" name="Freeform 9737"/>
          <p:cNvSpPr/>
          <p:nvPr/>
        </p:nvSpPr>
        <p:spPr>
          <a:xfrm rot="0" flipH="0" flipV="0">
            <a:off x="8014921" y="32207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8" name="Freeform 9738"/>
          <p:cNvSpPr/>
          <p:nvPr/>
        </p:nvSpPr>
        <p:spPr>
          <a:xfrm rot="0" flipH="0" flipV="0">
            <a:off x="8106817" y="32207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9" name="Freeform 9739"/>
          <p:cNvSpPr/>
          <p:nvPr/>
        </p:nvSpPr>
        <p:spPr>
          <a:xfrm rot="0" flipH="0" flipV="0">
            <a:off x="8191095" y="322079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0" name="Freeform 9740"/>
          <p:cNvSpPr/>
          <p:nvPr/>
        </p:nvSpPr>
        <p:spPr>
          <a:xfrm rot="0" flipH="0" flipV="0">
            <a:off x="8266685" y="320235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1" name="Freeform 9741"/>
          <p:cNvSpPr/>
          <p:nvPr/>
        </p:nvSpPr>
        <p:spPr>
          <a:xfrm rot="0" flipH="0" flipV="0">
            <a:off x="8327950" y="32207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2" name="Freeform 9742"/>
          <p:cNvSpPr/>
          <p:nvPr/>
        </p:nvSpPr>
        <p:spPr>
          <a:xfrm rot="0" flipH="0" flipV="0">
            <a:off x="8411770" y="32207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3" name="Freeform 9743"/>
          <p:cNvSpPr/>
          <p:nvPr/>
        </p:nvSpPr>
        <p:spPr>
          <a:xfrm rot="0" flipH="0" flipV="0">
            <a:off x="8501838" y="32207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4" name="Freeform 9744"/>
          <p:cNvSpPr/>
          <p:nvPr/>
        </p:nvSpPr>
        <p:spPr>
          <a:xfrm rot="0" flipH="0" flipV="0">
            <a:off x="6782766" y="340177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5" name="Freeform 9745"/>
          <p:cNvSpPr/>
          <p:nvPr/>
        </p:nvSpPr>
        <p:spPr>
          <a:xfrm rot="0" flipH="0" flipV="0">
            <a:off x="6908953" y="340360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6" name="Freeform 9746"/>
          <p:cNvSpPr/>
          <p:nvPr/>
        </p:nvSpPr>
        <p:spPr>
          <a:xfrm rot="0" flipH="0" flipV="0">
            <a:off x="6988506" y="337434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7" name="Freeform 9747"/>
          <p:cNvSpPr/>
          <p:nvPr/>
        </p:nvSpPr>
        <p:spPr>
          <a:xfrm rot="0" flipH="0" flipV="0">
            <a:off x="7073241" y="340177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8" name="Freeform 9748"/>
          <p:cNvSpPr/>
          <p:nvPr/>
        </p:nvSpPr>
        <p:spPr>
          <a:xfrm rot="0" flipH="0" flipV="0">
            <a:off x="7189369" y="340177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9" name="Freeform 9749"/>
          <p:cNvSpPr/>
          <p:nvPr/>
        </p:nvSpPr>
        <p:spPr>
          <a:xfrm rot="0" flipH="0" flipV="0">
            <a:off x="7275476" y="337251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0" name="Freeform 9750"/>
          <p:cNvSpPr/>
          <p:nvPr/>
        </p:nvSpPr>
        <p:spPr>
          <a:xfrm rot="0" flipH="0" flipV="0">
            <a:off x="7355028" y="340177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1" name="Freeform 9751"/>
          <p:cNvSpPr/>
          <p:nvPr/>
        </p:nvSpPr>
        <p:spPr>
          <a:xfrm rot="0" flipH="0" flipV="0">
            <a:off x="7445097" y="337251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2" name="Freeform 9752"/>
          <p:cNvSpPr/>
          <p:nvPr/>
        </p:nvSpPr>
        <p:spPr>
          <a:xfrm rot="0" flipH="0" flipV="0">
            <a:off x="7481521" y="340177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3" name="Freeform 9753"/>
          <p:cNvSpPr/>
          <p:nvPr/>
        </p:nvSpPr>
        <p:spPr>
          <a:xfrm rot="0" flipH="0" flipV="0">
            <a:off x="7565340" y="340177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4" name="Freeform 9754"/>
          <p:cNvSpPr/>
          <p:nvPr/>
        </p:nvSpPr>
        <p:spPr>
          <a:xfrm rot="0" flipH="0" flipV="0">
            <a:off x="7655409" y="340223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5" name="Freeform 9755"/>
          <p:cNvSpPr/>
          <p:nvPr/>
        </p:nvSpPr>
        <p:spPr>
          <a:xfrm rot="0" flipH="0" flipV="0">
            <a:off x="7709206" y="337144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6" name="Freeform 9756"/>
          <p:cNvSpPr/>
          <p:nvPr/>
        </p:nvSpPr>
        <p:spPr>
          <a:xfrm rot="0" flipH="0" flipV="0">
            <a:off x="7755840" y="337251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7" name="Freeform 9757"/>
          <p:cNvSpPr/>
          <p:nvPr/>
        </p:nvSpPr>
        <p:spPr>
          <a:xfrm rot="0" flipH="0" flipV="0">
            <a:off x="7838441" y="340177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8" name="Freeform 9758"/>
          <p:cNvSpPr/>
          <p:nvPr/>
        </p:nvSpPr>
        <p:spPr>
          <a:xfrm rot="0" flipH="0" flipV="0">
            <a:off x="7923176" y="340177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9" name="Freeform 9759"/>
          <p:cNvSpPr/>
          <p:nvPr/>
        </p:nvSpPr>
        <p:spPr>
          <a:xfrm rot="0" flipH="0" flipV="0">
            <a:off x="8001661" y="340177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0" name="Freeform 9760"/>
          <p:cNvSpPr/>
          <p:nvPr/>
        </p:nvSpPr>
        <p:spPr>
          <a:xfrm rot="0" flipH="0" flipV="0">
            <a:off x="8092492" y="340177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1" name="Freeform 9761"/>
          <p:cNvSpPr/>
          <p:nvPr/>
        </p:nvSpPr>
        <p:spPr>
          <a:xfrm rot="0" flipH="0" flipV="0">
            <a:off x="8183170" y="337144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2" name="Freeform 9762"/>
          <p:cNvSpPr/>
          <p:nvPr/>
        </p:nvSpPr>
        <p:spPr>
          <a:xfrm rot="0" flipH="0" flipV="0">
            <a:off x="8229804" y="340177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3" name="Freeform 9763"/>
          <p:cNvSpPr/>
          <p:nvPr/>
        </p:nvSpPr>
        <p:spPr>
          <a:xfrm rot="0" flipH="0" flipV="0">
            <a:off x="8315454" y="340177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4" name="Freeform 9764"/>
          <p:cNvSpPr/>
          <p:nvPr/>
        </p:nvSpPr>
        <p:spPr>
          <a:xfrm rot="0" flipH="0" flipV="0">
            <a:off x="8394701" y="3461820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5" name="Freeform 9765"/>
          <p:cNvSpPr/>
          <p:nvPr/>
        </p:nvSpPr>
        <p:spPr>
          <a:xfrm rot="0" flipH="0" flipV="0">
            <a:off x="8467396" y="340177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6" name="Freeform 9766"/>
          <p:cNvSpPr/>
          <p:nvPr/>
        </p:nvSpPr>
        <p:spPr>
          <a:xfrm rot="0" flipH="0" flipV="0">
            <a:off x="8552283" y="337144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7" name="Freeform 9767"/>
          <p:cNvSpPr/>
          <p:nvPr/>
        </p:nvSpPr>
        <p:spPr>
          <a:xfrm rot="0" flipH="0" flipV="0">
            <a:off x="8598918" y="337251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8" name="Freeform 9768"/>
          <p:cNvSpPr/>
          <p:nvPr/>
        </p:nvSpPr>
        <p:spPr>
          <a:xfrm rot="0" flipH="0" flipV="0">
            <a:off x="8641589" y="337251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9" name="Freeform 9769"/>
          <p:cNvSpPr/>
          <p:nvPr/>
        </p:nvSpPr>
        <p:spPr>
          <a:xfrm rot="0" flipH="0" flipV="0">
            <a:off x="8678013" y="337434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0" name="Freeform 9770"/>
          <p:cNvSpPr/>
          <p:nvPr/>
        </p:nvSpPr>
        <p:spPr>
          <a:xfrm rot="0" flipH="0" flipV="0">
            <a:off x="6776670" y="358274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1" name="Freeform 9771"/>
          <p:cNvSpPr/>
          <p:nvPr/>
        </p:nvSpPr>
        <p:spPr>
          <a:xfrm rot="0" flipH="0" flipV="0">
            <a:off x="6855156" y="358274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2" name="Freeform 9772"/>
          <p:cNvSpPr/>
          <p:nvPr/>
        </p:nvSpPr>
        <p:spPr>
          <a:xfrm rot="0" flipH="0" flipV="0">
            <a:off x="6969456" y="358274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3" name="Freeform 9773"/>
          <p:cNvSpPr/>
          <p:nvPr/>
        </p:nvSpPr>
        <p:spPr>
          <a:xfrm rot="0" flipH="0" flipV="0">
            <a:off x="7060287" y="358274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4" name="Freeform 9774"/>
          <p:cNvSpPr/>
          <p:nvPr/>
        </p:nvSpPr>
        <p:spPr>
          <a:xfrm rot="0" flipH="0" flipV="0">
            <a:off x="7182207" y="358274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5" name="Freeform 9775"/>
          <p:cNvSpPr/>
          <p:nvPr/>
        </p:nvSpPr>
        <p:spPr>
          <a:xfrm rot="0" flipH="0" flipV="0">
            <a:off x="7268313" y="358274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6" name="Freeform 9776"/>
          <p:cNvSpPr/>
          <p:nvPr/>
        </p:nvSpPr>
        <p:spPr>
          <a:xfrm rot="0" flipH="0" flipV="0">
            <a:off x="7356095" y="355242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7" name="Freeform 9777"/>
          <p:cNvSpPr/>
          <p:nvPr/>
        </p:nvSpPr>
        <p:spPr>
          <a:xfrm rot="0" flipH="0" flipV="0">
            <a:off x="7402729" y="358274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8" name="Freeform 9778"/>
          <p:cNvSpPr/>
          <p:nvPr/>
        </p:nvSpPr>
        <p:spPr>
          <a:xfrm rot="0" flipH="0" flipV="0">
            <a:off x="7485026" y="360789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9" name="Freeform 9779"/>
          <p:cNvSpPr/>
          <p:nvPr/>
        </p:nvSpPr>
        <p:spPr>
          <a:xfrm rot="0" flipH="0" flipV="0">
            <a:off x="7540042" y="3560042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0" name="Freeform 9780"/>
          <p:cNvSpPr/>
          <p:nvPr/>
        </p:nvSpPr>
        <p:spPr>
          <a:xfrm rot="0" flipH="0" flipV="0">
            <a:off x="7628434" y="360789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1" name="Freeform 9781"/>
          <p:cNvSpPr/>
          <p:nvPr/>
        </p:nvSpPr>
        <p:spPr>
          <a:xfrm rot="0" flipH="0" flipV="0">
            <a:off x="7691071" y="355348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2" name="Freeform 9782"/>
          <p:cNvSpPr/>
          <p:nvPr/>
        </p:nvSpPr>
        <p:spPr>
          <a:xfrm rot="0" flipH="0" flipV="0">
            <a:off x="7781748" y="355242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3" name="Freeform 9783"/>
          <p:cNvSpPr/>
          <p:nvPr/>
        </p:nvSpPr>
        <p:spPr>
          <a:xfrm rot="0" flipH="0" flipV="0">
            <a:off x="7826250" y="3584426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4" name="Freeform 9784"/>
          <p:cNvSpPr/>
          <p:nvPr/>
        </p:nvSpPr>
        <p:spPr>
          <a:xfrm rot="0" flipH="0" flipV="0">
            <a:off x="7920585" y="355348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5" name="Freeform 9785"/>
          <p:cNvSpPr/>
          <p:nvPr/>
        </p:nvSpPr>
        <p:spPr>
          <a:xfrm rot="0" flipH="0" flipV="0">
            <a:off x="8006386" y="355348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6" name="Freeform 9786"/>
          <p:cNvSpPr/>
          <p:nvPr/>
        </p:nvSpPr>
        <p:spPr>
          <a:xfrm rot="0" flipH="0" flipV="0">
            <a:off x="8085939" y="358274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7" name="Freeform 9787"/>
          <p:cNvSpPr/>
          <p:nvPr/>
        </p:nvSpPr>
        <p:spPr>
          <a:xfrm rot="0" flipH="0" flipV="0">
            <a:off x="8176007" y="358274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8" name="Freeform 9788"/>
          <p:cNvSpPr/>
          <p:nvPr/>
        </p:nvSpPr>
        <p:spPr>
          <a:xfrm rot="0" flipH="0" flipV="0">
            <a:off x="8260284" y="358274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9" name="Freeform 9789"/>
          <p:cNvSpPr/>
          <p:nvPr/>
        </p:nvSpPr>
        <p:spPr>
          <a:xfrm rot="0" flipH="0" flipV="0">
            <a:off x="8346086" y="358274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0" name="Freeform 9790"/>
          <p:cNvSpPr/>
          <p:nvPr/>
        </p:nvSpPr>
        <p:spPr>
          <a:xfrm rot="0" flipH="0" flipV="0">
            <a:off x="8467092" y="3607895"/>
            <a:ext cx="55321" cy="10363"/>
          </a:xfrm>
          <a:custGeom>
            <a:pathLst>
              <a:path w="4610100" h="863600">
                <a:moveTo>
                  <a:pt x="0" y="863600"/>
                </a:moveTo>
                <a:lnTo>
                  <a:pt x="0" y="0"/>
                </a:lnTo>
                <a:lnTo>
                  <a:pt x="4610100" y="0"/>
                </a:lnTo>
                <a:lnTo>
                  <a:pt x="4610100" y="863600"/>
                </a:lnTo>
                <a:close/>
                <a:moveTo>
                  <a:pt x="25654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1" name="Freeform 9791"/>
          <p:cNvSpPr/>
          <p:nvPr/>
        </p:nvSpPr>
        <p:spPr>
          <a:xfrm rot="0" flipH="0" flipV="0">
            <a:off x="6770117" y="376555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2" name="Freeform 9792"/>
          <p:cNvSpPr/>
          <p:nvPr/>
        </p:nvSpPr>
        <p:spPr>
          <a:xfrm rot="0" flipH="0" flipV="0">
            <a:off x="6853023" y="376372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3" name="Freeform 9793"/>
          <p:cNvSpPr/>
          <p:nvPr/>
        </p:nvSpPr>
        <p:spPr>
          <a:xfrm rot="0" flipH="0" flipV="0">
            <a:off x="6936996" y="376372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4" name="Freeform 9794"/>
          <p:cNvSpPr/>
          <p:nvPr/>
        </p:nvSpPr>
        <p:spPr>
          <a:xfrm rot="0" flipH="0" flipV="0">
            <a:off x="7012891" y="374528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5" name="Freeform 9795"/>
          <p:cNvSpPr/>
          <p:nvPr/>
        </p:nvSpPr>
        <p:spPr>
          <a:xfrm rot="0" flipH="0" flipV="0">
            <a:off x="7074155" y="376372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6" name="Freeform 9796"/>
          <p:cNvSpPr/>
          <p:nvPr/>
        </p:nvSpPr>
        <p:spPr>
          <a:xfrm rot="0" flipH="0" flipV="0">
            <a:off x="7157975" y="376372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7" name="Freeform 9797"/>
          <p:cNvSpPr/>
          <p:nvPr/>
        </p:nvSpPr>
        <p:spPr>
          <a:xfrm rot="0" flipH="0" flipV="0">
            <a:off x="7235394" y="376555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8" name="Freeform 9798"/>
          <p:cNvSpPr/>
          <p:nvPr/>
        </p:nvSpPr>
        <p:spPr>
          <a:xfrm rot="0" flipH="0" flipV="0">
            <a:off x="7318300" y="376372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9" name="Freeform 9799"/>
          <p:cNvSpPr/>
          <p:nvPr/>
        </p:nvSpPr>
        <p:spPr>
          <a:xfrm rot="0" flipH="0" flipV="0">
            <a:off x="7402120" y="376372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0" name="Freeform 9800"/>
          <p:cNvSpPr/>
          <p:nvPr/>
        </p:nvSpPr>
        <p:spPr>
          <a:xfrm rot="0" flipH="0" flipV="0">
            <a:off x="7520687" y="376372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1" name="Freeform 9801"/>
          <p:cNvSpPr/>
          <p:nvPr/>
        </p:nvSpPr>
        <p:spPr>
          <a:xfrm rot="0" flipH="0" flipV="0">
            <a:off x="7605269" y="3733397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2" name="Freeform 9802"/>
          <p:cNvSpPr/>
          <p:nvPr/>
        </p:nvSpPr>
        <p:spPr>
          <a:xfrm rot="0" flipH="0" flipV="0">
            <a:off x="7680403" y="376372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3" name="Freeform 9803"/>
          <p:cNvSpPr/>
          <p:nvPr/>
        </p:nvSpPr>
        <p:spPr>
          <a:xfrm rot="0" flipH="0" flipV="0">
            <a:off x="7771233" y="373446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4" name="Freeform 9804"/>
          <p:cNvSpPr/>
          <p:nvPr/>
        </p:nvSpPr>
        <p:spPr>
          <a:xfrm rot="0" flipH="0" flipV="0">
            <a:off x="7806285" y="376372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5" name="Freeform 9805"/>
          <p:cNvSpPr/>
          <p:nvPr/>
        </p:nvSpPr>
        <p:spPr>
          <a:xfrm rot="0" flipH="0" flipV="0">
            <a:off x="6776670" y="394469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6" name="Freeform 9806"/>
          <p:cNvSpPr/>
          <p:nvPr/>
        </p:nvSpPr>
        <p:spPr>
          <a:xfrm rot="0" flipH="0" flipV="0">
            <a:off x="6852565" y="392625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7" name="Freeform 9807"/>
          <p:cNvSpPr/>
          <p:nvPr/>
        </p:nvSpPr>
        <p:spPr>
          <a:xfrm rot="0" flipH="0" flipV="0">
            <a:off x="6913831" y="39446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8" name="Freeform 9808"/>
          <p:cNvSpPr/>
          <p:nvPr/>
        </p:nvSpPr>
        <p:spPr>
          <a:xfrm rot="0" flipH="0" flipV="0">
            <a:off x="7003899" y="394469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9" name="Freeform 9809"/>
          <p:cNvSpPr/>
          <p:nvPr/>
        </p:nvSpPr>
        <p:spPr>
          <a:xfrm rot="0" flipH="0" flipV="0">
            <a:off x="7089395" y="391543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0" name="Freeform 9810"/>
          <p:cNvSpPr/>
          <p:nvPr/>
        </p:nvSpPr>
        <p:spPr>
          <a:xfrm rot="0" flipH="0" flipV="0">
            <a:off x="7179769" y="39446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1" name="Freeform 9811"/>
          <p:cNvSpPr/>
          <p:nvPr/>
        </p:nvSpPr>
        <p:spPr>
          <a:xfrm rot="0" flipH="0" flipV="0">
            <a:off x="7269837" y="394515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2" name="Freeform 9812"/>
          <p:cNvSpPr/>
          <p:nvPr/>
        </p:nvSpPr>
        <p:spPr>
          <a:xfrm rot="0" flipH="0" flipV="0">
            <a:off x="7318453" y="391543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3" name="Freeform 9813"/>
          <p:cNvSpPr/>
          <p:nvPr/>
        </p:nvSpPr>
        <p:spPr>
          <a:xfrm rot="0" flipH="0" flipV="0">
            <a:off x="7413855" y="391437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4" name="Freeform 9814"/>
          <p:cNvSpPr/>
          <p:nvPr/>
        </p:nvSpPr>
        <p:spPr>
          <a:xfrm rot="0" flipH="0" flipV="0">
            <a:off x="7460489" y="394469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5" name="Freeform 9815"/>
          <p:cNvSpPr/>
          <p:nvPr/>
        </p:nvSpPr>
        <p:spPr>
          <a:xfrm rot="0" flipH="0" flipV="0">
            <a:off x="7596735" y="39446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6" name="Freeform 9816"/>
          <p:cNvSpPr/>
          <p:nvPr/>
        </p:nvSpPr>
        <p:spPr>
          <a:xfrm rot="0" flipH="0" flipV="0">
            <a:off x="7686803" y="391543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7" name="Freeform 9817"/>
          <p:cNvSpPr/>
          <p:nvPr/>
        </p:nvSpPr>
        <p:spPr>
          <a:xfrm rot="0" flipH="0" flipV="0">
            <a:off x="7729475" y="391543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8" name="Freeform 9818"/>
          <p:cNvSpPr/>
          <p:nvPr/>
        </p:nvSpPr>
        <p:spPr>
          <a:xfrm rot="0" flipH="0" flipV="0">
            <a:off x="7770928" y="3914372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9" name="Freeform 9819"/>
          <p:cNvSpPr/>
          <p:nvPr/>
        </p:nvSpPr>
        <p:spPr>
          <a:xfrm rot="0" flipH="0" flipV="0">
            <a:off x="7811466" y="394469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0" name="Freeform 9820"/>
          <p:cNvSpPr/>
          <p:nvPr/>
        </p:nvSpPr>
        <p:spPr>
          <a:xfrm rot="0" flipH="0" flipV="0">
            <a:off x="7891477" y="394469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1" name="Freeform 9821"/>
          <p:cNvSpPr/>
          <p:nvPr/>
        </p:nvSpPr>
        <p:spPr>
          <a:xfrm rot="0" flipH="0" flipV="0">
            <a:off x="7971334" y="394469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788" name="Freeform 788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Freeform 789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Freeform 790"/>
          <p:cNvSpPr/>
          <p:nvPr/>
        </p:nvSpPr>
        <p:spPr>
          <a:xfrm rot="0" flipH="0" flipV="1">
            <a:off x="713524" y="2727750"/>
            <a:ext cx="4383299" cy="841799"/>
          </a:xfrm>
          <a:custGeom>
            <a:pathLst>
              <a:path w="4383299" h="841799">
                <a:moveTo>
                  <a:pt x="4383299" y="841799"/>
                </a:moveTo>
                <a:lnTo>
                  <a:pt x="0" y="841799"/>
                </a:lnTo>
                <a:lnTo>
                  <a:pt x="0" y="0"/>
                </a:lnTo>
                <a:lnTo>
                  <a:pt x="4383299" y="0"/>
                </a:lnTo>
                <a:close/>
                <a:moveTo>
                  <a:pt x="2014224" y="3569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Freeform 791"/>
          <p:cNvSpPr/>
          <p:nvPr/>
        </p:nvSpPr>
        <p:spPr>
          <a:xfrm rot="0" flipH="0" flipV="1">
            <a:off x="0" y="1584150"/>
            <a:ext cx="5096699" cy="925799"/>
          </a:xfrm>
          <a:custGeom>
            <a:pathLst>
              <a:path w="5096699" h="925799">
                <a:moveTo>
                  <a:pt x="0" y="925799"/>
                </a:moveTo>
                <a:lnTo>
                  <a:pt x="4942396" y="925799"/>
                </a:lnTo>
                <a:lnTo>
                  <a:pt x="5096699" y="771496"/>
                </a:lnTo>
                <a:lnTo>
                  <a:pt x="5096699" y="0"/>
                </a:lnTo>
                <a:lnTo>
                  <a:pt x="0" y="0"/>
                </a:lnTo>
                <a:close/>
                <a:moveTo>
                  <a:pt x="1584149" y="2509949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Freeform 792"/>
          <p:cNvSpPr/>
          <p:nvPr/>
        </p:nvSpPr>
        <p:spPr>
          <a:xfrm rot="0" flipH="0" flipV="1">
            <a:off x="6771322" y="1509636"/>
            <a:ext cx="2372674" cy="3633875"/>
          </a:xfrm>
          <a:custGeom>
            <a:pathLst>
              <a:path w="1205318900" h="1846008599">
                <a:moveTo>
                  <a:pt x="0" y="1846008599"/>
                </a:moveTo>
                <a:lnTo>
                  <a:pt x="1205318900" y="1846008599"/>
                </a:lnTo>
                <a:lnTo>
                  <a:pt x="1205318900" y="0"/>
                </a:lnTo>
                <a:lnTo>
                  <a:pt x="0" y="0"/>
                </a:lnTo>
                <a:close/>
                <a:moveTo>
                  <a:pt x="-2672937151" y="261290335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3" name="Picture 793"/>
          <p:cNvPicPr>
            <a:picLocks noChangeAspect="0" noChangeArrowheads="1"/>
          </p:cNvPicPr>
          <p:nvPr/>
        </p:nvPicPr>
        <p:blipFill>
          <a:blip r:embed="rId7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771322" y="1509636"/>
            <a:ext cx="2372674" cy="3633875"/>
          </a:xfrm>
          <a:prstGeom prst="rect">
            <a:avLst/>
          </a:prstGeom>
          <a:noFill/>
          <a:extLst/>
        </p:spPr>
      </p:pic>
      <p:sp>
        <p:nvSpPr>
          <p:cNvPr id="794" name="Freeform 794"/>
          <p:cNvSpPr/>
          <p:nvPr/>
        </p:nvSpPr>
        <p:spPr>
          <a:xfrm rot="0" flipH="0" flipV="1">
            <a:off x="4644024" y="4371600"/>
            <a:ext cx="2127299" cy="771899"/>
          </a:xfrm>
          <a:custGeom>
            <a:pathLst>
              <a:path w="1080668400" h="392125200">
                <a:moveTo>
                  <a:pt x="0" y="392125200"/>
                </a:moveTo>
                <a:lnTo>
                  <a:pt x="1080668400" y="392125200"/>
                </a:lnTo>
                <a:lnTo>
                  <a:pt x="1080668400" y="0"/>
                </a:lnTo>
                <a:lnTo>
                  <a:pt x="0" y="0"/>
                </a:lnTo>
                <a:close/>
                <a:moveTo>
                  <a:pt x="-138391900" y="2612898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Rectangle 795"/>
          <p:cNvSpPr/>
          <p:nvPr/>
        </p:nvSpPr>
        <p:spPr>
          <a:xfrm rot="0" flipH="0" flipV="0">
            <a:off x="2077089" y="2582315"/>
            <a:ext cx="3055925" cy="1732681"/>
          </a:xfrm>
          <a:prstGeom prst="rect">
            <a:avLst/>
          </a:prstGeom>
        </p:spPr>
      </p:sp>
      <p:sp>
        <p:nvSpPr>
          <p:cNvPr id="796" name="Freeform 796"/>
          <p:cNvSpPr/>
          <p:nvPr/>
        </p:nvSpPr>
        <p:spPr>
          <a:xfrm rot="0" flipH="0" flipV="0">
            <a:off x="2923215" y="2959780"/>
            <a:ext cx="357530" cy="438912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Freeform 797"/>
          <p:cNvSpPr/>
          <p:nvPr/>
        </p:nvSpPr>
        <p:spPr>
          <a:xfrm rot="0" flipH="0" flipV="0">
            <a:off x="3262762" y="3060364"/>
            <a:ext cx="319836" cy="347472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Freeform 798"/>
          <p:cNvSpPr/>
          <p:nvPr/>
        </p:nvSpPr>
        <p:spPr>
          <a:xfrm rot="0" flipH="0" flipV="0">
            <a:off x="3629741" y="3060364"/>
            <a:ext cx="327964" cy="347472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Freeform 799"/>
          <p:cNvSpPr/>
          <p:nvPr/>
        </p:nvSpPr>
        <p:spPr>
          <a:xfrm rot="0" flipH="0" flipV="0">
            <a:off x="4024762" y="3067425"/>
            <a:ext cx="185318" cy="331266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Freeform 800"/>
          <p:cNvSpPr/>
          <p:nvPr/>
        </p:nvSpPr>
        <p:spPr>
          <a:xfrm rot="0" flipH="0" flipV="0">
            <a:off x="4274089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Freeform 801"/>
          <p:cNvSpPr/>
          <p:nvPr/>
        </p:nvSpPr>
        <p:spPr>
          <a:xfrm rot="0" flipH="0" flipV="0">
            <a:off x="4420393" y="306036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Freeform 802"/>
          <p:cNvSpPr/>
          <p:nvPr/>
        </p:nvSpPr>
        <p:spPr>
          <a:xfrm rot="0" flipH="0" flipV="0">
            <a:off x="4753234" y="2978068"/>
            <a:ext cx="229514" cy="42646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Freeform 803"/>
          <p:cNvSpPr/>
          <p:nvPr/>
        </p:nvSpPr>
        <p:spPr>
          <a:xfrm rot="0" flipH="0" flipV="0">
            <a:off x="2095377" y="3684061"/>
            <a:ext cx="206044" cy="448056"/>
          </a:xfrm>
          <a:custGeom>
            <a:pathLst>
              <a:path w="4292600" h="9334500">
                <a:moveTo>
                  <a:pt x="1104900" y="9334500"/>
                </a:moveTo>
                <a:lnTo>
                  <a:pt x="1104900" y="2368550"/>
                </a:lnTo>
                <a:cubicBezTo>
                  <a:pt x="1104900" y="2194984"/>
                  <a:pt x="1111250" y="2003425"/>
                  <a:pt x="1123950" y="1793875"/>
                </a:cubicBezTo>
                <a:cubicBezTo>
                  <a:pt x="1136650" y="1584325"/>
                  <a:pt x="1172633" y="1375834"/>
                  <a:pt x="1231900" y="1168400"/>
                </a:cubicBezTo>
                <a:cubicBezTo>
                  <a:pt x="1291166" y="960967"/>
                  <a:pt x="1399116" y="772584"/>
                  <a:pt x="1555750" y="603250"/>
                </a:cubicBezTo>
                <a:cubicBezTo>
                  <a:pt x="1750483" y="387350"/>
                  <a:pt x="1961091" y="238125"/>
                  <a:pt x="2187575" y="155575"/>
                </a:cubicBezTo>
                <a:cubicBezTo>
                  <a:pt x="2414058" y="73025"/>
                  <a:pt x="2637366" y="26459"/>
                  <a:pt x="2857500" y="15875"/>
                </a:cubicBezTo>
                <a:cubicBezTo>
                  <a:pt x="3077633" y="5292"/>
                  <a:pt x="3270250" y="0"/>
                  <a:pt x="3435350" y="0"/>
                </a:cubicBezTo>
                <a:lnTo>
                  <a:pt x="4292600" y="0"/>
                </a:lnTo>
                <a:lnTo>
                  <a:pt x="4292600" y="1244600"/>
                </a:lnTo>
                <a:lnTo>
                  <a:pt x="3498850" y="1244600"/>
                </a:lnTo>
                <a:cubicBezTo>
                  <a:pt x="3206750" y="1244600"/>
                  <a:pt x="2989791" y="1317625"/>
                  <a:pt x="2847975" y="1463675"/>
                </a:cubicBezTo>
                <a:cubicBezTo>
                  <a:pt x="2706158" y="1609725"/>
                  <a:pt x="2635250" y="1801284"/>
                  <a:pt x="2635250" y="2038350"/>
                </a:cubicBezTo>
                <a:lnTo>
                  <a:pt x="2635250" y="9334500"/>
                </a:lnTo>
                <a:close/>
                <a:moveTo>
                  <a:pt x="-381000" y="9334500"/>
                </a:moveTo>
                <a:moveTo>
                  <a:pt x="0" y="3676650"/>
                </a:moveTo>
                <a:lnTo>
                  <a:pt x="0" y="2476500"/>
                </a:lnTo>
                <a:lnTo>
                  <a:pt x="4292600" y="2476500"/>
                </a:lnTo>
                <a:lnTo>
                  <a:pt x="4292600" y="3676650"/>
                </a:lnTo>
                <a:close/>
                <a:moveTo>
                  <a:pt x="52768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Freeform 804"/>
          <p:cNvSpPr/>
          <p:nvPr/>
        </p:nvSpPr>
        <p:spPr>
          <a:xfrm rot="0" flipH="0" flipV="0">
            <a:off x="2314528" y="3802933"/>
            <a:ext cx="331317" cy="475488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Freeform 805"/>
          <p:cNvSpPr/>
          <p:nvPr/>
        </p:nvSpPr>
        <p:spPr>
          <a:xfrm rot="0" flipH="0" flipV="0">
            <a:off x="2672668" y="3793789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Freeform 806"/>
          <p:cNvSpPr/>
          <p:nvPr/>
        </p:nvSpPr>
        <p:spPr>
          <a:xfrm rot="0" flipH="0" flipV="0">
            <a:off x="3026845" y="3685585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" name="Freeform 807"/>
          <p:cNvSpPr/>
          <p:nvPr/>
        </p:nvSpPr>
        <p:spPr>
          <a:xfrm rot="0" flipH="0" flipV="0">
            <a:off x="3197533" y="3685585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Freeform 808"/>
          <p:cNvSpPr/>
          <p:nvPr/>
        </p:nvSpPr>
        <p:spPr>
          <a:xfrm rot="0" flipH="0" flipV="0">
            <a:off x="3361516" y="3693205"/>
            <a:ext cx="298094" cy="438912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Freeform 809"/>
          <p:cNvSpPr/>
          <p:nvPr/>
        </p:nvSpPr>
        <p:spPr>
          <a:xfrm rot="0" flipH="0" flipV="0">
            <a:off x="3671802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Freeform 810"/>
          <p:cNvSpPr/>
          <p:nvPr/>
        </p:nvSpPr>
        <p:spPr>
          <a:xfrm rot="0" flipH="0" flipV="0">
            <a:off x="4022932" y="3793789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" name="Freeform 811"/>
          <p:cNvSpPr/>
          <p:nvPr/>
        </p:nvSpPr>
        <p:spPr>
          <a:xfrm rot="0" flipH="0" flipV="0">
            <a:off x="4352726" y="3793789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Freeform 812"/>
          <p:cNvSpPr/>
          <p:nvPr/>
        </p:nvSpPr>
        <p:spPr>
          <a:xfrm rot="0" flipH="0" flipV="0">
            <a:off x="4682519" y="3793789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Rectangle 813"/>
          <p:cNvSpPr/>
          <p:nvPr/>
        </p:nvSpPr>
        <p:spPr>
          <a:xfrm rot="0" flipH="0" flipV="0">
            <a:off x="1262895" y="1588193"/>
            <a:ext cx="2367788" cy="832713"/>
          </a:xfrm>
          <a:prstGeom prst="rect">
            <a:avLst/>
          </a:prstGeom>
        </p:spPr>
      </p:sp>
      <p:sp>
        <p:nvSpPr>
          <p:cNvPr id="814" name="Freeform 814"/>
          <p:cNvSpPr/>
          <p:nvPr/>
        </p:nvSpPr>
        <p:spPr>
          <a:xfrm rot="0" flipH="0" flipV="0">
            <a:off x="1262895" y="1902746"/>
            <a:ext cx="219963" cy="373379"/>
          </a:xfrm>
          <a:custGeom>
            <a:pathLst>
              <a:path w="5499100" h="9334500">
                <a:moveTo>
                  <a:pt x="2806700" y="9334500"/>
                </a:moveTo>
                <a:cubicBezTo>
                  <a:pt x="2078566" y="9334500"/>
                  <a:pt x="1478491" y="9148233"/>
                  <a:pt x="1006475" y="8775700"/>
                </a:cubicBezTo>
                <a:cubicBezTo>
                  <a:pt x="534458" y="8403167"/>
                  <a:pt x="198966" y="7899400"/>
                  <a:pt x="0" y="7264400"/>
                </a:cubicBezTo>
                <a:lnTo>
                  <a:pt x="1701800" y="6858000"/>
                </a:lnTo>
                <a:cubicBezTo>
                  <a:pt x="1739900" y="7090834"/>
                  <a:pt x="1862666" y="7292975"/>
                  <a:pt x="2070100" y="7464425"/>
                </a:cubicBezTo>
                <a:cubicBezTo>
                  <a:pt x="2277533" y="7635875"/>
                  <a:pt x="2497666" y="7721600"/>
                  <a:pt x="2730500" y="7721600"/>
                </a:cubicBezTo>
                <a:cubicBezTo>
                  <a:pt x="2891366" y="7721600"/>
                  <a:pt x="3063875" y="7677150"/>
                  <a:pt x="3248025" y="7588250"/>
                </a:cubicBezTo>
                <a:cubicBezTo>
                  <a:pt x="3432175" y="7499350"/>
                  <a:pt x="3564466" y="7357534"/>
                  <a:pt x="3644900" y="7162800"/>
                </a:cubicBezTo>
                <a:cubicBezTo>
                  <a:pt x="3695700" y="7040034"/>
                  <a:pt x="3725333" y="6889750"/>
                  <a:pt x="3733800" y="6711950"/>
                </a:cubicBezTo>
                <a:cubicBezTo>
                  <a:pt x="3742266" y="6534150"/>
                  <a:pt x="3746500" y="6328834"/>
                  <a:pt x="3746500" y="6096000"/>
                </a:cubicBezTo>
                <a:lnTo>
                  <a:pt x="3746500" y="0"/>
                </a:lnTo>
                <a:lnTo>
                  <a:pt x="5499100" y="0"/>
                </a:lnTo>
                <a:lnTo>
                  <a:pt x="5499100" y="6096000"/>
                </a:lnTo>
                <a:cubicBezTo>
                  <a:pt x="5499100" y="6388100"/>
                  <a:pt x="5498041" y="6642100"/>
                  <a:pt x="5495925" y="6858000"/>
                </a:cubicBezTo>
                <a:cubicBezTo>
                  <a:pt x="5493808" y="7073900"/>
                  <a:pt x="5472641" y="7276042"/>
                  <a:pt x="5432425" y="7464425"/>
                </a:cubicBezTo>
                <a:cubicBezTo>
                  <a:pt x="5392208" y="7652809"/>
                  <a:pt x="5312833" y="7848600"/>
                  <a:pt x="5194300" y="8051800"/>
                </a:cubicBezTo>
                <a:cubicBezTo>
                  <a:pt x="4936066" y="8500534"/>
                  <a:pt x="4599516" y="8826500"/>
                  <a:pt x="4184650" y="9029700"/>
                </a:cubicBezTo>
                <a:cubicBezTo>
                  <a:pt x="3769783" y="9232900"/>
                  <a:pt x="3310466" y="9334500"/>
                  <a:pt x="2806700" y="9334500"/>
                </a:cubicBezTo>
                <a:close/>
                <a:moveTo>
                  <a:pt x="-1905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Freeform 815"/>
          <p:cNvSpPr/>
          <p:nvPr/>
        </p:nvSpPr>
        <p:spPr>
          <a:xfrm rot="0" flipH="0" flipV="0">
            <a:off x="1543819" y="1986566"/>
            <a:ext cx="277875" cy="289559"/>
          </a:xfrm>
          <a:custGeom>
            <a:pathLst>
              <a:path w="6946900" h="7239000">
                <a:moveTo>
                  <a:pt x="3467100" y="7239000"/>
                </a:moveTo>
                <a:cubicBezTo>
                  <a:pt x="2777066" y="7239000"/>
                  <a:pt x="2171700" y="7084483"/>
                  <a:pt x="1651000" y="6775450"/>
                </a:cubicBezTo>
                <a:cubicBezTo>
                  <a:pt x="1130300" y="6466417"/>
                  <a:pt x="724958" y="6039909"/>
                  <a:pt x="434975" y="5495925"/>
                </a:cubicBezTo>
                <a:cubicBezTo>
                  <a:pt x="144991" y="4951942"/>
                  <a:pt x="0" y="4326467"/>
                  <a:pt x="0" y="3619500"/>
                </a:cubicBezTo>
                <a:cubicBezTo>
                  <a:pt x="0" y="2904067"/>
                  <a:pt x="148166" y="2274359"/>
                  <a:pt x="444500" y="1730375"/>
                </a:cubicBezTo>
                <a:cubicBezTo>
                  <a:pt x="740833" y="1186392"/>
                  <a:pt x="1149350" y="762000"/>
                  <a:pt x="1670050" y="457200"/>
                </a:cubicBezTo>
                <a:cubicBezTo>
                  <a:pt x="2190750" y="152400"/>
                  <a:pt x="2789766" y="0"/>
                  <a:pt x="3467100" y="0"/>
                </a:cubicBezTo>
                <a:cubicBezTo>
                  <a:pt x="4157133" y="0"/>
                  <a:pt x="4763558" y="154517"/>
                  <a:pt x="5286375" y="463550"/>
                </a:cubicBezTo>
                <a:cubicBezTo>
                  <a:pt x="5809191" y="772584"/>
                  <a:pt x="6216650" y="1199092"/>
                  <a:pt x="6508750" y="1743075"/>
                </a:cubicBezTo>
                <a:cubicBezTo>
                  <a:pt x="6800850" y="2287059"/>
                  <a:pt x="6946900" y="2912534"/>
                  <a:pt x="6946900" y="3619500"/>
                </a:cubicBezTo>
                <a:cubicBezTo>
                  <a:pt x="6946900" y="4330700"/>
                  <a:pt x="6799791" y="4958292"/>
                  <a:pt x="6505575" y="5502275"/>
                </a:cubicBezTo>
                <a:cubicBezTo>
                  <a:pt x="6211358" y="6046259"/>
                  <a:pt x="5802841" y="6471709"/>
                  <a:pt x="5280025" y="6778625"/>
                </a:cubicBezTo>
                <a:cubicBezTo>
                  <a:pt x="4757208" y="7085541"/>
                  <a:pt x="4152900" y="7239000"/>
                  <a:pt x="3467100" y="7239000"/>
                </a:cubicBezTo>
                <a:close/>
                <a:moveTo>
                  <a:pt x="-698500" y="7048500"/>
                </a:moveTo>
                <a:moveTo>
                  <a:pt x="3467100" y="5626100"/>
                </a:moveTo>
                <a:cubicBezTo>
                  <a:pt x="4021666" y="5626100"/>
                  <a:pt x="4435475" y="5438775"/>
                  <a:pt x="4708525" y="5064125"/>
                </a:cubicBezTo>
                <a:cubicBezTo>
                  <a:pt x="4981575" y="4689475"/>
                  <a:pt x="5118100" y="4207934"/>
                  <a:pt x="5118100" y="3619500"/>
                </a:cubicBezTo>
                <a:cubicBezTo>
                  <a:pt x="5118100" y="3009900"/>
                  <a:pt x="4979458" y="2523067"/>
                  <a:pt x="4702175" y="2159000"/>
                </a:cubicBezTo>
                <a:cubicBezTo>
                  <a:pt x="4424891" y="1794934"/>
                  <a:pt x="4013200" y="1612900"/>
                  <a:pt x="3467100" y="1612900"/>
                </a:cubicBezTo>
                <a:cubicBezTo>
                  <a:pt x="3090333" y="1612900"/>
                  <a:pt x="2781300" y="1697567"/>
                  <a:pt x="2540000" y="1866900"/>
                </a:cubicBezTo>
                <a:cubicBezTo>
                  <a:pt x="2298700" y="2036234"/>
                  <a:pt x="2119841" y="2271184"/>
                  <a:pt x="2003425" y="2571750"/>
                </a:cubicBezTo>
                <a:cubicBezTo>
                  <a:pt x="1887008" y="2872317"/>
                  <a:pt x="1828800" y="3221567"/>
                  <a:pt x="1828800" y="3619500"/>
                </a:cubicBezTo>
                <a:cubicBezTo>
                  <a:pt x="1828800" y="4233334"/>
                  <a:pt x="1967441" y="4721225"/>
                  <a:pt x="2244725" y="5083175"/>
                </a:cubicBezTo>
                <a:cubicBezTo>
                  <a:pt x="2522008" y="5445125"/>
                  <a:pt x="2929466" y="5626100"/>
                  <a:pt x="3467100" y="5626100"/>
                </a:cubicBezTo>
                <a:close/>
                <a:moveTo>
                  <a:pt x="914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Freeform 816"/>
          <p:cNvSpPr/>
          <p:nvPr/>
        </p:nvSpPr>
        <p:spPr>
          <a:xfrm rot="0" flipH="0" flipV="0">
            <a:off x="1877067" y="1902746"/>
            <a:ext cx="257555" cy="365759"/>
          </a:xfrm>
          <a:custGeom>
            <a:pathLst>
              <a:path w="6438900" h="9144000">
                <a:moveTo>
                  <a:pt x="4686300" y="9144000"/>
                </a:moveTo>
                <a:lnTo>
                  <a:pt x="4686300" y="5905500"/>
                </a:lnTo>
                <a:cubicBezTo>
                  <a:pt x="4686300" y="5748867"/>
                  <a:pt x="4677833" y="5548842"/>
                  <a:pt x="4660900" y="5305425"/>
                </a:cubicBezTo>
                <a:cubicBezTo>
                  <a:pt x="4643966" y="5062009"/>
                  <a:pt x="4591050" y="4817534"/>
                  <a:pt x="4502150" y="4572000"/>
                </a:cubicBezTo>
                <a:cubicBezTo>
                  <a:pt x="4413250" y="4326467"/>
                  <a:pt x="4268258" y="4121150"/>
                  <a:pt x="4067175" y="3956050"/>
                </a:cubicBezTo>
                <a:cubicBezTo>
                  <a:pt x="3866091" y="3790950"/>
                  <a:pt x="3581400" y="3708400"/>
                  <a:pt x="3213100" y="3708400"/>
                </a:cubicBezTo>
                <a:cubicBezTo>
                  <a:pt x="3064933" y="3708400"/>
                  <a:pt x="2906183" y="3731684"/>
                  <a:pt x="2736850" y="3778250"/>
                </a:cubicBezTo>
                <a:cubicBezTo>
                  <a:pt x="2567516" y="3824817"/>
                  <a:pt x="2408766" y="3914775"/>
                  <a:pt x="2260600" y="4048125"/>
                </a:cubicBezTo>
                <a:cubicBezTo>
                  <a:pt x="2112433" y="4181475"/>
                  <a:pt x="1990725" y="4377267"/>
                  <a:pt x="1895475" y="4635500"/>
                </a:cubicBezTo>
                <a:cubicBezTo>
                  <a:pt x="1800225" y="4893734"/>
                  <a:pt x="1752600" y="5236634"/>
                  <a:pt x="1752600" y="5664200"/>
                </a:cubicBezTo>
                <a:lnTo>
                  <a:pt x="762000" y="5194300"/>
                </a:lnTo>
                <a:cubicBezTo>
                  <a:pt x="762000" y="4652434"/>
                  <a:pt x="872066" y="4144434"/>
                  <a:pt x="1092200" y="3670300"/>
                </a:cubicBezTo>
                <a:cubicBezTo>
                  <a:pt x="1312333" y="3196167"/>
                  <a:pt x="1643591" y="2813050"/>
                  <a:pt x="2085975" y="2520950"/>
                </a:cubicBezTo>
                <a:cubicBezTo>
                  <a:pt x="2528358" y="2228850"/>
                  <a:pt x="3086100" y="2082800"/>
                  <a:pt x="3759200" y="2082800"/>
                </a:cubicBezTo>
                <a:cubicBezTo>
                  <a:pt x="4296833" y="2082800"/>
                  <a:pt x="4734983" y="2173817"/>
                  <a:pt x="5073650" y="2355850"/>
                </a:cubicBezTo>
                <a:cubicBezTo>
                  <a:pt x="5412316" y="2537884"/>
                  <a:pt x="5675841" y="2768600"/>
                  <a:pt x="5864225" y="3048000"/>
                </a:cubicBezTo>
                <a:cubicBezTo>
                  <a:pt x="6052608" y="3327400"/>
                  <a:pt x="6187016" y="3618442"/>
                  <a:pt x="6267450" y="3921125"/>
                </a:cubicBezTo>
                <a:cubicBezTo>
                  <a:pt x="6347883" y="4223809"/>
                  <a:pt x="6396566" y="4500034"/>
                  <a:pt x="6413500" y="4749800"/>
                </a:cubicBezTo>
                <a:cubicBezTo>
                  <a:pt x="6430433" y="4999567"/>
                  <a:pt x="6438900" y="5181600"/>
                  <a:pt x="6438900" y="5295900"/>
                </a:cubicBezTo>
                <a:lnTo>
                  <a:pt x="643890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36700" y="0"/>
                </a:lnTo>
                <a:lnTo>
                  <a:pt x="1536700" y="4699000"/>
                </a:lnTo>
                <a:lnTo>
                  <a:pt x="1752600" y="4699000"/>
                </a:lnTo>
                <a:lnTo>
                  <a:pt x="17526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Freeform 817"/>
          <p:cNvSpPr/>
          <p:nvPr/>
        </p:nvSpPr>
        <p:spPr>
          <a:xfrm rot="0" flipH="0" flipV="0">
            <a:off x="2185423" y="1902746"/>
            <a:ext cx="261619" cy="373379"/>
          </a:xfrm>
          <a:custGeom>
            <a:pathLst>
              <a:path w="6540500" h="9334500">
                <a:moveTo>
                  <a:pt x="3162300" y="9334500"/>
                </a:moveTo>
                <a:cubicBezTo>
                  <a:pt x="2531533" y="9334500"/>
                  <a:pt x="1979083" y="9175750"/>
                  <a:pt x="1504950" y="8858250"/>
                </a:cubicBezTo>
                <a:cubicBezTo>
                  <a:pt x="1030816" y="8540750"/>
                  <a:pt x="661458" y="8108950"/>
                  <a:pt x="396875" y="7562850"/>
                </a:cubicBezTo>
                <a:cubicBezTo>
                  <a:pt x="132291" y="7016750"/>
                  <a:pt x="0" y="6400800"/>
                  <a:pt x="0" y="5715000"/>
                </a:cubicBezTo>
                <a:cubicBezTo>
                  <a:pt x="0" y="5016500"/>
                  <a:pt x="134408" y="4395259"/>
                  <a:pt x="403225" y="3851275"/>
                </a:cubicBezTo>
                <a:cubicBezTo>
                  <a:pt x="672041" y="3307292"/>
                  <a:pt x="1049866" y="2878667"/>
                  <a:pt x="1536700" y="2565400"/>
                </a:cubicBezTo>
                <a:cubicBezTo>
                  <a:pt x="2023533" y="2252134"/>
                  <a:pt x="2595033" y="2095500"/>
                  <a:pt x="3251200" y="2095500"/>
                </a:cubicBezTo>
                <a:cubicBezTo>
                  <a:pt x="3903133" y="2095500"/>
                  <a:pt x="4451350" y="2254250"/>
                  <a:pt x="4895850" y="2571750"/>
                </a:cubicBezTo>
                <a:cubicBezTo>
                  <a:pt x="5340350" y="2889250"/>
                  <a:pt x="5676900" y="3321050"/>
                  <a:pt x="5905500" y="3867150"/>
                </a:cubicBezTo>
                <a:cubicBezTo>
                  <a:pt x="6134100" y="4413250"/>
                  <a:pt x="6248400" y="5029200"/>
                  <a:pt x="6248400" y="5715000"/>
                </a:cubicBezTo>
                <a:cubicBezTo>
                  <a:pt x="6248400" y="6400800"/>
                  <a:pt x="6133041" y="7016750"/>
                  <a:pt x="5902325" y="7562850"/>
                </a:cubicBezTo>
                <a:cubicBezTo>
                  <a:pt x="5671608" y="8108950"/>
                  <a:pt x="5327650" y="8540750"/>
                  <a:pt x="4870450" y="8858250"/>
                </a:cubicBezTo>
                <a:cubicBezTo>
                  <a:pt x="4413250" y="9175750"/>
                  <a:pt x="3843866" y="9334500"/>
                  <a:pt x="3162300" y="9334500"/>
                </a:cubicBezTo>
                <a:close/>
                <a:moveTo>
                  <a:pt x="-698500" y="9144000"/>
                </a:moveTo>
                <a:moveTo>
                  <a:pt x="3441700" y="7797800"/>
                </a:moveTo>
                <a:cubicBezTo>
                  <a:pt x="3826933" y="7797800"/>
                  <a:pt x="4134908" y="7711017"/>
                  <a:pt x="4365625" y="7537450"/>
                </a:cubicBezTo>
                <a:cubicBezTo>
                  <a:pt x="4596341" y="7363884"/>
                  <a:pt x="4762500" y="7120467"/>
                  <a:pt x="4864100" y="6807200"/>
                </a:cubicBezTo>
                <a:cubicBezTo>
                  <a:pt x="4965700" y="6493934"/>
                  <a:pt x="5016500" y="6129867"/>
                  <a:pt x="5016500" y="5715000"/>
                </a:cubicBezTo>
                <a:cubicBezTo>
                  <a:pt x="5016500" y="5300134"/>
                  <a:pt x="4965700" y="4936067"/>
                  <a:pt x="4864100" y="4622800"/>
                </a:cubicBezTo>
                <a:cubicBezTo>
                  <a:pt x="4762500" y="4309534"/>
                  <a:pt x="4600575" y="4066117"/>
                  <a:pt x="4378325" y="3892550"/>
                </a:cubicBezTo>
                <a:cubicBezTo>
                  <a:pt x="4156075" y="3718984"/>
                  <a:pt x="3865033" y="3632200"/>
                  <a:pt x="3505200" y="3632200"/>
                </a:cubicBezTo>
                <a:cubicBezTo>
                  <a:pt x="3119966" y="3632200"/>
                  <a:pt x="2803525" y="3726392"/>
                  <a:pt x="2555875" y="3914775"/>
                </a:cubicBezTo>
                <a:cubicBezTo>
                  <a:pt x="2308225" y="4103159"/>
                  <a:pt x="2125133" y="4355042"/>
                  <a:pt x="2006600" y="4670425"/>
                </a:cubicBezTo>
                <a:cubicBezTo>
                  <a:pt x="1888066" y="4985809"/>
                  <a:pt x="1828800" y="5334000"/>
                  <a:pt x="1828800" y="5715000"/>
                </a:cubicBezTo>
                <a:cubicBezTo>
                  <a:pt x="1828800" y="6100234"/>
                  <a:pt x="1885950" y="6450542"/>
                  <a:pt x="2000250" y="6765925"/>
                </a:cubicBezTo>
                <a:cubicBezTo>
                  <a:pt x="2114550" y="7081309"/>
                  <a:pt x="2290233" y="7332134"/>
                  <a:pt x="2527300" y="7518400"/>
                </a:cubicBezTo>
                <a:cubicBezTo>
                  <a:pt x="2764366" y="7704667"/>
                  <a:pt x="3069166" y="7797800"/>
                  <a:pt x="3441700" y="7797800"/>
                </a:cubicBezTo>
                <a:close/>
                <a:moveTo>
                  <a:pt x="838200" y="9144000"/>
                </a:moveTo>
                <a:moveTo>
                  <a:pt x="5016500" y="9144000"/>
                </a:moveTo>
                <a:lnTo>
                  <a:pt x="5016500" y="4445000"/>
                </a:lnTo>
                <a:lnTo>
                  <a:pt x="4800600" y="4445000"/>
                </a:lnTo>
                <a:lnTo>
                  <a:pt x="4800600" y="0"/>
                </a:lnTo>
                <a:lnTo>
                  <a:pt x="6540500" y="0"/>
                </a:lnTo>
                <a:lnTo>
                  <a:pt x="65405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Freeform 818"/>
          <p:cNvSpPr/>
          <p:nvPr/>
        </p:nvSpPr>
        <p:spPr>
          <a:xfrm rot="0" flipH="0" flipV="0">
            <a:off x="2502923" y="1986566"/>
            <a:ext cx="245363" cy="289559"/>
          </a:xfrm>
          <a:custGeom>
            <a:pathLst>
              <a:path w="6134100" h="7239000">
                <a:moveTo>
                  <a:pt x="2286000" y="7239000"/>
                </a:moveTo>
                <a:cubicBezTo>
                  <a:pt x="1794933" y="7239000"/>
                  <a:pt x="1379008" y="7144808"/>
                  <a:pt x="1038225" y="6956425"/>
                </a:cubicBezTo>
                <a:cubicBezTo>
                  <a:pt x="697441" y="6768042"/>
                  <a:pt x="439208" y="6516159"/>
                  <a:pt x="263525" y="6200775"/>
                </a:cubicBezTo>
                <a:cubicBezTo>
                  <a:pt x="87841" y="5885392"/>
                  <a:pt x="0" y="5537200"/>
                  <a:pt x="0" y="5156200"/>
                </a:cubicBezTo>
                <a:cubicBezTo>
                  <a:pt x="0" y="4838700"/>
                  <a:pt x="48683" y="4548717"/>
                  <a:pt x="146050" y="4286250"/>
                </a:cubicBezTo>
                <a:cubicBezTo>
                  <a:pt x="243416" y="4023784"/>
                  <a:pt x="401108" y="3792009"/>
                  <a:pt x="619125" y="3590925"/>
                </a:cubicBezTo>
                <a:cubicBezTo>
                  <a:pt x="837141" y="3389842"/>
                  <a:pt x="1130300" y="3221567"/>
                  <a:pt x="1498600" y="3086100"/>
                </a:cubicBezTo>
                <a:cubicBezTo>
                  <a:pt x="1752600" y="2992967"/>
                  <a:pt x="2055283" y="2910417"/>
                  <a:pt x="2406650" y="2838450"/>
                </a:cubicBezTo>
                <a:cubicBezTo>
                  <a:pt x="2758016" y="2766484"/>
                  <a:pt x="3155950" y="2697692"/>
                  <a:pt x="3600450" y="2632075"/>
                </a:cubicBezTo>
                <a:cubicBezTo>
                  <a:pt x="4044950" y="2566459"/>
                  <a:pt x="4533900" y="2493434"/>
                  <a:pt x="5067300" y="2413000"/>
                </a:cubicBezTo>
                <a:lnTo>
                  <a:pt x="4445000" y="2755900"/>
                </a:lnTo>
                <a:cubicBezTo>
                  <a:pt x="4445000" y="2349500"/>
                  <a:pt x="4347633" y="2051050"/>
                  <a:pt x="4152900" y="1860550"/>
                </a:cubicBezTo>
                <a:cubicBezTo>
                  <a:pt x="3958166" y="1670050"/>
                  <a:pt x="3632200" y="1574800"/>
                  <a:pt x="3175000" y="1574800"/>
                </a:cubicBezTo>
                <a:cubicBezTo>
                  <a:pt x="2921000" y="1574800"/>
                  <a:pt x="2656416" y="1636184"/>
                  <a:pt x="2381250" y="1758950"/>
                </a:cubicBezTo>
                <a:cubicBezTo>
                  <a:pt x="2106083" y="1881717"/>
                  <a:pt x="1913466" y="2099734"/>
                  <a:pt x="1803400" y="2413000"/>
                </a:cubicBezTo>
                <a:lnTo>
                  <a:pt x="241300" y="1917700"/>
                </a:lnTo>
                <a:cubicBezTo>
                  <a:pt x="414866" y="1350434"/>
                  <a:pt x="740833" y="889000"/>
                  <a:pt x="1219200" y="533400"/>
                </a:cubicBezTo>
                <a:cubicBezTo>
                  <a:pt x="1697566" y="177800"/>
                  <a:pt x="2349500" y="0"/>
                  <a:pt x="3175000" y="0"/>
                </a:cubicBezTo>
                <a:cubicBezTo>
                  <a:pt x="3780366" y="0"/>
                  <a:pt x="4318000" y="93134"/>
                  <a:pt x="4787900" y="279400"/>
                </a:cubicBezTo>
                <a:cubicBezTo>
                  <a:pt x="5257800" y="465667"/>
                  <a:pt x="5613400" y="787400"/>
                  <a:pt x="5854700" y="1244600"/>
                </a:cubicBezTo>
                <a:cubicBezTo>
                  <a:pt x="5990166" y="1498600"/>
                  <a:pt x="6070600" y="1752600"/>
                  <a:pt x="6096000" y="2006600"/>
                </a:cubicBezTo>
                <a:cubicBezTo>
                  <a:pt x="6121400" y="2260600"/>
                  <a:pt x="6134100" y="2544234"/>
                  <a:pt x="6134100" y="2857500"/>
                </a:cubicBezTo>
                <a:lnTo>
                  <a:pt x="6134100" y="7048500"/>
                </a:lnTo>
                <a:lnTo>
                  <a:pt x="4622800" y="7048500"/>
                </a:lnTo>
                <a:lnTo>
                  <a:pt x="4622800" y="5638800"/>
                </a:lnTo>
                <a:lnTo>
                  <a:pt x="4838700" y="5930900"/>
                </a:lnTo>
                <a:cubicBezTo>
                  <a:pt x="4504266" y="6392334"/>
                  <a:pt x="4143375" y="6725709"/>
                  <a:pt x="3756025" y="6931025"/>
                </a:cubicBezTo>
                <a:cubicBezTo>
                  <a:pt x="3368675" y="7136341"/>
                  <a:pt x="2878666" y="7239000"/>
                  <a:pt x="2286000" y="7239000"/>
                </a:cubicBezTo>
                <a:close/>
                <a:moveTo>
                  <a:pt x="-698500" y="7048500"/>
                </a:moveTo>
                <a:moveTo>
                  <a:pt x="2654300" y="5880100"/>
                </a:moveTo>
                <a:cubicBezTo>
                  <a:pt x="2971800" y="5880100"/>
                  <a:pt x="3239558" y="5824009"/>
                  <a:pt x="3457575" y="5711825"/>
                </a:cubicBezTo>
                <a:cubicBezTo>
                  <a:pt x="3675591" y="5599642"/>
                  <a:pt x="3849158" y="5471584"/>
                  <a:pt x="3978275" y="5327650"/>
                </a:cubicBezTo>
                <a:cubicBezTo>
                  <a:pt x="4107391" y="5183717"/>
                  <a:pt x="4195233" y="5063067"/>
                  <a:pt x="4241800" y="4965700"/>
                </a:cubicBezTo>
                <a:cubicBezTo>
                  <a:pt x="4330700" y="4779434"/>
                  <a:pt x="4382558" y="4562475"/>
                  <a:pt x="4397375" y="4314825"/>
                </a:cubicBezTo>
                <a:cubicBezTo>
                  <a:pt x="4412191" y="4067175"/>
                  <a:pt x="4419600" y="3860800"/>
                  <a:pt x="4419600" y="3695700"/>
                </a:cubicBezTo>
                <a:lnTo>
                  <a:pt x="4927600" y="3822700"/>
                </a:lnTo>
                <a:cubicBezTo>
                  <a:pt x="4415366" y="3907367"/>
                  <a:pt x="4000500" y="3978275"/>
                  <a:pt x="3683000" y="4035425"/>
                </a:cubicBezTo>
                <a:cubicBezTo>
                  <a:pt x="3365500" y="4092575"/>
                  <a:pt x="3109383" y="4144434"/>
                  <a:pt x="2914650" y="4191000"/>
                </a:cubicBezTo>
                <a:cubicBezTo>
                  <a:pt x="2719916" y="4237567"/>
                  <a:pt x="2548466" y="4288367"/>
                  <a:pt x="2400300" y="4343400"/>
                </a:cubicBezTo>
                <a:cubicBezTo>
                  <a:pt x="2230966" y="4411134"/>
                  <a:pt x="2094441" y="4484159"/>
                  <a:pt x="1990725" y="4562475"/>
                </a:cubicBezTo>
                <a:cubicBezTo>
                  <a:pt x="1887008" y="4640792"/>
                  <a:pt x="1810808" y="4726517"/>
                  <a:pt x="1762125" y="4819650"/>
                </a:cubicBezTo>
                <a:cubicBezTo>
                  <a:pt x="1713441" y="4912784"/>
                  <a:pt x="1689100" y="5016500"/>
                  <a:pt x="1689100" y="5130800"/>
                </a:cubicBezTo>
                <a:cubicBezTo>
                  <a:pt x="1689100" y="5287434"/>
                  <a:pt x="1728258" y="5421842"/>
                  <a:pt x="1806575" y="5534025"/>
                </a:cubicBezTo>
                <a:cubicBezTo>
                  <a:pt x="1884891" y="5646209"/>
                  <a:pt x="1996016" y="5731934"/>
                  <a:pt x="2139950" y="5791200"/>
                </a:cubicBezTo>
                <a:cubicBezTo>
                  <a:pt x="2283883" y="5850467"/>
                  <a:pt x="2455333" y="5880100"/>
                  <a:pt x="2654300" y="5880100"/>
                </a:cubicBezTo>
                <a:close/>
                <a:moveTo>
                  <a:pt x="660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Freeform 819"/>
          <p:cNvSpPr/>
          <p:nvPr/>
        </p:nvSpPr>
        <p:spPr>
          <a:xfrm rot="0" flipH="0" flipV="0">
            <a:off x="2813819" y="1986058"/>
            <a:ext cx="257555" cy="282447"/>
          </a:xfrm>
          <a:custGeom>
            <a:pathLst>
              <a:path w="6438900" h="7061200">
                <a:moveTo>
                  <a:pt x="4686300" y="7061200"/>
                </a:moveTo>
                <a:lnTo>
                  <a:pt x="4686300" y="3822700"/>
                </a:lnTo>
                <a:cubicBezTo>
                  <a:pt x="4686300" y="3666067"/>
                  <a:pt x="4677833" y="3466042"/>
                  <a:pt x="4660900" y="3222625"/>
                </a:cubicBezTo>
                <a:cubicBezTo>
                  <a:pt x="4643966" y="2979209"/>
                  <a:pt x="4591050" y="2734734"/>
                  <a:pt x="4502150" y="2489200"/>
                </a:cubicBezTo>
                <a:cubicBezTo>
                  <a:pt x="4413250" y="2243667"/>
                  <a:pt x="4268258" y="2038350"/>
                  <a:pt x="4067175" y="1873250"/>
                </a:cubicBezTo>
                <a:cubicBezTo>
                  <a:pt x="3866091" y="1708150"/>
                  <a:pt x="3581400" y="1625600"/>
                  <a:pt x="3213100" y="1625600"/>
                </a:cubicBezTo>
                <a:cubicBezTo>
                  <a:pt x="3064933" y="1625600"/>
                  <a:pt x="2906183" y="1648884"/>
                  <a:pt x="2736850" y="1695450"/>
                </a:cubicBezTo>
                <a:cubicBezTo>
                  <a:pt x="2567516" y="1742017"/>
                  <a:pt x="2408766" y="1831975"/>
                  <a:pt x="2260600" y="1965325"/>
                </a:cubicBezTo>
                <a:cubicBezTo>
                  <a:pt x="2112433" y="2098675"/>
                  <a:pt x="1990725" y="2294467"/>
                  <a:pt x="1895475" y="2552700"/>
                </a:cubicBezTo>
                <a:cubicBezTo>
                  <a:pt x="1800225" y="2810934"/>
                  <a:pt x="1752600" y="3153834"/>
                  <a:pt x="1752600" y="3581400"/>
                </a:cubicBezTo>
                <a:lnTo>
                  <a:pt x="762000" y="3111500"/>
                </a:lnTo>
                <a:cubicBezTo>
                  <a:pt x="762000" y="2569634"/>
                  <a:pt x="872066" y="2061634"/>
                  <a:pt x="1092200" y="1587500"/>
                </a:cubicBezTo>
                <a:cubicBezTo>
                  <a:pt x="1312333" y="1113367"/>
                  <a:pt x="1643591" y="730250"/>
                  <a:pt x="2085975" y="438150"/>
                </a:cubicBezTo>
                <a:cubicBezTo>
                  <a:pt x="2528358" y="146050"/>
                  <a:pt x="3086100" y="0"/>
                  <a:pt x="3759200" y="0"/>
                </a:cubicBezTo>
                <a:cubicBezTo>
                  <a:pt x="4296833" y="0"/>
                  <a:pt x="4734983" y="91017"/>
                  <a:pt x="5073650" y="273050"/>
                </a:cubicBezTo>
                <a:cubicBezTo>
                  <a:pt x="5412316" y="455084"/>
                  <a:pt x="5675841" y="685800"/>
                  <a:pt x="5864225" y="965200"/>
                </a:cubicBezTo>
                <a:cubicBezTo>
                  <a:pt x="6052608" y="1244600"/>
                  <a:pt x="6187016" y="1535642"/>
                  <a:pt x="6267450" y="1838325"/>
                </a:cubicBezTo>
                <a:cubicBezTo>
                  <a:pt x="6347883" y="2141009"/>
                  <a:pt x="6396566" y="2417234"/>
                  <a:pt x="6413500" y="2667000"/>
                </a:cubicBezTo>
                <a:cubicBezTo>
                  <a:pt x="6430433" y="2916767"/>
                  <a:pt x="6438900" y="3098800"/>
                  <a:pt x="6438900" y="3213100"/>
                </a:cubicBezTo>
                <a:lnTo>
                  <a:pt x="6438900" y="7061200"/>
                </a:lnTo>
                <a:close/>
                <a:moveTo>
                  <a:pt x="-876300" y="7061200"/>
                </a:moveTo>
                <a:moveTo>
                  <a:pt x="0" y="7061200"/>
                </a:moveTo>
                <a:lnTo>
                  <a:pt x="0" y="203200"/>
                </a:lnTo>
                <a:lnTo>
                  <a:pt x="1536700" y="203200"/>
                </a:lnTo>
                <a:lnTo>
                  <a:pt x="1536700" y="2476500"/>
                </a:lnTo>
                <a:lnTo>
                  <a:pt x="1752600" y="2476500"/>
                </a:lnTo>
                <a:lnTo>
                  <a:pt x="1752600" y="7061200"/>
                </a:lnTo>
                <a:close/>
                <a:moveTo>
                  <a:pt x="-876300" y="70612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Freeform 820"/>
          <p:cNvSpPr/>
          <p:nvPr/>
        </p:nvSpPr>
        <p:spPr>
          <a:xfrm rot="0" flipH="0" flipV="0">
            <a:off x="3106935" y="1917986"/>
            <a:ext cx="195071" cy="355642"/>
          </a:xfrm>
          <a:custGeom>
            <a:pathLst>
              <a:path w="4876800" h="8891058">
                <a:moveTo>
                  <a:pt x="4876800" y="8763000"/>
                </a:moveTo>
                <a:cubicBezTo>
                  <a:pt x="4402666" y="8851900"/>
                  <a:pt x="3938058" y="8891058"/>
                  <a:pt x="3482975" y="8880475"/>
                </a:cubicBezTo>
                <a:cubicBezTo>
                  <a:pt x="3027891" y="8869891"/>
                  <a:pt x="2621491" y="8789458"/>
                  <a:pt x="2263775" y="8639175"/>
                </a:cubicBezTo>
                <a:cubicBezTo>
                  <a:pt x="1906058" y="8488892"/>
                  <a:pt x="1634066" y="8246534"/>
                  <a:pt x="1447800" y="7912100"/>
                </a:cubicBezTo>
                <a:cubicBezTo>
                  <a:pt x="1278466" y="7598834"/>
                  <a:pt x="1189566" y="7280275"/>
                  <a:pt x="1181100" y="6956425"/>
                </a:cubicBezTo>
                <a:cubicBezTo>
                  <a:pt x="1172633" y="6632575"/>
                  <a:pt x="1168400" y="6265334"/>
                  <a:pt x="1168400" y="5854700"/>
                </a:cubicBezTo>
                <a:lnTo>
                  <a:pt x="1168400" y="0"/>
                </a:lnTo>
                <a:lnTo>
                  <a:pt x="2895600" y="0"/>
                </a:lnTo>
                <a:lnTo>
                  <a:pt x="2895600" y="5753100"/>
                </a:lnTo>
                <a:cubicBezTo>
                  <a:pt x="2895600" y="6019800"/>
                  <a:pt x="2898775" y="6260042"/>
                  <a:pt x="2905125" y="6473825"/>
                </a:cubicBezTo>
                <a:cubicBezTo>
                  <a:pt x="2911475" y="6687609"/>
                  <a:pt x="2954866" y="6858000"/>
                  <a:pt x="3035300" y="6985000"/>
                </a:cubicBezTo>
                <a:cubicBezTo>
                  <a:pt x="3187700" y="7226300"/>
                  <a:pt x="3431116" y="7357534"/>
                  <a:pt x="3765550" y="7378700"/>
                </a:cubicBezTo>
                <a:cubicBezTo>
                  <a:pt x="4099983" y="7399867"/>
                  <a:pt x="4470400" y="7382934"/>
                  <a:pt x="4876800" y="7327900"/>
                </a:cubicBezTo>
                <a:close/>
                <a:moveTo>
                  <a:pt x="-127000" y="8763000"/>
                </a:moveTo>
                <a:moveTo>
                  <a:pt x="0" y="3238500"/>
                </a:moveTo>
                <a:lnTo>
                  <a:pt x="0" y="1905000"/>
                </a:lnTo>
                <a:lnTo>
                  <a:pt x="4876800" y="1905000"/>
                </a:lnTo>
                <a:lnTo>
                  <a:pt x="4876800" y="3238500"/>
                </a:lnTo>
                <a:close/>
                <a:moveTo>
                  <a:pt x="539750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Freeform 821"/>
          <p:cNvSpPr/>
          <p:nvPr/>
        </p:nvSpPr>
        <p:spPr>
          <a:xfrm rot="0" flipH="0" flipV="0">
            <a:off x="3332487" y="1986566"/>
            <a:ext cx="277875" cy="289559"/>
          </a:xfrm>
          <a:custGeom>
            <a:pathLst>
              <a:path w="6946900" h="7239000">
                <a:moveTo>
                  <a:pt x="3467100" y="7239000"/>
                </a:moveTo>
                <a:cubicBezTo>
                  <a:pt x="2777066" y="7239000"/>
                  <a:pt x="2171700" y="7084483"/>
                  <a:pt x="1651000" y="6775450"/>
                </a:cubicBezTo>
                <a:cubicBezTo>
                  <a:pt x="1130300" y="6466417"/>
                  <a:pt x="724958" y="6039909"/>
                  <a:pt x="434975" y="5495925"/>
                </a:cubicBezTo>
                <a:cubicBezTo>
                  <a:pt x="144991" y="4951942"/>
                  <a:pt x="0" y="4326467"/>
                  <a:pt x="0" y="3619500"/>
                </a:cubicBezTo>
                <a:cubicBezTo>
                  <a:pt x="0" y="2904067"/>
                  <a:pt x="148166" y="2274359"/>
                  <a:pt x="444500" y="1730375"/>
                </a:cubicBezTo>
                <a:cubicBezTo>
                  <a:pt x="740833" y="1186392"/>
                  <a:pt x="1149350" y="762000"/>
                  <a:pt x="1670050" y="457200"/>
                </a:cubicBezTo>
                <a:cubicBezTo>
                  <a:pt x="2190750" y="152400"/>
                  <a:pt x="2789766" y="0"/>
                  <a:pt x="3467100" y="0"/>
                </a:cubicBezTo>
                <a:cubicBezTo>
                  <a:pt x="4157133" y="0"/>
                  <a:pt x="4763558" y="154517"/>
                  <a:pt x="5286375" y="463550"/>
                </a:cubicBezTo>
                <a:cubicBezTo>
                  <a:pt x="5809191" y="772584"/>
                  <a:pt x="6216650" y="1199092"/>
                  <a:pt x="6508750" y="1743075"/>
                </a:cubicBezTo>
                <a:cubicBezTo>
                  <a:pt x="6800850" y="2287059"/>
                  <a:pt x="6946900" y="2912534"/>
                  <a:pt x="6946900" y="3619500"/>
                </a:cubicBezTo>
                <a:cubicBezTo>
                  <a:pt x="6946900" y="4330700"/>
                  <a:pt x="6799791" y="4958292"/>
                  <a:pt x="6505575" y="5502275"/>
                </a:cubicBezTo>
                <a:cubicBezTo>
                  <a:pt x="6211358" y="6046259"/>
                  <a:pt x="5802841" y="6471709"/>
                  <a:pt x="5280025" y="6778625"/>
                </a:cubicBezTo>
                <a:cubicBezTo>
                  <a:pt x="4757208" y="7085541"/>
                  <a:pt x="4152900" y="7239000"/>
                  <a:pt x="3467100" y="7239000"/>
                </a:cubicBezTo>
                <a:close/>
                <a:moveTo>
                  <a:pt x="-698500" y="7048500"/>
                </a:moveTo>
                <a:moveTo>
                  <a:pt x="3467100" y="5626100"/>
                </a:moveTo>
                <a:cubicBezTo>
                  <a:pt x="4021666" y="5626100"/>
                  <a:pt x="4435475" y="5438775"/>
                  <a:pt x="4708525" y="5064125"/>
                </a:cubicBezTo>
                <a:cubicBezTo>
                  <a:pt x="4981575" y="4689475"/>
                  <a:pt x="5118100" y="4207934"/>
                  <a:pt x="5118100" y="3619500"/>
                </a:cubicBezTo>
                <a:cubicBezTo>
                  <a:pt x="5118100" y="3009900"/>
                  <a:pt x="4979458" y="2523067"/>
                  <a:pt x="4702175" y="2159000"/>
                </a:cubicBezTo>
                <a:cubicBezTo>
                  <a:pt x="4424891" y="1794934"/>
                  <a:pt x="4013200" y="1612900"/>
                  <a:pt x="3467100" y="1612900"/>
                </a:cubicBezTo>
                <a:cubicBezTo>
                  <a:pt x="3090333" y="1612900"/>
                  <a:pt x="2781300" y="1697567"/>
                  <a:pt x="2540000" y="1866900"/>
                </a:cubicBezTo>
                <a:cubicBezTo>
                  <a:pt x="2298700" y="2036234"/>
                  <a:pt x="2119841" y="2271184"/>
                  <a:pt x="2003425" y="2571750"/>
                </a:cubicBezTo>
                <a:cubicBezTo>
                  <a:pt x="1887008" y="2872317"/>
                  <a:pt x="1828800" y="3221567"/>
                  <a:pt x="1828800" y="3619500"/>
                </a:cubicBezTo>
                <a:cubicBezTo>
                  <a:pt x="1828800" y="4233334"/>
                  <a:pt x="1967441" y="4721225"/>
                  <a:pt x="2244725" y="5083175"/>
                </a:cubicBezTo>
                <a:cubicBezTo>
                  <a:pt x="2522008" y="5445125"/>
                  <a:pt x="2929466" y="5626100"/>
                  <a:pt x="3467100" y="5626100"/>
                </a:cubicBezTo>
                <a:close/>
                <a:moveTo>
                  <a:pt x="9144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Rectangle 822"/>
          <p:cNvSpPr/>
          <p:nvPr/>
        </p:nvSpPr>
        <p:spPr>
          <a:xfrm rot="0" flipH="0" flipV="0">
            <a:off x="5352116" y="4428248"/>
            <a:ext cx="1369153" cy="575735"/>
          </a:xfrm>
          <a:prstGeom prst="rect">
            <a:avLst/>
          </a:prstGeom>
        </p:spPr>
      </p:sp>
      <p:sp>
        <p:nvSpPr>
          <p:cNvPr id="823" name="Freeform 823"/>
          <p:cNvSpPr/>
          <p:nvPr/>
        </p:nvSpPr>
        <p:spPr>
          <a:xfrm rot="0" flipH="0" flipV="0">
            <a:off x="5556101" y="4507922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Freeform 824"/>
          <p:cNvSpPr/>
          <p:nvPr/>
        </p:nvSpPr>
        <p:spPr>
          <a:xfrm rot="0" flipH="0" flipV="0">
            <a:off x="5678936" y="45289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Freeform 825"/>
          <p:cNvSpPr/>
          <p:nvPr/>
        </p:nvSpPr>
        <p:spPr>
          <a:xfrm rot="0" flipH="0" flipV="0">
            <a:off x="5757574" y="4530630"/>
            <a:ext cx="69951" cy="72999"/>
          </a:xfrm>
          <a:custGeom>
            <a:pathLst>
              <a:path w="5829300" h="6083300">
                <a:moveTo>
                  <a:pt x="0" y="6083300"/>
                </a:moveTo>
                <a:lnTo>
                  <a:pt x="2298700" y="3048000"/>
                </a:lnTo>
                <a:lnTo>
                  <a:pt x="0" y="0"/>
                </a:lnTo>
                <a:lnTo>
                  <a:pt x="1206500" y="0"/>
                </a:lnTo>
                <a:lnTo>
                  <a:pt x="2946400" y="2298700"/>
                </a:lnTo>
                <a:lnTo>
                  <a:pt x="4622800" y="0"/>
                </a:lnTo>
                <a:lnTo>
                  <a:pt x="5829300" y="0"/>
                </a:lnTo>
                <a:lnTo>
                  <a:pt x="3517900" y="3048000"/>
                </a:lnTo>
                <a:lnTo>
                  <a:pt x="5816600" y="6083300"/>
                </a:lnTo>
                <a:lnTo>
                  <a:pt x="4610100" y="6083300"/>
                </a:lnTo>
                <a:lnTo>
                  <a:pt x="2870200" y="3771900"/>
                </a:lnTo>
                <a:lnTo>
                  <a:pt x="1206500" y="6083300"/>
                </a:lnTo>
                <a:close/>
                <a:moveTo>
                  <a:pt x="-3302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Freeform 826"/>
          <p:cNvSpPr/>
          <p:nvPr/>
        </p:nvSpPr>
        <p:spPr>
          <a:xfrm rot="0" flipH="0" flipV="0">
            <a:off x="5882694" y="4507922"/>
            <a:ext cx="63246" cy="95707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Freeform 827"/>
          <p:cNvSpPr/>
          <p:nvPr/>
        </p:nvSpPr>
        <p:spPr>
          <a:xfrm rot="0" flipH="0" flipV="0">
            <a:off x="5967277" y="44996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Freeform 828"/>
          <p:cNvSpPr/>
          <p:nvPr/>
        </p:nvSpPr>
        <p:spPr>
          <a:xfrm rot="0" flipH="0" flipV="0">
            <a:off x="6003700" y="45289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Freeform 829"/>
          <p:cNvSpPr/>
          <p:nvPr/>
        </p:nvSpPr>
        <p:spPr>
          <a:xfrm rot="0" flipH="0" flipV="0">
            <a:off x="6093769" y="45289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Freeform 830"/>
          <p:cNvSpPr/>
          <p:nvPr/>
        </p:nvSpPr>
        <p:spPr>
          <a:xfrm rot="0" flipH="0" flipV="0">
            <a:off x="6178046" y="4528954"/>
            <a:ext cx="62484" cy="76504"/>
          </a:xfrm>
          <a:custGeom>
            <a:pathLst>
              <a:path w="5207000" h="6375400">
                <a:moveTo>
                  <a:pt x="2768600" y="6375400"/>
                </a:moveTo>
                <a:cubicBezTo>
                  <a:pt x="2281766" y="6375400"/>
                  <a:pt x="1827741" y="6244166"/>
                  <a:pt x="1406525" y="5981700"/>
                </a:cubicBezTo>
                <a:cubicBezTo>
                  <a:pt x="985308" y="5719234"/>
                  <a:pt x="645583" y="5348817"/>
                  <a:pt x="387350" y="4870450"/>
                </a:cubicBezTo>
                <a:cubicBezTo>
                  <a:pt x="129116" y="4392084"/>
                  <a:pt x="0" y="3826934"/>
                  <a:pt x="0" y="3175000"/>
                </a:cubicBezTo>
                <a:cubicBezTo>
                  <a:pt x="0" y="2506134"/>
                  <a:pt x="129116" y="1934634"/>
                  <a:pt x="387350" y="1460500"/>
                </a:cubicBezTo>
                <a:cubicBezTo>
                  <a:pt x="645583" y="986367"/>
                  <a:pt x="985308" y="624417"/>
                  <a:pt x="1406525" y="374650"/>
                </a:cubicBezTo>
                <a:cubicBezTo>
                  <a:pt x="1827741" y="124884"/>
                  <a:pt x="2281766" y="0"/>
                  <a:pt x="2768600" y="0"/>
                </a:cubicBezTo>
                <a:cubicBezTo>
                  <a:pt x="3111500" y="0"/>
                  <a:pt x="3419475" y="51859"/>
                  <a:pt x="3692525" y="155575"/>
                </a:cubicBezTo>
                <a:cubicBezTo>
                  <a:pt x="3965575" y="259292"/>
                  <a:pt x="4203700" y="402167"/>
                  <a:pt x="4406900" y="584200"/>
                </a:cubicBezTo>
                <a:cubicBezTo>
                  <a:pt x="4610100" y="766234"/>
                  <a:pt x="4778375" y="972609"/>
                  <a:pt x="4911725" y="1203325"/>
                </a:cubicBezTo>
                <a:cubicBezTo>
                  <a:pt x="5045075" y="1434042"/>
                  <a:pt x="5143500" y="1676400"/>
                  <a:pt x="5207000" y="1930400"/>
                </a:cubicBezTo>
                <a:lnTo>
                  <a:pt x="4191000" y="2019300"/>
                </a:lnTo>
                <a:cubicBezTo>
                  <a:pt x="4085166" y="1667934"/>
                  <a:pt x="3908425" y="1389592"/>
                  <a:pt x="3660775" y="1184275"/>
                </a:cubicBezTo>
                <a:cubicBezTo>
                  <a:pt x="3413125" y="978959"/>
                  <a:pt x="3111500" y="876300"/>
                  <a:pt x="2755900" y="876300"/>
                </a:cubicBezTo>
                <a:cubicBezTo>
                  <a:pt x="2455333" y="876300"/>
                  <a:pt x="2172758" y="962025"/>
                  <a:pt x="1908175" y="1133475"/>
                </a:cubicBezTo>
                <a:cubicBezTo>
                  <a:pt x="1643591" y="1304925"/>
                  <a:pt x="1428750" y="1561042"/>
                  <a:pt x="1263650" y="1901825"/>
                </a:cubicBezTo>
                <a:cubicBezTo>
                  <a:pt x="1098550" y="2242609"/>
                  <a:pt x="1016000" y="2667000"/>
                  <a:pt x="1016000" y="3175000"/>
                </a:cubicBezTo>
                <a:cubicBezTo>
                  <a:pt x="1016000" y="3644900"/>
                  <a:pt x="1091141" y="4052359"/>
                  <a:pt x="1241425" y="4397375"/>
                </a:cubicBezTo>
                <a:cubicBezTo>
                  <a:pt x="1391708" y="4742392"/>
                  <a:pt x="1598083" y="5010150"/>
                  <a:pt x="1860550" y="5200650"/>
                </a:cubicBezTo>
                <a:cubicBezTo>
                  <a:pt x="2123016" y="5391150"/>
                  <a:pt x="2421466" y="5486400"/>
                  <a:pt x="2755900" y="5486400"/>
                </a:cubicBezTo>
                <a:cubicBezTo>
                  <a:pt x="3225800" y="5486400"/>
                  <a:pt x="3582458" y="5371042"/>
                  <a:pt x="3825875" y="5140325"/>
                </a:cubicBezTo>
                <a:cubicBezTo>
                  <a:pt x="4069291" y="4909609"/>
                  <a:pt x="4191000" y="4588934"/>
                  <a:pt x="4191000" y="4178300"/>
                </a:cubicBezTo>
                <a:lnTo>
                  <a:pt x="5207000" y="4178300"/>
                </a:lnTo>
                <a:cubicBezTo>
                  <a:pt x="5207000" y="4601634"/>
                  <a:pt x="5107516" y="4978400"/>
                  <a:pt x="4908550" y="5308600"/>
                </a:cubicBezTo>
                <a:cubicBezTo>
                  <a:pt x="4709583" y="5638800"/>
                  <a:pt x="4427008" y="5899150"/>
                  <a:pt x="4060825" y="6089650"/>
                </a:cubicBezTo>
                <a:cubicBezTo>
                  <a:pt x="3694641" y="6280150"/>
                  <a:pt x="3263900" y="6375400"/>
                  <a:pt x="27686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Freeform 831"/>
          <p:cNvSpPr/>
          <p:nvPr/>
        </p:nvSpPr>
        <p:spPr>
          <a:xfrm rot="0" flipH="0" flipV="0">
            <a:off x="6264304" y="44996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Freeform 832"/>
          <p:cNvSpPr/>
          <p:nvPr/>
        </p:nvSpPr>
        <p:spPr>
          <a:xfrm rot="0" flipH="0" flipV="0">
            <a:off x="6339285" y="45889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Freeform 833"/>
          <p:cNvSpPr/>
          <p:nvPr/>
        </p:nvSpPr>
        <p:spPr>
          <a:xfrm rot="0" flipH="0" flipV="0">
            <a:off x="6401769" y="45307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" name="Freeform 834"/>
          <p:cNvSpPr/>
          <p:nvPr/>
        </p:nvSpPr>
        <p:spPr>
          <a:xfrm rot="0" flipH="0" flipV="0">
            <a:off x="6488942" y="44996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Freeform 835"/>
          <p:cNvSpPr/>
          <p:nvPr/>
        </p:nvSpPr>
        <p:spPr>
          <a:xfrm rot="0" flipH="0" flipV="0">
            <a:off x="6568647" y="45289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Freeform 836"/>
          <p:cNvSpPr/>
          <p:nvPr/>
        </p:nvSpPr>
        <p:spPr>
          <a:xfrm rot="0" flipH="0" flipV="0">
            <a:off x="6653534" y="4498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Freeform 837"/>
          <p:cNvSpPr/>
          <p:nvPr/>
        </p:nvSpPr>
        <p:spPr>
          <a:xfrm rot="0" flipH="0" flipV="0">
            <a:off x="5367509" y="46806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Freeform 838"/>
          <p:cNvSpPr/>
          <p:nvPr/>
        </p:nvSpPr>
        <p:spPr>
          <a:xfrm rot="0" flipH="0" flipV="0">
            <a:off x="5440661" y="47117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Freeform 839"/>
          <p:cNvSpPr/>
          <p:nvPr/>
        </p:nvSpPr>
        <p:spPr>
          <a:xfrm rot="0" flipH="0" flipV="0">
            <a:off x="5523566" y="4709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Freeform 840"/>
          <p:cNvSpPr/>
          <p:nvPr/>
        </p:nvSpPr>
        <p:spPr>
          <a:xfrm rot="0" flipH="0" flipV="0">
            <a:off x="5613635" y="4709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Freeform 841"/>
          <p:cNvSpPr/>
          <p:nvPr/>
        </p:nvSpPr>
        <p:spPr>
          <a:xfrm rot="0" flipH="0" flipV="0">
            <a:off x="5695321" y="4691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" name="Freeform 842"/>
          <p:cNvSpPr/>
          <p:nvPr/>
        </p:nvSpPr>
        <p:spPr>
          <a:xfrm rot="0" flipH="0" flipV="0">
            <a:off x="5752623" y="4691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Freeform 843"/>
          <p:cNvSpPr/>
          <p:nvPr/>
        </p:nvSpPr>
        <p:spPr>
          <a:xfrm rot="0" flipH="0" flipV="0">
            <a:off x="5818918" y="4679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Freeform 844"/>
          <p:cNvSpPr/>
          <p:nvPr/>
        </p:nvSpPr>
        <p:spPr>
          <a:xfrm rot="0" flipH="0" flipV="0">
            <a:off x="5865552" y="47099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Freeform 845"/>
          <p:cNvSpPr/>
          <p:nvPr/>
        </p:nvSpPr>
        <p:spPr>
          <a:xfrm rot="0" flipH="0" flipV="0">
            <a:off x="6000426" y="47099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Freeform 846"/>
          <p:cNvSpPr/>
          <p:nvPr/>
        </p:nvSpPr>
        <p:spPr>
          <a:xfrm rot="0" flipH="0" flipV="0">
            <a:off x="6086227" y="46806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Freeform 847"/>
          <p:cNvSpPr/>
          <p:nvPr/>
        </p:nvSpPr>
        <p:spPr>
          <a:xfrm rot="0" flipH="0" flipV="0">
            <a:off x="6165780" y="4709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Freeform 848"/>
          <p:cNvSpPr/>
          <p:nvPr/>
        </p:nvSpPr>
        <p:spPr>
          <a:xfrm rot="0" flipH="0" flipV="0">
            <a:off x="6255848" y="4709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Freeform 849"/>
          <p:cNvSpPr/>
          <p:nvPr/>
        </p:nvSpPr>
        <p:spPr>
          <a:xfrm rot="0" flipH="0" flipV="0">
            <a:off x="6346526" y="4679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Freeform 850"/>
          <p:cNvSpPr/>
          <p:nvPr/>
        </p:nvSpPr>
        <p:spPr>
          <a:xfrm rot="0" flipH="0" flipV="0">
            <a:off x="6391942" y="4679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Freeform 851"/>
          <p:cNvSpPr/>
          <p:nvPr/>
        </p:nvSpPr>
        <p:spPr>
          <a:xfrm rot="0" flipH="0" flipV="0">
            <a:off x="6438576" y="46806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Freeform 852"/>
          <p:cNvSpPr/>
          <p:nvPr/>
        </p:nvSpPr>
        <p:spPr>
          <a:xfrm rot="0" flipH="0" flipV="0">
            <a:off x="6518128" y="4709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Freeform 853"/>
          <p:cNvSpPr/>
          <p:nvPr/>
        </p:nvSpPr>
        <p:spPr>
          <a:xfrm rot="0" flipH="0" flipV="0">
            <a:off x="6608197" y="4709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Freeform 854"/>
          <p:cNvSpPr/>
          <p:nvPr/>
        </p:nvSpPr>
        <p:spPr>
          <a:xfrm rot="0" flipH="0" flipV="0">
            <a:off x="5920409" y="4870177"/>
            <a:ext cx="47853" cy="31546"/>
          </a:xfrm>
          <a:custGeom>
            <a:pathLst>
              <a:path w="3987800" h="2628900">
                <a:moveTo>
                  <a:pt x="2997200" y="2628900"/>
                </a:moveTo>
                <a:cubicBezTo>
                  <a:pt x="2827866" y="2628900"/>
                  <a:pt x="2677583" y="2584450"/>
                  <a:pt x="2546350" y="2495550"/>
                </a:cubicBezTo>
                <a:cubicBezTo>
                  <a:pt x="2415116" y="2406650"/>
                  <a:pt x="2311400" y="2286000"/>
                  <a:pt x="2235200" y="2133600"/>
                </a:cubicBezTo>
                <a:cubicBezTo>
                  <a:pt x="2159000" y="1981200"/>
                  <a:pt x="2120900" y="1811867"/>
                  <a:pt x="2120900" y="1625600"/>
                </a:cubicBezTo>
                <a:cubicBezTo>
                  <a:pt x="2120900" y="1320800"/>
                  <a:pt x="2221441" y="1021292"/>
                  <a:pt x="2422525" y="727075"/>
                </a:cubicBezTo>
                <a:cubicBezTo>
                  <a:pt x="2623608" y="432859"/>
                  <a:pt x="2908300" y="190500"/>
                  <a:pt x="3276600" y="0"/>
                </a:cubicBezTo>
                <a:lnTo>
                  <a:pt x="3987800" y="381000"/>
                </a:lnTo>
                <a:cubicBezTo>
                  <a:pt x="3746500" y="499534"/>
                  <a:pt x="3542241" y="637117"/>
                  <a:pt x="3375025" y="793750"/>
                </a:cubicBezTo>
                <a:cubicBezTo>
                  <a:pt x="3207808" y="950384"/>
                  <a:pt x="3094566" y="1134534"/>
                  <a:pt x="3035300" y="1346200"/>
                </a:cubicBezTo>
                <a:cubicBezTo>
                  <a:pt x="3234266" y="1363134"/>
                  <a:pt x="3396191" y="1423459"/>
                  <a:pt x="3521075" y="1527175"/>
                </a:cubicBezTo>
                <a:cubicBezTo>
                  <a:pt x="3645958" y="1630892"/>
                  <a:pt x="3708400" y="1773767"/>
                  <a:pt x="3708400" y="1955800"/>
                </a:cubicBezTo>
                <a:cubicBezTo>
                  <a:pt x="3708400" y="2137834"/>
                  <a:pt x="3643841" y="2295525"/>
                  <a:pt x="3514725" y="2428875"/>
                </a:cubicBezTo>
                <a:cubicBezTo>
                  <a:pt x="3385608" y="2562225"/>
                  <a:pt x="3213100" y="2628900"/>
                  <a:pt x="2997200" y="2628900"/>
                </a:cubicBezTo>
                <a:close/>
                <a:moveTo>
                  <a:pt x="4864100" y="7950200"/>
                </a:moveTo>
                <a:moveTo>
                  <a:pt x="876300" y="2628900"/>
                </a:moveTo>
                <a:cubicBezTo>
                  <a:pt x="706966" y="2628900"/>
                  <a:pt x="556683" y="2584450"/>
                  <a:pt x="425450" y="2495550"/>
                </a:cubicBezTo>
                <a:cubicBezTo>
                  <a:pt x="294216" y="2406650"/>
                  <a:pt x="190500" y="2286000"/>
                  <a:pt x="114300" y="2133600"/>
                </a:cubicBezTo>
                <a:cubicBezTo>
                  <a:pt x="38100" y="1981200"/>
                  <a:pt x="0" y="1811867"/>
                  <a:pt x="0" y="1625600"/>
                </a:cubicBezTo>
                <a:cubicBezTo>
                  <a:pt x="0" y="1320800"/>
                  <a:pt x="100541" y="1021292"/>
                  <a:pt x="301625" y="727075"/>
                </a:cubicBezTo>
                <a:cubicBezTo>
                  <a:pt x="502708" y="432859"/>
                  <a:pt x="787400" y="190500"/>
                  <a:pt x="1155700" y="0"/>
                </a:cubicBezTo>
                <a:lnTo>
                  <a:pt x="1866900" y="381000"/>
                </a:lnTo>
                <a:cubicBezTo>
                  <a:pt x="1625600" y="499534"/>
                  <a:pt x="1421341" y="637117"/>
                  <a:pt x="1254125" y="793750"/>
                </a:cubicBezTo>
                <a:cubicBezTo>
                  <a:pt x="1086908" y="950384"/>
                  <a:pt x="973666" y="1134534"/>
                  <a:pt x="914400" y="1346200"/>
                </a:cubicBezTo>
                <a:cubicBezTo>
                  <a:pt x="1113366" y="1363134"/>
                  <a:pt x="1275291" y="1423459"/>
                  <a:pt x="1400175" y="1527175"/>
                </a:cubicBezTo>
                <a:cubicBezTo>
                  <a:pt x="1525058" y="1630892"/>
                  <a:pt x="1587500" y="1773767"/>
                  <a:pt x="1587500" y="1955800"/>
                </a:cubicBezTo>
                <a:cubicBezTo>
                  <a:pt x="1587500" y="2137834"/>
                  <a:pt x="1522941" y="2295525"/>
                  <a:pt x="1393825" y="2428875"/>
                </a:cubicBezTo>
                <a:cubicBezTo>
                  <a:pt x="1264708" y="2562225"/>
                  <a:pt x="1092200" y="2628900"/>
                  <a:pt x="8763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Freeform 855"/>
          <p:cNvSpPr/>
          <p:nvPr/>
        </p:nvSpPr>
        <p:spPr>
          <a:xfrm rot="0" flipH="0" flipV="0">
            <a:off x="5983807" y="4890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Freeform 856"/>
          <p:cNvSpPr/>
          <p:nvPr/>
        </p:nvSpPr>
        <p:spPr>
          <a:xfrm rot="0" flipH="0" flipV="0">
            <a:off x="6063512" y="4890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Freeform 857"/>
          <p:cNvSpPr/>
          <p:nvPr/>
        </p:nvSpPr>
        <p:spPr>
          <a:xfrm rot="0" flipH="0" flipV="0">
            <a:off x="6148399" y="4860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Freeform 858"/>
          <p:cNvSpPr/>
          <p:nvPr/>
        </p:nvSpPr>
        <p:spPr>
          <a:xfrm rot="0" flipH="0" flipV="0">
            <a:off x="6185432" y="49160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" name="Freeform 859"/>
          <p:cNvSpPr/>
          <p:nvPr/>
        </p:nvSpPr>
        <p:spPr>
          <a:xfrm rot="0" flipH="0" flipV="0">
            <a:off x="6246849" y="4860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Freeform 860"/>
          <p:cNvSpPr/>
          <p:nvPr/>
        </p:nvSpPr>
        <p:spPr>
          <a:xfrm rot="0" flipH="0" flipV="0">
            <a:off x="6287388" y="4890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Freeform 861"/>
          <p:cNvSpPr/>
          <p:nvPr/>
        </p:nvSpPr>
        <p:spPr>
          <a:xfrm rot="0" flipH="0" flipV="0">
            <a:off x="6372275" y="4860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Freeform 862"/>
          <p:cNvSpPr/>
          <p:nvPr/>
        </p:nvSpPr>
        <p:spPr>
          <a:xfrm rot="0" flipH="0" flipV="0">
            <a:off x="6412813" y="4890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Freeform 863"/>
          <p:cNvSpPr/>
          <p:nvPr/>
        </p:nvSpPr>
        <p:spPr>
          <a:xfrm rot="0" flipH="0" flipV="0">
            <a:off x="6488708" y="4872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Freeform 864"/>
          <p:cNvSpPr/>
          <p:nvPr/>
        </p:nvSpPr>
        <p:spPr>
          <a:xfrm rot="0" flipH="0" flipV="0">
            <a:off x="6549973" y="48634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Freeform 865"/>
          <p:cNvSpPr/>
          <p:nvPr/>
        </p:nvSpPr>
        <p:spPr>
          <a:xfrm rot="0" flipH="0" flipV="0">
            <a:off x="6630136" y="4870177"/>
            <a:ext cx="47167" cy="31546"/>
          </a:xfrm>
          <a:custGeom>
            <a:pathLst>
              <a:path w="3930650" h="2628900">
                <a:moveTo>
                  <a:pt x="2787650" y="2628900"/>
                </a:moveTo>
                <a:lnTo>
                  <a:pt x="2076450" y="2247900"/>
                </a:lnTo>
                <a:cubicBezTo>
                  <a:pt x="2317750" y="2125134"/>
                  <a:pt x="2522008" y="1986492"/>
                  <a:pt x="2689225" y="1831975"/>
                </a:cubicBezTo>
                <a:cubicBezTo>
                  <a:pt x="2856441" y="1677459"/>
                  <a:pt x="2965450" y="1498600"/>
                  <a:pt x="3016250" y="1295400"/>
                </a:cubicBezTo>
                <a:cubicBezTo>
                  <a:pt x="2825750" y="1274234"/>
                  <a:pt x="2665941" y="1208617"/>
                  <a:pt x="2536825" y="1098550"/>
                </a:cubicBezTo>
                <a:cubicBezTo>
                  <a:pt x="2407708" y="988484"/>
                  <a:pt x="2343150" y="842434"/>
                  <a:pt x="2343150" y="660400"/>
                </a:cubicBezTo>
                <a:cubicBezTo>
                  <a:pt x="2343150" y="474134"/>
                  <a:pt x="2413000" y="317500"/>
                  <a:pt x="2552700" y="190500"/>
                </a:cubicBezTo>
                <a:cubicBezTo>
                  <a:pt x="2692400" y="63500"/>
                  <a:pt x="2868083" y="0"/>
                  <a:pt x="3079750" y="0"/>
                </a:cubicBezTo>
                <a:cubicBezTo>
                  <a:pt x="3257550" y="0"/>
                  <a:pt x="3409950" y="45509"/>
                  <a:pt x="3536950" y="136525"/>
                </a:cubicBezTo>
                <a:cubicBezTo>
                  <a:pt x="3663950" y="227542"/>
                  <a:pt x="3761316" y="348192"/>
                  <a:pt x="3829050" y="498475"/>
                </a:cubicBezTo>
                <a:cubicBezTo>
                  <a:pt x="3896783" y="648759"/>
                  <a:pt x="3930650" y="817034"/>
                  <a:pt x="3930650" y="1003300"/>
                </a:cubicBezTo>
                <a:cubicBezTo>
                  <a:pt x="3930650" y="1308100"/>
                  <a:pt x="3831166" y="1605492"/>
                  <a:pt x="3632200" y="1895475"/>
                </a:cubicBezTo>
                <a:cubicBezTo>
                  <a:pt x="3433233" y="2185459"/>
                  <a:pt x="3151716" y="2429934"/>
                  <a:pt x="2787650" y="2628900"/>
                </a:cubicBezTo>
                <a:close/>
                <a:moveTo>
                  <a:pt x="4864100" y="7950200"/>
                </a:moveTo>
                <a:moveTo>
                  <a:pt x="711200" y="2628900"/>
                </a:moveTo>
                <a:lnTo>
                  <a:pt x="0" y="2247900"/>
                </a:lnTo>
                <a:cubicBezTo>
                  <a:pt x="241300" y="2125134"/>
                  <a:pt x="445558" y="1986492"/>
                  <a:pt x="612775" y="1831975"/>
                </a:cubicBezTo>
                <a:cubicBezTo>
                  <a:pt x="779991" y="1677459"/>
                  <a:pt x="889000" y="1498600"/>
                  <a:pt x="939800" y="1295400"/>
                </a:cubicBezTo>
                <a:cubicBezTo>
                  <a:pt x="749300" y="1274234"/>
                  <a:pt x="589491" y="1208617"/>
                  <a:pt x="460375" y="1098550"/>
                </a:cubicBezTo>
                <a:cubicBezTo>
                  <a:pt x="331258" y="988484"/>
                  <a:pt x="266700" y="842434"/>
                  <a:pt x="266700" y="660400"/>
                </a:cubicBezTo>
                <a:cubicBezTo>
                  <a:pt x="266700" y="474134"/>
                  <a:pt x="336550" y="317500"/>
                  <a:pt x="476250" y="190500"/>
                </a:cubicBezTo>
                <a:cubicBezTo>
                  <a:pt x="615950" y="63500"/>
                  <a:pt x="791633" y="0"/>
                  <a:pt x="1003300" y="0"/>
                </a:cubicBezTo>
                <a:cubicBezTo>
                  <a:pt x="1181100" y="0"/>
                  <a:pt x="1333500" y="45509"/>
                  <a:pt x="1460500" y="136525"/>
                </a:cubicBezTo>
                <a:cubicBezTo>
                  <a:pt x="1587500" y="227542"/>
                  <a:pt x="1684866" y="348192"/>
                  <a:pt x="1752600" y="498475"/>
                </a:cubicBezTo>
                <a:cubicBezTo>
                  <a:pt x="1820333" y="648759"/>
                  <a:pt x="1854200" y="817034"/>
                  <a:pt x="1854200" y="1003300"/>
                </a:cubicBezTo>
                <a:cubicBezTo>
                  <a:pt x="1854200" y="1308100"/>
                  <a:pt x="1754716" y="1605492"/>
                  <a:pt x="1555750" y="1895475"/>
                </a:cubicBezTo>
                <a:cubicBezTo>
                  <a:pt x="1356783" y="2185459"/>
                  <a:pt x="1075266" y="2429934"/>
                  <a:pt x="7112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9822" name="Freeform 982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23" name="Picture 9823"/>
          <p:cNvPicPr>
            <a:picLocks noChangeAspect="0" noChangeArrowheads="1"/>
          </p:cNvPicPr>
          <p:nvPr/>
        </p:nvPicPr>
        <p:blipFill>
          <a:blip r:embed="rId98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9824" name="Freeform 9824"/>
          <p:cNvSpPr/>
          <p:nvPr/>
        </p:nvSpPr>
        <p:spPr>
          <a:xfrm rot="0" flipH="0" flipV="1">
            <a:off x="465274" y="776950"/>
            <a:ext cx="3837599" cy="768899"/>
          </a:xfrm>
          <a:custGeom>
            <a:pathLst>
              <a:path w="1949500800" h="390601200">
                <a:moveTo>
                  <a:pt x="0" y="390601200"/>
                </a:moveTo>
                <a:lnTo>
                  <a:pt x="1949500800" y="390601200"/>
                </a:lnTo>
                <a:lnTo>
                  <a:pt x="1949500800" y="0"/>
                </a:lnTo>
                <a:lnTo>
                  <a:pt x="0" y="0"/>
                </a:lnTo>
                <a:close/>
                <a:moveTo>
                  <a:pt x="158330900" y="785291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25" name="Picture 9825"/>
          <p:cNvPicPr>
            <a:picLocks noChangeAspect="0" noChangeArrowheads="1"/>
          </p:cNvPicPr>
          <p:nvPr/>
        </p:nvPicPr>
        <p:blipFill>
          <a:blip r:embed="rId98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32374" y="1042950"/>
            <a:ext cx="3911625" cy="4018700"/>
          </a:xfrm>
          <a:prstGeom prst="rect">
            <a:avLst/>
          </a:prstGeom>
          <a:noFill/>
          <a:extLst/>
        </p:spPr>
      </p:pic>
      <p:pic>
        <p:nvPicPr>
          <p:cNvPr id="9826" name="Picture 9826"/>
          <p:cNvPicPr>
            <a:picLocks noChangeAspect="0" noChangeArrowheads="1"/>
          </p:cNvPicPr>
          <p:nvPr/>
        </p:nvPicPr>
        <p:blipFill>
          <a:blip r:embed="rId98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32374" y="1042951"/>
            <a:ext cx="3911625" cy="4018699"/>
          </a:xfrm>
          <a:prstGeom prst="rect">
            <a:avLst/>
          </a:prstGeom>
          <a:noFill/>
          <a:extLst/>
        </p:spPr>
      </p:pic>
      <p:sp>
        <p:nvSpPr>
          <p:cNvPr id="9827" name="Freeform 9827"/>
          <p:cNvSpPr/>
          <p:nvPr/>
        </p:nvSpPr>
        <p:spPr>
          <a:xfrm rot="0" flipH="0" flipV="1">
            <a:off x="127448" y="1751750"/>
            <a:ext cx="2909399" cy="502499"/>
          </a:xfrm>
          <a:custGeom>
            <a:pathLst>
              <a:path w="1477975169" h="255270000">
                <a:moveTo>
                  <a:pt x="0" y="255270000"/>
                </a:moveTo>
                <a:lnTo>
                  <a:pt x="1477975169" y="255270000"/>
                </a:lnTo>
                <a:lnTo>
                  <a:pt x="1477975169" y="0"/>
                </a:lnTo>
                <a:lnTo>
                  <a:pt x="0" y="0"/>
                </a:lnTo>
                <a:close/>
                <a:moveTo>
                  <a:pt x="825145064" y="1145159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8" name="Freeform 9828"/>
          <p:cNvSpPr/>
          <p:nvPr/>
        </p:nvSpPr>
        <p:spPr>
          <a:xfrm rot="0" flipH="0" flipV="1">
            <a:off x="127448" y="2151300"/>
            <a:ext cx="2714399" cy="1604399"/>
          </a:xfrm>
          <a:custGeom>
            <a:pathLst>
              <a:path w="1378915169" h="815035200">
                <a:moveTo>
                  <a:pt x="0" y="815035200"/>
                </a:moveTo>
                <a:lnTo>
                  <a:pt x="1378915169" y="815035200"/>
                </a:lnTo>
                <a:lnTo>
                  <a:pt x="1378915169" y="0"/>
                </a:lnTo>
                <a:lnTo>
                  <a:pt x="0" y="0"/>
                </a:lnTo>
                <a:close/>
                <a:moveTo>
                  <a:pt x="1028116464" y="190789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9" name="Freeform 9829"/>
          <p:cNvSpPr/>
          <p:nvPr/>
        </p:nvSpPr>
        <p:spPr>
          <a:xfrm rot="0" flipH="0" flipV="1">
            <a:off x="2734998" y="1751750"/>
            <a:ext cx="2909400" cy="502499"/>
          </a:xfrm>
          <a:custGeom>
            <a:pathLst>
              <a:path w="1477975299" h="255270000">
                <a:moveTo>
                  <a:pt x="0" y="255270000"/>
                </a:moveTo>
                <a:lnTo>
                  <a:pt x="1477975299" y="255270000"/>
                </a:lnTo>
                <a:lnTo>
                  <a:pt x="1477975299" y="0"/>
                </a:lnTo>
                <a:lnTo>
                  <a:pt x="0" y="0"/>
                </a:lnTo>
                <a:close/>
                <a:moveTo>
                  <a:pt x="-499490305" y="1145159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0" name="Freeform 9830"/>
          <p:cNvSpPr/>
          <p:nvPr/>
        </p:nvSpPr>
        <p:spPr>
          <a:xfrm rot="0" flipH="0" flipV="1">
            <a:off x="2734998" y="2151300"/>
            <a:ext cx="2714400" cy="1604399"/>
          </a:xfrm>
          <a:custGeom>
            <a:pathLst>
              <a:path w="1378915299" h="815035200">
                <a:moveTo>
                  <a:pt x="0" y="815035200"/>
                </a:moveTo>
                <a:lnTo>
                  <a:pt x="1378915299" y="815035200"/>
                </a:lnTo>
                <a:lnTo>
                  <a:pt x="1378915299" y="0"/>
                </a:lnTo>
                <a:lnTo>
                  <a:pt x="0" y="0"/>
                </a:lnTo>
                <a:close/>
                <a:moveTo>
                  <a:pt x="-296518905" y="190789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1" name="Rectangle 9831"/>
          <p:cNvSpPr/>
          <p:nvPr/>
        </p:nvSpPr>
        <p:spPr>
          <a:xfrm rot="0" flipH="0" flipV="0">
            <a:off x="551000" y="157990"/>
            <a:ext cx="3663340" cy="1332234"/>
          </a:xfrm>
          <a:prstGeom prst="rect">
            <a:avLst/>
          </a:prstGeom>
        </p:spPr>
      </p:sp>
      <p:sp>
        <p:nvSpPr>
          <p:cNvPr id="9832" name="Freeform 9832"/>
          <p:cNvSpPr/>
          <p:nvPr/>
        </p:nvSpPr>
        <p:spPr>
          <a:xfrm rot="0" flipH="0" flipV="0">
            <a:off x="583893" y="448952"/>
            <a:ext cx="273246" cy="338328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3" name="Freeform 9833"/>
          <p:cNvSpPr/>
          <p:nvPr/>
        </p:nvSpPr>
        <p:spPr>
          <a:xfrm rot="0" flipH="0" flipV="0">
            <a:off x="927389" y="44307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4" name="Freeform 9834"/>
          <p:cNvSpPr/>
          <p:nvPr/>
        </p:nvSpPr>
        <p:spPr>
          <a:xfrm rot="0" flipH="0" flipV="0">
            <a:off x="1049563" y="53353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5" name="Freeform 9835"/>
          <p:cNvSpPr/>
          <p:nvPr/>
        </p:nvSpPr>
        <p:spPr>
          <a:xfrm rot="0" flipH="0" flipV="0">
            <a:off x="1347480" y="44895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6" name="Freeform 9836"/>
          <p:cNvSpPr/>
          <p:nvPr/>
        </p:nvSpPr>
        <p:spPr>
          <a:xfrm rot="0" flipH="0" flipV="0">
            <a:off x="1600286" y="44895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7" name="Freeform 9837"/>
          <p:cNvSpPr/>
          <p:nvPr/>
        </p:nvSpPr>
        <p:spPr>
          <a:xfrm rot="0" flipH="0" flipV="0">
            <a:off x="1839465" y="52648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8" name="Freeform 9838"/>
          <p:cNvSpPr/>
          <p:nvPr/>
        </p:nvSpPr>
        <p:spPr>
          <a:xfrm rot="0" flipH="0" flipV="0">
            <a:off x="2110128" y="52648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9" name="Freeform 9839"/>
          <p:cNvSpPr/>
          <p:nvPr/>
        </p:nvSpPr>
        <p:spPr>
          <a:xfrm rot="0" flipH="0" flipV="0">
            <a:off x="2359645" y="441903"/>
            <a:ext cx="158826" cy="345376"/>
          </a:xfrm>
          <a:custGeom>
            <a:pathLst>
              <a:path w="4292600" h="9334500">
                <a:moveTo>
                  <a:pt x="1104900" y="9334500"/>
                </a:moveTo>
                <a:lnTo>
                  <a:pt x="1104900" y="2368550"/>
                </a:lnTo>
                <a:cubicBezTo>
                  <a:pt x="1104900" y="2194984"/>
                  <a:pt x="1111250" y="2003425"/>
                  <a:pt x="1123950" y="1793875"/>
                </a:cubicBezTo>
                <a:cubicBezTo>
                  <a:pt x="1136650" y="1584325"/>
                  <a:pt x="1172633" y="1375834"/>
                  <a:pt x="1231900" y="1168400"/>
                </a:cubicBezTo>
                <a:cubicBezTo>
                  <a:pt x="1291166" y="960967"/>
                  <a:pt x="1399116" y="772584"/>
                  <a:pt x="1555750" y="603250"/>
                </a:cubicBezTo>
                <a:cubicBezTo>
                  <a:pt x="1750483" y="387350"/>
                  <a:pt x="1961091" y="238125"/>
                  <a:pt x="2187575" y="155575"/>
                </a:cubicBezTo>
                <a:cubicBezTo>
                  <a:pt x="2414058" y="73025"/>
                  <a:pt x="2637366" y="26459"/>
                  <a:pt x="2857500" y="15875"/>
                </a:cubicBezTo>
                <a:cubicBezTo>
                  <a:pt x="3077633" y="5292"/>
                  <a:pt x="3270250" y="0"/>
                  <a:pt x="3435350" y="0"/>
                </a:cubicBezTo>
                <a:lnTo>
                  <a:pt x="4292600" y="0"/>
                </a:lnTo>
                <a:lnTo>
                  <a:pt x="4292600" y="1244600"/>
                </a:lnTo>
                <a:lnTo>
                  <a:pt x="3498850" y="1244600"/>
                </a:lnTo>
                <a:cubicBezTo>
                  <a:pt x="3206750" y="1244600"/>
                  <a:pt x="2989791" y="1317625"/>
                  <a:pt x="2847975" y="1463675"/>
                </a:cubicBezTo>
                <a:cubicBezTo>
                  <a:pt x="2706158" y="1609725"/>
                  <a:pt x="2635250" y="1801284"/>
                  <a:pt x="2635250" y="2038350"/>
                </a:cubicBezTo>
                <a:lnTo>
                  <a:pt x="2635250" y="9334500"/>
                </a:lnTo>
                <a:close/>
                <a:moveTo>
                  <a:pt x="-381000" y="9334500"/>
                </a:moveTo>
                <a:moveTo>
                  <a:pt x="0" y="3676650"/>
                </a:moveTo>
                <a:lnTo>
                  <a:pt x="0" y="2476500"/>
                </a:lnTo>
                <a:lnTo>
                  <a:pt x="4292600" y="2476500"/>
                </a:lnTo>
                <a:lnTo>
                  <a:pt x="4292600" y="3676650"/>
                </a:lnTo>
                <a:close/>
                <a:moveTo>
                  <a:pt x="52768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0" name="Freeform 9840"/>
          <p:cNvSpPr/>
          <p:nvPr/>
        </p:nvSpPr>
        <p:spPr>
          <a:xfrm rot="0" flipH="0" flipV="0">
            <a:off x="2528574" y="533534"/>
            <a:ext cx="255390" cy="366522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1" name="Freeform 9841"/>
          <p:cNvSpPr/>
          <p:nvPr/>
        </p:nvSpPr>
        <p:spPr>
          <a:xfrm rot="0" flipH="0" flipV="0">
            <a:off x="2804640" y="52648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2" name="Freeform 9842"/>
          <p:cNvSpPr/>
          <p:nvPr/>
        </p:nvSpPr>
        <p:spPr>
          <a:xfrm rot="0" flipH="0" flipV="0">
            <a:off x="3077652" y="44307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3" name="Freeform 9843"/>
          <p:cNvSpPr/>
          <p:nvPr/>
        </p:nvSpPr>
        <p:spPr>
          <a:xfrm rot="0" flipH="0" flipV="0">
            <a:off x="3209224" y="44307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4" name="Freeform 9844"/>
          <p:cNvSpPr/>
          <p:nvPr/>
        </p:nvSpPr>
        <p:spPr>
          <a:xfrm rot="0" flipH="0" flipV="0">
            <a:off x="3335627" y="448952"/>
            <a:ext cx="229781" cy="338328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5" name="Freeform 9845"/>
          <p:cNvSpPr/>
          <p:nvPr/>
        </p:nvSpPr>
        <p:spPr>
          <a:xfrm rot="0" flipH="0" flipV="0">
            <a:off x="3574806" y="52648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6" name="Freeform 9846"/>
          <p:cNvSpPr/>
          <p:nvPr/>
        </p:nvSpPr>
        <p:spPr>
          <a:xfrm rot="0" flipH="0" flipV="0">
            <a:off x="3859096" y="526250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7" name="Freeform 9847"/>
          <p:cNvSpPr/>
          <p:nvPr/>
        </p:nvSpPr>
        <p:spPr>
          <a:xfrm rot="0" flipH="0" flipV="0">
            <a:off x="569796" y="1088460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8" name="Freeform 9848"/>
          <p:cNvSpPr/>
          <p:nvPr/>
        </p:nvSpPr>
        <p:spPr>
          <a:xfrm rot="0" flipH="0" flipV="0">
            <a:off x="809914" y="1025024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9" name="Freeform 9849"/>
          <p:cNvSpPr/>
          <p:nvPr/>
        </p:nvSpPr>
        <p:spPr>
          <a:xfrm rot="0" flipH="0" flipV="0">
            <a:off x="1027478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0" name="Freeform 9850"/>
          <p:cNvSpPr/>
          <p:nvPr/>
        </p:nvSpPr>
        <p:spPr>
          <a:xfrm rot="0" flipH="0" flipV="0">
            <a:off x="1311768" y="1088225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1" name="Freeform 9851"/>
          <p:cNvSpPr/>
          <p:nvPr/>
        </p:nvSpPr>
        <p:spPr>
          <a:xfrm rot="0" flipH="0" flipV="0">
            <a:off x="1588069" y="1010927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2" name="Freeform 9852"/>
          <p:cNvSpPr/>
          <p:nvPr/>
        </p:nvSpPr>
        <p:spPr>
          <a:xfrm rot="0" flipH="0" flipV="0">
            <a:off x="1877997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3" name="Freeform 9853"/>
          <p:cNvSpPr/>
          <p:nvPr/>
        </p:nvSpPr>
        <p:spPr>
          <a:xfrm rot="0" flipH="0" flipV="0">
            <a:off x="2162756" y="1093903"/>
            <a:ext cx="142849" cy="25535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4" name="Freeform 9854"/>
          <p:cNvSpPr/>
          <p:nvPr/>
        </p:nvSpPr>
        <p:spPr>
          <a:xfrm rot="0" flipH="0" flipV="0">
            <a:off x="2331921" y="1010927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5" name="Freeform 9855"/>
          <p:cNvSpPr/>
          <p:nvPr/>
        </p:nvSpPr>
        <p:spPr>
          <a:xfrm rot="0" flipH="0" flipV="0">
            <a:off x="2640645" y="1005053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6" name="Freeform 9856"/>
          <p:cNvSpPr/>
          <p:nvPr/>
        </p:nvSpPr>
        <p:spPr>
          <a:xfrm rot="0" flipH="0" flipV="0">
            <a:off x="2767048" y="1089165"/>
            <a:ext cx="361822" cy="260089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7" name="Freeform 9857"/>
          <p:cNvSpPr/>
          <p:nvPr/>
        </p:nvSpPr>
        <p:spPr>
          <a:xfrm rot="0" flipH="0" flipV="0">
            <a:off x="3175861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8" name="Freeform 9858"/>
          <p:cNvSpPr/>
          <p:nvPr/>
        </p:nvSpPr>
        <p:spPr>
          <a:xfrm rot="0" flipH="0" flipV="0">
            <a:off x="3465319" y="1003878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9" name="Freeform 9859"/>
          <p:cNvSpPr/>
          <p:nvPr/>
        </p:nvSpPr>
        <p:spPr>
          <a:xfrm rot="0" flipH="0" flipV="0">
            <a:off x="3596891" y="1003878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0" name="Freeform 9860"/>
          <p:cNvSpPr/>
          <p:nvPr/>
        </p:nvSpPr>
        <p:spPr>
          <a:xfrm rot="0" flipH="0" flipV="0">
            <a:off x="3728463" y="1005053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1" name="Rectangle 9861"/>
          <p:cNvSpPr/>
          <p:nvPr/>
        </p:nvSpPr>
        <p:spPr>
          <a:xfrm rot="0" flipH="0" flipV="0">
            <a:off x="213173" y="1750790"/>
            <a:ext cx="2124151" cy="374721"/>
          </a:xfrm>
          <a:prstGeom prst="rect">
            <a:avLst/>
          </a:prstGeom>
        </p:spPr>
      </p:sp>
      <p:sp>
        <p:nvSpPr>
          <p:cNvPr id="9862" name="Freeform 9862"/>
          <p:cNvSpPr/>
          <p:nvPr/>
        </p:nvSpPr>
        <p:spPr>
          <a:xfrm rot="0" flipH="0" flipV="0">
            <a:off x="231461" y="1892340"/>
            <a:ext cx="100241" cy="164591"/>
          </a:xfrm>
          <a:custGeom>
            <a:pathLst>
              <a:path w="55689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7708900"/>
                </a:lnTo>
                <a:lnTo>
                  <a:pt x="5568950" y="7708900"/>
                </a:lnTo>
                <a:lnTo>
                  <a:pt x="556895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3" name="Freeform 9863"/>
          <p:cNvSpPr/>
          <p:nvPr/>
        </p:nvSpPr>
        <p:spPr>
          <a:xfrm rot="0" flipH="0" flipV="0">
            <a:off x="344161" y="1889253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4" name="Freeform 9864"/>
          <p:cNvSpPr/>
          <p:nvPr/>
        </p:nvSpPr>
        <p:spPr>
          <a:xfrm rot="0" flipH="0" flipV="0">
            <a:off x="482464" y="1892340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5" name="Freeform 9865"/>
          <p:cNvSpPr/>
          <p:nvPr/>
        </p:nvSpPr>
        <p:spPr>
          <a:xfrm rot="0" flipH="0" flipV="0">
            <a:off x="618710" y="19300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6" name="Freeform 9866"/>
          <p:cNvSpPr/>
          <p:nvPr/>
        </p:nvSpPr>
        <p:spPr>
          <a:xfrm rot="0" flipH="0" flipV="0">
            <a:off x="756327" y="193005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7" name="Freeform 9867"/>
          <p:cNvSpPr/>
          <p:nvPr/>
        </p:nvSpPr>
        <p:spPr>
          <a:xfrm rot="0" flipH="0" flipV="0">
            <a:off x="932349" y="189234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8" name="Freeform 9868"/>
          <p:cNvSpPr/>
          <p:nvPr/>
        </p:nvSpPr>
        <p:spPr>
          <a:xfrm rot="0" flipH="0" flipV="0">
            <a:off x="1048706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9" name="Freeform 9869"/>
          <p:cNvSpPr/>
          <p:nvPr/>
        </p:nvSpPr>
        <p:spPr>
          <a:xfrm rot="0" flipH="0" flipV="0">
            <a:off x="1189524" y="18894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0" name="Freeform 9870"/>
          <p:cNvSpPr/>
          <p:nvPr/>
        </p:nvSpPr>
        <p:spPr>
          <a:xfrm rot="0" flipH="0" flipV="0">
            <a:off x="1251017" y="189234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1" name="Freeform 9871"/>
          <p:cNvSpPr/>
          <p:nvPr/>
        </p:nvSpPr>
        <p:spPr>
          <a:xfrm rot="0" flipH="0" flipV="0">
            <a:off x="1365089" y="19300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2" name="Freeform 9872"/>
          <p:cNvSpPr/>
          <p:nvPr/>
        </p:nvSpPr>
        <p:spPr>
          <a:xfrm rot="0" flipH="0" flipV="0">
            <a:off x="1505906" y="19299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3" name="Freeform 9873"/>
          <p:cNvSpPr/>
          <p:nvPr/>
        </p:nvSpPr>
        <p:spPr>
          <a:xfrm rot="0" flipH="0" flipV="0">
            <a:off x="1681014" y="18991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4" name="Freeform 9874"/>
          <p:cNvSpPr/>
          <p:nvPr/>
        </p:nvSpPr>
        <p:spPr>
          <a:xfrm rot="0" flipH="0" flipV="0">
            <a:off x="1780683" y="19300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5" name="Freeform 9875"/>
          <p:cNvSpPr/>
          <p:nvPr/>
        </p:nvSpPr>
        <p:spPr>
          <a:xfrm rot="0" flipH="0" flipV="0">
            <a:off x="1918301" y="19300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6" name="Freeform 9876"/>
          <p:cNvSpPr/>
          <p:nvPr/>
        </p:nvSpPr>
        <p:spPr>
          <a:xfrm rot="0" flipH="0" flipV="0">
            <a:off x="2066433" y="19327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7" name="Freeform 9877"/>
          <p:cNvSpPr/>
          <p:nvPr/>
        </p:nvSpPr>
        <p:spPr>
          <a:xfrm rot="0" flipH="0" flipV="0">
            <a:off x="2159931" y="18894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8" name="Freeform 9878"/>
          <p:cNvSpPr/>
          <p:nvPr/>
        </p:nvSpPr>
        <p:spPr>
          <a:xfrm rot="0" flipH="0" flipV="0">
            <a:off x="2214795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9" name="Rectangle 9879"/>
          <p:cNvSpPr/>
          <p:nvPr/>
        </p:nvSpPr>
        <p:spPr>
          <a:xfrm rot="0" flipH="0" flipV="0">
            <a:off x="213173" y="2207948"/>
            <a:ext cx="2425750" cy="1118660"/>
          </a:xfrm>
          <a:prstGeom prst="rect">
            <a:avLst/>
          </a:prstGeom>
        </p:spPr>
      </p:sp>
      <p:sp>
        <p:nvSpPr>
          <p:cNvPr id="9880" name="Freeform 9880"/>
          <p:cNvSpPr/>
          <p:nvPr/>
        </p:nvSpPr>
        <p:spPr>
          <a:xfrm rot="0" flipH="0" flipV="0">
            <a:off x="223689" y="228594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1" name="Freeform 9881"/>
          <p:cNvSpPr/>
          <p:nvPr/>
        </p:nvSpPr>
        <p:spPr>
          <a:xfrm rot="0" flipH="0" flipV="0">
            <a:off x="310404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2" name="Freeform 9882"/>
          <p:cNvSpPr/>
          <p:nvPr/>
        </p:nvSpPr>
        <p:spPr>
          <a:xfrm rot="0" flipH="0" flipV="0">
            <a:off x="371669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3" name="Freeform 9883"/>
          <p:cNvSpPr/>
          <p:nvPr/>
        </p:nvSpPr>
        <p:spPr>
          <a:xfrm rot="0" flipH="0" flipV="0">
            <a:off x="461738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4" name="Freeform 9884"/>
          <p:cNvSpPr/>
          <p:nvPr/>
        </p:nvSpPr>
        <p:spPr>
          <a:xfrm rot="0" flipH="0" flipV="0">
            <a:off x="547234" y="2279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5" name="Freeform 9885"/>
          <p:cNvSpPr/>
          <p:nvPr/>
        </p:nvSpPr>
        <p:spPr>
          <a:xfrm rot="0" flipH="0" flipV="0">
            <a:off x="637607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6" name="Freeform 9886"/>
          <p:cNvSpPr/>
          <p:nvPr/>
        </p:nvSpPr>
        <p:spPr>
          <a:xfrm rot="0" flipH="0" flipV="0">
            <a:off x="727676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7" name="Freeform 9887"/>
          <p:cNvSpPr/>
          <p:nvPr/>
        </p:nvSpPr>
        <p:spPr>
          <a:xfrm rot="0" flipH="0" flipV="0">
            <a:off x="776291" y="2279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8" name="Freeform 9888"/>
          <p:cNvSpPr/>
          <p:nvPr/>
        </p:nvSpPr>
        <p:spPr>
          <a:xfrm rot="0" flipH="0" flipV="0">
            <a:off x="871694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9" name="Freeform 9889"/>
          <p:cNvSpPr/>
          <p:nvPr/>
        </p:nvSpPr>
        <p:spPr>
          <a:xfrm rot="0" flipH="0" flipV="0">
            <a:off x="918328" y="2308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0" name="Freeform 9890"/>
          <p:cNvSpPr/>
          <p:nvPr/>
        </p:nvSpPr>
        <p:spPr>
          <a:xfrm rot="0" flipH="0" flipV="0">
            <a:off x="1054574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1" name="Freeform 9891"/>
          <p:cNvSpPr/>
          <p:nvPr/>
        </p:nvSpPr>
        <p:spPr>
          <a:xfrm rot="0" flipH="0" flipV="0">
            <a:off x="1144642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2" name="Freeform 9892"/>
          <p:cNvSpPr/>
          <p:nvPr/>
        </p:nvSpPr>
        <p:spPr>
          <a:xfrm rot="0" flipH="0" flipV="0">
            <a:off x="1187314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3" name="Freeform 9893"/>
          <p:cNvSpPr/>
          <p:nvPr/>
        </p:nvSpPr>
        <p:spPr>
          <a:xfrm rot="0" flipH="0" flipV="0">
            <a:off x="1228767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4" name="Freeform 9894"/>
          <p:cNvSpPr/>
          <p:nvPr/>
        </p:nvSpPr>
        <p:spPr>
          <a:xfrm rot="0" flipH="0" flipV="0">
            <a:off x="1311520" y="2279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5" name="Freeform 9895"/>
          <p:cNvSpPr/>
          <p:nvPr/>
        </p:nvSpPr>
        <p:spPr>
          <a:xfrm rot="0" flipH="0" flipV="0">
            <a:off x="1391073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6" name="Freeform 9896"/>
          <p:cNvSpPr/>
          <p:nvPr/>
        </p:nvSpPr>
        <p:spPr>
          <a:xfrm rot="0" flipH="0" flipV="0">
            <a:off x="1470930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7" name="Freeform 9897"/>
          <p:cNvSpPr/>
          <p:nvPr/>
        </p:nvSpPr>
        <p:spPr>
          <a:xfrm rot="0" flipH="0" flipV="0">
            <a:off x="1528233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8" name="Freeform 9898"/>
          <p:cNvSpPr/>
          <p:nvPr/>
        </p:nvSpPr>
        <p:spPr>
          <a:xfrm rot="0" flipH="0" flipV="0">
            <a:off x="1589498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9" name="Freeform 9899"/>
          <p:cNvSpPr/>
          <p:nvPr/>
        </p:nvSpPr>
        <p:spPr>
          <a:xfrm rot="0" flipH="0" flipV="0">
            <a:off x="1673318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0" name="Freeform 9900"/>
          <p:cNvSpPr/>
          <p:nvPr/>
        </p:nvSpPr>
        <p:spPr>
          <a:xfrm rot="0" flipH="0" flipV="0">
            <a:off x="1799505" y="2279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1" name="Freeform 9901"/>
          <p:cNvSpPr/>
          <p:nvPr/>
        </p:nvSpPr>
        <p:spPr>
          <a:xfrm rot="0" flipH="0" flipV="0">
            <a:off x="1877686" y="23086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2" name="Freeform 9902"/>
          <p:cNvSpPr/>
          <p:nvPr/>
        </p:nvSpPr>
        <p:spPr>
          <a:xfrm rot="0" flipH="0" flipV="0">
            <a:off x="1968516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3" name="Freeform 9903"/>
          <p:cNvSpPr/>
          <p:nvPr/>
        </p:nvSpPr>
        <p:spPr>
          <a:xfrm rot="0" flipH="0" flipV="0">
            <a:off x="2011188" y="2308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4" name="Freeform 9904"/>
          <p:cNvSpPr/>
          <p:nvPr/>
        </p:nvSpPr>
        <p:spPr>
          <a:xfrm rot="0" flipH="0" flipV="0">
            <a:off x="2146062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5" name="Freeform 9905"/>
          <p:cNvSpPr/>
          <p:nvPr/>
        </p:nvSpPr>
        <p:spPr>
          <a:xfrm rot="0" flipH="0" flipV="0">
            <a:off x="228566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6" name="Freeform 9906"/>
          <p:cNvSpPr/>
          <p:nvPr/>
        </p:nvSpPr>
        <p:spPr>
          <a:xfrm rot="0" flipH="0" flipV="0">
            <a:off x="312843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7" name="Freeform 9907"/>
          <p:cNvSpPr/>
          <p:nvPr/>
        </p:nvSpPr>
        <p:spPr>
          <a:xfrm rot="0" flipH="0" flipV="0">
            <a:off x="398644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8" name="Freeform 9908"/>
          <p:cNvSpPr/>
          <p:nvPr/>
        </p:nvSpPr>
        <p:spPr>
          <a:xfrm rot="0" flipH="0" flipV="0">
            <a:off x="412817" y="24593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9" name="Freeform 9909"/>
          <p:cNvSpPr/>
          <p:nvPr/>
        </p:nvSpPr>
        <p:spPr>
          <a:xfrm rot="0" flipH="0" flipV="0">
            <a:off x="482769" y="24621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0" name="Freeform 9910"/>
          <p:cNvSpPr/>
          <p:nvPr/>
        </p:nvSpPr>
        <p:spPr>
          <a:xfrm rot="0" flipH="0" flipV="0">
            <a:off x="566741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1" name="Freeform 9911"/>
          <p:cNvSpPr/>
          <p:nvPr/>
        </p:nvSpPr>
        <p:spPr>
          <a:xfrm rot="0" flipH="0" flipV="0">
            <a:off x="642636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2" name="Freeform 9912"/>
          <p:cNvSpPr/>
          <p:nvPr/>
        </p:nvSpPr>
        <p:spPr>
          <a:xfrm rot="0" flipH="0" flipV="0">
            <a:off x="703901" y="24621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3" name="Freeform 9913"/>
          <p:cNvSpPr/>
          <p:nvPr/>
        </p:nvSpPr>
        <p:spPr>
          <a:xfrm rot="0" flipH="0" flipV="0">
            <a:off x="830088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4" name="Freeform 9914"/>
          <p:cNvSpPr/>
          <p:nvPr/>
        </p:nvSpPr>
        <p:spPr>
          <a:xfrm rot="0" flipH="0" flipV="0">
            <a:off x="870627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5" name="Freeform 9915"/>
          <p:cNvSpPr/>
          <p:nvPr/>
        </p:nvSpPr>
        <p:spPr>
          <a:xfrm rot="0" flipH="0" flipV="0">
            <a:off x="957342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6" name="Freeform 9916"/>
          <p:cNvSpPr/>
          <p:nvPr/>
        </p:nvSpPr>
        <p:spPr>
          <a:xfrm rot="0" flipH="0" flipV="0">
            <a:off x="1048173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7" name="Freeform 9917"/>
          <p:cNvSpPr/>
          <p:nvPr/>
        </p:nvSpPr>
        <p:spPr>
          <a:xfrm rot="0" flipH="0" flipV="0">
            <a:off x="1140070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8" name="Freeform 9918"/>
          <p:cNvSpPr/>
          <p:nvPr/>
        </p:nvSpPr>
        <p:spPr>
          <a:xfrm rot="0" flipH="0" flipV="0">
            <a:off x="1224347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9" name="Freeform 9919"/>
          <p:cNvSpPr/>
          <p:nvPr/>
        </p:nvSpPr>
        <p:spPr>
          <a:xfrm rot="0" flipH="0" flipV="0">
            <a:off x="1315178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0" name="Freeform 9920"/>
          <p:cNvSpPr/>
          <p:nvPr/>
        </p:nvSpPr>
        <p:spPr>
          <a:xfrm rot="0" flipH="0" flipV="0">
            <a:off x="215916" y="267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1" name="Freeform 9921"/>
          <p:cNvSpPr/>
          <p:nvPr/>
        </p:nvSpPr>
        <p:spPr>
          <a:xfrm rot="0" flipH="0" flipV="0">
            <a:off x="302937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2" name="Freeform 9922"/>
          <p:cNvSpPr/>
          <p:nvPr/>
        </p:nvSpPr>
        <p:spPr>
          <a:xfrm rot="0" flipH="0" flipV="0">
            <a:off x="389652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3" name="Freeform 9923"/>
          <p:cNvSpPr/>
          <p:nvPr/>
        </p:nvSpPr>
        <p:spPr>
          <a:xfrm rot="0" flipH="0" flipV="0">
            <a:off x="480483" y="2671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4" name="Freeform 9924"/>
          <p:cNvSpPr/>
          <p:nvPr/>
        </p:nvSpPr>
        <p:spPr>
          <a:xfrm rot="0" flipH="0" flipV="0">
            <a:off x="527879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5" name="Freeform 9925"/>
          <p:cNvSpPr/>
          <p:nvPr/>
        </p:nvSpPr>
        <p:spPr>
          <a:xfrm rot="0" flipH="0" flipV="0">
            <a:off x="606060" y="267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6" name="Freeform 9926"/>
          <p:cNvSpPr/>
          <p:nvPr/>
        </p:nvSpPr>
        <p:spPr>
          <a:xfrm rot="0" flipH="0" flipV="0">
            <a:off x="688966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7" name="Freeform 9927"/>
          <p:cNvSpPr/>
          <p:nvPr/>
        </p:nvSpPr>
        <p:spPr>
          <a:xfrm rot="0" flipH="0" flipV="0">
            <a:off x="777815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8" name="Freeform 9928"/>
          <p:cNvSpPr/>
          <p:nvPr/>
        </p:nvSpPr>
        <p:spPr>
          <a:xfrm rot="0" flipH="0" flipV="0">
            <a:off x="824450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9" name="Freeform 9929"/>
          <p:cNvSpPr/>
          <p:nvPr/>
        </p:nvSpPr>
        <p:spPr>
          <a:xfrm rot="0" flipH="0" flipV="0">
            <a:off x="908117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0" name="Freeform 9930"/>
          <p:cNvSpPr/>
          <p:nvPr/>
        </p:nvSpPr>
        <p:spPr>
          <a:xfrm rot="0" flipH="0" flipV="0">
            <a:off x="992242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1" name="Freeform 9931"/>
          <p:cNvSpPr/>
          <p:nvPr/>
        </p:nvSpPr>
        <p:spPr>
          <a:xfrm rot="0" flipH="0" flipV="0">
            <a:off x="1057622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2" name="Freeform 9932"/>
          <p:cNvSpPr/>
          <p:nvPr/>
        </p:nvSpPr>
        <p:spPr>
          <a:xfrm rot="0" flipH="0" flipV="0">
            <a:off x="1151957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3" name="Freeform 9933"/>
          <p:cNvSpPr/>
          <p:nvPr/>
        </p:nvSpPr>
        <p:spPr>
          <a:xfrm rot="0" flipH="0" flipV="0">
            <a:off x="1231662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4" name="Freeform 9934"/>
          <p:cNvSpPr/>
          <p:nvPr/>
        </p:nvSpPr>
        <p:spPr>
          <a:xfrm rot="0" flipH="0" flipV="0">
            <a:off x="1310148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5" name="Freeform 9935"/>
          <p:cNvSpPr/>
          <p:nvPr/>
        </p:nvSpPr>
        <p:spPr>
          <a:xfrm rot="0" flipH="0" flipV="0">
            <a:off x="1389854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6" name="Freeform 9936"/>
          <p:cNvSpPr/>
          <p:nvPr/>
        </p:nvSpPr>
        <p:spPr>
          <a:xfrm rot="0" flipH="0" flipV="0">
            <a:off x="1465749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7" name="Freeform 9937"/>
          <p:cNvSpPr/>
          <p:nvPr/>
        </p:nvSpPr>
        <p:spPr>
          <a:xfrm rot="0" flipH="0" flipV="0">
            <a:off x="1527014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8" name="Freeform 9938"/>
          <p:cNvSpPr/>
          <p:nvPr/>
        </p:nvSpPr>
        <p:spPr>
          <a:xfrm rot="0" flipH="0" flipV="0">
            <a:off x="1606262" y="272943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9" name="Freeform 9939"/>
          <p:cNvSpPr/>
          <p:nvPr/>
        </p:nvSpPr>
        <p:spPr>
          <a:xfrm rot="0" flipH="0" flipV="0">
            <a:off x="1675451" y="264789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0" name="Freeform 9940"/>
          <p:cNvSpPr/>
          <p:nvPr/>
        </p:nvSpPr>
        <p:spPr>
          <a:xfrm rot="0" flipH="0" flipV="0">
            <a:off x="1764758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1" name="Freeform 9941"/>
          <p:cNvSpPr/>
          <p:nvPr/>
        </p:nvSpPr>
        <p:spPr>
          <a:xfrm rot="0" flipH="0" flipV="0">
            <a:off x="1886678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2" name="Freeform 9942"/>
          <p:cNvSpPr/>
          <p:nvPr/>
        </p:nvSpPr>
        <p:spPr>
          <a:xfrm rot="0" flipH="0" flipV="0">
            <a:off x="1970345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3" name="Freeform 9943"/>
          <p:cNvSpPr/>
          <p:nvPr/>
        </p:nvSpPr>
        <p:spPr>
          <a:xfrm rot="0" flipH="0" flipV="0">
            <a:off x="2052032" y="267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4" name="Freeform 9944"/>
          <p:cNvSpPr/>
          <p:nvPr/>
        </p:nvSpPr>
        <p:spPr>
          <a:xfrm rot="0" flipH="0" flipV="0">
            <a:off x="2134937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5" name="Freeform 9945"/>
          <p:cNvSpPr/>
          <p:nvPr/>
        </p:nvSpPr>
        <p:spPr>
          <a:xfrm rot="0" flipH="0" flipV="0">
            <a:off x="2218757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6" name="Freeform 9946"/>
          <p:cNvSpPr/>
          <p:nvPr/>
        </p:nvSpPr>
        <p:spPr>
          <a:xfrm rot="0" flipH="0" flipV="0">
            <a:off x="228566" y="282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7" name="Freeform 9947"/>
          <p:cNvSpPr/>
          <p:nvPr/>
        </p:nvSpPr>
        <p:spPr>
          <a:xfrm rot="0" flipH="0" flipV="0">
            <a:off x="308118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8" name="Freeform 9948"/>
          <p:cNvSpPr/>
          <p:nvPr/>
        </p:nvSpPr>
        <p:spPr>
          <a:xfrm rot="0" flipH="0" flipV="0">
            <a:off x="396968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9" name="Freeform 9949"/>
          <p:cNvSpPr/>
          <p:nvPr/>
        </p:nvSpPr>
        <p:spPr>
          <a:xfrm rot="0" flipH="0" flipV="0">
            <a:off x="443602" y="282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0" name="Freeform 9950"/>
          <p:cNvSpPr/>
          <p:nvPr/>
        </p:nvSpPr>
        <p:spPr>
          <a:xfrm rot="0" flipH="0" flipV="0">
            <a:off x="521783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1" name="Freeform 9951"/>
          <p:cNvSpPr/>
          <p:nvPr/>
        </p:nvSpPr>
        <p:spPr>
          <a:xfrm rot="0" flipH="0" flipV="0">
            <a:off x="607584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2" name="Freeform 9952"/>
          <p:cNvSpPr/>
          <p:nvPr/>
        </p:nvSpPr>
        <p:spPr>
          <a:xfrm rot="0" flipH="0" flipV="0">
            <a:off x="735600" y="28515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3" name="Freeform 9953"/>
          <p:cNvSpPr/>
          <p:nvPr/>
        </p:nvSpPr>
        <p:spPr>
          <a:xfrm rot="0" flipH="0" flipV="0">
            <a:off x="871846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4" name="Freeform 9954"/>
          <p:cNvSpPr/>
          <p:nvPr/>
        </p:nvSpPr>
        <p:spPr>
          <a:xfrm rot="0" flipH="0" flipV="0">
            <a:off x="951704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5" name="Freeform 9955"/>
          <p:cNvSpPr/>
          <p:nvPr/>
        </p:nvSpPr>
        <p:spPr>
          <a:xfrm rot="0" flipH="0" flipV="0">
            <a:off x="1011597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6" name="Freeform 9956"/>
          <p:cNvSpPr/>
          <p:nvPr/>
        </p:nvSpPr>
        <p:spPr>
          <a:xfrm rot="0" flipH="0" flipV="0">
            <a:off x="1097398" y="2852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7" name="Freeform 9957"/>
          <p:cNvSpPr/>
          <p:nvPr/>
        </p:nvSpPr>
        <p:spPr>
          <a:xfrm rot="0" flipH="0" flipV="0">
            <a:off x="1151195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8" name="Freeform 9958"/>
          <p:cNvSpPr/>
          <p:nvPr/>
        </p:nvSpPr>
        <p:spPr>
          <a:xfrm rot="0" flipH="0" flipV="0">
            <a:off x="1191581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9" name="Freeform 9959"/>
          <p:cNvSpPr/>
          <p:nvPr/>
        </p:nvSpPr>
        <p:spPr>
          <a:xfrm rot="0" flipH="0" flipV="0">
            <a:off x="1275401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0" name="Freeform 9960"/>
          <p:cNvSpPr/>
          <p:nvPr/>
        </p:nvSpPr>
        <p:spPr>
          <a:xfrm rot="0" flipH="0" flipV="0">
            <a:off x="1365470" y="2822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1" name="Freeform 9961"/>
          <p:cNvSpPr/>
          <p:nvPr/>
        </p:nvSpPr>
        <p:spPr>
          <a:xfrm rot="0" flipH="0" flipV="0">
            <a:off x="1406922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2" name="Freeform 9962"/>
          <p:cNvSpPr/>
          <p:nvPr/>
        </p:nvSpPr>
        <p:spPr>
          <a:xfrm rot="0" flipH="0" flipV="0">
            <a:off x="1453557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3" name="Freeform 9963"/>
          <p:cNvSpPr/>
          <p:nvPr/>
        </p:nvSpPr>
        <p:spPr>
          <a:xfrm rot="0" flipH="0" flipV="0">
            <a:off x="1581573" y="2822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4" name="Freeform 9964"/>
          <p:cNvSpPr/>
          <p:nvPr/>
        </p:nvSpPr>
        <p:spPr>
          <a:xfrm rot="0" flipH="0" flipV="0">
            <a:off x="1622111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5" name="Freeform 9965"/>
          <p:cNvSpPr/>
          <p:nvPr/>
        </p:nvSpPr>
        <p:spPr>
          <a:xfrm rot="0" flipH="0" flipV="0">
            <a:off x="1708827" y="2851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6" name="Freeform 9966"/>
          <p:cNvSpPr/>
          <p:nvPr/>
        </p:nvSpPr>
        <p:spPr>
          <a:xfrm rot="0" flipH="0" flipV="0">
            <a:off x="1799657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7" name="Freeform 9967"/>
          <p:cNvSpPr/>
          <p:nvPr/>
        </p:nvSpPr>
        <p:spPr>
          <a:xfrm rot="0" flipH="0" flipV="0">
            <a:off x="1881344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8" name="Freeform 9968"/>
          <p:cNvSpPr/>
          <p:nvPr/>
        </p:nvSpPr>
        <p:spPr>
          <a:xfrm rot="0" flipH="0" flipV="0">
            <a:off x="1941237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9" name="Freeform 9969"/>
          <p:cNvSpPr/>
          <p:nvPr/>
        </p:nvSpPr>
        <p:spPr>
          <a:xfrm rot="0" flipH="0" flipV="0">
            <a:off x="2019418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0" name="Freeform 9970"/>
          <p:cNvSpPr/>
          <p:nvPr/>
        </p:nvSpPr>
        <p:spPr>
          <a:xfrm rot="0" flipH="0" flipV="0">
            <a:off x="2105219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1" name="Freeform 9971"/>
          <p:cNvSpPr/>
          <p:nvPr/>
        </p:nvSpPr>
        <p:spPr>
          <a:xfrm rot="0" flipH="0" flipV="0">
            <a:off x="2204736" y="2821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2" name="Freeform 9972"/>
          <p:cNvSpPr/>
          <p:nvPr/>
        </p:nvSpPr>
        <p:spPr>
          <a:xfrm rot="0" flipH="0" flipV="0">
            <a:off x="2274688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3" name="Freeform 9973"/>
          <p:cNvSpPr/>
          <p:nvPr/>
        </p:nvSpPr>
        <p:spPr>
          <a:xfrm rot="0" flipH="0" flipV="0">
            <a:off x="228566" y="30325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4" name="Freeform 9974"/>
          <p:cNvSpPr/>
          <p:nvPr/>
        </p:nvSpPr>
        <p:spPr>
          <a:xfrm rot="0" flipH="0" flipV="0">
            <a:off x="301260" y="30343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5" name="Freeform 9975"/>
          <p:cNvSpPr/>
          <p:nvPr/>
        </p:nvSpPr>
        <p:spPr>
          <a:xfrm rot="0" flipH="0" flipV="0">
            <a:off x="382337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6" name="Freeform 9976"/>
          <p:cNvSpPr/>
          <p:nvPr/>
        </p:nvSpPr>
        <p:spPr>
          <a:xfrm rot="0" flipH="0" flipV="0">
            <a:off x="458232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7" name="Freeform 9977"/>
          <p:cNvSpPr/>
          <p:nvPr/>
        </p:nvSpPr>
        <p:spPr>
          <a:xfrm rot="0" flipH="0" flipV="0">
            <a:off x="509439" y="30343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8" name="Freeform 9978"/>
          <p:cNvSpPr/>
          <p:nvPr/>
        </p:nvSpPr>
        <p:spPr>
          <a:xfrm rot="0" flipH="0" flipV="0">
            <a:off x="580305" y="30343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9" name="Freeform 9979"/>
          <p:cNvSpPr/>
          <p:nvPr/>
        </p:nvSpPr>
        <p:spPr>
          <a:xfrm rot="0" flipH="0" flipV="0">
            <a:off x="695976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0" name="Freeform 9980"/>
          <p:cNvSpPr/>
          <p:nvPr/>
        </p:nvSpPr>
        <p:spPr>
          <a:xfrm rot="0" flipH="0" flipV="0">
            <a:off x="781778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1" name="Freeform 9981"/>
          <p:cNvSpPr/>
          <p:nvPr/>
        </p:nvSpPr>
        <p:spPr>
          <a:xfrm rot="0" flipH="0" flipV="0">
            <a:off x="873675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2" name="Freeform 9982"/>
          <p:cNvSpPr/>
          <p:nvPr/>
        </p:nvSpPr>
        <p:spPr>
          <a:xfrm rot="0" flipH="0" flipV="0">
            <a:off x="963438" y="30342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3" name="Freeform 9983"/>
          <p:cNvSpPr/>
          <p:nvPr/>
        </p:nvSpPr>
        <p:spPr>
          <a:xfrm rot="0" flipH="0" flipV="0">
            <a:off x="1051678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4" name="Freeform 9984"/>
          <p:cNvSpPr/>
          <p:nvPr/>
        </p:nvSpPr>
        <p:spPr>
          <a:xfrm rot="0" flipH="0" flipV="0">
            <a:off x="1127573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5" name="Freeform 9985"/>
          <p:cNvSpPr/>
          <p:nvPr/>
        </p:nvSpPr>
        <p:spPr>
          <a:xfrm rot="0" flipH="0" flipV="0">
            <a:off x="1188838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6" name="Freeform 9986"/>
          <p:cNvSpPr/>
          <p:nvPr/>
        </p:nvSpPr>
        <p:spPr>
          <a:xfrm rot="0" flipH="0" flipV="0">
            <a:off x="1278906" y="3032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7" name="Freeform 9987"/>
          <p:cNvSpPr/>
          <p:nvPr/>
        </p:nvSpPr>
        <p:spPr>
          <a:xfrm rot="0" flipH="0" flipV="0">
            <a:off x="1415152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8" name="Freeform 9988"/>
          <p:cNvSpPr/>
          <p:nvPr/>
        </p:nvSpPr>
        <p:spPr>
          <a:xfrm rot="0" flipH="0" flipV="0">
            <a:off x="1498972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9" name="Freeform 9989"/>
          <p:cNvSpPr/>
          <p:nvPr/>
        </p:nvSpPr>
        <p:spPr>
          <a:xfrm rot="0" flipH="0" flipV="0">
            <a:off x="1589040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0" name="Freeform 9990"/>
          <p:cNvSpPr/>
          <p:nvPr/>
        </p:nvSpPr>
        <p:spPr>
          <a:xfrm rot="0" flipH="0" flipV="0">
            <a:off x="1704407" y="303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1" name="Freeform 9991"/>
          <p:cNvSpPr/>
          <p:nvPr/>
        </p:nvSpPr>
        <p:spPr>
          <a:xfrm rot="0" flipH="0" flipV="0">
            <a:off x="1787313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2" name="Freeform 9992"/>
          <p:cNvSpPr/>
          <p:nvPr/>
        </p:nvSpPr>
        <p:spPr>
          <a:xfrm rot="0" flipH="0" flipV="0">
            <a:off x="1877381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3" name="Freeform 9993"/>
          <p:cNvSpPr/>
          <p:nvPr/>
        </p:nvSpPr>
        <p:spPr>
          <a:xfrm rot="0" flipH="0" flipV="0">
            <a:off x="1961963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4" name="Freeform 9994"/>
          <p:cNvSpPr/>
          <p:nvPr/>
        </p:nvSpPr>
        <p:spPr>
          <a:xfrm rot="0" flipH="0" flipV="0">
            <a:off x="2000978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5" name="Freeform 9995"/>
          <p:cNvSpPr/>
          <p:nvPr/>
        </p:nvSpPr>
        <p:spPr>
          <a:xfrm rot="0" flipH="0" flipV="0">
            <a:off x="2090589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6" name="Freeform 9996"/>
          <p:cNvSpPr/>
          <p:nvPr/>
        </p:nvSpPr>
        <p:spPr>
          <a:xfrm rot="0" flipH="0" flipV="0">
            <a:off x="2127012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7" name="Freeform 9997"/>
          <p:cNvSpPr/>
          <p:nvPr/>
        </p:nvSpPr>
        <p:spPr>
          <a:xfrm rot="0" flipH="0" flipV="0">
            <a:off x="2188277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8" name="Freeform 9998"/>
          <p:cNvSpPr/>
          <p:nvPr/>
        </p:nvSpPr>
        <p:spPr>
          <a:xfrm rot="0" flipH="0" flipV="0">
            <a:off x="2285966" y="30022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9" name="Freeform 9999"/>
          <p:cNvSpPr/>
          <p:nvPr/>
        </p:nvSpPr>
        <p:spPr>
          <a:xfrm rot="0" flipH="0" flipV="0">
            <a:off x="2354546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0" name="Freeform 10000"/>
          <p:cNvSpPr/>
          <p:nvPr/>
        </p:nvSpPr>
        <p:spPr>
          <a:xfrm rot="0" flipH="0" flipV="0">
            <a:off x="2445376" y="30325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1" name="Freeform 10001"/>
          <p:cNvSpPr/>
          <p:nvPr/>
        </p:nvSpPr>
        <p:spPr>
          <a:xfrm rot="0" flipH="0" flipV="0">
            <a:off x="2528129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2" name="Freeform 10002"/>
          <p:cNvSpPr/>
          <p:nvPr/>
        </p:nvSpPr>
        <p:spPr>
          <a:xfrm rot="0" flipH="0" flipV="0">
            <a:off x="220488" y="3192193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3" name="Freeform 10003"/>
          <p:cNvSpPr/>
          <p:nvPr/>
        </p:nvSpPr>
        <p:spPr>
          <a:xfrm rot="0" flipH="0" flipV="0">
            <a:off x="271238" y="31908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4" name="Freeform 10004"/>
          <p:cNvSpPr/>
          <p:nvPr/>
        </p:nvSpPr>
        <p:spPr>
          <a:xfrm rot="0" flipH="0" flipV="0">
            <a:off x="398949" y="31842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5" name="Freeform 10005"/>
          <p:cNvSpPr/>
          <p:nvPr/>
        </p:nvSpPr>
        <p:spPr>
          <a:xfrm rot="0" flipH="0" flipV="0">
            <a:off x="487950" y="3213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6" name="Freeform 10006"/>
          <p:cNvSpPr/>
          <p:nvPr/>
        </p:nvSpPr>
        <p:spPr>
          <a:xfrm rot="0" flipH="0" flipV="0">
            <a:off x="567656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7" name="Freeform 10007"/>
          <p:cNvSpPr/>
          <p:nvPr/>
        </p:nvSpPr>
        <p:spPr>
          <a:xfrm rot="0" flipH="0" flipV="0">
            <a:off x="652542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8" name="Freeform 10008"/>
          <p:cNvSpPr/>
          <p:nvPr/>
        </p:nvSpPr>
        <p:spPr>
          <a:xfrm rot="0" flipH="0" flipV="0">
            <a:off x="699177" y="32135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9" name="Freeform 10009"/>
          <p:cNvSpPr/>
          <p:nvPr/>
        </p:nvSpPr>
        <p:spPr>
          <a:xfrm rot="0" flipH="0" flipV="0">
            <a:off x="835422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0" name="Freeform 10010"/>
          <p:cNvSpPr/>
          <p:nvPr/>
        </p:nvSpPr>
        <p:spPr>
          <a:xfrm rot="0" flipH="0" flipV="0">
            <a:off x="919242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1" name="Freeform 10011"/>
          <p:cNvSpPr/>
          <p:nvPr/>
        </p:nvSpPr>
        <p:spPr>
          <a:xfrm rot="0" flipH="0" flipV="0">
            <a:off x="1009311" y="3184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2" name="Freeform 10012"/>
          <p:cNvSpPr/>
          <p:nvPr/>
        </p:nvSpPr>
        <p:spPr>
          <a:xfrm rot="0" flipH="0" flipV="0">
            <a:off x="1050764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3" name="Freeform 10013"/>
          <p:cNvSpPr/>
          <p:nvPr/>
        </p:nvSpPr>
        <p:spPr>
          <a:xfrm rot="0" flipH="0" flipV="0">
            <a:off x="1097398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4" name="Freeform 10014"/>
          <p:cNvSpPr/>
          <p:nvPr/>
        </p:nvSpPr>
        <p:spPr>
          <a:xfrm rot="0" flipH="0" flipV="0">
            <a:off x="1215203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5" name="Freeform 10015"/>
          <p:cNvSpPr/>
          <p:nvPr/>
        </p:nvSpPr>
        <p:spPr>
          <a:xfrm rot="0" flipH="0" flipV="0">
            <a:off x="1276468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6" name="Freeform 10016"/>
          <p:cNvSpPr/>
          <p:nvPr/>
        </p:nvSpPr>
        <p:spPr>
          <a:xfrm rot="0" flipH="0" flipV="0">
            <a:off x="1366536" y="3213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7" name="Freeform 10017"/>
          <p:cNvSpPr/>
          <p:nvPr/>
        </p:nvSpPr>
        <p:spPr>
          <a:xfrm rot="0" flipH="0" flipV="0">
            <a:off x="1421553" y="318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8" name="Freeform 10018"/>
          <p:cNvSpPr/>
          <p:nvPr/>
        </p:nvSpPr>
        <p:spPr>
          <a:xfrm rot="0" flipH="0" flipV="0">
            <a:off x="1507354" y="318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9" name="Freeform 10019"/>
          <p:cNvSpPr/>
          <p:nvPr/>
        </p:nvSpPr>
        <p:spPr>
          <a:xfrm rot="0" flipH="0" flipV="0">
            <a:off x="1591022" y="321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0" name="Freeform 10020"/>
          <p:cNvSpPr/>
          <p:nvPr/>
        </p:nvSpPr>
        <p:spPr>
          <a:xfrm rot="0" flipH="0" flipV="0">
            <a:off x="1683224" y="321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1" name="Freeform 10021"/>
          <p:cNvSpPr/>
          <p:nvPr/>
        </p:nvSpPr>
        <p:spPr>
          <a:xfrm rot="0" flipH="0" flipV="0">
            <a:off x="1771158" y="31842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2" name="Freeform 10022"/>
          <p:cNvSpPr/>
          <p:nvPr/>
        </p:nvSpPr>
        <p:spPr>
          <a:xfrm rot="0" flipH="0" flipV="0">
            <a:off x="1860160" y="3213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3" name="Freeform 10023"/>
          <p:cNvSpPr/>
          <p:nvPr/>
        </p:nvSpPr>
        <p:spPr>
          <a:xfrm rot="0" flipH="0" flipV="0">
            <a:off x="1945961" y="3184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4" name="Freeform 10024"/>
          <p:cNvSpPr/>
          <p:nvPr/>
        </p:nvSpPr>
        <p:spPr>
          <a:xfrm rot="0" flipH="0" flipV="0">
            <a:off x="1988633" y="3184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5" name="Freeform 10025"/>
          <p:cNvSpPr/>
          <p:nvPr/>
        </p:nvSpPr>
        <p:spPr>
          <a:xfrm rot="0" flipH="0" flipV="0">
            <a:off x="2025057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6" name="Rectangle 10026"/>
          <p:cNvSpPr/>
          <p:nvPr/>
        </p:nvSpPr>
        <p:spPr>
          <a:xfrm rot="0" flipH="0" flipV="0">
            <a:off x="2820723" y="1750790"/>
            <a:ext cx="1391259" cy="374721"/>
          </a:xfrm>
          <a:prstGeom prst="rect">
            <a:avLst/>
          </a:prstGeom>
        </p:spPr>
      </p:sp>
      <p:sp>
        <p:nvSpPr>
          <p:cNvPr id="10027" name="Freeform 10027"/>
          <p:cNvSpPr/>
          <p:nvPr/>
        </p:nvSpPr>
        <p:spPr>
          <a:xfrm rot="0" flipH="0" flipV="0">
            <a:off x="2836725" y="1892340"/>
            <a:ext cx="131902" cy="164591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8" name="Freeform 10028"/>
          <p:cNvSpPr/>
          <p:nvPr/>
        </p:nvSpPr>
        <p:spPr>
          <a:xfrm rot="0" flipH="0" flipV="0">
            <a:off x="2984630" y="19327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9" name="Freeform 10029"/>
          <p:cNvSpPr/>
          <p:nvPr/>
        </p:nvSpPr>
        <p:spPr>
          <a:xfrm rot="0" flipH="0" flipV="0">
            <a:off x="3078127" y="18894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0" name="Freeform 10030"/>
          <p:cNvSpPr/>
          <p:nvPr/>
        </p:nvSpPr>
        <p:spPr>
          <a:xfrm rot="0" flipH="0" flipV="0">
            <a:off x="3132991" y="193005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1" name="Freeform 10031"/>
          <p:cNvSpPr/>
          <p:nvPr/>
        </p:nvSpPr>
        <p:spPr>
          <a:xfrm rot="0" flipH="0" flipV="0">
            <a:off x="3249806" y="18991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2" name="Freeform 10032"/>
          <p:cNvSpPr/>
          <p:nvPr/>
        </p:nvSpPr>
        <p:spPr>
          <a:xfrm rot="0" flipH="0" flipV="0">
            <a:off x="3355647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3" name="Freeform 10033"/>
          <p:cNvSpPr/>
          <p:nvPr/>
        </p:nvSpPr>
        <p:spPr>
          <a:xfrm rot="0" flipH="0" flipV="0">
            <a:off x="3496465" y="18889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4" name="Freeform 10034"/>
          <p:cNvSpPr/>
          <p:nvPr/>
        </p:nvSpPr>
        <p:spPr>
          <a:xfrm rot="0" flipH="0" flipV="0">
            <a:off x="3560473" y="18889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5" name="Freeform 10035"/>
          <p:cNvSpPr/>
          <p:nvPr/>
        </p:nvSpPr>
        <p:spPr>
          <a:xfrm rot="0" flipH="0" flipV="0">
            <a:off x="3624481" y="18894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6" name="Freeform 10036"/>
          <p:cNvSpPr/>
          <p:nvPr/>
        </p:nvSpPr>
        <p:spPr>
          <a:xfrm rot="0" flipH="0" flipV="0">
            <a:off x="3685974" y="1930059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7" name="Freeform 10037"/>
          <p:cNvSpPr/>
          <p:nvPr/>
        </p:nvSpPr>
        <p:spPr>
          <a:xfrm rot="0" flipH="0" flipV="0">
            <a:off x="3820163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8" name="Freeform 10038"/>
          <p:cNvSpPr/>
          <p:nvPr/>
        </p:nvSpPr>
        <p:spPr>
          <a:xfrm rot="0" flipH="0" flipV="0">
            <a:off x="3960980" y="18889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9" name="Freeform 10039"/>
          <p:cNvSpPr/>
          <p:nvPr/>
        </p:nvSpPr>
        <p:spPr>
          <a:xfrm rot="0" flipH="0" flipV="0">
            <a:off x="4024988" y="18889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0" name="Freeform 10040"/>
          <p:cNvSpPr/>
          <p:nvPr/>
        </p:nvSpPr>
        <p:spPr>
          <a:xfrm rot="0" flipH="0" flipV="0">
            <a:off x="4079852" y="19300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1" name="Rectangle 10041"/>
          <p:cNvSpPr/>
          <p:nvPr/>
        </p:nvSpPr>
        <p:spPr>
          <a:xfrm rot="0" flipH="0" flipV="0">
            <a:off x="2820723" y="2207948"/>
            <a:ext cx="2263749" cy="575735"/>
          </a:xfrm>
          <a:prstGeom prst="rect">
            <a:avLst/>
          </a:prstGeom>
        </p:spPr>
      </p:sp>
      <p:sp>
        <p:nvSpPr>
          <p:cNvPr id="10042" name="Freeform 10042"/>
          <p:cNvSpPr/>
          <p:nvPr/>
        </p:nvSpPr>
        <p:spPr>
          <a:xfrm rot="0" flipH="0" flipV="0">
            <a:off x="2831239" y="228594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3" name="Freeform 10043"/>
          <p:cNvSpPr/>
          <p:nvPr/>
        </p:nvSpPr>
        <p:spPr>
          <a:xfrm rot="0" flipH="0" flipV="0">
            <a:off x="2917955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4" name="Freeform 10044"/>
          <p:cNvSpPr/>
          <p:nvPr/>
        </p:nvSpPr>
        <p:spPr>
          <a:xfrm rot="0" flipH="0" flipV="0">
            <a:off x="2979219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5" name="Freeform 10045"/>
          <p:cNvSpPr/>
          <p:nvPr/>
        </p:nvSpPr>
        <p:spPr>
          <a:xfrm rot="0" flipH="0" flipV="0">
            <a:off x="3069288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6" name="Freeform 10046"/>
          <p:cNvSpPr/>
          <p:nvPr/>
        </p:nvSpPr>
        <p:spPr>
          <a:xfrm rot="0" flipH="0" flipV="0">
            <a:off x="3154784" y="2279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7" name="Freeform 10047"/>
          <p:cNvSpPr/>
          <p:nvPr/>
        </p:nvSpPr>
        <p:spPr>
          <a:xfrm rot="0" flipH="0" flipV="0">
            <a:off x="3245157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8" name="Freeform 10048"/>
          <p:cNvSpPr/>
          <p:nvPr/>
        </p:nvSpPr>
        <p:spPr>
          <a:xfrm rot="0" flipH="0" flipV="0">
            <a:off x="3335226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9" name="Freeform 10049"/>
          <p:cNvSpPr/>
          <p:nvPr/>
        </p:nvSpPr>
        <p:spPr>
          <a:xfrm rot="0" flipH="0" flipV="0">
            <a:off x="3383841" y="2279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0" name="Freeform 10050"/>
          <p:cNvSpPr/>
          <p:nvPr/>
        </p:nvSpPr>
        <p:spPr>
          <a:xfrm rot="0" flipH="0" flipV="0">
            <a:off x="3479244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1" name="Freeform 10051"/>
          <p:cNvSpPr/>
          <p:nvPr/>
        </p:nvSpPr>
        <p:spPr>
          <a:xfrm rot="0" flipH="0" flipV="0">
            <a:off x="3525878" y="2308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2" name="Freeform 10052"/>
          <p:cNvSpPr/>
          <p:nvPr/>
        </p:nvSpPr>
        <p:spPr>
          <a:xfrm rot="0" flipH="0" flipV="0">
            <a:off x="3662124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3" name="Freeform 10053"/>
          <p:cNvSpPr/>
          <p:nvPr/>
        </p:nvSpPr>
        <p:spPr>
          <a:xfrm rot="0" flipH="0" flipV="0">
            <a:off x="3752192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4" name="Freeform 10054"/>
          <p:cNvSpPr/>
          <p:nvPr/>
        </p:nvSpPr>
        <p:spPr>
          <a:xfrm rot="0" flipH="0" flipV="0">
            <a:off x="3794864" y="2279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5" name="Freeform 10055"/>
          <p:cNvSpPr/>
          <p:nvPr/>
        </p:nvSpPr>
        <p:spPr>
          <a:xfrm rot="0" flipH="0" flipV="0">
            <a:off x="3836317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6" name="Freeform 10056"/>
          <p:cNvSpPr/>
          <p:nvPr/>
        </p:nvSpPr>
        <p:spPr>
          <a:xfrm rot="0" flipH="0" flipV="0">
            <a:off x="3882952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7" name="Freeform 10057"/>
          <p:cNvSpPr/>
          <p:nvPr/>
        </p:nvSpPr>
        <p:spPr>
          <a:xfrm rot="0" flipH="0" flipV="0">
            <a:off x="4010967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8" name="Freeform 10058"/>
          <p:cNvSpPr/>
          <p:nvPr/>
        </p:nvSpPr>
        <p:spPr>
          <a:xfrm rot="0" flipH="0" flipV="0">
            <a:off x="4059735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9" name="Freeform 10059"/>
          <p:cNvSpPr/>
          <p:nvPr/>
        </p:nvSpPr>
        <p:spPr>
          <a:xfrm rot="0" flipH="0" flipV="0">
            <a:off x="4149804" y="2279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0" name="Freeform 10060"/>
          <p:cNvSpPr/>
          <p:nvPr/>
        </p:nvSpPr>
        <p:spPr>
          <a:xfrm rot="0" flipH="0" flipV="0">
            <a:off x="4227985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1" name="Freeform 10061"/>
          <p:cNvSpPr/>
          <p:nvPr/>
        </p:nvSpPr>
        <p:spPr>
          <a:xfrm rot="0" flipH="0" flipV="0">
            <a:off x="4313786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2" name="Freeform 10062"/>
          <p:cNvSpPr/>
          <p:nvPr/>
        </p:nvSpPr>
        <p:spPr>
          <a:xfrm rot="0" flipH="0" flipV="0">
            <a:off x="4395473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3" name="Freeform 10063"/>
          <p:cNvSpPr/>
          <p:nvPr/>
        </p:nvSpPr>
        <p:spPr>
          <a:xfrm rot="0" flipH="0" flipV="0">
            <a:off x="4460852" y="2310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4" name="Freeform 10064"/>
          <p:cNvSpPr/>
          <p:nvPr/>
        </p:nvSpPr>
        <p:spPr>
          <a:xfrm rot="0" flipH="0" flipV="0">
            <a:off x="4547568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5" name="Freeform 10065"/>
          <p:cNvSpPr/>
          <p:nvPr/>
        </p:nvSpPr>
        <p:spPr>
          <a:xfrm rot="0" flipH="0" flipV="0">
            <a:off x="4627273" y="2308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6" name="Freeform 10066"/>
          <p:cNvSpPr/>
          <p:nvPr/>
        </p:nvSpPr>
        <p:spPr>
          <a:xfrm rot="0" flipH="0" flipV="0">
            <a:off x="4707283" y="2308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7" name="Freeform 10067"/>
          <p:cNvSpPr/>
          <p:nvPr/>
        </p:nvSpPr>
        <p:spPr>
          <a:xfrm rot="0" flipH="0" flipV="0">
            <a:off x="4787141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8" name="Freeform 10068"/>
          <p:cNvSpPr/>
          <p:nvPr/>
        </p:nvSpPr>
        <p:spPr>
          <a:xfrm rot="0" flipH="0" flipV="0">
            <a:off x="2828039" y="2468293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9" name="Freeform 10069"/>
          <p:cNvSpPr/>
          <p:nvPr/>
        </p:nvSpPr>
        <p:spPr>
          <a:xfrm rot="0" flipH="0" flipV="0">
            <a:off x="2881074" y="2466921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0" name="Freeform 10070"/>
          <p:cNvSpPr/>
          <p:nvPr/>
        </p:nvSpPr>
        <p:spPr>
          <a:xfrm rot="0" flipH="0" flipV="0">
            <a:off x="2967180" y="24669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1" name="Freeform 10071"/>
          <p:cNvSpPr/>
          <p:nvPr/>
        </p:nvSpPr>
        <p:spPr>
          <a:xfrm rot="0" flipH="0" flipV="0">
            <a:off x="3057553" y="24669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2" name="Freeform 10072"/>
          <p:cNvSpPr/>
          <p:nvPr/>
        </p:nvSpPr>
        <p:spPr>
          <a:xfrm rot="0" flipH="0" flipV="0">
            <a:off x="3145945" y="251477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3" name="Freeform 10073"/>
          <p:cNvSpPr/>
          <p:nvPr/>
        </p:nvSpPr>
        <p:spPr>
          <a:xfrm rot="0" flipH="0" flipV="0">
            <a:off x="3208581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4" name="Freeform 10074"/>
          <p:cNvSpPr/>
          <p:nvPr/>
        </p:nvSpPr>
        <p:spPr>
          <a:xfrm rot="0" flipH="0" flipV="0">
            <a:off x="3249120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5" name="Freeform 10075"/>
          <p:cNvSpPr/>
          <p:nvPr/>
        </p:nvSpPr>
        <p:spPr>
          <a:xfrm rot="0" flipH="0" flipV="0">
            <a:off x="3330806" y="24914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6" name="Freeform 10076"/>
          <p:cNvSpPr/>
          <p:nvPr/>
        </p:nvSpPr>
        <p:spPr>
          <a:xfrm rot="0" flipH="0" flipV="0">
            <a:off x="3417826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7" name="Freeform 10077"/>
          <p:cNvSpPr/>
          <p:nvPr/>
        </p:nvSpPr>
        <p:spPr>
          <a:xfrm rot="0" flipH="0" flipV="0">
            <a:off x="3512162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8" name="Freeform 10078"/>
          <p:cNvSpPr/>
          <p:nvPr/>
        </p:nvSpPr>
        <p:spPr>
          <a:xfrm rot="0" flipH="0" flipV="0">
            <a:off x="3554834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9" name="Freeform 10079"/>
          <p:cNvSpPr/>
          <p:nvPr/>
        </p:nvSpPr>
        <p:spPr>
          <a:xfrm rot="0" flipH="0" flipV="0">
            <a:off x="3591258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0" name="Freeform 10080"/>
          <p:cNvSpPr/>
          <p:nvPr/>
        </p:nvSpPr>
        <p:spPr>
          <a:xfrm rot="0" flipH="0" flipV="0">
            <a:off x="3711349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1" name="Freeform 10081"/>
          <p:cNvSpPr/>
          <p:nvPr/>
        </p:nvSpPr>
        <p:spPr>
          <a:xfrm rot="0" flipH="0" flipV="0">
            <a:off x="3789835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2" name="Freeform 10082"/>
          <p:cNvSpPr/>
          <p:nvPr/>
        </p:nvSpPr>
        <p:spPr>
          <a:xfrm rot="0" flipH="0" flipV="0">
            <a:off x="3904135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3" name="Freeform 10083"/>
          <p:cNvSpPr/>
          <p:nvPr/>
        </p:nvSpPr>
        <p:spPr>
          <a:xfrm rot="0" flipH="0" flipV="0">
            <a:off x="3989936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4" name="Freeform 10084"/>
          <p:cNvSpPr/>
          <p:nvPr/>
        </p:nvSpPr>
        <p:spPr>
          <a:xfrm rot="0" flipH="0" flipV="0">
            <a:off x="4081834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5" name="Freeform 10085"/>
          <p:cNvSpPr/>
          <p:nvPr/>
        </p:nvSpPr>
        <p:spPr>
          <a:xfrm rot="0" flipH="0" flipV="0">
            <a:off x="4171597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6" name="Freeform 10086"/>
          <p:cNvSpPr/>
          <p:nvPr/>
        </p:nvSpPr>
        <p:spPr>
          <a:xfrm rot="0" flipH="0" flipV="0">
            <a:off x="4259836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7" name="Freeform 10087"/>
          <p:cNvSpPr/>
          <p:nvPr/>
        </p:nvSpPr>
        <p:spPr>
          <a:xfrm rot="0" flipH="0" flipV="0">
            <a:off x="4335732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8" name="Freeform 10088"/>
          <p:cNvSpPr/>
          <p:nvPr/>
        </p:nvSpPr>
        <p:spPr>
          <a:xfrm rot="0" flipH="0" flipV="0">
            <a:off x="4402026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9" name="Freeform 10089"/>
          <p:cNvSpPr/>
          <p:nvPr/>
        </p:nvSpPr>
        <p:spPr>
          <a:xfrm rot="0" flipH="0" flipV="0">
            <a:off x="4484779" y="24896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0" name="Freeform 10090"/>
          <p:cNvSpPr/>
          <p:nvPr/>
        </p:nvSpPr>
        <p:spPr>
          <a:xfrm rot="0" flipH="0" flipV="0">
            <a:off x="4625140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1" name="Freeform 10091"/>
          <p:cNvSpPr/>
          <p:nvPr/>
        </p:nvSpPr>
        <p:spPr>
          <a:xfrm rot="0" flipH="0" flipV="0">
            <a:off x="4717341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2" name="Freeform 10092"/>
          <p:cNvSpPr/>
          <p:nvPr/>
        </p:nvSpPr>
        <p:spPr>
          <a:xfrm rot="0" flipH="0" flipV="0">
            <a:off x="4811677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3" name="Freeform 10093"/>
          <p:cNvSpPr/>
          <p:nvPr/>
        </p:nvSpPr>
        <p:spPr>
          <a:xfrm rot="0" flipH="0" flipV="0">
            <a:off x="2836116" y="26706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4" name="Freeform 10094"/>
          <p:cNvSpPr/>
          <p:nvPr/>
        </p:nvSpPr>
        <p:spPr>
          <a:xfrm rot="0" flipH="0" flipV="0">
            <a:off x="2976476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5" name="Freeform 10095"/>
          <p:cNvSpPr/>
          <p:nvPr/>
        </p:nvSpPr>
        <p:spPr>
          <a:xfrm rot="0" flipH="0" flipV="0">
            <a:off x="3064563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6" name="Freeform 10096"/>
          <p:cNvSpPr/>
          <p:nvPr/>
        </p:nvSpPr>
        <p:spPr>
          <a:xfrm rot="0" flipH="0" flipV="0">
            <a:off x="3148536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7" name="Freeform 10097"/>
          <p:cNvSpPr/>
          <p:nvPr/>
        </p:nvSpPr>
        <p:spPr>
          <a:xfrm rot="0" flipH="0" flipV="0">
            <a:off x="3228546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8" name="Freeform 10098"/>
          <p:cNvSpPr/>
          <p:nvPr/>
        </p:nvSpPr>
        <p:spPr>
          <a:xfrm rot="0" flipH="0" flipV="0">
            <a:off x="3308403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9" name="Freeform 10099"/>
          <p:cNvSpPr/>
          <p:nvPr/>
        </p:nvSpPr>
        <p:spPr>
          <a:xfrm rot="0" flipH="0" flipV="0">
            <a:off x="3432457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0" name="Freeform 10100"/>
          <p:cNvSpPr/>
          <p:nvPr/>
        </p:nvSpPr>
        <p:spPr>
          <a:xfrm rot="0" flipH="0" flipV="0">
            <a:off x="3524659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1" name="Freeform 10101"/>
          <p:cNvSpPr/>
          <p:nvPr/>
        </p:nvSpPr>
        <p:spPr>
          <a:xfrm rot="0" flipH="0" flipV="0">
            <a:off x="3612899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2" name="Freeform 10102"/>
          <p:cNvSpPr/>
          <p:nvPr/>
        </p:nvSpPr>
        <p:spPr>
          <a:xfrm rot="0" flipH="0" flipV="0">
            <a:off x="3697785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3" name="Freeform 10103"/>
          <p:cNvSpPr/>
          <p:nvPr/>
        </p:nvSpPr>
        <p:spPr>
          <a:xfrm rot="0" flipH="0" flipV="0">
            <a:off x="3736800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4" name="Freeform 10104"/>
          <p:cNvSpPr/>
          <p:nvPr/>
        </p:nvSpPr>
        <p:spPr>
          <a:xfrm rot="0" flipH="0" flipV="0">
            <a:off x="3822601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5" name="Freeform 10105"/>
          <p:cNvSpPr/>
          <p:nvPr/>
        </p:nvSpPr>
        <p:spPr>
          <a:xfrm rot="0" flipH="0" flipV="0">
            <a:off x="3950617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6" name="Freeform 10106"/>
          <p:cNvSpPr/>
          <p:nvPr/>
        </p:nvSpPr>
        <p:spPr>
          <a:xfrm rot="0" flipH="0" flipV="0">
            <a:off x="4023769" y="267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7" name="Freeform 10107"/>
          <p:cNvSpPr/>
          <p:nvPr/>
        </p:nvSpPr>
        <p:spPr>
          <a:xfrm rot="0" flipH="0" flipV="0">
            <a:off x="4106675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8" name="Freeform 10108"/>
          <p:cNvSpPr/>
          <p:nvPr/>
        </p:nvSpPr>
        <p:spPr>
          <a:xfrm rot="0" flipH="0" flipV="0">
            <a:off x="4196743" y="2671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9" name="Freeform 10109"/>
          <p:cNvSpPr/>
          <p:nvPr/>
        </p:nvSpPr>
        <p:spPr>
          <a:xfrm rot="0" flipH="0" flipV="0">
            <a:off x="4251759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0" name="Freeform 10110"/>
          <p:cNvSpPr/>
          <p:nvPr/>
        </p:nvSpPr>
        <p:spPr>
          <a:xfrm rot="0" flipH="0" flipV="0">
            <a:off x="4337561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1" name="Freeform 10111"/>
          <p:cNvSpPr/>
          <p:nvPr/>
        </p:nvSpPr>
        <p:spPr>
          <a:xfrm rot="0" flipH="0" flipV="0">
            <a:off x="4422142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2" name="Freeform 10112"/>
          <p:cNvSpPr/>
          <p:nvPr/>
        </p:nvSpPr>
        <p:spPr>
          <a:xfrm rot="0" flipH="0" flipV="0">
            <a:off x="4461157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3" name="Freeform 10113"/>
          <p:cNvSpPr/>
          <p:nvPr/>
        </p:nvSpPr>
        <p:spPr>
          <a:xfrm rot="0" flipH="0" flipV="0">
            <a:off x="4546958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4" name="Freeform 10114"/>
          <p:cNvSpPr/>
          <p:nvPr/>
        </p:nvSpPr>
        <p:spPr>
          <a:xfrm rot="0" flipH="0" flipV="0">
            <a:off x="4628035" y="27306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5" name="Freeform 10115"/>
          <p:cNvSpPr/>
          <p:nvPr/>
        </p:nvSpPr>
        <p:spPr>
          <a:xfrm rot="0" flipH="0" flipV="0">
            <a:off x="4693567" y="2649572"/>
            <a:ext cx="131826" cy="95707"/>
          </a:xfrm>
          <a:custGeom>
            <a:pathLst>
              <a:path w="10985500" h="7975600">
                <a:moveTo>
                  <a:pt x="0" y="0"/>
                </a:moveTo>
                <a:lnTo>
                  <a:pt x="1117600" y="0"/>
                </a:lnTo>
                <a:lnTo>
                  <a:pt x="3187700" y="7099300"/>
                </a:lnTo>
                <a:lnTo>
                  <a:pt x="2895600" y="7099300"/>
                </a:lnTo>
                <a:lnTo>
                  <a:pt x="5016500" y="825500"/>
                </a:lnTo>
                <a:lnTo>
                  <a:pt x="5689600" y="825500"/>
                </a:lnTo>
                <a:lnTo>
                  <a:pt x="7785100" y="7048500"/>
                </a:lnTo>
                <a:lnTo>
                  <a:pt x="7505700" y="7048500"/>
                </a:lnTo>
                <a:lnTo>
                  <a:pt x="9880600" y="0"/>
                </a:lnTo>
                <a:lnTo>
                  <a:pt x="10985500" y="0"/>
                </a:lnTo>
                <a:lnTo>
                  <a:pt x="8166100" y="7975600"/>
                </a:lnTo>
                <a:lnTo>
                  <a:pt x="7124700" y="7975600"/>
                </a:lnTo>
                <a:lnTo>
                  <a:pt x="5283200" y="2565400"/>
                </a:lnTo>
                <a:lnTo>
                  <a:pt x="5473700" y="2565400"/>
                </a:lnTo>
                <a:lnTo>
                  <a:pt x="3568700" y="7975600"/>
                </a:lnTo>
                <a:lnTo>
                  <a:pt x="2527300" y="7975600"/>
                </a:lnTo>
                <a:close/>
                <a:moveTo>
                  <a:pt x="77978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6" name="Freeform 10116"/>
          <p:cNvSpPr/>
          <p:nvPr/>
        </p:nvSpPr>
        <p:spPr>
          <a:xfrm rot="0" flipH="0" flipV="0">
            <a:off x="4833470" y="26957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7" name="Freeform 10117"/>
          <p:cNvSpPr/>
          <p:nvPr/>
        </p:nvSpPr>
        <p:spPr>
          <a:xfrm rot="0" flipH="0" flipV="0">
            <a:off x="4903727" y="26402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8" name="Freeform 10118"/>
          <p:cNvSpPr/>
          <p:nvPr/>
        </p:nvSpPr>
        <p:spPr>
          <a:xfrm rot="0" flipH="0" flipV="0">
            <a:off x="4973678" y="2670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9" name="Rectangle 10119"/>
          <p:cNvSpPr/>
          <p:nvPr/>
        </p:nvSpPr>
        <p:spPr>
          <a:xfrm rot="0" flipH="0" flipV="0">
            <a:off x="2820723" y="2750873"/>
            <a:ext cx="2507132" cy="1118660"/>
          </a:xfrm>
          <a:prstGeom prst="rect">
            <a:avLst/>
          </a:prstGeom>
        </p:spPr>
      </p:sp>
      <p:sp>
        <p:nvSpPr>
          <p:cNvPr id="10120" name="Freeform 10120"/>
          <p:cNvSpPr/>
          <p:nvPr/>
        </p:nvSpPr>
        <p:spPr>
          <a:xfrm rot="0" flipH="0" flipV="0">
            <a:off x="2831849" y="2830547"/>
            <a:ext cx="70256" cy="95707"/>
          </a:xfrm>
          <a:custGeom>
            <a:pathLst>
              <a:path w="5854700" h="7975600">
                <a:moveTo>
                  <a:pt x="0" y="7975600"/>
                </a:moveTo>
                <a:lnTo>
                  <a:pt x="0" y="7086600"/>
                </a:lnTo>
                <a:lnTo>
                  <a:pt x="4889500" y="571500"/>
                </a:lnTo>
                <a:lnTo>
                  <a:pt x="4889500" y="939800"/>
                </a:lnTo>
                <a:lnTo>
                  <a:pt x="0" y="901700"/>
                </a:lnTo>
                <a:lnTo>
                  <a:pt x="0" y="0"/>
                </a:lnTo>
                <a:lnTo>
                  <a:pt x="5854700" y="0"/>
                </a:lnTo>
                <a:lnTo>
                  <a:pt x="5854700" y="889000"/>
                </a:lnTo>
                <a:lnTo>
                  <a:pt x="1117600" y="7200900"/>
                </a:lnTo>
                <a:lnTo>
                  <a:pt x="1041400" y="7035800"/>
                </a:lnTo>
                <a:lnTo>
                  <a:pt x="5854700" y="7073900"/>
                </a:lnTo>
                <a:lnTo>
                  <a:pt x="5854700" y="7975600"/>
                </a:lnTo>
                <a:close/>
                <a:moveTo>
                  <a:pt x="-927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1" name="Freeform 10121"/>
          <p:cNvSpPr/>
          <p:nvPr/>
        </p:nvSpPr>
        <p:spPr>
          <a:xfrm rot="0" flipH="0" flipV="0">
            <a:off x="2916583" y="287672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2" name="Freeform 10122"/>
          <p:cNvSpPr/>
          <p:nvPr/>
        </p:nvSpPr>
        <p:spPr>
          <a:xfrm rot="0" flipH="0" flipV="0">
            <a:off x="2979220" y="282231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3" name="Freeform 10123"/>
          <p:cNvSpPr/>
          <p:nvPr/>
        </p:nvSpPr>
        <p:spPr>
          <a:xfrm rot="0" flipH="0" flipV="0">
            <a:off x="3061820" y="2851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4" name="Freeform 10124"/>
          <p:cNvSpPr/>
          <p:nvPr/>
        </p:nvSpPr>
        <p:spPr>
          <a:xfrm rot="0" flipH="0" flipV="0">
            <a:off x="3146555" y="28515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5" name="Freeform 10125"/>
          <p:cNvSpPr/>
          <p:nvPr/>
        </p:nvSpPr>
        <p:spPr>
          <a:xfrm rot="0" flipH="0" flipV="0">
            <a:off x="3225041" y="2851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6" name="Freeform 10126"/>
          <p:cNvSpPr/>
          <p:nvPr/>
        </p:nvSpPr>
        <p:spPr>
          <a:xfrm rot="0" flipH="0" flipV="0">
            <a:off x="3315871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7" name="Freeform 10127"/>
          <p:cNvSpPr/>
          <p:nvPr/>
        </p:nvSpPr>
        <p:spPr>
          <a:xfrm rot="0" flipH="0" flipV="0">
            <a:off x="3406549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8" name="Freeform 10128"/>
          <p:cNvSpPr/>
          <p:nvPr/>
        </p:nvSpPr>
        <p:spPr>
          <a:xfrm rot="0" flipH="0" flipV="0">
            <a:off x="3445564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9" name="Freeform 10129"/>
          <p:cNvSpPr/>
          <p:nvPr/>
        </p:nvSpPr>
        <p:spPr>
          <a:xfrm rot="0" flipH="0" flipV="0">
            <a:off x="3531364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0" name="Freeform 10130"/>
          <p:cNvSpPr/>
          <p:nvPr/>
        </p:nvSpPr>
        <p:spPr>
          <a:xfrm rot="0" flipH="0" flipV="0">
            <a:off x="3612442" y="29116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1" name="Freeform 10131"/>
          <p:cNvSpPr/>
          <p:nvPr/>
        </p:nvSpPr>
        <p:spPr>
          <a:xfrm rot="0" flipH="0" flipV="0">
            <a:off x="3662733" y="2821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2" name="Freeform 10132"/>
          <p:cNvSpPr/>
          <p:nvPr/>
        </p:nvSpPr>
        <p:spPr>
          <a:xfrm rot="0" flipH="0" flipV="0">
            <a:off x="3732685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3" name="Freeform 10133"/>
          <p:cNvSpPr/>
          <p:nvPr/>
        </p:nvSpPr>
        <p:spPr>
          <a:xfrm rot="0" flipH="0" flipV="0">
            <a:off x="3856738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4" name="Freeform 10134"/>
          <p:cNvSpPr/>
          <p:nvPr/>
        </p:nvSpPr>
        <p:spPr>
          <a:xfrm rot="0" flipH="0" flipV="0">
            <a:off x="3948941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5" name="Freeform 10135"/>
          <p:cNvSpPr/>
          <p:nvPr/>
        </p:nvSpPr>
        <p:spPr>
          <a:xfrm rot="0" flipH="0" flipV="0">
            <a:off x="4037180" y="28515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6" name="Freeform 10136"/>
          <p:cNvSpPr/>
          <p:nvPr/>
        </p:nvSpPr>
        <p:spPr>
          <a:xfrm rot="0" flipH="0" flipV="0">
            <a:off x="4122067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7" name="Freeform 10137"/>
          <p:cNvSpPr/>
          <p:nvPr/>
        </p:nvSpPr>
        <p:spPr>
          <a:xfrm rot="0" flipH="0" flipV="0">
            <a:off x="4161082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8" name="Freeform 10138"/>
          <p:cNvSpPr/>
          <p:nvPr/>
        </p:nvSpPr>
        <p:spPr>
          <a:xfrm rot="0" flipH="0" flipV="0">
            <a:off x="4246882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9" name="Freeform 10139"/>
          <p:cNvSpPr/>
          <p:nvPr/>
        </p:nvSpPr>
        <p:spPr>
          <a:xfrm rot="0" flipH="0" flipV="0">
            <a:off x="4374899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0" name="Freeform 10140"/>
          <p:cNvSpPr/>
          <p:nvPr/>
        </p:nvSpPr>
        <p:spPr>
          <a:xfrm rot="0" flipH="0" flipV="0">
            <a:off x="4459176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1" name="Freeform 10141"/>
          <p:cNvSpPr/>
          <p:nvPr/>
        </p:nvSpPr>
        <p:spPr>
          <a:xfrm rot="0" flipH="0" flipV="0">
            <a:off x="4542843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2" name="Freeform 10142"/>
          <p:cNvSpPr/>
          <p:nvPr/>
        </p:nvSpPr>
        <p:spPr>
          <a:xfrm rot="0" flipH="0" flipV="0">
            <a:off x="4626968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3" name="Freeform 10143"/>
          <p:cNvSpPr/>
          <p:nvPr/>
        </p:nvSpPr>
        <p:spPr>
          <a:xfrm rot="0" flipH="0" flipV="0">
            <a:off x="4694481" y="2852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4" name="Freeform 10144"/>
          <p:cNvSpPr/>
          <p:nvPr/>
        </p:nvSpPr>
        <p:spPr>
          <a:xfrm rot="0" flipH="0" flipV="0">
            <a:off x="4748279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5" name="Freeform 10145"/>
          <p:cNvSpPr/>
          <p:nvPr/>
        </p:nvSpPr>
        <p:spPr>
          <a:xfrm rot="0" flipH="0" flipV="0">
            <a:off x="4793694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6" name="Freeform 10146"/>
          <p:cNvSpPr/>
          <p:nvPr/>
        </p:nvSpPr>
        <p:spPr>
          <a:xfrm rot="0" flipH="0" flipV="0">
            <a:off x="4840328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7" name="Freeform 10147"/>
          <p:cNvSpPr/>
          <p:nvPr/>
        </p:nvSpPr>
        <p:spPr>
          <a:xfrm rot="0" flipH="0" flipV="0">
            <a:off x="4924606" y="2851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8" name="Freeform 10148"/>
          <p:cNvSpPr/>
          <p:nvPr/>
        </p:nvSpPr>
        <p:spPr>
          <a:xfrm rot="0" flipH="0" flipV="0">
            <a:off x="4986937" y="2821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9" name="Freeform 10149"/>
          <p:cNvSpPr/>
          <p:nvPr/>
        </p:nvSpPr>
        <p:spPr>
          <a:xfrm rot="0" flipH="0" flipV="0">
            <a:off x="5055517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0" name="Freeform 10150"/>
          <p:cNvSpPr/>
          <p:nvPr/>
        </p:nvSpPr>
        <p:spPr>
          <a:xfrm rot="0" flipH="0" flipV="0">
            <a:off x="5141319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1" name="Freeform 10151"/>
          <p:cNvSpPr/>
          <p:nvPr/>
        </p:nvSpPr>
        <p:spPr>
          <a:xfrm rot="0" flipH="0" flipV="0">
            <a:off x="2828496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2" name="Freeform 10152"/>
          <p:cNvSpPr/>
          <p:nvPr/>
        </p:nvSpPr>
        <p:spPr>
          <a:xfrm rot="0" flipH="0" flipV="0">
            <a:off x="2919326" y="30032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3" name="Freeform 10153"/>
          <p:cNvSpPr/>
          <p:nvPr/>
        </p:nvSpPr>
        <p:spPr>
          <a:xfrm rot="0" flipH="0" flipV="0">
            <a:off x="2954378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4" name="Freeform 10154"/>
          <p:cNvSpPr/>
          <p:nvPr/>
        </p:nvSpPr>
        <p:spPr>
          <a:xfrm rot="0" flipH="0" flipV="0">
            <a:off x="3040179" y="3032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5" name="Freeform 10155"/>
          <p:cNvSpPr/>
          <p:nvPr/>
        </p:nvSpPr>
        <p:spPr>
          <a:xfrm rot="0" flipH="0" flipV="0">
            <a:off x="3176425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6" name="Freeform 10156"/>
          <p:cNvSpPr/>
          <p:nvPr/>
        </p:nvSpPr>
        <p:spPr>
          <a:xfrm rot="0" flipH="0" flipV="0">
            <a:off x="3260397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7" name="Freeform 10157"/>
          <p:cNvSpPr/>
          <p:nvPr/>
        </p:nvSpPr>
        <p:spPr>
          <a:xfrm rot="0" flipH="0" flipV="0">
            <a:off x="3340407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8" name="Freeform 10158"/>
          <p:cNvSpPr/>
          <p:nvPr/>
        </p:nvSpPr>
        <p:spPr>
          <a:xfrm rot="0" flipH="0" flipV="0">
            <a:off x="3420265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9" name="Freeform 10159"/>
          <p:cNvSpPr/>
          <p:nvPr/>
        </p:nvSpPr>
        <p:spPr>
          <a:xfrm rot="0" flipH="0" flipV="0">
            <a:off x="3502714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0" name="Freeform 10160"/>
          <p:cNvSpPr/>
          <p:nvPr/>
        </p:nvSpPr>
        <p:spPr>
          <a:xfrm rot="0" flipH="0" flipV="0">
            <a:off x="3593544" y="30032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1" name="Freeform 10161"/>
          <p:cNvSpPr/>
          <p:nvPr/>
        </p:nvSpPr>
        <p:spPr>
          <a:xfrm rot="0" flipH="0" flipV="0">
            <a:off x="3628596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2" name="Freeform 10162"/>
          <p:cNvSpPr/>
          <p:nvPr/>
        </p:nvSpPr>
        <p:spPr>
          <a:xfrm rot="0" flipH="0" flipV="0">
            <a:off x="3719426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3" name="Freeform 10163"/>
          <p:cNvSpPr/>
          <p:nvPr/>
        </p:nvSpPr>
        <p:spPr>
          <a:xfrm rot="0" flipH="0" flipV="0">
            <a:off x="3839822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4" name="Freeform 10164"/>
          <p:cNvSpPr/>
          <p:nvPr/>
        </p:nvSpPr>
        <p:spPr>
          <a:xfrm rot="0" flipH="0" flipV="0">
            <a:off x="3925623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5" name="Freeform 10165"/>
          <p:cNvSpPr/>
          <p:nvPr/>
        </p:nvSpPr>
        <p:spPr>
          <a:xfrm rot="0" flipH="0" flipV="0">
            <a:off x="4017520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6" name="Freeform 10166"/>
          <p:cNvSpPr/>
          <p:nvPr/>
        </p:nvSpPr>
        <p:spPr>
          <a:xfrm rot="0" flipH="0" flipV="0">
            <a:off x="4101798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7" name="Freeform 10167"/>
          <p:cNvSpPr/>
          <p:nvPr/>
        </p:nvSpPr>
        <p:spPr>
          <a:xfrm rot="0" flipH="0" flipV="0">
            <a:off x="4187599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8" name="Freeform 10168"/>
          <p:cNvSpPr/>
          <p:nvPr/>
        </p:nvSpPr>
        <p:spPr>
          <a:xfrm rot="0" flipH="0" flipV="0">
            <a:off x="4315615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9" name="Freeform 10169"/>
          <p:cNvSpPr/>
          <p:nvPr/>
        </p:nvSpPr>
        <p:spPr>
          <a:xfrm rot="0" flipH="0" flipV="0">
            <a:off x="4393796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0" name="Freeform 10170"/>
          <p:cNvSpPr/>
          <p:nvPr/>
        </p:nvSpPr>
        <p:spPr>
          <a:xfrm rot="0" flipH="0" flipV="0">
            <a:off x="4484627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1" name="Freeform 10171"/>
          <p:cNvSpPr/>
          <p:nvPr/>
        </p:nvSpPr>
        <p:spPr>
          <a:xfrm rot="0" flipH="0" flipV="0">
            <a:off x="4562808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2" name="Freeform 10172"/>
          <p:cNvSpPr/>
          <p:nvPr/>
        </p:nvSpPr>
        <p:spPr>
          <a:xfrm rot="0" flipH="0" flipV="0">
            <a:off x="4640989" y="303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3" name="Freeform 10173"/>
          <p:cNvSpPr/>
          <p:nvPr/>
        </p:nvSpPr>
        <p:spPr>
          <a:xfrm rot="0" flipH="0" flipV="0">
            <a:off x="4726790" y="30032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4" name="Freeform 10174"/>
          <p:cNvSpPr/>
          <p:nvPr/>
        </p:nvSpPr>
        <p:spPr>
          <a:xfrm rot="0" flipH="0" flipV="0">
            <a:off x="4769462" y="30032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5" name="Freeform 10175"/>
          <p:cNvSpPr/>
          <p:nvPr/>
        </p:nvSpPr>
        <p:spPr>
          <a:xfrm rot="0" flipH="0" flipV="0">
            <a:off x="4810915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6" name="Freeform 10176"/>
          <p:cNvSpPr/>
          <p:nvPr/>
        </p:nvSpPr>
        <p:spPr>
          <a:xfrm rot="0" flipH="0" flipV="0">
            <a:off x="4851453" y="303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7" name="Freeform 10177"/>
          <p:cNvSpPr/>
          <p:nvPr/>
        </p:nvSpPr>
        <p:spPr>
          <a:xfrm rot="0" flipH="0" flipV="0">
            <a:off x="4927348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8" name="Freeform 10178"/>
          <p:cNvSpPr/>
          <p:nvPr/>
        </p:nvSpPr>
        <p:spPr>
          <a:xfrm rot="0" flipH="0" flipV="0">
            <a:off x="4988613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9" name="Freeform 10179"/>
          <p:cNvSpPr/>
          <p:nvPr/>
        </p:nvSpPr>
        <p:spPr>
          <a:xfrm rot="0" flipH="0" flipV="0">
            <a:off x="2836116" y="31842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0" name="Freeform 10180"/>
          <p:cNvSpPr/>
          <p:nvPr/>
        </p:nvSpPr>
        <p:spPr>
          <a:xfrm rot="0" flipH="0" flipV="0">
            <a:off x="2921765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1" name="Freeform 10181"/>
          <p:cNvSpPr/>
          <p:nvPr/>
        </p:nvSpPr>
        <p:spPr>
          <a:xfrm rot="0" flipH="0" flipV="0">
            <a:off x="2999184" y="3215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2" name="Freeform 10182"/>
          <p:cNvSpPr/>
          <p:nvPr/>
        </p:nvSpPr>
        <p:spPr>
          <a:xfrm rot="0" flipH="0" flipV="0">
            <a:off x="3082089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3" name="Freeform 10183"/>
          <p:cNvSpPr/>
          <p:nvPr/>
        </p:nvSpPr>
        <p:spPr>
          <a:xfrm rot="0" flipH="0" flipV="0">
            <a:off x="3170939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4" name="Freeform 10184"/>
          <p:cNvSpPr/>
          <p:nvPr/>
        </p:nvSpPr>
        <p:spPr>
          <a:xfrm rot="0" flipH="0" flipV="0">
            <a:off x="3217573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5" name="Freeform 10185"/>
          <p:cNvSpPr/>
          <p:nvPr/>
        </p:nvSpPr>
        <p:spPr>
          <a:xfrm rot="0" flipH="0" flipV="0">
            <a:off x="3299259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6" name="Freeform 10186"/>
          <p:cNvSpPr/>
          <p:nvPr/>
        </p:nvSpPr>
        <p:spPr>
          <a:xfrm rot="0" flipH="0" flipV="0">
            <a:off x="3359153" y="3213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7" name="Freeform 10187"/>
          <p:cNvSpPr/>
          <p:nvPr/>
        </p:nvSpPr>
        <p:spPr>
          <a:xfrm rot="0" flipH="0" flipV="0">
            <a:off x="3443735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8" name="Freeform 10188"/>
          <p:cNvSpPr/>
          <p:nvPr/>
        </p:nvSpPr>
        <p:spPr>
          <a:xfrm rot="0" flipH="0" flipV="0">
            <a:off x="3522983" y="32723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9" name="Freeform 10189"/>
          <p:cNvSpPr/>
          <p:nvPr/>
        </p:nvSpPr>
        <p:spPr>
          <a:xfrm rot="0" flipH="0" flipV="0">
            <a:off x="3596897" y="3192497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0" name="Freeform 10190"/>
          <p:cNvSpPr/>
          <p:nvPr/>
        </p:nvSpPr>
        <p:spPr>
          <a:xfrm rot="0" flipH="0" flipV="0">
            <a:off x="3682698" y="3213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1" name="Freeform 10191"/>
          <p:cNvSpPr/>
          <p:nvPr/>
        </p:nvSpPr>
        <p:spPr>
          <a:xfrm rot="0" flipH="0" flipV="0">
            <a:off x="3736495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2" name="Freeform 10192"/>
          <p:cNvSpPr/>
          <p:nvPr/>
        </p:nvSpPr>
        <p:spPr>
          <a:xfrm rot="0" flipH="0" flipV="0">
            <a:off x="3772919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3" name="Freeform 10193"/>
          <p:cNvSpPr/>
          <p:nvPr/>
        </p:nvSpPr>
        <p:spPr>
          <a:xfrm rot="0" flipH="0" flipV="0">
            <a:off x="3824125" y="32153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4" name="Freeform 10194"/>
          <p:cNvSpPr/>
          <p:nvPr/>
        </p:nvSpPr>
        <p:spPr>
          <a:xfrm rot="0" flipH="0" flipV="0">
            <a:off x="3910079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5" name="Freeform 10195"/>
          <p:cNvSpPr/>
          <p:nvPr/>
        </p:nvSpPr>
        <p:spPr>
          <a:xfrm rot="0" flipH="0" flipV="0">
            <a:off x="3950617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6" name="Freeform 10196"/>
          <p:cNvSpPr/>
          <p:nvPr/>
        </p:nvSpPr>
        <p:spPr>
          <a:xfrm rot="0" flipH="0" flipV="0">
            <a:off x="4036723" y="32135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7" name="Freeform 10197"/>
          <p:cNvSpPr/>
          <p:nvPr/>
        </p:nvSpPr>
        <p:spPr>
          <a:xfrm rot="0" flipH="0" flipV="0">
            <a:off x="4172968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8" name="Freeform 10198"/>
          <p:cNvSpPr/>
          <p:nvPr/>
        </p:nvSpPr>
        <p:spPr>
          <a:xfrm rot="0" flipH="0" flipV="0">
            <a:off x="4261818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9" name="Freeform 10199"/>
          <p:cNvSpPr/>
          <p:nvPr/>
        </p:nvSpPr>
        <p:spPr>
          <a:xfrm rot="0" flipH="0" flipV="0">
            <a:off x="4308452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0" name="Freeform 10200"/>
          <p:cNvSpPr/>
          <p:nvPr/>
        </p:nvSpPr>
        <p:spPr>
          <a:xfrm rot="0" flipH="0" flipV="0">
            <a:off x="4399130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1" name="Freeform 10201"/>
          <p:cNvSpPr/>
          <p:nvPr/>
        </p:nvSpPr>
        <p:spPr>
          <a:xfrm rot="0" flipH="0" flipV="0">
            <a:off x="4445765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2" name="Freeform 10202"/>
          <p:cNvSpPr/>
          <p:nvPr/>
        </p:nvSpPr>
        <p:spPr>
          <a:xfrm rot="0" flipH="0" flipV="0">
            <a:off x="4527451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3" name="Freeform 10203"/>
          <p:cNvSpPr/>
          <p:nvPr/>
        </p:nvSpPr>
        <p:spPr>
          <a:xfrm rot="0" flipH="0" flipV="0">
            <a:off x="4588716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4" name="Freeform 10204"/>
          <p:cNvSpPr/>
          <p:nvPr/>
        </p:nvSpPr>
        <p:spPr>
          <a:xfrm rot="0" flipH="0" flipV="0">
            <a:off x="4714903" y="3192497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5" name="Freeform 10205"/>
          <p:cNvSpPr/>
          <p:nvPr/>
        </p:nvSpPr>
        <p:spPr>
          <a:xfrm rot="0" flipH="0" flipV="0">
            <a:off x="4815487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6" name="Freeform 10206"/>
          <p:cNvSpPr/>
          <p:nvPr/>
        </p:nvSpPr>
        <p:spPr>
          <a:xfrm rot="0" flipH="0" flipV="0">
            <a:off x="4851149" y="32013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7" name="Freeform 10207"/>
          <p:cNvSpPr/>
          <p:nvPr/>
        </p:nvSpPr>
        <p:spPr>
          <a:xfrm rot="0" flipH="0" flipV="0">
            <a:off x="4937102" y="32013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8" name="Freeform 10208"/>
          <p:cNvSpPr/>
          <p:nvPr/>
        </p:nvSpPr>
        <p:spPr>
          <a:xfrm rot="0" flipH="0" flipV="0">
            <a:off x="5027933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9" name="Freeform 10209"/>
          <p:cNvSpPr/>
          <p:nvPr/>
        </p:nvSpPr>
        <p:spPr>
          <a:xfrm rot="0" flipH="0" flipV="0">
            <a:off x="5112820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0" name="Freeform 10210"/>
          <p:cNvSpPr/>
          <p:nvPr/>
        </p:nvSpPr>
        <p:spPr>
          <a:xfrm rot="0" flipH="0" flipV="0">
            <a:off x="5159454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1" name="Freeform 10211"/>
          <p:cNvSpPr/>
          <p:nvPr/>
        </p:nvSpPr>
        <p:spPr>
          <a:xfrm rot="0" flipH="0" flipV="0">
            <a:off x="2836116" y="33652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2" name="Freeform 10212"/>
          <p:cNvSpPr/>
          <p:nvPr/>
        </p:nvSpPr>
        <p:spPr>
          <a:xfrm rot="0" flipH="0" flipV="0">
            <a:off x="2918717" y="339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3" name="Freeform 10213"/>
          <p:cNvSpPr/>
          <p:nvPr/>
        </p:nvSpPr>
        <p:spPr>
          <a:xfrm rot="0" flipH="0" flipV="0">
            <a:off x="3003451" y="339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4" name="Freeform 10214"/>
          <p:cNvSpPr/>
          <p:nvPr/>
        </p:nvSpPr>
        <p:spPr>
          <a:xfrm rot="0" flipH="0" flipV="0">
            <a:off x="3081937" y="339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5" name="Freeform 10215"/>
          <p:cNvSpPr/>
          <p:nvPr/>
        </p:nvSpPr>
        <p:spPr>
          <a:xfrm rot="0" flipH="0" flipV="0">
            <a:off x="3172767" y="339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6" name="Freeform 10216"/>
          <p:cNvSpPr/>
          <p:nvPr/>
        </p:nvSpPr>
        <p:spPr>
          <a:xfrm rot="0" flipH="0" flipV="0">
            <a:off x="3263445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7" name="Freeform 10217"/>
          <p:cNvSpPr/>
          <p:nvPr/>
        </p:nvSpPr>
        <p:spPr>
          <a:xfrm rot="0" flipH="0" flipV="0">
            <a:off x="3310080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8" name="Freeform 10218"/>
          <p:cNvSpPr/>
          <p:nvPr/>
        </p:nvSpPr>
        <p:spPr>
          <a:xfrm rot="0" flipH="0" flipV="0">
            <a:off x="3352752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9" name="Freeform 10219"/>
          <p:cNvSpPr/>
          <p:nvPr/>
        </p:nvSpPr>
        <p:spPr>
          <a:xfrm rot="0" flipH="0" flipV="0">
            <a:off x="3387804" y="3394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0" name="Freeform 10220"/>
          <p:cNvSpPr/>
          <p:nvPr/>
        </p:nvSpPr>
        <p:spPr>
          <a:xfrm rot="0" flipH="0" flipV="0">
            <a:off x="3462784" y="34545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1" name="Freeform 10221"/>
          <p:cNvSpPr/>
          <p:nvPr/>
        </p:nvSpPr>
        <p:spPr>
          <a:xfrm rot="0" flipH="0" flipV="0">
            <a:off x="3513077" y="3364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2" name="Freeform 10222"/>
          <p:cNvSpPr/>
          <p:nvPr/>
        </p:nvSpPr>
        <p:spPr>
          <a:xfrm rot="0" flipH="0" flipV="0">
            <a:off x="3581657" y="3394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3" name="Freeform 10223"/>
          <p:cNvSpPr/>
          <p:nvPr/>
        </p:nvSpPr>
        <p:spPr>
          <a:xfrm rot="0" flipH="0" flipV="0">
            <a:off x="3672487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4" name="Freeform 10224"/>
          <p:cNvSpPr/>
          <p:nvPr/>
        </p:nvSpPr>
        <p:spPr>
          <a:xfrm rot="0" flipH="0" flipV="0">
            <a:off x="3752040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5" name="Freeform 10225"/>
          <p:cNvSpPr/>
          <p:nvPr/>
        </p:nvSpPr>
        <p:spPr>
          <a:xfrm rot="0" flipH="0" flipV="0">
            <a:off x="3878227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6" name="Freeform 10226"/>
          <p:cNvSpPr/>
          <p:nvPr/>
        </p:nvSpPr>
        <p:spPr>
          <a:xfrm rot="0" flipH="0" flipV="0">
            <a:off x="3956408" y="3394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7" name="Freeform 10227"/>
          <p:cNvSpPr/>
          <p:nvPr/>
        </p:nvSpPr>
        <p:spPr>
          <a:xfrm rot="0" flipH="0" flipV="0">
            <a:off x="4042210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8" name="Freeform 10228"/>
          <p:cNvSpPr/>
          <p:nvPr/>
        </p:nvSpPr>
        <p:spPr>
          <a:xfrm rot="0" flipH="0" flipV="0">
            <a:off x="4121915" y="339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9" name="Freeform 10229"/>
          <p:cNvSpPr/>
          <p:nvPr/>
        </p:nvSpPr>
        <p:spPr>
          <a:xfrm rot="0" flipH="0" flipV="0">
            <a:off x="4206801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0" name="Freeform 10230"/>
          <p:cNvSpPr/>
          <p:nvPr/>
        </p:nvSpPr>
        <p:spPr>
          <a:xfrm rot="0" flipH="0" flipV="0">
            <a:off x="4243225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1" name="Freeform 10231"/>
          <p:cNvSpPr/>
          <p:nvPr/>
        </p:nvSpPr>
        <p:spPr>
          <a:xfrm rot="0" flipH="0" flipV="0">
            <a:off x="4300527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2" name="Freeform 10232"/>
          <p:cNvSpPr/>
          <p:nvPr/>
        </p:nvSpPr>
        <p:spPr>
          <a:xfrm rot="0" flipH="0" flipV="0">
            <a:off x="4366821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3" name="Freeform 10233"/>
          <p:cNvSpPr/>
          <p:nvPr/>
        </p:nvSpPr>
        <p:spPr>
          <a:xfrm rot="0" flipH="0" flipV="0">
            <a:off x="4412237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4" name="Freeform 10234"/>
          <p:cNvSpPr/>
          <p:nvPr/>
        </p:nvSpPr>
        <p:spPr>
          <a:xfrm rot="0" flipH="0" flipV="0">
            <a:off x="4458871" y="3394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5" name="Freeform 10235"/>
          <p:cNvSpPr/>
          <p:nvPr/>
        </p:nvSpPr>
        <p:spPr>
          <a:xfrm rot="0" flipH="0" flipV="0">
            <a:off x="4579267" y="3371796"/>
            <a:ext cx="70713" cy="99212"/>
          </a:xfrm>
          <a:custGeom>
            <a:pathLst>
              <a:path w="5892800" h="8267700">
                <a:moveTo>
                  <a:pt x="3175000" y="8267700"/>
                </a:moveTo>
                <a:cubicBezTo>
                  <a:pt x="2535766" y="8267700"/>
                  <a:pt x="1978025" y="8092017"/>
                  <a:pt x="1501775" y="7740650"/>
                </a:cubicBezTo>
                <a:cubicBezTo>
                  <a:pt x="1025525" y="7389284"/>
                  <a:pt x="656166" y="6911975"/>
                  <a:pt x="393700" y="6308725"/>
                </a:cubicBezTo>
                <a:cubicBezTo>
                  <a:pt x="131233" y="5705475"/>
                  <a:pt x="0" y="5024967"/>
                  <a:pt x="0" y="4267200"/>
                </a:cubicBezTo>
                <a:cubicBezTo>
                  <a:pt x="0" y="3373967"/>
                  <a:pt x="133350" y="2608792"/>
                  <a:pt x="400050" y="1971675"/>
                </a:cubicBezTo>
                <a:cubicBezTo>
                  <a:pt x="666750" y="1334559"/>
                  <a:pt x="1047750" y="846667"/>
                  <a:pt x="1543050" y="508000"/>
                </a:cubicBezTo>
                <a:cubicBezTo>
                  <a:pt x="2038350" y="169334"/>
                  <a:pt x="2628900" y="0"/>
                  <a:pt x="3314700" y="0"/>
                </a:cubicBezTo>
                <a:cubicBezTo>
                  <a:pt x="3788833" y="0"/>
                  <a:pt x="4206875" y="89959"/>
                  <a:pt x="4568825" y="269875"/>
                </a:cubicBezTo>
                <a:cubicBezTo>
                  <a:pt x="4930775" y="449792"/>
                  <a:pt x="5220758" y="700617"/>
                  <a:pt x="5438775" y="1022350"/>
                </a:cubicBezTo>
                <a:cubicBezTo>
                  <a:pt x="5656791" y="1344084"/>
                  <a:pt x="5786966" y="1718734"/>
                  <a:pt x="5829300" y="2146300"/>
                </a:cubicBezTo>
                <a:lnTo>
                  <a:pt x="4749800" y="2146300"/>
                </a:lnTo>
                <a:cubicBezTo>
                  <a:pt x="4686300" y="1765300"/>
                  <a:pt x="4542366" y="1462617"/>
                  <a:pt x="4318000" y="1238250"/>
                </a:cubicBezTo>
                <a:cubicBezTo>
                  <a:pt x="4093633" y="1013884"/>
                  <a:pt x="3767666" y="901700"/>
                  <a:pt x="3340100" y="901700"/>
                </a:cubicBezTo>
                <a:cubicBezTo>
                  <a:pt x="2611966" y="901700"/>
                  <a:pt x="2040466" y="1216025"/>
                  <a:pt x="1625600" y="1844675"/>
                </a:cubicBezTo>
                <a:cubicBezTo>
                  <a:pt x="1210733" y="2473325"/>
                  <a:pt x="1003300" y="3331634"/>
                  <a:pt x="1003300" y="4419600"/>
                </a:cubicBezTo>
                <a:cubicBezTo>
                  <a:pt x="1003300" y="4576234"/>
                  <a:pt x="1007533" y="4757209"/>
                  <a:pt x="1016000" y="4962525"/>
                </a:cubicBezTo>
                <a:cubicBezTo>
                  <a:pt x="1024466" y="5167842"/>
                  <a:pt x="1041400" y="5359400"/>
                  <a:pt x="1066800" y="5537200"/>
                </a:cubicBezTo>
                <a:cubicBezTo>
                  <a:pt x="1104900" y="4974167"/>
                  <a:pt x="1235075" y="4530725"/>
                  <a:pt x="1457325" y="4206875"/>
                </a:cubicBezTo>
                <a:cubicBezTo>
                  <a:pt x="1679575" y="3883025"/>
                  <a:pt x="1957916" y="3653367"/>
                  <a:pt x="2292350" y="3517900"/>
                </a:cubicBezTo>
                <a:cubicBezTo>
                  <a:pt x="2626783" y="3382434"/>
                  <a:pt x="2980266" y="3314700"/>
                  <a:pt x="3352800" y="3314700"/>
                </a:cubicBezTo>
                <a:cubicBezTo>
                  <a:pt x="3835400" y="3314700"/>
                  <a:pt x="4268258" y="3420534"/>
                  <a:pt x="4651375" y="3632200"/>
                </a:cubicBezTo>
                <a:cubicBezTo>
                  <a:pt x="5034491" y="3843867"/>
                  <a:pt x="5337175" y="4137025"/>
                  <a:pt x="5559425" y="4511675"/>
                </a:cubicBezTo>
                <a:cubicBezTo>
                  <a:pt x="5781675" y="4886325"/>
                  <a:pt x="5892800" y="5317067"/>
                  <a:pt x="5892800" y="5803900"/>
                </a:cubicBezTo>
                <a:cubicBezTo>
                  <a:pt x="5892800" y="6294967"/>
                  <a:pt x="5778500" y="6725709"/>
                  <a:pt x="5549900" y="7096125"/>
                </a:cubicBezTo>
                <a:cubicBezTo>
                  <a:pt x="5321300" y="7466542"/>
                  <a:pt x="5002741" y="7754409"/>
                  <a:pt x="4594225" y="7959725"/>
                </a:cubicBezTo>
                <a:cubicBezTo>
                  <a:pt x="4185708" y="8165041"/>
                  <a:pt x="3712633" y="8267700"/>
                  <a:pt x="3175000" y="8267700"/>
                </a:cubicBezTo>
                <a:close/>
                <a:moveTo>
                  <a:pt x="-800100" y="8115300"/>
                </a:moveTo>
                <a:moveTo>
                  <a:pt x="3175000" y="7353300"/>
                </a:moveTo>
                <a:cubicBezTo>
                  <a:pt x="3657600" y="7353300"/>
                  <a:pt x="4057650" y="7211484"/>
                  <a:pt x="4375150" y="6927850"/>
                </a:cubicBezTo>
                <a:cubicBezTo>
                  <a:pt x="4692650" y="6644217"/>
                  <a:pt x="4851400" y="6261100"/>
                  <a:pt x="4851400" y="5778500"/>
                </a:cubicBezTo>
                <a:cubicBezTo>
                  <a:pt x="4851400" y="5283200"/>
                  <a:pt x="4692650" y="4894792"/>
                  <a:pt x="4375150" y="4613275"/>
                </a:cubicBezTo>
                <a:cubicBezTo>
                  <a:pt x="4057650" y="4331759"/>
                  <a:pt x="3657600" y="4191000"/>
                  <a:pt x="3175000" y="4191000"/>
                </a:cubicBezTo>
                <a:cubicBezTo>
                  <a:pt x="2857500" y="4191000"/>
                  <a:pt x="2573866" y="4259792"/>
                  <a:pt x="2324100" y="4397375"/>
                </a:cubicBezTo>
                <a:cubicBezTo>
                  <a:pt x="2074333" y="4534959"/>
                  <a:pt x="1876425" y="4723342"/>
                  <a:pt x="1730375" y="4962525"/>
                </a:cubicBezTo>
                <a:cubicBezTo>
                  <a:pt x="1584325" y="5201709"/>
                  <a:pt x="1511300" y="5473700"/>
                  <a:pt x="1511300" y="5778500"/>
                </a:cubicBezTo>
                <a:cubicBezTo>
                  <a:pt x="1511300" y="6261100"/>
                  <a:pt x="1670050" y="6644217"/>
                  <a:pt x="1987550" y="6927850"/>
                </a:cubicBezTo>
                <a:cubicBezTo>
                  <a:pt x="2305050" y="7211484"/>
                  <a:pt x="2700866" y="7353300"/>
                  <a:pt x="31750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6" name="Freeform 10236"/>
          <p:cNvSpPr/>
          <p:nvPr/>
        </p:nvSpPr>
        <p:spPr>
          <a:xfrm rot="0" flipH="0" flipV="0">
            <a:off x="4666440" y="3371796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7" name="Freeform 10237"/>
          <p:cNvSpPr/>
          <p:nvPr/>
        </p:nvSpPr>
        <p:spPr>
          <a:xfrm rot="0" flipH="0" flipV="0">
            <a:off x="4754832" y="34196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8" name="Freeform 10238"/>
          <p:cNvSpPr/>
          <p:nvPr/>
        </p:nvSpPr>
        <p:spPr>
          <a:xfrm rot="0" flipH="0" flipV="0">
            <a:off x="4817469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9" name="Freeform 10239"/>
          <p:cNvSpPr/>
          <p:nvPr/>
        </p:nvSpPr>
        <p:spPr>
          <a:xfrm rot="0" flipH="0" flipV="0">
            <a:off x="4858007" y="339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0" name="Freeform 10240"/>
          <p:cNvSpPr/>
          <p:nvPr/>
        </p:nvSpPr>
        <p:spPr>
          <a:xfrm rot="0" flipH="0" flipV="0">
            <a:off x="4939693" y="339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1" name="Freeform 10241"/>
          <p:cNvSpPr/>
          <p:nvPr/>
        </p:nvSpPr>
        <p:spPr>
          <a:xfrm rot="0" flipH="0" flipV="0">
            <a:off x="5026714" y="339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2" name="Freeform 10242"/>
          <p:cNvSpPr/>
          <p:nvPr/>
        </p:nvSpPr>
        <p:spPr>
          <a:xfrm rot="0" flipH="0" flipV="0">
            <a:off x="5121049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3" name="Freeform 10243"/>
          <p:cNvSpPr/>
          <p:nvPr/>
        </p:nvSpPr>
        <p:spPr>
          <a:xfrm rot="0" flipH="0" flipV="0">
            <a:off x="5163721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4" name="Freeform 10244"/>
          <p:cNvSpPr/>
          <p:nvPr/>
        </p:nvSpPr>
        <p:spPr>
          <a:xfrm rot="0" flipH="0" flipV="0">
            <a:off x="5200144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5" name="Freeform 10245"/>
          <p:cNvSpPr/>
          <p:nvPr/>
        </p:nvSpPr>
        <p:spPr>
          <a:xfrm rot="0" flipH="0" flipV="0">
            <a:off x="2807617" y="35451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6" name="Freeform 10246"/>
          <p:cNvSpPr/>
          <p:nvPr/>
        </p:nvSpPr>
        <p:spPr>
          <a:xfrm rot="0" flipH="0" flipV="0">
            <a:off x="2877569" y="3575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7" name="Freeform 10247"/>
          <p:cNvSpPr/>
          <p:nvPr/>
        </p:nvSpPr>
        <p:spPr>
          <a:xfrm rot="0" flipH="0" flipV="0">
            <a:off x="3003756" y="3546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8" name="Freeform 10248"/>
          <p:cNvSpPr/>
          <p:nvPr/>
        </p:nvSpPr>
        <p:spPr>
          <a:xfrm rot="0" flipH="0" flipV="0">
            <a:off x="3038808" y="35480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9" name="Freeform 10249"/>
          <p:cNvSpPr/>
          <p:nvPr/>
        </p:nvSpPr>
        <p:spPr>
          <a:xfrm rot="0" flipH="0" flipV="0">
            <a:off x="3113331" y="35773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0" name="Freeform 10250"/>
          <p:cNvSpPr/>
          <p:nvPr/>
        </p:nvSpPr>
        <p:spPr>
          <a:xfrm rot="0" flipH="0" flipV="0">
            <a:off x="3194103" y="35462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1" name="Freeform 10251"/>
          <p:cNvSpPr/>
          <p:nvPr/>
        </p:nvSpPr>
        <p:spPr>
          <a:xfrm rot="0" flipH="0" flipV="0">
            <a:off x="3283105" y="3575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2" name="Freeform 10252"/>
          <p:cNvSpPr/>
          <p:nvPr/>
        </p:nvSpPr>
        <p:spPr>
          <a:xfrm rot="0" flipH="0" flipV="0">
            <a:off x="3358695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3" name="Freeform 10253"/>
          <p:cNvSpPr/>
          <p:nvPr/>
        </p:nvSpPr>
        <p:spPr>
          <a:xfrm rot="0" flipH="0" flipV="0">
            <a:off x="3415998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4" name="Freeform 10254"/>
          <p:cNvSpPr/>
          <p:nvPr/>
        </p:nvSpPr>
        <p:spPr>
          <a:xfrm rot="0" flipH="0" flipV="0">
            <a:off x="3482292" y="354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5" name="Freeform 10255"/>
          <p:cNvSpPr/>
          <p:nvPr/>
        </p:nvSpPr>
        <p:spPr>
          <a:xfrm rot="0" flipH="0" flipV="0">
            <a:off x="3527707" y="354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6" name="Freeform 10256"/>
          <p:cNvSpPr/>
          <p:nvPr/>
        </p:nvSpPr>
        <p:spPr>
          <a:xfrm rot="0" flipH="0" flipV="0">
            <a:off x="3574341" y="3575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7" name="Freeform 10257"/>
          <p:cNvSpPr/>
          <p:nvPr/>
        </p:nvSpPr>
        <p:spPr>
          <a:xfrm rot="0" flipH="0" flipV="0">
            <a:off x="3696871" y="3554447"/>
            <a:ext cx="67513" cy="97536"/>
          </a:xfrm>
          <a:custGeom>
            <a:pathLst>
              <a:path w="5626100" h="8128000">
                <a:moveTo>
                  <a:pt x="2755900" y="8128000"/>
                </a:moveTo>
                <a:cubicBezTo>
                  <a:pt x="2252133" y="8128000"/>
                  <a:pt x="1792816" y="8036983"/>
                  <a:pt x="1377950" y="7854950"/>
                </a:cubicBezTo>
                <a:cubicBezTo>
                  <a:pt x="963083" y="7672917"/>
                  <a:pt x="630766" y="7405159"/>
                  <a:pt x="381000" y="7051675"/>
                </a:cubicBezTo>
                <a:cubicBezTo>
                  <a:pt x="131233" y="6698192"/>
                  <a:pt x="4233" y="6265334"/>
                  <a:pt x="0" y="5753100"/>
                </a:cubicBezTo>
                <a:lnTo>
                  <a:pt x="990600" y="5753100"/>
                </a:lnTo>
                <a:cubicBezTo>
                  <a:pt x="990600" y="6235700"/>
                  <a:pt x="1160991" y="6599767"/>
                  <a:pt x="1501775" y="6845300"/>
                </a:cubicBezTo>
                <a:cubicBezTo>
                  <a:pt x="1842558" y="7090834"/>
                  <a:pt x="2260600" y="7213600"/>
                  <a:pt x="2755900" y="7213600"/>
                </a:cubicBezTo>
                <a:cubicBezTo>
                  <a:pt x="3327400" y="7213600"/>
                  <a:pt x="3777191" y="7038975"/>
                  <a:pt x="4105275" y="6689725"/>
                </a:cubicBezTo>
                <a:cubicBezTo>
                  <a:pt x="4433358" y="6340475"/>
                  <a:pt x="4597400" y="5909734"/>
                  <a:pt x="4597400" y="5397500"/>
                </a:cubicBezTo>
                <a:cubicBezTo>
                  <a:pt x="4597400" y="4373034"/>
                  <a:pt x="3937000" y="3860800"/>
                  <a:pt x="2616200" y="3860800"/>
                </a:cubicBezTo>
                <a:lnTo>
                  <a:pt x="482600" y="3860800"/>
                </a:lnTo>
                <a:lnTo>
                  <a:pt x="825500" y="0"/>
                </a:lnTo>
                <a:lnTo>
                  <a:pt x="5245100" y="0"/>
                </a:lnTo>
                <a:lnTo>
                  <a:pt x="5245100" y="901700"/>
                </a:lnTo>
                <a:lnTo>
                  <a:pt x="1625600" y="901700"/>
                </a:lnTo>
                <a:lnTo>
                  <a:pt x="1828800" y="558800"/>
                </a:lnTo>
                <a:lnTo>
                  <a:pt x="1562100" y="3340100"/>
                </a:lnTo>
                <a:lnTo>
                  <a:pt x="1435100" y="3225800"/>
                </a:lnTo>
                <a:cubicBezTo>
                  <a:pt x="1638300" y="3179234"/>
                  <a:pt x="1869016" y="3146425"/>
                  <a:pt x="2127250" y="3127375"/>
                </a:cubicBezTo>
                <a:cubicBezTo>
                  <a:pt x="2385483" y="3108325"/>
                  <a:pt x="2616200" y="3098800"/>
                  <a:pt x="2819400" y="3098800"/>
                </a:cubicBezTo>
                <a:cubicBezTo>
                  <a:pt x="3683000" y="3098800"/>
                  <a:pt x="4366683" y="3291417"/>
                  <a:pt x="4870450" y="3676650"/>
                </a:cubicBezTo>
                <a:cubicBezTo>
                  <a:pt x="5374216" y="4061884"/>
                  <a:pt x="5626100" y="4635500"/>
                  <a:pt x="5626100" y="5397500"/>
                </a:cubicBezTo>
                <a:cubicBezTo>
                  <a:pt x="5626100" y="5913967"/>
                  <a:pt x="5509683" y="6378575"/>
                  <a:pt x="5276850" y="6791325"/>
                </a:cubicBezTo>
                <a:cubicBezTo>
                  <a:pt x="5044016" y="7204075"/>
                  <a:pt x="4712758" y="7530042"/>
                  <a:pt x="4283075" y="7769225"/>
                </a:cubicBezTo>
                <a:cubicBezTo>
                  <a:pt x="3853391" y="8008408"/>
                  <a:pt x="3344333" y="8128000"/>
                  <a:pt x="2755900" y="8128000"/>
                </a:cubicBezTo>
                <a:close/>
                <a:moveTo>
                  <a:pt x="-977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8" name="Freeform 10258"/>
          <p:cNvSpPr/>
          <p:nvPr/>
        </p:nvSpPr>
        <p:spPr>
          <a:xfrm rot="0" flipH="0" flipV="0">
            <a:off x="3780691" y="355277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9" name="Freeform 10259"/>
          <p:cNvSpPr/>
          <p:nvPr/>
        </p:nvSpPr>
        <p:spPr>
          <a:xfrm rot="0" flipH="0" flipV="0">
            <a:off x="3869083" y="360062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0" name="Freeform 10260"/>
          <p:cNvSpPr/>
          <p:nvPr/>
        </p:nvSpPr>
        <p:spPr>
          <a:xfrm rot="0" flipH="0" flipV="0">
            <a:off x="3919070" y="35773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1" name="Freeform 10261"/>
          <p:cNvSpPr/>
          <p:nvPr/>
        </p:nvSpPr>
        <p:spPr>
          <a:xfrm rot="0" flipH="0" flipV="0">
            <a:off x="4006091" y="3577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2" name="Freeform 10262"/>
          <p:cNvSpPr/>
          <p:nvPr/>
        </p:nvSpPr>
        <p:spPr>
          <a:xfrm rot="0" flipH="0" flipV="0">
            <a:off x="4092806" y="35754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3" name="Freeform 10263"/>
          <p:cNvSpPr/>
          <p:nvPr/>
        </p:nvSpPr>
        <p:spPr>
          <a:xfrm rot="0" flipH="0" flipV="0">
            <a:off x="4173426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4" name="Freeform 10264"/>
          <p:cNvSpPr/>
          <p:nvPr/>
        </p:nvSpPr>
        <p:spPr>
          <a:xfrm rot="0" flipH="0" flipV="0">
            <a:off x="4230728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5" name="Freeform 10265"/>
          <p:cNvSpPr/>
          <p:nvPr/>
        </p:nvSpPr>
        <p:spPr>
          <a:xfrm rot="0" flipH="0" flipV="0">
            <a:off x="4291993" y="3575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6" name="Freeform 10266"/>
          <p:cNvSpPr/>
          <p:nvPr/>
        </p:nvSpPr>
        <p:spPr>
          <a:xfrm rot="0" flipH="0" flipV="0">
            <a:off x="4418180" y="35754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7" name="Freeform 10267"/>
          <p:cNvSpPr/>
          <p:nvPr/>
        </p:nvSpPr>
        <p:spPr>
          <a:xfrm rot="0" flipH="0" flipV="0">
            <a:off x="4544367" y="35773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8" name="Freeform 10268"/>
          <p:cNvSpPr/>
          <p:nvPr/>
        </p:nvSpPr>
        <p:spPr>
          <a:xfrm rot="0" flipH="0" flipV="0">
            <a:off x="4623920" y="35480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9" name="Freeform 10269"/>
          <p:cNvSpPr/>
          <p:nvPr/>
        </p:nvSpPr>
        <p:spPr>
          <a:xfrm rot="0" flipH="0" flipV="0">
            <a:off x="4714751" y="3546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0" name="Freeform 10270"/>
          <p:cNvSpPr/>
          <p:nvPr/>
        </p:nvSpPr>
        <p:spPr>
          <a:xfrm rot="0" flipH="0" flipV="0">
            <a:off x="4799028" y="3575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1" name="Freeform 10271"/>
          <p:cNvSpPr/>
          <p:nvPr/>
        </p:nvSpPr>
        <p:spPr>
          <a:xfrm rot="0" flipH="0" flipV="0">
            <a:off x="4884829" y="35754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2" name="Freeform 10272"/>
          <p:cNvSpPr/>
          <p:nvPr/>
        </p:nvSpPr>
        <p:spPr>
          <a:xfrm rot="0" flipH="0" flipV="0">
            <a:off x="5027323" y="35754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3" name="Freeform 10273"/>
          <p:cNvSpPr/>
          <p:nvPr/>
        </p:nvSpPr>
        <p:spPr>
          <a:xfrm rot="0" flipH="0" flipV="0">
            <a:off x="5168598" y="354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4" name="Freeform 10274"/>
          <p:cNvSpPr/>
          <p:nvPr/>
        </p:nvSpPr>
        <p:spPr>
          <a:xfrm rot="0" flipH="0" flipV="0">
            <a:off x="5215232" y="3575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5" name="Freeform 10275"/>
          <p:cNvSpPr/>
          <p:nvPr/>
        </p:nvSpPr>
        <p:spPr>
          <a:xfrm rot="0" flipH="0" flipV="0">
            <a:off x="2829105" y="3781600"/>
            <a:ext cx="55321" cy="10363"/>
          </a:xfrm>
          <a:custGeom>
            <a:pathLst>
              <a:path w="4610100" h="863600">
                <a:moveTo>
                  <a:pt x="0" y="863600"/>
                </a:moveTo>
                <a:lnTo>
                  <a:pt x="0" y="0"/>
                </a:lnTo>
                <a:lnTo>
                  <a:pt x="4610100" y="0"/>
                </a:lnTo>
                <a:lnTo>
                  <a:pt x="4610100" y="863600"/>
                </a:lnTo>
                <a:close/>
                <a:moveTo>
                  <a:pt x="25654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6" name="Freeform 10276"/>
          <p:cNvSpPr/>
          <p:nvPr/>
        </p:nvSpPr>
        <p:spPr>
          <a:xfrm rot="0" flipH="0" flipV="0">
            <a:off x="2915669" y="3726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7" name="Freeform 10277"/>
          <p:cNvSpPr/>
          <p:nvPr/>
        </p:nvSpPr>
        <p:spPr>
          <a:xfrm rot="0" flipH="0" flipV="0">
            <a:off x="2989735" y="3758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8" name="Freeform 10278"/>
          <p:cNvSpPr/>
          <p:nvPr/>
        </p:nvSpPr>
        <p:spPr>
          <a:xfrm rot="0" flipH="0" flipV="0">
            <a:off x="3081937" y="3758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9" name="Freeform 10279"/>
          <p:cNvSpPr/>
          <p:nvPr/>
        </p:nvSpPr>
        <p:spPr>
          <a:xfrm rot="0" flipH="0" flipV="0">
            <a:off x="3176273" y="3756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0" name="Freeform 10280"/>
          <p:cNvSpPr/>
          <p:nvPr/>
        </p:nvSpPr>
        <p:spPr>
          <a:xfrm rot="0" flipH="0" flipV="0">
            <a:off x="3230070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1" name="Freeform 10281"/>
          <p:cNvSpPr/>
          <p:nvPr/>
        </p:nvSpPr>
        <p:spPr>
          <a:xfrm rot="0" flipH="0" flipV="0">
            <a:off x="3306727" y="3756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2" name="Freeform 10282"/>
          <p:cNvSpPr/>
          <p:nvPr/>
        </p:nvSpPr>
        <p:spPr>
          <a:xfrm rot="0" flipH="0" flipV="0">
            <a:off x="3391614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3" name="Freeform 10283"/>
          <p:cNvSpPr/>
          <p:nvPr/>
        </p:nvSpPr>
        <p:spPr>
          <a:xfrm rot="0" flipH="0" flipV="0">
            <a:off x="3430628" y="3756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4" name="Freeform 10284"/>
          <p:cNvSpPr/>
          <p:nvPr/>
        </p:nvSpPr>
        <p:spPr>
          <a:xfrm rot="0" flipH="0" flipV="0">
            <a:off x="3516429" y="3727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5" name="Freeform 10285"/>
          <p:cNvSpPr/>
          <p:nvPr/>
        </p:nvSpPr>
        <p:spPr>
          <a:xfrm rot="0" flipH="0" flipV="0">
            <a:off x="3548891" y="373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6" name="Freeform 10286"/>
          <p:cNvSpPr/>
          <p:nvPr/>
        </p:nvSpPr>
        <p:spPr>
          <a:xfrm rot="0" flipH="0" flipV="0">
            <a:off x="3610155" y="3729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7" name="Freeform 10287"/>
          <p:cNvSpPr/>
          <p:nvPr/>
        </p:nvSpPr>
        <p:spPr>
          <a:xfrm rot="0" flipH="0" flipV="0">
            <a:off x="3736343" y="37564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8" name="Freeform 10288"/>
          <p:cNvSpPr/>
          <p:nvPr/>
        </p:nvSpPr>
        <p:spPr>
          <a:xfrm rot="0" flipH="0" flipV="0">
            <a:off x="3877617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9" name="Freeform 10289"/>
          <p:cNvSpPr/>
          <p:nvPr/>
        </p:nvSpPr>
        <p:spPr>
          <a:xfrm rot="0" flipH="0" flipV="0">
            <a:off x="3918156" y="3756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0" name="Freeform 10290"/>
          <p:cNvSpPr/>
          <p:nvPr/>
        </p:nvSpPr>
        <p:spPr>
          <a:xfrm rot="0" flipH="0" flipV="0">
            <a:off x="3994051" y="373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1" name="Freeform 10291"/>
          <p:cNvSpPr/>
          <p:nvPr/>
        </p:nvSpPr>
        <p:spPr>
          <a:xfrm rot="0" flipH="0" flipV="0">
            <a:off x="4055316" y="3729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2" name="Freeform 10292"/>
          <p:cNvSpPr/>
          <p:nvPr/>
        </p:nvSpPr>
        <p:spPr>
          <a:xfrm rot="0" flipH="0" flipV="0">
            <a:off x="4181503" y="37564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3" name="Freeform 10293"/>
          <p:cNvSpPr/>
          <p:nvPr/>
        </p:nvSpPr>
        <p:spPr>
          <a:xfrm rot="0" flipH="0" flipV="0">
            <a:off x="4269285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4" name="Freeform 10294"/>
          <p:cNvSpPr/>
          <p:nvPr/>
        </p:nvSpPr>
        <p:spPr>
          <a:xfrm rot="0" flipH="0" flipV="0">
            <a:off x="4305709" y="373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5" name="Freeform 10295"/>
          <p:cNvSpPr/>
          <p:nvPr/>
        </p:nvSpPr>
        <p:spPr>
          <a:xfrm rot="0" flipH="0" flipV="0">
            <a:off x="4372003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6" name="Freeform 10296"/>
          <p:cNvSpPr/>
          <p:nvPr/>
        </p:nvSpPr>
        <p:spPr>
          <a:xfrm rot="0" flipH="0" flipV="0">
            <a:off x="4418637" y="3727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7" name="Freeform 10297"/>
          <p:cNvSpPr/>
          <p:nvPr/>
        </p:nvSpPr>
        <p:spPr>
          <a:xfrm rot="0" flipH="0" flipV="0">
            <a:off x="4503220" y="372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8" name="Freeform 10298"/>
          <p:cNvSpPr/>
          <p:nvPr/>
        </p:nvSpPr>
        <p:spPr>
          <a:xfrm rot="0" flipH="0" flipV="0">
            <a:off x="4549854" y="37564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9" name="Freeform 10299"/>
          <p:cNvSpPr/>
          <p:nvPr/>
        </p:nvSpPr>
        <p:spPr>
          <a:xfrm rot="0" flipH="0" flipV="0">
            <a:off x="4630931" y="38152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300" name="Freeform 10300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1" name="Freeform 10301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2" name="Freeform 10302"/>
          <p:cNvSpPr/>
          <p:nvPr/>
        </p:nvSpPr>
        <p:spPr>
          <a:xfrm rot="0" flipH="0" flipV="1">
            <a:off x="143724" y="2727750"/>
            <a:ext cx="5553299" cy="841799"/>
          </a:xfrm>
          <a:custGeom>
            <a:pathLst>
              <a:path w="5553299" h="841799">
                <a:moveTo>
                  <a:pt x="5553299" y="841799"/>
                </a:moveTo>
                <a:lnTo>
                  <a:pt x="0" y="841799"/>
                </a:lnTo>
                <a:lnTo>
                  <a:pt x="0" y="0"/>
                </a:lnTo>
                <a:lnTo>
                  <a:pt x="5553299" y="0"/>
                </a:lnTo>
                <a:close/>
                <a:moveTo>
                  <a:pt x="2584024" y="3569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3" name="Freeform 10303"/>
          <p:cNvSpPr/>
          <p:nvPr/>
        </p:nvSpPr>
        <p:spPr>
          <a:xfrm rot="0" flipH="0" flipV="1">
            <a:off x="3805824" y="1584150"/>
            <a:ext cx="1891199" cy="1295999"/>
          </a:xfrm>
          <a:custGeom>
            <a:pathLst>
              <a:path w="960729600" h="658368000">
                <a:moveTo>
                  <a:pt x="960729600" y="658368000"/>
                </a:moveTo>
                <a:lnTo>
                  <a:pt x="0" y="658368000"/>
                </a:lnTo>
                <a:lnTo>
                  <a:pt x="0" y="0"/>
                </a:lnTo>
                <a:lnTo>
                  <a:pt x="960729600" y="0"/>
                </a:lnTo>
                <a:close/>
                <a:moveTo>
                  <a:pt x="-1128610900" y="1463116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4" name="Freeform 10304"/>
          <p:cNvSpPr/>
          <p:nvPr/>
        </p:nvSpPr>
        <p:spPr>
          <a:xfrm rot="0" flipH="0" flipV="1">
            <a:off x="0" y="1584150"/>
            <a:ext cx="2760599" cy="925799"/>
          </a:xfrm>
          <a:custGeom>
            <a:pathLst>
              <a:path w="1402384800" h="470306400">
                <a:moveTo>
                  <a:pt x="0" y="470306400"/>
                </a:moveTo>
                <a:lnTo>
                  <a:pt x="1323998812" y="470306400"/>
                </a:lnTo>
                <a:lnTo>
                  <a:pt x="1402384800" y="391920413"/>
                </a:lnTo>
                <a:lnTo>
                  <a:pt x="1402384800" y="0"/>
                </a:lnTo>
                <a:lnTo>
                  <a:pt x="0" y="0"/>
                </a:lnTo>
                <a:close/>
                <a:moveTo>
                  <a:pt x="804748200" y="1275054600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5" name="Freeform 10305"/>
          <p:cNvSpPr/>
          <p:nvPr/>
        </p:nvSpPr>
        <p:spPr>
          <a:xfrm rot="0" flipH="0" flipV="1">
            <a:off x="5799024" y="1511000"/>
            <a:ext cx="3142174" cy="2121502"/>
          </a:xfrm>
          <a:custGeom>
            <a:pathLst>
              <a:path w="1596224900" h="1077723190">
                <a:moveTo>
                  <a:pt x="0" y="1077723190"/>
                </a:moveTo>
                <a:lnTo>
                  <a:pt x="1596224900" y="1077723190"/>
                </a:lnTo>
                <a:lnTo>
                  <a:pt x="1596224900" y="0"/>
                </a:lnTo>
                <a:lnTo>
                  <a:pt x="0" y="0"/>
                </a:lnTo>
                <a:close/>
                <a:moveTo>
                  <a:pt x="-2178316700" y="184531119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306" name="Picture 10306"/>
          <p:cNvPicPr>
            <a:picLocks noChangeAspect="0" noChangeArrowheads="1"/>
          </p:cNvPicPr>
          <p:nvPr/>
        </p:nvPicPr>
        <p:blipFill>
          <a:blip r:embed="rId103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99025" y="1511001"/>
            <a:ext cx="3142175" cy="2121502"/>
          </a:xfrm>
          <a:prstGeom prst="rect">
            <a:avLst/>
          </a:prstGeom>
          <a:noFill/>
          <a:extLst/>
        </p:spPr>
      </p:pic>
      <p:sp>
        <p:nvSpPr>
          <p:cNvPr id="10307" name="Rectangle 10307"/>
          <p:cNvSpPr/>
          <p:nvPr/>
        </p:nvSpPr>
        <p:spPr>
          <a:xfrm rot="0" flipH="0" flipV="0">
            <a:off x="2101215" y="2582315"/>
            <a:ext cx="3509467" cy="999255"/>
          </a:xfrm>
          <a:prstGeom prst="rect">
            <a:avLst/>
          </a:prstGeom>
        </p:spPr>
      </p:sp>
      <p:sp>
        <p:nvSpPr>
          <p:cNvPr id="10308" name="Freeform 10308"/>
          <p:cNvSpPr/>
          <p:nvPr/>
        </p:nvSpPr>
        <p:spPr>
          <a:xfrm rot="0" flipH="0" flipV="0">
            <a:off x="2107311" y="2959780"/>
            <a:ext cx="357530" cy="438912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9" name="Freeform 10309"/>
          <p:cNvSpPr/>
          <p:nvPr/>
        </p:nvSpPr>
        <p:spPr>
          <a:xfrm rot="0" flipH="0" flipV="0">
            <a:off x="2477339" y="3069508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0" name="Freeform 10310"/>
          <p:cNvSpPr/>
          <p:nvPr/>
        </p:nvSpPr>
        <p:spPr>
          <a:xfrm rot="0" flipH="0" flipV="0">
            <a:off x="2870531" y="2950636"/>
            <a:ext cx="73456" cy="44805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1" name="Freeform 10311"/>
          <p:cNvSpPr/>
          <p:nvPr/>
        </p:nvSpPr>
        <p:spPr>
          <a:xfrm rot="0" flipH="0" flipV="0">
            <a:off x="3016835" y="3060364"/>
            <a:ext cx="319836" cy="347472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2" name="Freeform 10312"/>
          <p:cNvSpPr/>
          <p:nvPr/>
        </p:nvSpPr>
        <p:spPr>
          <a:xfrm rot="0" flipH="0" flipV="0">
            <a:off x="3360039" y="3069508"/>
            <a:ext cx="312724" cy="329184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3" name="Freeform 10313"/>
          <p:cNvSpPr/>
          <p:nvPr/>
        </p:nvSpPr>
        <p:spPr>
          <a:xfrm rot="0" flipH="0" flipV="0">
            <a:off x="3691662" y="3060364"/>
            <a:ext cx="290169" cy="347472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4" name="Freeform 10314"/>
          <p:cNvSpPr/>
          <p:nvPr/>
        </p:nvSpPr>
        <p:spPr>
          <a:xfrm rot="0" flipH="0" flipV="0">
            <a:off x="4067175" y="2952160"/>
            <a:ext cx="73456" cy="44653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5" name="Freeform 10315"/>
          <p:cNvSpPr/>
          <p:nvPr/>
        </p:nvSpPr>
        <p:spPr>
          <a:xfrm rot="0" flipH="0" flipV="0">
            <a:off x="4213479" y="306036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6" name="Freeform 10316"/>
          <p:cNvSpPr/>
          <p:nvPr/>
        </p:nvSpPr>
        <p:spPr>
          <a:xfrm rot="0" flipH="0" flipV="0">
            <a:off x="4555465" y="3069508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7" name="Freeform 10317"/>
          <p:cNvSpPr/>
          <p:nvPr/>
        </p:nvSpPr>
        <p:spPr>
          <a:xfrm rot="0" flipH="0" flipV="0">
            <a:off x="4936465" y="3069508"/>
            <a:ext cx="302056" cy="338632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8" name="Freeform 10318"/>
          <p:cNvSpPr/>
          <p:nvPr/>
        </p:nvSpPr>
        <p:spPr>
          <a:xfrm rot="0" flipH="0" flipV="0">
            <a:off x="5305273" y="3060364"/>
            <a:ext cx="281330" cy="347472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9" name="Rectangle 10319"/>
          <p:cNvSpPr/>
          <p:nvPr/>
        </p:nvSpPr>
        <p:spPr>
          <a:xfrm rot="0" flipH="0" flipV="0">
            <a:off x="4148872" y="865255"/>
            <a:ext cx="1461820" cy="1998511"/>
          </a:xfrm>
          <a:prstGeom prst="rect">
            <a:avLst/>
          </a:prstGeom>
        </p:spPr>
      </p:sp>
      <p:sp>
        <p:nvSpPr>
          <p:cNvPr id="10320" name="Freeform 10320"/>
          <p:cNvSpPr/>
          <p:nvPr/>
        </p:nvSpPr>
        <p:spPr>
          <a:xfrm rot="0" flipH="0" flipV="0">
            <a:off x="4234216" y="1601896"/>
            <a:ext cx="573024" cy="914400"/>
          </a:xfrm>
          <a:custGeom>
            <a:pathLst>
              <a:path w="5969000" h="9525000">
                <a:moveTo>
                  <a:pt x="2984500" y="9525000"/>
                </a:moveTo>
                <a:cubicBezTo>
                  <a:pt x="2421466" y="9525000"/>
                  <a:pt x="1914525" y="9393766"/>
                  <a:pt x="1463675" y="9131300"/>
                </a:cubicBezTo>
                <a:cubicBezTo>
                  <a:pt x="1012825" y="8868834"/>
                  <a:pt x="656166" y="8512175"/>
                  <a:pt x="393700" y="8061325"/>
                </a:cubicBezTo>
                <a:cubicBezTo>
                  <a:pt x="131233" y="7610475"/>
                  <a:pt x="0" y="7103534"/>
                  <a:pt x="0" y="6540500"/>
                </a:cubicBezTo>
                <a:lnTo>
                  <a:pt x="0" y="2984500"/>
                </a:lnTo>
                <a:cubicBezTo>
                  <a:pt x="0" y="2421467"/>
                  <a:pt x="131233" y="1914525"/>
                  <a:pt x="393700" y="1463675"/>
                </a:cubicBezTo>
                <a:cubicBezTo>
                  <a:pt x="656166" y="1012825"/>
                  <a:pt x="1012825" y="656167"/>
                  <a:pt x="1463675" y="393700"/>
                </a:cubicBezTo>
                <a:cubicBezTo>
                  <a:pt x="1914525" y="131234"/>
                  <a:pt x="2421466" y="0"/>
                  <a:pt x="2984500" y="0"/>
                </a:cubicBezTo>
                <a:cubicBezTo>
                  <a:pt x="3547533" y="0"/>
                  <a:pt x="4054475" y="131234"/>
                  <a:pt x="4505325" y="393700"/>
                </a:cubicBezTo>
                <a:cubicBezTo>
                  <a:pt x="4956175" y="656167"/>
                  <a:pt x="5312833" y="1012825"/>
                  <a:pt x="5575300" y="1463675"/>
                </a:cubicBezTo>
                <a:cubicBezTo>
                  <a:pt x="5837766" y="1914525"/>
                  <a:pt x="5969000" y="2421467"/>
                  <a:pt x="5969000" y="2984500"/>
                </a:cubicBezTo>
                <a:lnTo>
                  <a:pt x="5969000" y="6540500"/>
                </a:lnTo>
                <a:cubicBezTo>
                  <a:pt x="5969000" y="7103534"/>
                  <a:pt x="5837766" y="7610475"/>
                  <a:pt x="5575300" y="8061325"/>
                </a:cubicBezTo>
                <a:cubicBezTo>
                  <a:pt x="5312833" y="8512175"/>
                  <a:pt x="4956175" y="8868834"/>
                  <a:pt x="4505325" y="9131300"/>
                </a:cubicBezTo>
                <a:cubicBezTo>
                  <a:pt x="4054475" y="9393766"/>
                  <a:pt x="3547533" y="9525000"/>
                  <a:pt x="2984500" y="9525000"/>
                </a:cubicBezTo>
                <a:close/>
                <a:moveTo>
                  <a:pt x="-1079500" y="9334500"/>
                </a:moveTo>
                <a:moveTo>
                  <a:pt x="2984500" y="8623300"/>
                </a:moveTo>
                <a:cubicBezTo>
                  <a:pt x="3361266" y="8623300"/>
                  <a:pt x="3704166" y="8531225"/>
                  <a:pt x="4013200" y="8347075"/>
                </a:cubicBezTo>
                <a:cubicBezTo>
                  <a:pt x="4322233" y="8162925"/>
                  <a:pt x="4567766" y="7916334"/>
                  <a:pt x="4749800" y="7607300"/>
                </a:cubicBezTo>
                <a:cubicBezTo>
                  <a:pt x="4931833" y="7298267"/>
                  <a:pt x="5022850" y="6957484"/>
                  <a:pt x="5022850" y="6584950"/>
                </a:cubicBezTo>
                <a:lnTo>
                  <a:pt x="5022850" y="2940050"/>
                </a:lnTo>
                <a:cubicBezTo>
                  <a:pt x="5022850" y="2563284"/>
                  <a:pt x="4931833" y="2220384"/>
                  <a:pt x="4749800" y="1911350"/>
                </a:cubicBezTo>
                <a:cubicBezTo>
                  <a:pt x="4567766" y="1602317"/>
                  <a:pt x="4322233" y="1355725"/>
                  <a:pt x="4013200" y="1171575"/>
                </a:cubicBezTo>
                <a:cubicBezTo>
                  <a:pt x="3704166" y="987425"/>
                  <a:pt x="3361266" y="895350"/>
                  <a:pt x="2984500" y="895350"/>
                </a:cubicBezTo>
                <a:cubicBezTo>
                  <a:pt x="2607733" y="895350"/>
                  <a:pt x="2264833" y="987425"/>
                  <a:pt x="1955800" y="1171575"/>
                </a:cubicBezTo>
                <a:cubicBezTo>
                  <a:pt x="1646766" y="1355725"/>
                  <a:pt x="1401233" y="1602317"/>
                  <a:pt x="1219200" y="1911350"/>
                </a:cubicBezTo>
                <a:cubicBezTo>
                  <a:pt x="1037166" y="2220384"/>
                  <a:pt x="946150" y="2563284"/>
                  <a:pt x="946150" y="2940050"/>
                </a:cubicBezTo>
                <a:lnTo>
                  <a:pt x="946150" y="6584950"/>
                </a:lnTo>
                <a:cubicBezTo>
                  <a:pt x="946150" y="6957484"/>
                  <a:pt x="1037166" y="7298267"/>
                  <a:pt x="1219200" y="7607300"/>
                </a:cubicBezTo>
                <a:cubicBezTo>
                  <a:pt x="1401233" y="7916334"/>
                  <a:pt x="1646766" y="8162925"/>
                  <a:pt x="1955800" y="8347075"/>
                </a:cubicBezTo>
                <a:cubicBezTo>
                  <a:pt x="2264833" y="8531225"/>
                  <a:pt x="2607733" y="8623300"/>
                  <a:pt x="2984500" y="8623300"/>
                </a:cubicBezTo>
                <a:close/>
                <a:moveTo>
                  <a:pt x="-1778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1" name="Freeform 10321"/>
          <p:cNvSpPr/>
          <p:nvPr/>
        </p:nvSpPr>
        <p:spPr>
          <a:xfrm rot="0" flipH="0" flipV="0">
            <a:off x="4953544" y="1620184"/>
            <a:ext cx="596798" cy="877824"/>
          </a:xfrm>
          <a:custGeom>
            <a:pathLst>
              <a:path w="6216650" h="9144000">
                <a:moveTo>
                  <a:pt x="4279900" y="9144000"/>
                </a:moveTo>
                <a:lnTo>
                  <a:pt x="4279900" y="7372350"/>
                </a:lnTo>
                <a:lnTo>
                  <a:pt x="0" y="7372350"/>
                </a:lnTo>
                <a:lnTo>
                  <a:pt x="0" y="6483350"/>
                </a:lnTo>
                <a:lnTo>
                  <a:pt x="3060700" y="0"/>
                </a:lnTo>
                <a:lnTo>
                  <a:pt x="4108450" y="0"/>
                </a:lnTo>
                <a:lnTo>
                  <a:pt x="1047750" y="6483350"/>
                </a:lnTo>
                <a:lnTo>
                  <a:pt x="4279900" y="6483350"/>
                </a:lnTo>
                <a:lnTo>
                  <a:pt x="4279900" y="3816350"/>
                </a:lnTo>
                <a:lnTo>
                  <a:pt x="5219700" y="3816350"/>
                </a:lnTo>
                <a:lnTo>
                  <a:pt x="5219700" y="6483350"/>
                </a:lnTo>
                <a:lnTo>
                  <a:pt x="6216650" y="6483350"/>
                </a:lnTo>
                <a:lnTo>
                  <a:pt x="6216650" y="7372350"/>
                </a:lnTo>
                <a:lnTo>
                  <a:pt x="5219700" y="7372350"/>
                </a:lnTo>
                <a:lnTo>
                  <a:pt x="5219700" y="9144000"/>
                </a:lnTo>
                <a:close/>
                <a:moveTo>
                  <a:pt x="-635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12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322" name="Freeform 1032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323" name="Picture 10323"/>
          <p:cNvPicPr>
            <a:picLocks noChangeAspect="0" noChangeArrowheads="1"/>
          </p:cNvPicPr>
          <p:nvPr/>
        </p:nvPicPr>
        <p:blipFill>
          <a:blip r:embed="rId103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0324" name="Freeform 10324"/>
          <p:cNvSpPr/>
          <p:nvPr/>
        </p:nvSpPr>
        <p:spPr>
          <a:xfrm rot="0" flipH="0" flipV="1">
            <a:off x="73946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5" name="Freeform 10325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6" name="Freeform 10326"/>
          <p:cNvSpPr/>
          <p:nvPr/>
        </p:nvSpPr>
        <p:spPr>
          <a:xfrm rot="0" flipH="0" flipV="1">
            <a:off x="158524" y="1242475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550646600" y="886447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7" name="Freeform 10327"/>
          <p:cNvSpPr/>
          <p:nvPr/>
        </p:nvSpPr>
        <p:spPr>
          <a:xfrm rot="0" flipH="0" flipV="1">
            <a:off x="158524" y="1668651"/>
            <a:ext cx="2305499" cy="1604399"/>
          </a:xfrm>
          <a:custGeom>
            <a:pathLst>
              <a:path w="1171194000" h="815035200">
                <a:moveTo>
                  <a:pt x="0" y="815035200"/>
                </a:moveTo>
                <a:lnTo>
                  <a:pt x="1171194000" y="815035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767143599" y="1662709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8" name="Freeform 10328"/>
          <p:cNvSpPr/>
          <p:nvPr/>
        </p:nvSpPr>
        <p:spPr>
          <a:xfrm rot="0" flipH="0" flipV="1">
            <a:off x="2225049" y="2867200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326212200" y="1711807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9" name="Freeform 10329"/>
          <p:cNvSpPr/>
          <p:nvPr/>
        </p:nvSpPr>
        <p:spPr>
          <a:xfrm rot="0" flipH="0" flipV="1">
            <a:off x="2225049" y="3293375"/>
            <a:ext cx="2305499" cy="1604399"/>
          </a:xfrm>
          <a:custGeom>
            <a:pathLst>
              <a:path w="1171194000" h="815035200">
                <a:moveTo>
                  <a:pt x="0" y="815035200"/>
                </a:moveTo>
                <a:lnTo>
                  <a:pt x="1171194000" y="815035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542709100" y="2488069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0" name="Freeform 10330"/>
          <p:cNvSpPr/>
          <p:nvPr/>
        </p:nvSpPr>
        <p:spPr>
          <a:xfrm rot="0" flipH="0" flipV="1">
            <a:off x="5115074" y="3273050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935748700" y="1917979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331" name="Picture 10331"/>
          <p:cNvPicPr>
            <a:picLocks noChangeAspect="0" noChangeArrowheads="1"/>
          </p:cNvPicPr>
          <p:nvPr/>
        </p:nvPicPr>
        <p:blipFill>
          <a:blip r:embed="rId103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2374" y="3686525"/>
            <a:ext cx="2330899" cy="1456975"/>
          </a:xfrm>
          <a:prstGeom prst="rect">
            <a:avLst/>
          </a:prstGeom>
          <a:noFill/>
          <a:extLst/>
        </p:spPr>
      </p:pic>
      <p:sp>
        <p:nvSpPr>
          <p:cNvPr id="10332" name="Freeform 10332"/>
          <p:cNvSpPr/>
          <p:nvPr/>
        </p:nvSpPr>
        <p:spPr>
          <a:xfrm rot="0" flipH="0" flipV="1">
            <a:off x="3101975" y="1318266"/>
            <a:ext cx="4441049" cy="1925950"/>
          </a:xfrm>
          <a:custGeom>
            <a:pathLst>
              <a:path w="4441049" h="1925950">
                <a:moveTo>
                  <a:pt x="4441049" y="1925950"/>
                </a:moveTo>
                <a:lnTo>
                  <a:pt x="0" y="1925950"/>
                </a:lnTo>
                <a:lnTo>
                  <a:pt x="0" y="0"/>
                </a:lnTo>
                <a:lnTo>
                  <a:pt x="4441049" y="0"/>
                </a:lnTo>
                <a:close/>
                <a:moveTo>
                  <a:pt x="-1783710" y="32442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333" name="Picture 10333"/>
          <p:cNvPicPr>
            <a:picLocks noChangeAspect="0" noChangeArrowheads="1"/>
          </p:cNvPicPr>
          <p:nvPr/>
        </p:nvPicPr>
        <p:blipFill>
          <a:blip r:embed="rId103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H="0" flipV="1">
            <a:off x="3101975" y="1318266"/>
            <a:ext cx="4441049" cy="1925950"/>
          </a:xfrm>
          <a:prstGeom prst="rect">
            <a:avLst/>
          </a:prstGeom>
          <a:noFill/>
          <a:extLst/>
        </p:spPr>
      </p:pic>
      <p:pic>
        <p:nvPicPr>
          <p:cNvPr id="10334" name="Picture 10334"/>
          <p:cNvPicPr>
            <a:picLocks noChangeAspect="0" noChangeArrowheads="1"/>
          </p:cNvPicPr>
          <p:nvPr/>
        </p:nvPicPr>
        <p:blipFill>
          <a:blip r:embed="rId103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474" y="4629726"/>
            <a:ext cx="2330900" cy="513774"/>
          </a:xfrm>
          <a:prstGeom prst="rect">
            <a:avLst/>
          </a:prstGeom>
          <a:noFill/>
          <a:extLst/>
        </p:spPr>
      </p:pic>
      <p:sp>
        <p:nvSpPr>
          <p:cNvPr id="10335" name="Rectangle 10335"/>
          <p:cNvSpPr/>
          <p:nvPr/>
        </p:nvSpPr>
        <p:spPr>
          <a:xfrm rot="0" flipH="0" flipV="0">
            <a:off x="805724" y="386275"/>
            <a:ext cx="3481959" cy="624535"/>
          </a:xfrm>
          <a:prstGeom prst="rect">
            <a:avLst/>
          </a:prstGeom>
        </p:spPr>
      </p:sp>
      <p:sp>
        <p:nvSpPr>
          <p:cNvPr id="10336" name="Freeform 10336"/>
          <p:cNvSpPr/>
          <p:nvPr/>
        </p:nvSpPr>
        <p:spPr>
          <a:xfrm rot="0" flipH="0" flipV="0">
            <a:off x="832394" y="622190"/>
            <a:ext cx="272415" cy="27432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7" name="Freeform 10337"/>
          <p:cNvSpPr/>
          <p:nvPr/>
        </p:nvSpPr>
        <p:spPr>
          <a:xfrm rot="0" flipH="0" flipV="0">
            <a:off x="116195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8" name="Freeform 10338"/>
          <p:cNvSpPr/>
          <p:nvPr/>
        </p:nvSpPr>
        <p:spPr>
          <a:xfrm rot="0" flipH="0" flipV="0">
            <a:off x="1253400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9" name="Freeform 10339"/>
          <p:cNvSpPr/>
          <p:nvPr/>
        </p:nvSpPr>
        <p:spPr>
          <a:xfrm rot="0" flipH="0" flipV="0">
            <a:off x="145952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0" name="Freeform 10340"/>
          <p:cNvSpPr/>
          <p:nvPr/>
        </p:nvSpPr>
        <p:spPr>
          <a:xfrm rot="0" flipH="0" flipV="0">
            <a:off x="1665641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1" name="Freeform 10341"/>
          <p:cNvSpPr/>
          <p:nvPr/>
        </p:nvSpPr>
        <p:spPr>
          <a:xfrm rot="0" flipH="0" flipV="0">
            <a:off x="1972346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2" name="Freeform 10342"/>
          <p:cNvSpPr/>
          <p:nvPr/>
        </p:nvSpPr>
        <p:spPr>
          <a:xfrm rot="0" flipH="0" flipV="0">
            <a:off x="2195994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3" name="Freeform 10343"/>
          <p:cNvSpPr/>
          <p:nvPr/>
        </p:nvSpPr>
        <p:spPr>
          <a:xfrm rot="0" flipH="0" flipV="0">
            <a:off x="243068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4" name="Freeform 10344"/>
          <p:cNvSpPr/>
          <p:nvPr/>
        </p:nvSpPr>
        <p:spPr>
          <a:xfrm rot="0" flipH="0" flipV="0">
            <a:off x="2533179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5" name="Freeform 10345"/>
          <p:cNvSpPr/>
          <p:nvPr/>
        </p:nvSpPr>
        <p:spPr>
          <a:xfrm rot="0" flipH="0" flipV="0">
            <a:off x="275720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6" name="Freeform 10346"/>
          <p:cNvSpPr/>
          <p:nvPr/>
        </p:nvSpPr>
        <p:spPr>
          <a:xfrm rot="0" flipH="0" flipV="0">
            <a:off x="297742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7" name="Freeform 10347"/>
          <p:cNvSpPr/>
          <p:nvPr/>
        </p:nvSpPr>
        <p:spPr>
          <a:xfrm rot="0" flipH="0" flipV="0">
            <a:off x="3188118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8" name="Freeform 10348"/>
          <p:cNvSpPr/>
          <p:nvPr/>
        </p:nvSpPr>
        <p:spPr>
          <a:xfrm rot="0" flipH="0" flipV="0">
            <a:off x="343881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9" name="Freeform 10349"/>
          <p:cNvSpPr/>
          <p:nvPr/>
        </p:nvSpPr>
        <p:spPr>
          <a:xfrm rot="0" flipH="0" flipV="0">
            <a:off x="3541305" y="685627"/>
            <a:ext cx="293370" cy="210883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0" name="Freeform 10350"/>
          <p:cNvSpPr/>
          <p:nvPr/>
        </p:nvSpPr>
        <p:spPr>
          <a:xfrm rot="0" flipH="0" flipV="0">
            <a:off x="3872774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1" name="Freeform 10351"/>
          <p:cNvSpPr/>
          <p:nvPr/>
        </p:nvSpPr>
        <p:spPr>
          <a:xfrm rot="0" flipH="0" flipV="0">
            <a:off x="4096041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2" name="Rectangle 10352"/>
          <p:cNvSpPr/>
          <p:nvPr/>
        </p:nvSpPr>
        <p:spPr>
          <a:xfrm rot="0" flipH="0" flipV="0">
            <a:off x="244250" y="1296340"/>
            <a:ext cx="1686382" cy="374721"/>
          </a:xfrm>
          <a:prstGeom prst="rect">
            <a:avLst/>
          </a:prstGeom>
        </p:spPr>
      </p:sp>
      <p:sp>
        <p:nvSpPr>
          <p:cNvPr id="10353" name="Freeform 10353"/>
          <p:cNvSpPr/>
          <p:nvPr/>
        </p:nvSpPr>
        <p:spPr>
          <a:xfrm rot="0" flipH="0" flipV="0">
            <a:off x="260252" y="1437889"/>
            <a:ext cx="132587" cy="168020"/>
          </a:xfrm>
          <a:custGeom>
            <a:pathLst>
              <a:path w="7366000" h="9334500">
                <a:moveTo>
                  <a:pt x="3683000" y="9334500"/>
                </a:moveTo>
                <a:cubicBezTo>
                  <a:pt x="2954866" y="9334500"/>
                  <a:pt x="2314575" y="9186333"/>
                  <a:pt x="1762125" y="8890000"/>
                </a:cubicBezTo>
                <a:cubicBezTo>
                  <a:pt x="1209675" y="8593667"/>
                  <a:pt x="777875" y="8176684"/>
                  <a:pt x="466725" y="7639050"/>
                </a:cubicBezTo>
                <a:cubicBezTo>
                  <a:pt x="155575" y="7101417"/>
                  <a:pt x="0" y="6470650"/>
                  <a:pt x="0" y="5746750"/>
                </a:cubicBezTo>
                <a:lnTo>
                  <a:pt x="0" y="12700"/>
                </a:lnTo>
                <a:lnTo>
                  <a:pt x="1549400" y="0"/>
                </a:lnTo>
                <a:lnTo>
                  <a:pt x="1549400" y="5708650"/>
                </a:lnTo>
                <a:cubicBezTo>
                  <a:pt x="1549400" y="6051550"/>
                  <a:pt x="1607608" y="6358467"/>
                  <a:pt x="1724025" y="6629400"/>
                </a:cubicBezTo>
                <a:cubicBezTo>
                  <a:pt x="1840441" y="6900334"/>
                  <a:pt x="1998133" y="7129992"/>
                  <a:pt x="2197100" y="7318375"/>
                </a:cubicBezTo>
                <a:cubicBezTo>
                  <a:pt x="2396066" y="7506759"/>
                  <a:pt x="2624666" y="7649634"/>
                  <a:pt x="2882900" y="7747000"/>
                </a:cubicBezTo>
                <a:cubicBezTo>
                  <a:pt x="3141133" y="7844367"/>
                  <a:pt x="3407833" y="7893050"/>
                  <a:pt x="3683000" y="7893050"/>
                </a:cubicBezTo>
                <a:cubicBezTo>
                  <a:pt x="3966633" y="7893050"/>
                  <a:pt x="4236508" y="7843309"/>
                  <a:pt x="4492625" y="7743825"/>
                </a:cubicBezTo>
                <a:cubicBezTo>
                  <a:pt x="4748741" y="7644342"/>
                  <a:pt x="4976283" y="7500409"/>
                  <a:pt x="5175250" y="7312025"/>
                </a:cubicBezTo>
                <a:cubicBezTo>
                  <a:pt x="5374216" y="7123642"/>
                  <a:pt x="5530850" y="6893984"/>
                  <a:pt x="5645150" y="6623050"/>
                </a:cubicBezTo>
                <a:cubicBezTo>
                  <a:pt x="5759450" y="6352117"/>
                  <a:pt x="5816600" y="6047317"/>
                  <a:pt x="5816600" y="5708650"/>
                </a:cubicBezTo>
                <a:lnTo>
                  <a:pt x="5816600" y="0"/>
                </a:lnTo>
                <a:lnTo>
                  <a:pt x="7366000" y="0"/>
                </a:lnTo>
                <a:lnTo>
                  <a:pt x="7366000" y="5746750"/>
                </a:lnTo>
                <a:cubicBezTo>
                  <a:pt x="7366000" y="6470650"/>
                  <a:pt x="7210425" y="7101417"/>
                  <a:pt x="6899275" y="7639050"/>
                </a:cubicBezTo>
                <a:cubicBezTo>
                  <a:pt x="6588125" y="8176684"/>
                  <a:pt x="6156325" y="8593667"/>
                  <a:pt x="5603875" y="8890000"/>
                </a:cubicBezTo>
                <a:cubicBezTo>
                  <a:pt x="5051425" y="9186333"/>
                  <a:pt x="4411133" y="9334500"/>
                  <a:pt x="3683000" y="9334500"/>
                </a:cubicBezTo>
                <a:close/>
                <a:moveTo>
                  <a:pt x="-1079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4" name="Freeform 10354"/>
          <p:cNvSpPr/>
          <p:nvPr/>
        </p:nvSpPr>
        <p:spPr>
          <a:xfrm rot="0" flipH="0" flipV="0">
            <a:off x="422558" y="14790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5" name="Freeform 10355"/>
          <p:cNvSpPr/>
          <p:nvPr/>
        </p:nvSpPr>
        <p:spPr>
          <a:xfrm rot="0" flipH="0" flipV="0">
            <a:off x="560861" y="1475608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6" name="Freeform 10356"/>
          <p:cNvSpPr/>
          <p:nvPr/>
        </p:nvSpPr>
        <p:spPr>
          <a:xfrm rot="0" flipH="0" flipV="0">
            <a:off x="693677" y="14350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7" name="Freeform 10357"/>
          <p:cNvSpPr/>
          <p:nvPr/>
        </p:nvSpPr>
        <p:spPr>
          <a:xfrm rot="0" flipH="0" flipV="0">
            <a:off x="800891" y="14378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8" name="Freeform 10358"/>
          <p:cNvSpPr/>
          <p:nvPr/>
        </p:nvSpPr>
        <p:spPr>
          <a:xfrm rot="0" flipH="0" flipV="0">
            <a:off x="946280" y="14350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9" name="Freeform 10359"/>
          <p:cNvSpPr/>
          <p:nvPr/>
        </p:nvSpPr>
        <p:spPr>
          <a:xfrm rot="0" flipH="0" flipV="0">
            <a:off x="1005716" y="1479037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0" name="Freeform 10360"/>
          <p:cNvSpPr/>
          <p:nvPr/>
        </p:nvSpPr>
        <p:spPr>
          <a:xfrm rot="0" flipH="0" flipV="0">
            <a:off x="1150648" y="14378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1" name="Freeform 10361"/>
          <p:cNvSpPr/>
          <p:nvPr/>
        </p:nvSpPr>
        <p:spPr>
          <a:xfrm rot="0" flipH="0" flipV="0">
            <a:off x="1273635" y="14378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2" name="Freeform 10362"/>
          <p:cNvSpPr/>
          <p:nvPr/>
        </p:nvSpPr>
        <p:spPr>
          <a:xfrm rot="0" flipH="0" flipV="0">
            <a:off x="1389993" y="14756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3" name="Freeform 10363"/>
          <p:cNvSpPr/>
          <p:nvPr/>
        </p:nvSpPr>
        <p:spPr>
          <a:xfrm rot="0" flipH="0" flipV="0">
            <a:off x="1528296" y="14754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4" name="Freeform 10364"/>
          <p:cNvSpPr/>
          <p:nvPr/>
        </p:nvSpPr>
        <p:spPr>
          <a:xfrm rot="0" flipH="0" flipV="0">
            <a:off x="1662713" y="14756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5" name="Freeform 10365"/>
          <p:cNvSpPr/>
          <p:nvPr/>
        </p:nvSpPr>
        <p:spPr>
          <a:xfrm rot="0" flipH="0" flipV="0">
            <a:off x="1803530" y="14754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6" name="Rectangle 10366"/>
          <p:cNvSpPr/>
          <p:nvPr/>
        </p:nvSpPr>
        <p:spPr>
          <a:xfrm rot="0" flipH="0" flipV="0">
            <a:off x="244250" y="1725298"/>
            <a:ext cx="1704289" cy="213785"/>
          </a:xfrm>
          <a:prstGeom prst="rect">
            <a:avLst/>
          </a:prstGeom>
        </p:spPr>
      </p:sp>
      <p:sp>
        <p:nvSpPr>
          <p:cNvPr id="10367" name="Freeform 10367"/>
          <p:cNvSpPr/>
          <p:nvPr/>
        </p:nvSpPr>
        <p:spPr>
          <a:xfrm rot="0" flipH="0" flipV="0">
            <a:off x="254765" y="180329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8" name="Freeform 10368"/>
          <p:cNvSpPr/>
          <p:nvPr/>
        </p:nvSpPr>
        <p:spPr>
          <a:xfrm rot="0" flipH="0" flipV="0">
            <a:off x="341481" y="18075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9" name="Freeform 10369"/>
          <p:cNvSpPr/>
          <p:nvPr/>
        </p:nvSpPr>
        <p:spPr>
          <a:xfrm rot="0" flipH="0" flipV="0">
            <a:off x="402746" y="18260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0" name="Freeform 10370"/>
          <p:cNvSpPr/>
          <p:nvPr/>
        </p:nvSpPr>
        <p:spPr>
          <a:xfrm rot="0" flipH="0" flipV="0">
            <a:off x="492814" y="18260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1" name="Freeform 10371"/>
          <p:cNvSpPr/>
          <p:nvPr/>
        </p:nvSpPr>
        <p:spPr>
          <a:xfrm rot="0" flipH="0" flipV="0">
            <a:off x="578310" y="17967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2" name="Freeform 10372"/>
          <p:cNvSpPr/>
          <p:nvPr/>
        </p:nvSpPr>
        <p:spPr>
          <a:xfrm rot="0" flipH="0" flipV="0">
            <a:off x="668683" y="18260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3" name="Freeform 10373"/>
          <p:cNvSpPr/>
          <p:nvPr/>
        </p:nvSpPr>
        <p:spPr>
          <a:xfrm rot="0" flipH="0" flipV="0">
            <a:off x="758752" y="18264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4" name="Freeform 10374"/>
          <p:cNvSpPr/>
          <p:nvPr/>
        </p:nvSpPr>
        <p:spPr>
          <a:xfrm rot="0" flipH="0" flipV="0">
            <a:off x="807368" y="17967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5" name="Freeform 10375"/>
          <p:cNvSpPr/>
          <p:nvPr/>
        </p:nvSpPr>
        <p:spPr>
          <a:xfrm rot="0" flipH="0" flipV="0">
            <a:off x="902770" y="17956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6" name="Freeform 10376"/>
          <p:cNvSpPr/>
          <p:nvPr/>
        </p:nvSpPr>
        <p:spPr>
          <a:xfrm rot="0" flipH="0" flipV="0">
            <a:off x="949404" y="18260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7" name="Freeform 10377"/>
          <p:cNvSpPr/>
          <p:nvPr/>
        </p:nvSpPr>
        <p:spPr>
          <a:xfrm rot="0" flipH="0" flipV="0">
            <a:off x="1085650" y="18260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8" name="Freeform 10378"/>
          <p:cNvSpPr/>
          <p:nvPr/>
        </p:nvSpPr>
        <p:spPr>
          <a:xfrm rot="0" flipH="0" flipV="0">
            <a:off x="1175718" y="17967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9" name="Freeform 10379"/>
          <p:cNvSpPr/>
          <p:nvPr/>
        </p:nvSpPr>
        <p:spPr>
          <a:xfrm rot="0" flipH="0" flipV="0">
            <a:off x="1218390" y="17967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0" name="Freeform 10380"/>
          <p:cNvSpPr/>
          <p:nvPr/>
        </p:nvSpPr>
        <p:spPr>
          <a:xfrm rot="0" flipH="0" flipV="0">
            <a:off x="1259843" y="17956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1" name="Freeform 10381"/>
          <p:cNvSpPr/>
          <p:nvPr/>
        </p:nvSpPr>
        <p:spPr>
          <a:xfrm rot="0" flipH="0" flipV="0">
            <a:off x="1306478" y="18260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2" name="Freeform 10382"/>
          <p:cNvSpPr/>
          <p:nvPr/>
        </p:nvSpPr>
        <p:spPr>
          <a:xfrm rot="0" flipH="0" flipV="0">
            <a:off x="1428398" y="18260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3" name="Freeform 10383"/>
          <p:cNvSpPr/>
          <p:nvPr/>
        </p:nvSpPr>
        <p:spPr>
          <a:xfrm rot="0" flipH="0" flipV="0">
            <a:off x="1513284" y="17956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4" name="Freeform 10384"/>
          <p:cNvSpPr/>
          <p:nvPr/>
        </p:nvSpPr>
        <p:spPr>
          <a:xfrm rot="0" flipH="0" flipV="0">
            <a:off x="1559919" y="17967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5" name="Freeform 10385"/>
          <p:cNvSpPr/>
          <p:nvPr/>
        </p:nvSpPr>
        <p:spPr>
          <a:xfrm rot="0" flipH="0" flipV="0">
            <a:off x="1602591" y="18260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6" name="Freeform 10386"/>
          <p:cNvSpPr/>
          <p:nvPr/>
        </p:nvSpPr>
        <p:spPr>
          <a:xfrm rot="0" flipH="0" flipV="0">
            <a:off x="1743866" y="17956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7" name="Freeform 10387"/>
          <p:cNvSpPr/>
          <p:nvPr/>
        </p:nvSpPr>
        <p:spPr>
          <a:xfrm rot="0" flipH="0" flipV="0">
            <a:off x="1789281" y="17956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8" name="Freeform 10388"/>
          <p:cNvSpPr/>
          <p:nvPr/>
        </p:nvSpPr>
        <p:spPr>
          <a:xfrm rot="0" flipH="0" flipV="0">
            <a:off x="1835915" y="18260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9" name="Rectangle 10389"/>
          <p:cNvSpPr/>
          <p:nvPr/>
        </p:nvSpPr>
        <p:spPr>
          <a:xfrm rot="0" flipH="0" flipV="0">
            <a:off x="244250" y="1906273"/>
            <a:ext cx="1261719" cy="213785"/>
          </a:xfrm>
          <a:prstGeom prst="rect">
            <a:avLst/>
          </a:prstGeom>
        </p:spPr>
      </p:sp>
      <p:sp>
        <p:nvSpPr>
          <p:cNvPr id="10390" name="Freeform 10390"/>
          <p:cNvSpPr/>
          <p:nvPr/>
        </p:nvSpPr>
        <p:spPr>
          <a:xfrm rot="0" flipH="0" flipV="0">
            <a:off x="259642" y="200697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1" name="Freeform 10391"/>
          <p:cNvSpPr/>
          <p:nvPr/>
        </p:nvSpPr>
        <p:spPr>
          <a:xfrm rot="0" flipH="0" flipV="0">
            <a:off x="347424" y="19766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2" name="Freeform 10392"/>
          <p:cNvSpPr/>
          <p:nvPr/>
        </p:nvSpPr>
        <p:spPr>
          <a:xfrm rot="0" flipH="0" flipV="0">
            <a:off x="387963" y="20069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3" name="Freeform 10393"/>
          <p:cNvSpPr/>
          <p:nvPr/>
        </p:nvSpPr>
        <p:spPr>
          <a:xfrm rot="0" flipH="0" flipV="0">
            <a:off x="463858" y="19885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4" name="Freeform 10394"/>
          <p:cNvSpPr/>
          <p:nvPr/>
        </p:nvSpPr>
        <p:spPr>
          <a:xfrm rot="0" flipH="0" flipV="0">
            <a:off x="525123" y="19795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5" name="Freeform 10395"/>
          <p:cNvSpPr/>
          <p:nvPr/>
        </p:nvSpPr>
        <p:spPr>
          <a:xfrm rot="0" flipH="0" flipV="0">
            <a:off x="602542" y="20088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6" name="Freeform 10396"/>
          <p:cNvSpPr/>
          <p:nvPr/>
        </p:nvSpPr>
        <p:spPr>
          <a:xfrm rot="0" flipH="0" flipV="0">
            <a:off x="690477" y="19766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7" name="Freeform 10397"/>
          <p:cNvSpPr/>
          <p:nvPr/>
        </p:nvSpPr>
        <p:spPr>
          <a:xfrm rot="0" flipH="0" flipV="0">
            <a:off x="737111" y="20069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8" name="Freeform 10398"/>
          <p:cNvSpPr/>
          <p:nvPr/>
        </p:nvSpPr>
        <p:spPr>
          <a:xfrm rot="0" flipH="0" flipV="0">
            <a:off x="865127" y="200697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9" name="Freeform 10399"/>
          <p:cNvSpPr/>
          <p:nvPr/>
        </p:nvSpPr>
        <p:spPr>
          <a:xfrm rot="0" flipH="0" flipV="0">
            <a:off x="951995" y="20086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0" name="Freeform 10400"/>
          <p:cNvSpPr/>
          <p:nvPr/>
        </p:nvSpPr>
        <p:spPr>
          <a:xfrm rot="0" flipH="0" flipV="0">
            <a:off x="1044197" y="20086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1" name="Freeform 10401"/>
          <p:cNvSpPr/>
          <p:nvPr/>
        </p:nvSpPr>
        <p:spPr>
          <a:xfrm rot="0" flipH="0" flipV="0">
            <a:off x="1128322" y="19885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2" name="Freeform 10402"/>
          <p:cNvSpPr/>
          <p:nvPr/>
        </p:nvSpPr>
        <p:spPr>
          <a:xfrm rot="0" flipH="0" flipV="0">
            <a:off x="1188215" y="20069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3" name="Freeform 10403"/>
          <p:cNvSpPr/>
          <p:nvPr/>
        </p:nvSpPr>
        <p:spPr>
          <a:xfrm rot="0" flipH="0" flipV="0">
            <a:off x="1302515" y="20069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4" name="Freeform 10404"/>
          <p:cNvSpPr/>
          <p:nvPr/>
        </p:nvSpPr>
        <p:spPr>
          <a:xfrm rot="0" flipH="0" flipV="0">
            <a:off x="1393346" y="20069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5" name="Rectangle 10405"/>
          <p:cNvSpPr/>
          <p:nvPr/>
        </p:nvSpPr>
        <p:spPr>
          <a:xfrm rot="0" flipH="0" flipV="0">
            <a:off x="244250" y="2087248"/>
            <a:ext cx="1692706" cy="213785"/>
          </a:xfrm>
          <a:prstGeom prst="rect">
            <a:avLst/>
          </a:prstGeom>
        </p:spPr>
      </p:sp>
      <p:sp>
        <p:nvSpPr>
          <p:cNvPr id="10406" name="Freeform 10406"/>
          <p:cNvSpPr/>
          <p:nvPr/>
        </p:nvSpPr>
        <p:spPr>
          <a:xfrm rot="0" flipH="0" flipV="0">
            <a:off x="259642" y="21879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7" name="Freeform 10407"/>
          <p:cNvSpPr/>
          <p:nvPr/>
        </p:nvSpPr>
        <p:spPr>
          <a:xfrm rot="0" flipH="0" flipV="0">
            <a:off x="342395" y="21879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8" name="Freeform 10408"/>
          <p:cNvSpPr/>
          <p:nvPr/>
        </p:nvSpPr>
        <p:spPr>
          <a:xfrm rot="0" flipH="0" flipV="0">
            <a:off x="431244" y="2157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9" name="Freeform 10409"/>
          <p:cNvSpPr/>
          <p:nvPr/>
        </p:nvSpPr>
        <p:spPr>
          <a:xfrm rot="0" flipH="0" flipV="0">
            <a:off x="477879" y="21879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0" name="Freeform 10410"/>
          <p:cNvSpPr/>
          <p:nvPr/>
        </p:nvSpPr>
        <p:spPr>
          <a:xfrm rot="0" flipH="0" flipV="0">
            <a:off x="562156" y="21879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1" name="Freeform 10411"/>
          <p:cNvSpPr/>
          <p:nvPr/>
        </p:nvSpPr>
        <p:spPr>
          <a:xfrm rot="0" flipH="0" flipV="0">
            <a:off x="640337" y="21897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2" name="Freeform 10412"/>
          <p:cNvSpPr/>
          <p:nvPr/>
        </p:nvSpPr>
        <p:spPr>
          <a:xfrm rot="0" flipH="0" flipV="0">
            <a:off x="721871" y="21879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3" name="Freeform 10413"/>
          <p:cNvSpPr/>
          <p:nvPr/>
        </p:nvSpPr>
        <p:spPr>
          <a:xfrm rot="0" flipH="0" flipV="0">
            <a:off x="811482" y="2157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4" name="Freeform 10414"/>
          <p:cNvSpPr/>
          <p:nvPr/>
        </p:nvSpPr>
        <p:spPr>
          <a:xfrm rot="0" flipH="0" flipV="0">
            <a:off x="858117" y="21879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5" name="Freeform 10415"/>
          <p:cNvSpPr/>
          <p:nvPr/>
        </p:nvSpPr>
        <p:spPr>
          <a:xfrm rot="0" flipH="0" flipV="0">
            <a:off x="994362" y="21879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6" name="Freeform 10416"/>
          <p:cNvSpPr/>
          <p:nvPr/>
        </p:nvSpPr>
        <p:spPr>
          <a:xfrm rot="0" flipH="0" flipV="0">
            <a:off x="1074830" y="221310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7" name="Freeform 10417"/>
          <p:cNvSpPr/>
          <p:nvPr/>
        </p:nvSpPr>
        <p:spPr>
          <a:xfrm rot="0" flipH="0" flipV="0">
            <a:off x="1137466" y="21586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8" name="Freeform 10418"/>
          <p:cNvSpPr/>
          <p:nvPr/>
        </p:nvSpPr>
        <p:spPr>
          <a:xfrm rot="0" flipH="0" flipV="0">
            <a:off x="1228144" y="2157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9" name="Freeform 10419"/>
          <p:cNvSpPr/>
          <p:nvPr/>
        </p:nvSpPr>
        <p:spPr>
          <a:xfrm rot="0" flipH="0" flipV="0">
            <a:off x="1272645" y="21896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0" name="Freeform 10420"/>
          <p:cNvSpPr/>
          <p:nvPr/>
        </p:nvSpPr>
        <p:spPr>
          <a:xfrm rot="0" flipH="0" flipV="0">
            <a:off x="1366980" y="21586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1" name="Freeform 10421"/>
          <p:cNvSpPr/>
          <p:nvPr/>
        </p:nvSpPr>
        <p:spPr>
          <a:xfrm rot="0" flipH="0" flipV="0">
            <a:off x="1452781" y="21586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2" name="Freeform 10422"/>
          <p:cNvSpPr/>
          <p:nvPr/>
        </p:nvSpPr>
        <p:spPr>
          <a:xfrm rot="0" flipH="0" flipV="0">
            <a:off x="1532334" y="21879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3" name="Freeform 10423"/>
          <p:cNvSpPr/>
          <p:nvPr/>
        </p:nvSpPr>
        <p:spPr>
          <a:xfrm rot="0" flipH="0" flipV="0">
            <a:off x="1622403" y="21879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4" name="Freeform 10424"/>
          <p:cNvSpPr/>
          <p:nvPr/>
        </p:nvSpPr>
        <p:spPr>
          <a:xfrm rot="0" flipH="0" flipV="0">
            <a:off x="1706680" y="21879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5" name="Freeform 10425"/>
          <p:cNvSpPr/>
          <p:nvPr/>
        </p:nvSpPr>
        <p:spPr>
          <a:xfrm rot="0" flipH="0" flipV="0">
            <a:off x="1792481" y="21879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6" name="Freeform 10426"/>
          <p:cNvSpPr/>
          <p:nvPr/>
        </p:nvSpPr>
        <p:spPr>
          <a:xfrm rot="0" flipH="0" flipV="0">
            <a:off x="1873558" y="22479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7" name="Rectangle 10427"/>
          <p:cNvSpPr/>
          <p:nvPr/>
        </p:nvSpPr>
        <p:spPr>
          <a:xfrm rot="0" flipH="0" flipV="0">
            <a:off x="244250" y="2268223"/>
            <a:ext cx="1488033" cy="213785"/>
          </a:xfrm>
          <a:prstGeom prst="rect">
            <a:avLst/>
          </a:prstGeom>
        </p:spPr>
      </p:sp>
      <p:sp>
        <p:nvSpPr>
          <p:cNvPr id="10428" name="Freeform 10428"/>
          <p:cNvSpPr/>
          <p:nvPr/>
        </p:nvSpPr>
        <p:spPr>
          <a:xfrm rot="0" flipH="0" flipV="0">
            <a:off x="248669" y="23567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9" name="Freeform 10429"/>
          <p:cNvSpPr/>
          <p:nvPr/>
        </p:nvSpPr>
        <p:spPr>
          <a:xfrm rot="0" flipH="0" flipV="0">
            <a:off x="345596" y="23693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0" name="Freeform 10430"/>
          <p:cNvSpPr/>
          <p:nvPr/>
        </p:nvSpPr>
        <p:spPr>
          <a:xfrm rot="0" flipH="0" flipV="0">
            <a:off x="394364" y="2368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1" name="Freeform 10431"/>
          <p:cNvSpPr/>
          <p:nvPr/>
        </p:nvSpPr>
        <p:spPr>
          <a:xfrm rot="0" flipH="0" flipV="0">
            <a:off x="471783" y="23707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2" name="Freeform 10432"/>
          <p:cNvSpPr/>
          <p:nvPr/>
        </p:nvSpPr>
        <p:spPr>
          <a:xfrm rot="0" flipH="0" flipV="0">
            <a:off x="559718" y="2338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3" name="Freeform 10433"/>
          <p:cNvSpPr/>
          <p:nvPr/>
        </p:nvSpPr>
        <p:spPr>
          <a:xfrm rot="0" flipH="0" flipV="0">
            <a:off x="596141" y="2350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4" name="Freeform 10434"/>
          <p:cNvSpPr/>
          <p:nvPr/>
        </p:nvSpPr>
        <p:spPr>
          <a:xfrm rot="0" flipH="0" flipV="0">
            <a:off x="656034" y="23689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5" name="Freeform 10435"/>
          <p:cNvSpPr/>
          <p:nvPr/>
        </p:nvSpPr>
        <p:spPr>
          <a:xfrm rot="0" flipH="0" flipV="0">
            <a:off x="746865" y="23689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6" name="Freeform 10436"/>
          <p:cNvSpPr/>
          <p:nvPr/>
        </p:nvSpPr>
        <p:spPr>
          <a:xfrm rot="0" flipH="0" flipV="0">
            <a:off x="837543" y="2338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7" name="Freeform 10437"/>
          <p:cNvSpPr/>
          <p:nvPr/>
        </p:nvSpPr>
        <p:spPr>
          <a:xfrm rot="0" flipH="0" flipV="0">
            <a:off x="873357" y="24289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8" name="Freeform 10438"/>
          <p:cNvSpPr/>
          <p:nvPr/>
        </p:nvSpPr>
        <p:spPr>
          <a:xfrm rot="0" flipH="0" flipV="0">
            <a:off x="923649" y="23386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9" name="Freeform 10439"/>
          <p:cNvSpPr/>
          <p:nvPr/>
        </p:nvSpPr>
        <p:spPr>
          <a:xfrm rot="0" flipH="0" flipV="0">
            <a:off x="992229" y="23689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0" name="Freeform 10440"/>
          <p:cNvSpPr/>
          <p:nvPr/>
        </p:nvSpPr>
        <p:spPr>
          <a:xfrm rot="0" flipH="0" flipV="0">
            <a:off x="1083059" y="23396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1" name="Freeform 10441"/>
          <p:cNvSpPr/>
          <p:nvPr/>
        </p:nvSpPr>
        <p:spPr>
          <a:xfrm rot="0" flipH="0" flipV="0">
            <a:off x="1162612" y="23689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2" name="Freeform 10442"/>
          <p:cNvSpPr/>
          <p:nvPr/>
        </p:nvSpPr>
        <p:spPr>
          <a:xfrm rot="0" flipH="0" flipV="0">
            <a:off x="1288799" y="23396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3" name="Freeform 10443"/>
          <p:cNvSpPr/>
          <p:nvPr/>
        </p:nvSpPr>
        <p:spPr>
          <a:xfrm rot="0" flipH="0" flipV="0">
            <a:off x="1330252" y="2338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4" name="Freeform 10444"/>
          <p:cNvSpPr/>
          <p:nvPr/>
        </p:nvSpPr>
        <p:spPr>
          <a:xfrm rot="0" flipH="0" flipV="0">
            <a:off x="1370790" y="23689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5" name="Freeform 10445"/>
          <p:cNvSpPr/>
          <p:nvPr/>
        </p:nvSpPr>
        <p:spPr>
          <a:xfrm rot="0" flipH="0" flipV="0">
            <a:off x="1450648" y="23414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6" name="Freeform 10446"/>
          <p:cNvSpPr/>
          <p:nvPr/>
        </p:nvSpPr>
        <p:spPr>
          <a:xfrm rot="0" flipH="0" flipV="0">
            <a:off x="1539497" y="2338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7" name="Freeform 10447"/>
          <p:cNvSpPr/>
          <p:nvPr/>
        </p:nvSpPr>
        <p:spPr>
          <a:xfrm rot="0" flipH="0" flipV="0">
            <a:off x="1580036" y="23689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8" name="Freeform 10448"/>
          <p:cNvSpPr/>
          <p:nvPr/>
        </p:nvSpPr>
        <p:spPr>
          <a:xfrm rot="0" flipH="0" flipV="0">
            <a:off x="1664922" y="2338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9" name="Rectangle 10449"/>
          <p:cNvSpPr/>
          <p:nvPr/>
        </p:nvSpPr>
        <p:spPr>
          <a:xfrm rot="0" flipH="0" flipV="0">
            <a:off x="244250" y="2449198"/>
            <a:ext cx="3411836" cy="570362"/>
          </a:xfrm>
          <a:prstGeom prst="rect">
            <a:avLst/>
          </a:prstGeom>
        </p:spPr>
      </p:sp>
      <p:sp>
        <p:nvSpPr>
          <p:cNvPr id="10450" name="Freeform 10450"/>
          <p:cNvSpPr/>
          <p:nvPr/>
        </p:nvSpPr>
        <p:spPr>
          <a:xfrm rot="0" flipH="0" flipV="0">
            <a:off x="259642" y="2549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1" name="Freeform 10451"/>
          <p:cNvSpPr/>
          <p:nvPr/>
        </p:nvSpPr>
        <p:spPr>
          <a:xfrm rot="0" flipH="0" flipV="0">
            <a:off x="343919" y="2549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2" name="Freeform 10452"/>
          <p:cNvSpPr/>
          <p:nvPr/>
        </p:nvSpPr>
        <p:spPr>
          <a:xfrm rot="0" flipH="0" flipV="0">
            <a:off x="429720" y="25206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3" name="Freeform 10453"/>
          <p:cNvSpPr/>
          <p:nvPr/>
        </p:nvSpPr>
        <p:spPr>
          <a:xfrm rot="0" flipH="0" flipV="0">
            <a:off x="443893" y="25195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4" name="Freeform 10454"/>
          <p:cNvSpPr/>
          <p:nvPr/>
        </p:nvSpPr>
        <p:spPr>
          <a:xfrm rot="0" flipH="0" flipV="0">
            <a:off x="513845" y="25224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5" name="Freeform 10455"/>
          <p:cNvSpPr/>
          <p:nvPr/>
        </p:nvSpPr>
        <p:spPr>
          <a:xfrm rot="0" flipH="0" flipV="0">
            <a:off x="603914" y="2549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6" name="Freeform 10456"/>
          <p:cNvSpPr/>
          <p:nvPr/>
        </p:nvSpPr>
        <p:spPr>
          <a:xfrm rot="0" flipH="0" flipV="0">
            <a:off x="695811" y="2549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7" name="Freeform 10457"/>
          <p:cNvSpPr/>
          <p:nvPr/>
        </p:nvSpPr>
        <p:spPr>
          <a:xfrm rot="0" flipH="0" flipV="0">
            <a:off x="780088" y="2549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8" name="Freeform 10458"/>
          <p:cNvSpPr/>
          <p:nvPr/>
        </p:nvSpPr>
        <p:spPr>
          <a:xfrm rot="0" flipH="0" flipV="0">
            <a:off x="865889" y="2549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9" name="Freeform 10459"/>
          <p:cNvSpPr/>
          <p:nvPr/>
        </p:nvSpPr>
        <p:spPr>
          <a:xfrm rot="0" flipH="0" flipV="0">
            <a:off x="981256" y="25517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0" name="Freeform 10460"/>
          <p:cNvSpPr/>
          <p:nvPr/>
        </p:nvSpPr>
        <p:spPr>
          <a:xfrm rot="0" flipH="0" flipV="0">
            <a:off x="1068276" y="25515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1" name="Freeform 10461"/>
          <p:cNvSpPr/>
          <p:nvPr/>
        </p:nvSpPr>
        <p:spPr>
          <a:xfrm rot="0" flipH="0" flipV="0">
            <a:off x="1154992" y="25499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2" name="Freeform 10462"/>
          <p:cNvSpPr/>
          <p:nvPr/>
        </p:nvSpPr>
        <p:spPr>
          <a:xfrm rot="0" flipH="0" flipV="0">
            <a:off x="1245822" y="25503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3" name="Freeform 10463"/>
          <p:cNvSpPr/>
          <p:nvPr/>
        </p:nvSpPr>
        <p:spPr>
          <a:xfrm rot="0" flipH="0" flipV="0">
            <a:off x="1293219" y="25499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4" name="Freeform 10464"/>
          <p:cNvSpPr/>
          <p:nvPr/>
        </p:nvSpPr>
        <p:spPr>
          <a:xfrm rot="0" flipH="0" flipV="0">
            <a:off x="1371400" y="25517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5" name="Freeform 10465"/>
          <p:cNvSpPr/>
          <p:nvPr/>
        </p:nvSpPr>
        <p:spPr>
          <a:xfrm rot="0" flipH="0" flipV="0">
            <a:off x="1454305" y="25499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6" name="Freeform 10466"/>
          <p:cNvSpPr/>
          <p:nvPr/>
        </p:nvSpPr>
        <p:spPr>
          <a:xfrm rot="0" flipH="0" flipV="0">
            <a:off x="1543155" y="2519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7" name="Freeform 10467"/>
          <p:cNvSpPr/>
          <p:nvPr/>
        </p:nvSpPr>
        <p:spPr>
          <a:xfrm rot="0" flipH="0" flipV="0">
            <a:off x="1589789" y="25206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8" name="Freeform 10468"/>
          <p:cNvSpPr/>
          <p:nvPr/>
        </p:nvSpPr>
        <p:spPr>
          <a:xfrm rot="0" flipH="0" flipV="0">
            <a:off x="1673457" y="25515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9" name="Freeform 10469"/>
          <p:cNvSpPr/>
          <p:nvPr/>
        </p:nvSpPr>
        <p:spPr>
          <a:xfrm rot="0" flipH="0" flipV="0">
            <a:off x="1757581" y="2531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0" name="Freeform 10470"/>
          <p:cNvSpPr/>
          <p:nvPr/>
        </p:nvSpPr>
        <p:spPr>
          <a:xfrm rot="0" flipH="0" flipV="0">
            <a:off x="1822961" y="25515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1" name="Freeform 10471"/>
          <p:cNvSpPr/>
          <p:nvPr/>
        </p:nvSpPr>
        <p:spPr>
          <a:xfrm rot="0" flipH="0" flipV="0">
            <a:off x="1917297" y="25206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2" name="Freeform 10472"/>
          <p:cNvSpPr/>
          <p:nvPr/>
        </p:nvSpPr>
        <p:spPr>
          <a:xfrm rot="0" flipH="0" flipV="0">
            <a:off x="1997002" y="25499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3" name="Freeform 10473"/>
          <p:cNvSpPr/>
          <p:nvPr/>
        </p:nvSpPr>
        <p:spPr>
          <a:xfrm rot="0" flipH="0" flipV="0">
            <a:off x="2075488" y="25499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4" name="Freeform 10474"/>
          <p:cNvSpPr/>
          <p:nvPr/>
        </p:nvSpPr>
        <p:spPr>
          <a:xfrm rot="0" flipH="0" flipV="0">
            <a:off x="2161289" y="25499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5" name="Freeform 10475"/>
          <p:cNvSpPr/>
          <p:nvPr/>
        </p:nvSpPr>
        <p:spPr>
          <a:xfrm rot="0" flipH="0" flipV="0">
            <a:off x="259642" y="27308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6" name="Freeform 10476"/>
          <p:cNvSpPr/>
          <p:nvPr/>
        </p:nvSpPr>
        <p:spPr>
          <a:xfrm rot="0" flipH="0" flipV="0">
            <a:off x="395888" y="27308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7" name="Freeform 10477"/>
          <p:cNvSpPr/>
          <p:nvPr/>
        </p:nvSpPr>
        <p:spPr>
          <a:xfrm rot="0" flipH="0" flipV="0">
            <a:off x="485956" y="27016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8" name="Freeform 10478"/>
          <p:cNvSpPr/>
          <p:nvPr/>
        </p:nvSpPr>
        <p:spPr>
          <a:xfrm rot="0" flipH="0" flipV="0">
            <a:off x="528628" y="27016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9" name="Freeform 10479"/>
          <p:cNvSpPr/>
          <p:nvPr/>
        </p:nvSpPr>
        <p:spPr>
          <a:xfrm rot="0" flipH="0" flipV="0">
            <a:off x="570081" y="2700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0" name="Freeform 10480"/>
          <p:cNvSpPr/>
          <p:nvPr/>
        </p:nvSpPr>
        <p:spPr>
          <a:xfrm rot="0" flipH="0" flipV="0">
            <a:off x="615496" y="2700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1" name="Freeform 10481"/>
          <p:cNvSpPr/>
          <p:nvPr/>
        </p:nvSpPr>
        <p:spPr>
          <a:xfrm rot="0" flipH="0" flipV="0">
            <a:off x="662130" y="27308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2" name="Freeform 10482"/>
          <p:cNvSpPr/>
          <p:nvPr/>
        </p:nvSpPr>
        <p:spPr>
          <a:xfrm rot="0" flipH="0" flipV="0">
            <a:off x="2329063" y="2786389"/>
            <a:ext cx="100241" cy="164591"/>
          </a:xfrm>
          <a:custGeom>
            <a:pathLst>
              <a:path w="55689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7708900"/>
                </a:lnTo>
                <a:lnTo>
                  <a:pt x="5568950" y="7708900"/>
                </a:lnTo>
                <a:lnTo>
                  <a:pt x="556895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3" name="Freeform 10483"/>
          <p:cNvSpPr/>
          <p:nvPr/>
        </p:nvSpPr>
        <p:spPr>
          <a:xfrm rot="0" flipH="0" flipV="0">
            <a:off x="2450906" y="27835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4" name="Freeform 10484"/>
          <p:cNvSpPr/>
          <p:nvPr/>
        </p:nvSpPr>
        <p:spPr>
          <a:xfrm rot="0" flipH="0" flipV="0">
            <a:off x="2514914" y="27835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5" name="Freeform 10485"/>
          <p:cNvSpPr/>
          <p:nvPr/>
        </p:nvSpPr>
        <p:spPr>
          <a:xfrm rot="0" flipH="0" flipV="0">
            <a:off x="2569778" y="2824108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6" name="Freeform 10486"/>
          <p:cNvSpPr/>
          <p:nvPr/>
        </p:nvSpPr>
        <p:spPr>
          <a:xfrm rot="0" flipH="0" flipV="0">
            <a:off x="2708081" y="282399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7" name="Freeform 10487"/>
          <p:cNvSpPr/>
          <p:nvPr/>
        </p:nvSpPr>
        <p:spPr>
          <a:xfrm rot="0" flipH="0" flipV="0">
            <a:off x="2896676" y="2786389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8" name="Freeform 10488"/>
          <p:cNvSpPr/>
          <p:nvPr/>
        </p:nvSpPr>
        <p:spPr>
          <a:xfrm rot="0" flipH="0" flipV="0">
            <a:off x="3032922" y="2824108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9" name="Freeform 10489"/>
          <p:cNvSpPr/>
          <p:nvPr/>
        </p:nvSpPr>
        <p:spPr>
          <a:xfrm rot="0" flipH="0" flipV="0">
            <a:off x="3179683" y="27835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0" name="Freeform 10490"/>
          <p:cNvSpPr/>
          <p:nvPr/>
        </p:nvSpPr>
        <p:spPr>
          <a:xfrm rot="0" flipH="0" flipV="0">
            <a:off x="3241177" y="27863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1" name="Freeform 10491"/>
          <p:cNvSpPr/>
          <p:nvPr/>
        </p:nvSpPr>
        <p:spPr>
          <a:xfrm rot="0" flipH="0" flipV="0">
            <a:off x="3364163" y="2786389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2" name="Freeform 10492"/>
          <p:cNvSpPr/>
          <p:nvPr/>
        </p:nvSpPr>
        <p:spPr>
          <a:xfrm rot="0" flipH="0" flipV="0">
            <a:off x="3478235" y="2824108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3" name="Rectangle 10493"/>
          <p:cNvSpPr/>
          <p:nvPr/>
        </p:nvSpPr>
        <p:spPr>
          <a:xfrm rot="0" flipH="0" flipV="0">
            <a:off x="2310775" y="2921065"/>
            <a:ext cx="1583055" cy="374721"/>
          </a:xfrm>
          <a:prstGeom prst="rect">
            <a:avLst/>
          </a:prstGeom>
        </p:spPr>
      </p:sp>
      <p:sp>
        <p:nvSpPr>
          <p:cNvPr id="10494" name="Freeform 10494"/>
          <p:cNvSpPr/>
          <p:nvPr/>
        </p:nvSpPr>
        <p:spPr>
          <a:xfrm rot="0" flipH="0" flipV="0">
            <a:off x="2315347" y="31037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5" name="Freeform 10495"/>
          <p:cNvSpPr/>
          <p:nvPr/>
        </p:nvSpPr>
        <p:spPr>
          <a:xfrm rot="0" flipH="0" flipV="0">
            <a:off x="2450906" y="31037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6" name="Freeform 10496"/>
          <p:cNvSpPr/>
          <p:nvPr/>
        </p:nvSpPr>
        <p:spPr>
          <a:xfrm rot="0" flipH="0" flipV="0">
            <a:off x="2589209" y="31003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7" name="Freeform 10497"/>
          <p:cNvSpPr/>
          <p:nvPr/>
        </p:nvSpPr>
        <p:spPr>
          <a:xfrm rot="0" flipH="0" flipV="0">
            <a:off x="2737342" y="3102981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8" name="Freeform 10498"/>
          <p:cNvSpPr/>
          <p:nvPr/>
        </p:nvSpPr>
        <p:spPr>
          <a:xfrm rot="0" flipH="0" flipV="0">
            <a:off x="2819410" y="3100333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9" name="Freeform 10499"/>
          <p:cNvSpPr/>
          <p:nvPr/>
        </p:nvSpPr>
        <p:spPr>
          <a:xfrm rot="0" flipH="0" flipV="0">
            <a:off x="2951769" y="3103762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0" name="Freeform 10500"/>
          <p:cNvSpPr/>
          <p:nvPr/>
        </p:nvSpPr>
        <p:spPr>
          <a:xfrm rot="0" flipH="0" flipV="0">
            <a:off x="3075899" y="3100333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1" name="Freeform 10501"/>
          <p:cNvSpPr/>
          <p:nvPr/>
        </p:nvSpPr>
        <p:spPr>
          <a:xfrm rot="0" flipH="0" flipV="0">
            <a:off x="3216716" y="3059757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2" name="Freeform 10502"/>
          <p:cNvSpPr/>
          <p:nvPr/>
        </p:nvSpPr>
        <p:spPr>
          <a:xfrm rot="0" flipH="0" flipV="0">
            <a:off x="3278210" y="3062614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3" name="Freeform 10503"/>
          <p:cNvSpPr/>
          <p:nvPr/>
        </p:nvSpPr>
        <p:spPr>
          <a:xfrm rot="0" flipH="0" flipV="0">
            <a:off x="3399139" y="31037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4" name="Freeform 10504"/>
          <p:cNvSpPr/>
          <p:nvPr/>
        </p:nvSpPr>
        <p:spPr>
          <a:xfrm rot="0" flipH="0" flipV="0">
            <a:off x="3530584" y="3069472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5" name="Freeform 10505"/>
          <p:cNvSpPr/>
          <p:nvPr/>
        </p:nvSpPr>
        <p:spPr>
          <a:xfrm rot="0" flipH="0" flipV="0">
            <a:off x="3640998" y="3103762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6" name="Freeform 10506"/>
          <p:cNvSpPr/>
          <p:nvPr/>
        </p:nvSpPr>
        <p:spPr>
          <a:xfrm rot="0" flipH="0" flipV="0">
            <a:off x="3779301" y="3100333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7" name="Rectangle 10507"/>
          <p:cNvSpPr/>
          <p:nvPr/>
        </p:nvSpPr>
        <p:spPr>
          <a:xfrm rot="0" flipH="0" flipV="0">
            <a:off x="2310775" y="3350023"/>
            <a:ext cx="1923897" cy="1299635"/>
          </a:xfrm>
          <a:prstGeom prst="rect">
            <a:avLst/>
          </a:prstGeom>
        </p:spPr>
      </p:sp>
      <p:sp>
        <p:nvSpPr>
          <p:cNvPr id="10508" name="Freeform 10508"/>
          <p:cNvSpPr/>
          <p:nvPr/>
        </p:nvSpPr>
        <p:spPr>
          <a:xfrm rot="0" flipH="0" flipV="0">
            <a:off x="2326167" y="3429698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9" name="Freeform 10509"/>
          <p:cNvSpPr/>
          <p:nvPr/>
        </p:nvSpPr>
        <p:spPr>
          <a:xfrm rot="0" flipH="0" flipV="0">
            <a:off x="2426751" y="342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0" name="Freeform 10510"/>
          <p:cNvSpPr/>
          <p:nvPr/>
        </p:nvSpPr>
        <p:spPr>
          <a:xfrm rot="0" flipH="0" flipV="0">
            <a:off x="2471252" y="3452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1" name="Freeform 10511"/>
          <p:cNvSpPr/>
          <p:nvPr/>
        </p:nvSpPr>
        <p:spPr>
          <a:xfrm rot="0" flipH="0" flipV="0">
            <a:off x="2565587" y="342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2" name="Freeform 10512"/>
          <p:cNvSpPr/>
          <p:nvPr/>
        </p:nvSpPr>
        <p:spPr>
          <a:xfrm rot="0" flipH="0" flipV="0">
            <a:off x="2651389" y="342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3" name="Freeform 10513"/>
          <p:cNvSpPr/>
          <p:nvPr/>
        </p:nvSpPr>
        <p:spPr>
          <a:xfrm rot="0" flipH="0" flipV="0">
            <a:off x="2730941" y="3450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4" name="Freeform 10514"/>
          <p:cNvSpPr/>
          <p:nvPr/>
        </p:nvSpPr>
        <p:spPr>
          <a:xfrm rot="0" flipH="0" flipV="0">
            <a:off x="2814914" y="3450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5" name="Freeform 10515"/>
          <p:cNvSpPr/>
          <p:nvPr/>
        </p:nvSpPr>
        <p:spPr>
          <a:xfrm rot="0" flipH="0" flipV="0">
            <a:off x="2890809" y="3432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6" name="Freeform 10516"/>
          <p:cNvSpPr/>
          <p:nvPr/>
        </p:nvSpPr>
        <p:spPr>
          <a:xfrm rot="0" flipH="0" flipV="0">
            <a:off x="2950702" y="34507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7" name="Freeform 10517"/>
          <p:cNvSpPr/>
          <p:nvPr/>
        </p:nvSpPr>
        <p:spPr>
          <a:xfrm rot="0" flipH="0" flipV="0">
            <a:off x="3036503" y="3450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8" name="Freeform 10518"/>
          <p:cNvSpPr/>
          <p:nvPr/>
        </p:nvSpPr>
        <p:spPr>
          <a:xfrm rot="0" flipH="0" flipV="0">
            <a:off x="3154309" y="3432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9" name="Freeform 10519"/>
          <p:cNvSpPr/>
          <p:nvPr/>
        </p:nvSpPr>
        <p:spPr>
          <a:xfrm rot="0" flipH="0" flipV="0">
            <a:off x="3215573" y="3450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0" name="Freeform 10520"/>
          <p:cNvSpPr/>
          <p:nvPr/>
        </p:nvSpPr>
        <p:spPr>
          <a:xfrm rot="0" flipH="0" flipV="0">
            <a:off x="3299546" y="3450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1" name="Freeform 10521"/>
          <p:cNvSpPr/>
          <p:nvPr/>
        </p:nvSpPr>
        <p:spPr>
          <a:xfrm rot="0" flipH="0" flipV="0">
            <a:off x="3378032" y="3450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2" name="Freeform 10522"/>
          <p:cNvSpPr/>
          <p:nvPr/>
        </p:nvSpPr>
        <p:spPr>
          <a:xfrm rot="0" flipH="0" flipV="0">
            <a:off x="3468862" y="3421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3" name="Freeform 10523"/>
          <p:cNvSpPr/>
          <p:nvPr/>
        </p:nvSpPr>
        <p:spPr>
          <a:xfrm rot="0" flipH="0" flipV="0">
            <a:off x="3511534" y="3421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4" name="Freeform 10524"/>
          <p:cNvSpPr/>
          <p:nvPr/>
        </p:nvSpPr>
        <p:spPr>
          <a:xfrm rot="0" flipH="0" flipV="0">
            <a:off x="3547958" y="3450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5" name="Freeform 10525"/>
          <p:cNvSpPr/>
          <p:nvPr/>
        </p:nvSpPr>
        <p:spPr>
          <a:xfrm rot="0" flipH="0" flipV="0">
            <a:off x="2326167" y="36317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6" name="Freeform 10526"/>
          <p:cNvSpPr/>
          <p:nvPr/>
        </p:nvSpPr>
        <p:spPr>
          <a:xfrm rot="0" flipH="0" flipV="0">
            <a:off x="2408920" y="363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7" name="Freeform 10527"/>
          <p:cNvSpPr/>
          <p:nvPr/>
        </p:nvSpPr>
        <p:spPr>
          <a:xfrm rot="0" flipH="0" flipV="0">
            <a:off x="2497769" y="360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8" name="Freeform 10528"/>
          <p:cNvSpPr/>
          <p:nvPr/>
        </p:nvSpPr>
        <p:spPr>
          <a:xfrm rot="0" flipH="0" flipV="0">
            <a:off x="2544404" y="363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9" name="Freeform 10529"/>
          <p:cNvSpPr/>
          <p:nvPr/>
        </p:nvSpPr>
        <p:spPr>
          <a:xfrm rot="0" flipH="0" flipV="0">
            <a:off x="2628681" y="3631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0" name="Freeform 10530"/>
          <p:cNvSpPr/>
          <p:nvPr/>
        </p:nvSpPr>
        <p:spPr>
          <a:xfrm rot="0" flipH="0" flipV="0">
            <a:off x="2706862" y="36335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1" name="Freeform 10531"/>
          <p:cNvSpPr/>
          <p:nvPr/>
        </p:nvSpPr>
        <p:spPr>
          <a:xfrm rot="0" flipH="0" flipV="0">
            <a:off x="2788396" y="3631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2" name="Freeform 10532"/>
          <p:cNvSpPr/>
          <p:nvPr/>
        </p:nvSpPr>
        <p:spPr>
          <a:xfrm rot="0" flipH="0" flipV="0">
            <a:off x="2878007" y="360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3" name="Freeform 10533"/>
          <p:cNvSpPr/>
          <p:nvPr/>
        </p:nvSpPr>
        <p:spPr>
          <a:xfrm rot="0" flipH="0" flipV="0">
            <a:off x="2924642" y="36317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4" name="Freeform 10534"/>
          <p:cNvSpPr/>
          <p:nvPr/>
        </p:nvSpPr>
        <p:spPr>
          <a:xfrm rot="0" flipH="0" flipV="0">
            <a:off x="3060887" y="363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5" name="Freeform 10535"/>
          <p:cNvSpPr/>
          <p:nvPr/>
        </p:nvSpPr>
        <p:spPr>
          <a:xfrm rot="0" flipH="0" flipV="0">
            <a:off x="3179455" y="3631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6" name="Freeform 10536"/>
          <p:cNvSpPr/>
          <p:nvPr/>
        </p:nvSpPr>
        <p:spPr>
          <a:xfrm rot="0" flipH="0" flipV="0">
            <a:off x="3270285" y="363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7" name="Freeform 10537"/>
          <p:cNvSpPr/>
          <p:nvPr/>
        </p:nvSpPr>
        <p:spPr>
          <a:xfrm rot="0" flipH="0" flipV="0">
            <a:off x="3398301" y="3602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8" name="Freeform 10538"/>
          <p:cNvSpPr/>
          <p:nvPr/>
        </p:nvSpPr>
        <p:spPr>
          <a:xfrm rot="0" flipH="0" flipV="0">
            <a:off x="3439754" y="360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9" name="Freeform 10539"/>
          <p:cNvSpPr/>
          <p:nvPr/>
        </p:nvSpPr>
        <p:spPr>
          <a:xfrm rot="0" flipH="0" flipV="0">
            <a:off x="3485169" y="360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0" name="Freeform 10540"/>
          <p:cNvSpPr/>
          <p:nvPr/>
        </p:nvSpPr>
        <p:spPr>
          <a:xfrm rot="0" flipH="0" flipV="0">
            <a:off x="3525555" y="363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1" name="Freeform 10541"/>
          <p:cNvSpPr/>
          <p:nvPr/>
        </p:nvSpPr>
        <p:spPr>
          <a:xfrm rot="0" flipH="0" flipV="0">
            <a:off x="3615623" y="363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2" name="Freeform 10542"/>
          <p:cNvSpPr/>
          <p:nvPr/>
        </p:nvSpPr>
        <p:spPr>
          <a:xfrm rot="0" flipH="0" flipV="0">
            <a:off x="3743640" y="36024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3" name="Freeform 10543"/>
          <p:cNvSpPr/>
          <p:nvPr/>
        </p:nvSpPr>
        <p:spPr>
          <a:xfrm rot="0" flipH="0" flipV="0">
            <a:off x="3827917" y="3631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4" name="Freeform 10544"/>
          <p:cNvSpPr/>
          <p:nvPr/>
        </p:nvSpPr>
        <p:spPr>
          <a:xfrm rot="0" flipH="0" flipV="0">
            <a:off x="3912498" y="360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5" name="Freeform 10545"/>
          <p:cNvSpPr/>
          <p:nvPr/>
        </p:nvSpPr>
        <p:spPr>
          <a:xfrm rot="0" flipH="0" flipV="0">
            <a:off x="3959133" y="360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6" name="Freeform 10546"/>
          <p:cNvSpPr/>
          <p:nvPr/>
        </p:nvSpPr>
        <p:spPr>
          <a:xfrm rot="0" flipH="0" flipV="0">
            <a:off x="4044934" y="360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7" name="Freeform 10547"/>
          <p:cNvSpPr/>
          <p:nvPr/>
        </p:nvSpPr>
        <p:spPr>
          <a:xfrm rot="0" flipH="0" flipV="0">
            <a:off x="4123115" y="3631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8" name="Freeform 10548"/>
          <p:cNvSpPr/>
          <p:nvPr/>
        </p:nvSpPr>
        <p:spPr>
          <a:xfrm rot="0" flipH="0" flipV="0">
            <a:off x="2326167" y="37834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9" name="Freeform 10549"/>
          <p:cNvSpPr/>
          <p:nvPr/>
        </p:nvSpPr>
        <p:spPr>
          <a:xfrm rot="0" flipH="0" flipV="0">
            <a:off x="2411816" y="381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0" name="Freeform 10550"/>
          <p:cNvSpPr/>
          <p:nvPr/>
        </p:nvSpPr>
        <p:spPr>
          <a:xfrm rot="0" flipH="0" flipV="0">
            <a:off x="2489235" y="381450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1" name="Freeform 10551"/>
          <p:cNvSpPr/>
          <p:nvPr/>
        </p:nvSpPr>
        <p:spPr>
          <a:xfrm rot="0" flipH="0" flipV="0">
            <a:off x="2572141" y="381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2" name="Freeform 10552"/>
          <p:cNvSpPr/>
          <p:nvPr/>
        </p:nvSpPr>
        <p:spPr>
          <a:xfrm rot="0" flipH="0" flipV="0">
            <a:off x="2660990" y="378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3" name="Freeform 10553"/>
          <p:cNvSpPr/>
          <p:nvPr/>
        </p:nvSpPr>
        <p:spPr>
          <a:xfrm rot="0" flipH="0" flipV="0">
            <a:off x="2697413" y="379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4" name="Freeform 10554"/>
          <p:cNvSpPr/>
          <p:nvPr/>
        </p:nvSpPr>
        <p:spPr>
          <a:xfrm rot="0" flipH="0" flipV="0">
            <a:off x="2754716" y="379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5" name="Freeform 10555"/>
          <p:cNvSpPr/>
          <p:nvPr/>
        </p:nvSpPr>
        <p:spPr>
          <a:xfrm rot="0" flipH="0" flipV="0">
            <a:off x="2815981" y="381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6" name="Freeform 10556"/>
          <p:cNvSpPr/>
          <p:nvPr/>
        </p:nvSpPr>
        <p:spPr>
          <a:xfrm rot="0" flipH="0" flipV="0">
            <a:off x="2893400" y="381450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7" name="Freeform 10557"/>
          <p:cNvSpPr/>
          <p:nvPr/>
        </p:nvSpPr>
        <p:spPr>
          <a:xfrm rot="0" flipH="0" flipV="0">
            <a:off x="2976305" y="381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8" name="Freeform 10558"/>
          <p:cNvSpPr/>
          <p:nvPr/>
        </p:nvSpPr>
        <p:spPr>
          <a:xfrm rot="0" flipH="0" flipV="0">
            <a:off x="3066374" y="3783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9" name="Freeform 10559"/>
          <p:cNvSpPr/>
          <p:nvPr/>
        </p:nvSpPr>
        <p:spPr>
          <a:xfrm rot="0" flipH="0" flipV="0">
            <a:off x="3146079" y="3812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0" name="Freeform 10560"/>
          <p:cNvSpPr/>
          <p:nvPr/>
        </p:nvSpPr>
        <p:spPr>
          <a:xfrm rot="0" flipH="0" flipV="0">
            <a:off x="3230966" y="378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1" name="Freeform 10561"/>
          <p:cNvSpPr/>
          <p:nvPr/>
        </p:nvSpPr>
        <p:spPr>
          <a:xfrm rot="0" flipH="0" flipV="0">
            <a:off x="3266780" y="38715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2" name="Freeform 10562"/>
          <p:cNvSpPr/>
          <p:nvPr/>
        </p:nvSpPr>
        <p:spPr>
          <a:xfrm rot="0" flipH="0" flipV="0">
            <a:off x="3333226" y="3789971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3" name="Freeform 10563"/>
          <p:cNvSpPr/>
          <p:nvPr/>
        </p:nvSpPr>
        <p:spPr>
          <a:xfrm rot="0" flipH="0" flipV="0">
            <a:off x="3438992" y="38131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4" name="Freeform 10564"/>
          <p:cNvSpPr/>
          <p:nvPr/>
        </p:nvSpPr>
        <p:spPr>
          <a:xfrm rot="0" flipH="0" flipV="0">
            <a:off x="3487760" y="381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5" name="Freeform 10565"/>
          <p:cNvSpPr/>
          <p:nvPr/>
        </p:nvSpPr>
        <p:spPr>
          <a:xfrm rot="0" flipH="0" flipV="0">
            <a:off x="3565179" y="381450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6" name="Freeform 10566"/>
          <p:cNvSpPr/>
          <p:nvPr/>
        </p:nvSpPr>
        <p:spPr>
          <a:xfrm rot="0" flipH="0" flipV="0">
            <a:off x="3653114" y="378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7" name="Freeform 10567"/>
          <p:cNvSpPr/>
          <p:nvPr/>
        </p:nvSpPr>
        <p:spPr>
          <a:xfrm rot="0" flipH="0" flipV="0">
            <a:off x="3689537" y="379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8" name="Freeform 10568"/>
          <p:cNvSpPr/>
          <p:nvPr/>
        </p:nvSpPr>
        <p:spPr>
          <a:xfrm rot="0" flipH="0" flipV="0">
            <a:off x="3749430" y="38126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9" name="Freeform 10569"/>
          <p:cNvSpPr/>
          <p:nvPr/>
        </p:nvSpPr>
        <p:spPr>
          <a:xfrm rot="0" flipH="0" flipV="0">
            <a:off x="3840261" y="3812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0" name="Freeform 10570"/>
          <p:cNvSpPr/>
          <p:nvPr/>
        </p:nvSpPr>
        <p:spPr>
          <a:xfrm rot="0" flipH="0" flipV="0">
            <a:off x="3930939" y="378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1" name="Freeform 10571"/>
          <p:cNvSpPr/>
          <p:nvPr/>
        </p:nvSpPr>
        <p:spPr>
          <a:xfrm rot="0" flipH="0" flipV="0">
            <a:off x="3977573" y="3812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2" name="Freeform 10572"/>
          <p:cNvSpPr/>
          <p:nvPr/>
        </p:nvSpPr>
        <p:spPr>
          <a:xfrm rot="0" flipH="0" flipV="0">
            <a:off x="2313518" y="399548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3" name="Freeform 10573"/>
          <p:cNvSpPr/>
          <p:nvPr/>
        </p:nvSpPr>
        <p:spPr>
          <a:xfrm rot="0" flipH="0" flipV="0">
            <a:off x="2396423" y="3993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4" name="Freeform 10574"/>
          <p:cNvSpPr/>
          <p:nvPr/>
        </p:nvSpPr>
        <p:spPr>
          <a:xfrm rot="0" flipH="0" flipV="0">
            <a:off x="2485273" y="3963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5" name="Freeform 10575"/>
          <p:cNvSpPr/>
          <p:nvPr/>
        </p:nvSpPr>
        <p:spPr>
          <a:xfrm rot="0" flipH="0" flipV="0">
            <a:off x="2531907" y="3964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6" name="Freeform 10576"/>
          <p:cNvSpPr/>
          <p:nvPr/>
        </p:nvSpPr>
        <p:spPr>
          <a:xfrm rot="0" flipH="0" flipV="0">
            <a:off x="2615574" y="3995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7" name="Freeform 10577"/>
          <p:cNvSpPr/>
          <p:nvPr/>
        </p:nvSpPr>
        <p:spPr>
          <a:xfrm rot="0" flipH="0" flipV="0">
            <a:off x="2699699" y="3975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8" name="Freeform 10578"/>
          <p:cNvSpPr/>
          <p:nvPr/>
        </p:nvSpPr>
        <p:spPr>
          <a:xfrm rot="0" flipH="0" flipV="0">
            <a:off x="2765079" y="3995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9" name="Freeform 10579"/>
          <p:cNvSpPr/>
          <p:nvPr/>
        </p:nvSpPr>
        <p:spPr>
          <a:xfrm rot="0" flipH="0" flipV="0">
            <a:off x="2853318" y="3993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0" name="Freeform 10580"/>
          <p:cNvSpPr/>
          <p:nvPr/>
        </p:nvSpPr>
        <p:spPr>
          <a:xfrm rot="0" flipH="0" flipV="0">
            <a:off x="2313518" y="41764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1" name="Freeform 10581"/>
          <p:cNvSpPr/>
          <p:nvPr/>
        </p:nvSpPr>
        <p:spPr>
          <a:xfrm rot="0" flipH="0" flipV="0">
            <a:off x="2400538" y="4176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2" name="Freeform 10582"/>
          <p:cNvSpPr/>
          <p:nvPr/>
        </p:nvSpPr>
        <p:spPr>
          <a:xfrm rot="0" flipH="0" flipV="0">
            <a:off x="2487254" y="4174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3" name="Freeform 10583"/>
          <p:cNvSpPr/>
          <p:nvPr/>
        </p:nvSpPr>
        <p:spPr>
          <a:xfrm rot="0" flipH="0" flipV="0">
            <a:off x="2578084" y="41750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4" name="Freeform 10584"/>
          <p:cNvSpPr/>
          <p:nvPr/>
        </p:nvSpPr>
        <p:spPr>
          <a:xfrm rot="0" flipH="0" flipV="0">
            <a:off x="2625481" y="4174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5" name="Freeform 10585"/>
          <p:cNvSpPr/>
          <p:nvPr/>
        </p:nvSpPr>
        <p:spPr>
          <a:xfrm rot="0" flipH="0" flipV="0">
            <a:off x="2703662" y="41764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6" name="Freeform 10586"/>
          <p:cNvSpPr/>
          <p:nvPr/>
        </p:nvSpPr>
        <p:spPr>
          <a:xfrm rot="0" flipH="0" flipV="0">
            <a:off x="2786567" y="4174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7" name="Freeform 10587"/>
          <p:cNvSpPr/>
          <p:nvPr/>
        </p:nvSpPr>
        <p:spPr>
          <a:xfrm rot="0" flipH="0" flipV="0">
            <a:off x="2875417" y="4144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8" name="Freeform 10588"/>
          <p:cNvSpPr/>
          <p:nvPr/>
        </p:nvSpPr>
        <p:spPr>
          <a:xfrm rot="0" flipH="0" flipV="0">
            <a:off x="2922051" y="4145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9" name="Freeform 10589"/>
          <p:cNvSpPr/>
          <p:nvPr/>
        </p:nvSpPr>
        <p:spPr>
          <a:xfrm rot="0" flipH="0" flipV="0">
            <a:off x="3005719" y="4176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0" name="Freeform 10590"/>
          <p:cNvSpPr/>
          <p:nvPr/>
        </p:nvSpPr>
        <p:spPr>
          <a:xfrm rot="0" flipH="0" flipV="0">
            <a:off x="3089843" y="4156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1" name="Freeform 10591"/>
          <p:cNvSpPr/>
          <p:nvPr/>
        </p:nvSpPr>
        <p:spPr>
          <a:xfrm rot="0" flipH="0" flipV="0">
            <a:off x="3155223" y="4176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2" name="Freeform 10592"/>
          <p:cNvSpPr/>
          <p:nvPr/>
        </p:nvSpPr>
        <p:spPr>
          <a:xfrm rot="0" flipH="0" flipV="0">
            <a:off x="3243462" y="4174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3" name="Freeform 10593"/>
          <p:cNvSpPr/>
          <p:nvPr/>
        </p:nvSpPr>
        <p:spPr>
          <a:xfrm rot="0" flipH="0" flipV="0">
            <a:off x="3329569" y="4145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4" name="Freeform 10594"/>
          <p:cNvSpPr/>
          <p:nvPr/>
        </p:nvSpPr>
        <p:spPr>
          <a:xfrm rot="0" flipH="0" flipV="0">
            <a:off x="3409121" y="4174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5" name="Freeform 10595"/>
          <p:cNvSpPr/>
          <p:nvPr/>
        </p:nvSpPr>
        <p:spPr>
          <a:xfrm rot="0" flipH="0" flipV="0">
            <a:off x="3499190" y="4174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6" name="Freeform 10596"/>
          <p:cNvSpPr/>
          <p:nvPr/>
        </p:nvSpPr>
        <p:spPr>
          <a:xfrm rot="0" flipH="0" flipV="0">
            <a:off x="3584838" y="4174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7" name="Freeform 10597"/>
          <p:cNvSpPr/>
          <p:nvPr/>
        </p:nvSpPr>
        <p:spPr>
          <a:xfrm rot="0" flipH="0" flipV="0">
            <a:off x="3662258" y="417645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8" name="Freeform 10598"/>
          <p:cNvSpPr/>
          <p:nvPr/>
        </p:nvSpPr>
        <p:spPr>
          <a:xfrm rot="0" flipH="0" flipV="0">
            <a:off x="3750193" y="4144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9" name="Freeform 10599"/>
          <p:cNvSpPr/>
          <p:nvPr/>
        </p:nvSpPr>
        <p:spPr>
          <a:xfrm rot="0" flipH="0" flipV="0">
            <a:off x="3795608" y="4144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0" name="Freeform 10600"/>
          <p:cNvSpPr/>
          <p:nvPr/>
        </p:nvSpPr>
        <p:spPr>
          <a:xfrm rot="0" flipH="0" flipV="0">
            <a:off x="3842242" y="4174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1" name="Freeform 10601"/>
          <p:cNvSpPr/>
          <p:nvPr/>
        </p:nvSpPr>
        <p:spPr>
          <a:xfrm rot="0" flipH="0" flipV="0">
            <a:off x="3962638" y="4174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2" name="Freeform 10602"/>
          <p:cNvSpPr/>
          <p:nvPr/>
        </p:nvSpPr>
        <p:spPr>
          <a:xfrm rot="0" flipH="0" flipV="0">
            <a:off x="4053469" y="4174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3" name="Freeform 10603"/>
          <p:cNvSpPr/>
          <p:nvPr/>
        </p:nvSpPr>
        <p:spPr>
          <a:xfrm rot="0" flipH="0" flipV="0">
            <a:off x="2326167" y="43556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4" name="Freeform 10604"/>
          <p:cNvSpPr/>
          <p:nvPr/>
        </p:nvSpPr>
        <p:spPr>
          <a:xfrm rot="0" flipH="0" flipV="0">
            <a:off x="2467442" y="4325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5" name="Freeform 10605"/>
          <p:cNvSpPr/>
          <p:nvPr/>
        </p:nvSpPr>
        <p:spPr>
          <a:xfrm rot="0" flipH="0" flipV="0">
            <a:off x="2503865" y="4337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6" name="Freeform 10606"/>
          <p:cNvSpPr/>
          <p:nvPr/>
        </p:nvSpPr>
        <p:spPr>
          <a:xfrm rot="0" flipH="0" flipV="0">
            <a:off x="2561168" y="4337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7" name="Freeform 10607"/>
          <p:cNvSpPr/>
          <p:nvPr/>
        </p:nvSpPr>
        <p:spPr>
          <a:xfrm rot="0" flipH="0" flipV="0">
            <a:off x="2622432" y="4355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8" name="Freeform 10608"/>
          <p:cNvSpPr/>
          <p:nvPr/>
        </p:nvSpPr>
        <p:spPr>
          <a:xfrm rot="0" flipH="0" flipV="0">
            <a:off x="2710367" y="4357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9" name="Freeform 10609"/>
          <p:cNvSpPr/>
          <p:nvPr/>
        </p:nvSpPr>
        <p:spPr>
          <a:xfrm rot="0" flipH="0" flipV="0">
            <a:off x="2798607" y="4355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0" name="Freeform 10610"/>
          <p:cNvSpPr/>
          <p:nvPr/>
        </p:nvSpPr>
        <p:spPr>
          <a:xfrm rot="0" flipH="0" flipV="0">
            <a:off x="2874502" y="4337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1" name="Freeform 10611"/>
          <p:cNvSpPr/>
          <p:nvPr/>
        </p:nvSpPr>
        <p:spPr>
          <a:xfrm rot="0" flipH="0" flipV="0">
            <a:off x="2934395" y="4355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2" name="Freeform 10612"/>
          <p:cNvSpPr/>
          <p:nvPr/>
        </p:nvSpPr>
        <p:spPr>
          <a:xfrm rot="0" flipH="0" flipV="0">
            <a:off x="3020196" y="4355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3" name="Freeform 10613"/>
          <p:cNvSpPr/>
          <p:nvPr/>
        </p:nvSpPr>
        <p:spPr>
          <a:xfrm rot="0" flipH="0" flipV="0">
            <a:off x="3148212" y="4326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4" name="Freeform 10614"/>
          <p:cNvSpPr/>
          <p:nvPr/>
        </p:nvSpPr>
        <p:spPr>
          <a:xfrm rot="0" flipH="0" flipV="0">
            <a:off x="3227765" y="4355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5" name="Freeform 10615"/>
          <p:cNvSpPr/>
          <p:nvPr/>
        </p:nvSpPr>
        <p:spPr>
          <a:xfrm rot="0" flipH="0" flipV="0">
            <a:off x="3317834" y="4355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6" name="Freeform 10616"/>
          <p:cNvSpPr/>
          <p:nvPr/>
        </p:nvSpPr>
        <p:spPr>
          <a:xfrm rot="0" flipH="0" flipV="0">
            <a:off x="3409731" y="4355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7" name="Freeform 10617"/>
          <p:cNvSpPr/>
          <p:nvPr/>
        </p:nvSpPr>
        <p:spPr>
          <a:xfrm rot="0" flipH="0" flipV="0">
            <a:off x="3495380" y="4355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8" name="Freeform 10618"/>
          <p:cNvSpPr/>
          <p:nvPr/>
        </p:nvSpPr>
        <p:spPr>
          <a:xfrm rot="0" flipH="0" flipV="0">
            <a:off x="3585448" y="4326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9" name="Freeform 10619"/>
          <p:cNvSpPr/>
          <p:nvPr/>
        </p:nvSpPr>
        <p:spPr>
          <a:xfrm rot="0" flipH="0" flipV="0">
            <a:off x="3617909" y="4337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0" name="Freeform 10620"/>
          <p:cNvSpPr/>
          <p:nvPr/>
        </p:nvSpPr>
        <p:spPr>
          <a:xfrm rot="0" flipH="0" flipV="0">
            <a:off x="3679174" y="4355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1" name="Freeform 10621"/>
          <p:cNvSpPr/>
          <p:nvPr/>
        </p:nvSpPr>
        <p:spPr>
          <a:xfrm rot="0" flipH="0" flipV="0">
            <a:off x="2318547" y="4536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2" name="Freeform 10622"/>
          <p:cNvSpPr/>
          <p:nvPr/>
        </p:nvSpPr>
        <p:spPr>
          <a:xfrm rot="0" flipH="0" flipV="0">
            <a:off x="2409377" y="4507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3" name="Freeform 10623"/>
          <p:cNvSpPr/>
          <p:nvPr/>
        </p:nvSpPr>
        <p:spPr>
          <a:xfrm rot="0" flipH="0" flipV="0">
            <a:off x="2444429" y="4536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4" name="Freeform 10624"/>
          <p:cNvSpPr/>
          <p:nvPr/>
        </p:nvSpPr>
        <p:spPr>
          <a:xfrm rot="0" flipH="0" flipV="0">
            <a:off x="2530231" y="45365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5" name="Freeform 10625"/>
          <p:cNvSpPr/>
          <p:nvPr/>
        </p:nvSpPr>
        <p:spPr>
          <a:xfrm rot="0" flipH="0" flipV="0">
            <a:off x="2666476" y="4536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6" name="Freeform 10626"/>
          <p:cNvSpPr/>
          <p:nvPr/>
        </p:nvSpPr>
        <p:spPr>
          <a:xfrm rot="0" flipH="0" flipV="0">
            <a:off x="2746334" y="4518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7" name="Freeform 10627"/>
          <p:cNvSpPr/>
          <p:nvPr/>
        </p:nvSpPr>
        <p:spPr>
          <a:xfrm rot="0" flipH="0" flipV="0">
            <a:off x="2806227" y="4536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8" name="Freeform 10628"/>
          <p:cNvSpPr/>
          <p:nvPr/>
        </p:nvSpPr>
        <p:spPr>
          <a:xfrm rot="0" flipH="0" flipV="0">
            <a:off x="2897057" y="4536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9" name="Freeform 10629"/>
          <p:cNvSpPr/>
          <p:nvPr/>
        </p:nvSpPr>
        <p:spPr>
          <a:xfrm rot="0" flipH="0" flipV="0">
            <a:off x="2982097" y="4507013"/>
            <a:ext cx="46024" cy="45110"/>
          </a:xfrm>
          <a:custGeom>
            <a:pathLst>
              <a:path w="3835400" h="3759200">
                <a:moveTo>
                  <a:pt x="342900" y="3263900"/>
                </a:moveTo>
                <a:lnTo>
                  <a:pt x="1485900" y="2146300"/>
                </a:lnTo>
                <a:lnTo>
                  <a:pt x="0" y="1625600"/>
                </a:lnTo>
                <a:lnTo>
                  <a:pt x="304800" y="952500"/>
                </a:lnTo>
                <a:lnTo>
                  <a:pt x="1651000" y="1625600"/>
                </a:lnTo>
                <a:lnTo>
                  <a:pt x="1536700" y="0"/>
                </a:lnTo>
                <a:lnTo>
                  <a:pt x="2298700" y="0"/>
                </a:lnTo>
                <a:lnTo>
                  <a:pt x="2184400" y="1625600"/>
                </a:lnTo>
                <a:lnTo>
                  <a:pt x="3530600" y="939800"/>
                </a:lnTo>
                <a:lnTo>
                  <a:pt x="3835400" y="1625600"/>
                </a:lnTo>
                <a:lnTo>
                  <a:pt x="2362200" y="2133600"/>
                </a:lnTo>
                <a:lnTo>
                  <a:pt x="3505200" y="3263900"/>
                </a:lnTo>
                <a:lnTo>
                  <a:pt x="2933700" y="3759200"/>
                </a:lnTo>
                <a:lnTo>
                  <a:pt x="1930400" y="2438400"/>
                </a:lnTo>
                <a:lnTo>
                  <a:pt x="914400" y="3759200"/>
                </a:lnTo>
                <a:close/>
                <a:moveTo>
                  <a:pt x="4711700" y="8686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0" name="Rectangle 10630"/>
          <p:cNvSpPr/>
          <p:nvPr/>
        </p:nvSpPr>
        <p:spPr>
          <a:xfrm rot="0" flipH="0" flipV="0">
            <a:off x="5200799" y="3326916"/>
            <a:ext cx="1897837" cy="374721"/>
          </a:xfrm>
          <a:prstGeom prst="rect">
            <a:avLst/>
          </a:prstGeom>
        </p:spPr>
      </p:sp>
      <p:sp>
        <p:nvSpPr>
          <p:cNvPr id="10631" name="Freeform 10631"/>
          <p:cNvSpPr/>
          <p:nvPr/>
        </p:nvSpPr>
        <p:spPr>
          <a:xfrm rot="0" flipH="0" flipV="0">
            <a:off x="5205371" y="3424231"/>
            <a:ext cx="144132" cy="208826"/>
          </a:xfrm>
          <a:custGeom>
            <a:pathLst>
              <a:path w="8007350" h="11601450">
                <a:moveTo>
                  <a:pt x="4622800" y="1397000"/>
                </a:moveTo>
                <a:lnTo>
                  <a:pt x="4622800" y="0"/>
                </a:lnTo>
                <a:lnTo>
                  <a:pt x="6019800" y="0"/>
                </a:lnTo>
                <a:lnTo>
                  <a:pt x="6019800" y="1397000"/>
                </a:lnTo>
                <a:close/>
                <a:moveTo>
                  <a:pt x="9950450" y="11601450"/>
                </a:moveTo>
                <a:moveTo>
                  <a:pt x="2000250" y="1397000"/>
                </a:moveTo>
                <a:lnTo>
                  <a:pt x="2000250" y="0"/>
                </a:lnTo>
                <a:lnTo>
                  <a:pt x="3397250" y="0"/>
                </a:lnTo>
                <a:lnTo>
                  <a:pt x="3397250" y="1397000"/>
                </a:lnTo>
                <a:close/>
                <a:moveTo>
                  <a:pt x="9950450" y="11601450"/>
                </a:moveTo>
                <a:moveTo>
                  <a:pt x="0" y="11601450"/>
                </a:moveTo>
                <a:lnTo>
                  <a:pt x="2882900" y="2457450"/>
                </a:lnTo>
                <a:lnTo>
                  <a:pt x="5124450" y="2457450"/>
                </a:lnTo>
                <a:lnTo>
                  <a:pt x="8007350" y="11601450"/>
                </a:lnTo>
                <a:lnTo>
                  <a:pt x="6432550" y="11601450"/>
                </a:lnTo>
                <a:lnTo>
                  <a:pt x="3816350" y="3397250"/>
                </a:lnTo>
                <a:lnTo>
                  <a:pt x="4159250" y="3397250"/>
                </a:lnTo>
                <a:lnTo>
                  <a:pt x="1574800" y="11601450"/>
                </a:lnTo>
                <a:close/>
                <a:moveTo>
                  <a:pt x="-254000" y="11601450"/>
                </a:moveTo>
                <a:moveTo>
                  <a:pt x="1606550" y="9620250"/>
                </a:moveTo>
                <a:lnTo>
                  <a:pt x="1606550" y="8191500"/>
                </a:lnTo>
                <a:lnTo>
                  <a:pt x="6407150" y="8191500"/>
                </a:lnTo>
                <a:lnTo>
                  <a:pt x="6407150" y="9620250"/>
                </a:lnTo>
                <a:close/>
                <a:moveTo>
                  <a:pt x="1727200" y="11601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2" name="Freeform 10632"/>
          <p:cNvSpPr/>
          <p:nvPr/>
        </p:nvSpPr>
        <p:spPr>
          <a:xfrm rot="0" flipH="0" flipV="0">
            <a:off x="5363105" y="3465379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3" name="Freeform 10633"/>
          <p:cNvSpPr/>
          <p:nvPr/>
        </p:nvSpPr>
        <p:spPr>
          <a:xfrm rot="0" flipH="0" flipV="0">
            <a:off x="5501637" y="3508832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4" name="Freeform 10634"/>
          <p:cNvSpPr/>
          <p:nvPr/>
        </p:nvSpPr>
        <p:spPr>
          <a:xfrm rot="0" flipH="0" flipV="0">
            <a:off x="5583704" y="35061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5" name="Freeform 10635"/>
          <p:cNvSpPr/>
          <p:nvPr/>
        </p:nvSpPr>
        <p:spPr>
          <a:xfrm rot="0" flipH="0" flipV="0">
            <a:off x="5714464" y="34753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6" name="Freeform 10636"/>
          <p:cNvSpPr/>
          <p:nvPr/>
        </p:nvSpPr>
        <p:spPr>
          <a:xfrm rot="0" flipH="0" flipV="0">
            <a:off x="5814133" y="3465379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7" name="Freeform 10637"/>
          <p:cNvSpPr/>
          <p:nvPr/>
        </p:nvSpPr>
        <p:spPr>
          <a:xfrm rot="0" flipH="0" flipV="0">
            <a:off x="5962037" y="35060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8" name="Freeform 10638"/>
          <p:cNvSpPr/>
          <p:nvPr/>
        </p:nvSpPr>
        <p:spPr>
          <a:xfrm rot="0" flipH="0" flipV="0">
            <a:off x="6144003" y="3506184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9" name="Freeform 10639"/>
          <p:cNvSpPr/>
          <p:nvPr/>
        </p:nvSpPr>
        <p:spPr>
          <a:xfrm rot="0" flipH="0" flipV="0">
            <a:off x="6291907" y="35060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0" name="Freeform 10640"/>
          <p:cNvSpPr/>
          <p:nvPr/>
        </p:nvSpPr>
        <p:spPr>
          <a:xfrm rot="0" flipH="0" flipV="0">
            <a:off x="6428153" y="3506184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1" name="Freeform 10641"/>
          <p:cNvSpPr/>
          <p:nvPr/>
        </p:nvSpPr>
        <p:spPr>
          <a:xfrm rot="0" flipH="0" flipV="0">
            <a:off x="6568970" y="35061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2" name="Freeform 10642"/>
          <p:cNvSpPr/>
          <p:nvPr/>
        </p:nvSpPr>
        <p:spPr>
          <a:xfrm rot="0" flipH="0" flipV="0">
            <a:off x="6715731" y="3465036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3" name="Freeform 10643"/>
          <p:cNvSpPr/>
          <p:nvPr/>
        </p:nvSpPr>
        <p:spPr>
          <a:xfrm rot="0" flipH="0" flipV="0">
            <a:off x="6777225" y="3506527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4" name="Freeform 10644"/>
          <p:cNvSpPr/>
          <p:nvPr/>
        </p:nvSpPr>
        <p:spPr>
          <a:xfrm rot="0" flipH="0" flipV="0">
            <a:off x="6976107" y="35061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5" name="Rectangle 10645"/>
          <p:cNvSpPr/>
          <p:nvPr/>
        </p:nvSpPr>
        <p:spPr>
          <a:xfrm rot="0" flipH="0" flipV="0">
            <a:off x="5200799" y="3755873"/>
            <a:ext cx="2068372" cy="1299635"/>
          </a:xfrm>
          <a:prstGeom prst="rect">
            <a:avLst/>
          </a:prstGeom>
        </p:spPr>
      </p:sp>
      <p:sp>
        <p:nvSpPr>
          <p:cNvPr id="10646" name="Freeform 10646"/>
          <p:cNvSpPr/>
          <p:nvPr/>
        </p:nvSpPr>
        <p:spPr>
          <a:xfrm rot="0" flipH="0" flipV="0">
            <a:off x="5211315" y="3833871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7" name="Freeform 10647"/>
          <p:cNvSpPr/>
          <p:nvPr/>
        </p:nvSpPr>
        <p:spPr>
          <a:xfrm rot="0" flipH="0" flipV="0">
            <a:off x="5298031" y="383813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8" name="Freeform 10648"/>
          <p:cNvSpPr/>
          <p:nvPr/>
        </p:nvSpPr>
        <p:spPr>
          <a:xfrm rot="0" flipH="0" flipV="0">
            <a:off x="5359296" y="3856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9" name="Freeform 10649"/>
          <p:cNvSpPr/>
          <p:nvPr/>
        </p:nvSpPr>
        <p:spPr>
          <a:xfrm rot="0" flipH="0" flipV="0">
            <a:off x="5449364" y="3856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0" name="Freeform 10650"/>
          <p:cNvSpPr/>
          <p:nvPr/>
        </p:nvSpPr>
        <p:spPr>
          <a:xfrm rot="0" flipH="0" flipV="0">
            <a:off x="5534860" y="38273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1" name="Freeform 10651"/>
          <p:cNvSpPr/>
          <p:nvPr/>
        </p:nvSpPr>
        <p:spPr>
          <a:xfrm rot="0" flipH="0" flipV="0">
            <a:off x="5625233" y="3856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2" name="Freeform 10652"/>
          <p:cNvSpPr/>
          <p:nvPr/>
        </p:nvSpPr>
        <p:spPr>
          <a:xfrm rot="0" flipH="0" flipV="0">
            <a:off x="5715302" y="3857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3" name="Freeform 10653"/>
          <p:cNvSpPr/>
          <p:nvPr/>
        </p:nvSpPr>
        <p:spPr>
          <a:xfrm rot="0" flipH="0" flipV="0">
            <a:off x="5763917" y="38273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4" name="Freeform 10654"/>
          <p:cNvSpPr/>
          <p:nvPr/>
        </p:nvSpPr>
        <p:spPr>
          <a:xfrm rot="0" flipH="0" flipV="0">
            <a:off x="5859320" y="3826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5" name="Freeform 10655"/>
          <p:cNvSpPr/>
          <p:nvPr/>
        </p:nvSpPr>
        <p:spPr>
          <a:xfrm rot="0" flipH="0" flipV="0">
            <a:off x="5905954" y="38565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6" name="Freeform 10656"/>
          <p:cNvSpPr/>
          <p:nvPr/>
        </p:nvSpPr>
        <p:spPr>
          <a:xfrm rot="0" flipH="0" flipV="0">
            <a:off x="6042200" y="3856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7" name="Freeform 10657"/>
          <p:cNvSpPr/>
          <p:nvPr/>
        </p:nvSpPr>
        <p:spPr>
          <a:xfrm rot="0" flipH="0" flipV="0">
            <a:off x="6132268" y="3827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8" name="Freeform 10658"/>
          <p:cNvSpPr/>
          <p:nvPr/>
        </p:nvSpPr>
        <p:spPr>
          <a:xfrm rot="0" flipH="0" flipV="0">
            <a:off x="6174940" y="3827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9" name="Freeform 10659"/>
          <p:cNvSpPr/>
          <p:nvPr/>
        </p:nvSpPr>
        <p:spPr>
          <a:xfrm rot="0" flipH="0" flipV="0">
            <a:off x="6216393" y="3826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0" name="Freeform 10660"/>
          <p:cNvSpPr/>
          <p:nvPr/>
        </p:nvSpPr>
        <p:spPr>
          <a:xfrm rot="0" flipH="0" flipV="0">
            <a:off x="6263028" y="3856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1" name="Freeform 10661"/>
          <p:cNvSpPr/>
          <p:nvPr/>
        </p:nvSpPr>
        <p:spPr>
          <a:xfrm rot="0" flipH="0" flipV="0">
            <a:off x="5216192" y="40082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2" name="Freeform 10662"/>
          <p:cNvSpPr/>
          <p:nvPr/>
        </p:nvSpPr>
        <p:spPr>
          <a:xfrm rot="0" flipH="0" flipV="0">
            <a:off x="5301841" y="4010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3" name="Freeform 10663"/>
          <p:cNvSpPr/>
          <p:nvPr/>
        </p:nvSpPr>
        <p:spPr>
          <a:xfrm rot="0" flipH="0" flipV="0">
            <a:off x="5390690" y="4007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4" name="Freeform 10664"/>
          <p:cNvSpPr/>
          <p:nvPr/>
        </p:nvSpPr>
        <p:spPr>
          <a:xfrm rot="0" flipH="0" flipV="0">
            <a:off x="5437324" y="40380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5" name="Freeform 10665"/>
          <p:cNvSpPr/>
          <p:nvPr/>
        </p:nvSpPr>
        <p:spPr>
          <a:xfrm rot="0" flipH="0" flipV="0">
            <a:off x="5491121" y="4007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6" name="Freeform 10666"/>
          <p:cNvSpPr/>
          <p:nvPr/>
        </p:nvSpPr>
        <p:spPr>
          <a:xfrm rot="0" flipH="0" flipV="0">
            <a:off x="5530136" y="401012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7" name="Freeform 10667"/>
          <p:cNvSpPr/>
          <p:nvPr/>
        </p:nvSpPr>
        <p:spPr>
          <a:xfrm rot="0" flipH="0" flipV="0">
            <a:off x="5610756" y="40191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8" name="Freeform 10668"/>
          <p:cNvSpPr/>
          <p:nvPr/>
        </p:nvSpPr>
        <p:spPr>
          <a:xfrm rot="0" flipH="0" flipV="0">
            <a:off x="5670649" y="4037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9" name="Freeform 10669"/>
          <p:cNvSpPr/>
          <p:nvPr/>
        </p:nvSpPr>
        <p:spPr>
          <a:xfrm rot="0" flipH="0" flipV="0">
            <a:off x="5748830" y="4037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0" name="Freeform 10670"/>
          <p:cNvSpPr/>
          <p:nvPr/>
        </p:nvSpPr>
        <p:spPr>
          <a:xfrm rot="0" flipH="0" flipV="0">
            <a:off x="5839660" y="40380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1" name="Freeform 10671"/>
          <p:cNvSpPr/>
          <p:nvPr/>
        </p:nvSpPr>
        <p:spPr>
          <a:xfrm rot="0" flipH="0" flipV="0">
            <a:off x="5893458" y="4007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2" name="Freeform 10672"/>
          <p:cNvSpPr/>
          <p:nvPr/>
        </p:nvSpPr>
        <p:spPr>
          <a:xfrm rot="0" flipH="0" flipV="0">
            <a:off x="5933843" y="4037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3" name="Freeform 10673"/>
          <p:cNvSpPr/>
          <p:nvPr/>
        </p:nvSpPr>
        <p:spPr>
          <a:xfrm rot="0" flipH="0" flipV="0">
            <a:off x="6017816" y="4037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4" name="Freeform 10674"/>
          <p:cNvSpPr/>
          <p:nvPr/>
        </p:nvSpPr>
        <p:spPr>
          <a:xfrm rot="0" flipH="0" flipV="0">
            <a:off x="6097826" y="4037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5" name="Freeform 10675"/>
          <p:cNvSpPr/>
          <p:nvPr/>
        </p:nvSpPr>
        <p:spPr>
          <a:xfrm rot="0" flipH="0" flipV="0">
            <a:off x="6177683" y="4037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6" name="Freeform 10676"/>
          <p:cNvSpPr/>
          <p:nvPr/>
        </p:nvSpPr>
        <p:spPr>
          <a:xfrm rot="0" flipH="0" flipV="0">
            <a:off x="6303871" y="4008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7" name="Freeform 10677"/>
          <p:cNvSpPr/>
          <p:nvPr/>
        </p:nvSpPr>
        <p:spPr>
          <a:xfrm rot="0" flipH="0" flipV="0">
            <a:off x="6383423" y="4010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8" name="Freeform 10678"/>
          <p:cNvSpPr/>
          <p:nvPr/>
        </p:nvSpPr>
        <p:spPr>
          <a:xfrm rot="0" flipH="0" flipV="0">
            <a:off x="6457185" y="40393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9" name="Freeform 10679"/>
          <p:cNvSpPr/>
          <p:nvPr/>
        </p:nvSpPr>
        <p:spPr>
          <a:xfrm rot="0" flipH="0" flipV="0">
            <a:off x="6534147" y="40191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0" name="Freeform 10680"/>
          <p:cNvSpPr/>
          <p:nvPr/>
        </p:nvSpPr>
        <p:spPr>
          <a:xfrm rot="0" flipH="0" flipV="0">
            <a:off x="6594040" y="4037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1" name="Freeform 10681"/>
          <p:cNvSpPr/>
          <p:nvPr/>
        </p:nvSpPr>
        <p:spPr>
          <a:xfrm rot="0" flipH="0" flipV="0">
            <a:off x="6669631" y="40191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2" name="Freeform 10682"/>
          <p:cNvSpPr/>
          <p:nvPr/>
        </p:nvSpPr>
        <p:spPr>
          <a:xfrm rot="0" flipH="0" flipV="0">
            <a:off x="6726933" y="40191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3" name="Freeform 10683"/>
          <p:cNvSpPr/>
          <p:nvPr/>
        </p:nvSpPr>
        <p:spPr>
          <a:xfrm rot="0" flipH="0" flipV="0">
            <a:off x="6778140" y="40393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4" name="Freeform 10684"/>
          <p:cNvSpPr/>
          <p:nvPr/>
        </p:nvSpPr>
        <p:spPr>
          <a:xfrm rot="0" flipH="0" flipV="0">
            <a:off x="5216192" y="4218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5" name="Freeform 10685"/>
          <p:cNvSpPr/>
          <p:nvPr/>
        </p:nvSpPr>
        <p:spPr>
          <a:xfrm rot="0" flipH="0" flipV="0">
            <a:off x="5263588" y="4218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6" name="Freeform 10686"/>
          <p:cNvSpPr/>
          <p:nvPr/>
        </p:nvSpPr>
        <p:spPr>
          <a:xfrm rot="0" flipH="0" flipV="0">
            <a:off x="5349390" y="4218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7" name="Freeform 10687"/>
          <p:cNvSpPr/>
          <p:nvPr/>
        </p:nvSpPr>
        <p:spPr>
          <a:xfrm rot="0" flipH="0" flipV="0">
            <a:off x="5433667" y="4218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8" name="Freeform 10688"/>
          <p:cNvSpPr/>
          <p:nvPr/>
        </p:nvSpPr>
        <p:spPr>
          <a:xfrm rot="0" flipH="0" flipV="0">
            <a:off x="5524497" y="4218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9" name="Freeform 10689"/>
          <p:cNvSpPr/>
          <p:nvPr/>
        </p:nvSpPr>
        <p:spPr>
          <a:xfrm rot="0" flipH="0" flipV="0">
            <a:off x="5579514" y="42185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0" name="Freeform 10690"/>
          <p:cNvSpPr/>
          <p:nvPr/>
        </p:nvSpPr>
        <p:spPr>
          <a:xfrm rot="0" flipH="0" flipV="0">
            <a:off x="5715759" y="4218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1" name="Freeform 10691"/>
          <p:cNvSpPr/>
          <p:nvPr/>
        </p:nvSpPr>
        <p:spPr>
          <a:xfrm rot="0" flipH="0" flipV="0">
            <a:off x="5805828" y="4189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2" name="Freeform 10692"/>
          <p:cNvSpPr/>
          <p:nvPr/>
        </p:nvSpPr>
        <p:spPr>
          <a:xfrm rot="0" flipH="0" flipV="0">
            <a:off x="5847280" y="4188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3" name="Freeform 10693"/>
          <p:cNvSpPr/>
          <p:nvPr/>
        </p:nvSpPr>
        <p:spPr>
          <a:xfrm rot="0" flipH="0" flipV="0">
            <a:off x="5887818" y="4218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4" name="Freeform 10694"/>
          <p:cNvSpPr/>
          <p:nvPr/>
        </p:nvSpPr>
        <p:spPr>
          <a:xfrm rot="0" flipH="0" flipV="0">
            <a:off x="5967676" y="4218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5" name="Freeform 10695"/>
          <p:cNvSpPr/>
          <p:nvPr/>
        </p:nvSpPr>
        <p:spPr>
          <a:xfrm rot="0" flipH="0" flipV="0">
            <a:off x="6051496" y="4218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6" name="Freeform 10696"/>
          <p:cNvSpPr/>
          <p:nvPr/>
        </p:nvSpPr>
        <p:spPr>
          <a:xfrm rot="0" flipH="0" flipV="0">
            <a:off x="6131354" y="420008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7" name="Freeform 10697"/>
          <p:cNvSpPr/>
          <p:nvPr/>
        </p:nvSpPr>
        <p:spPr>
          <a:xfrm rot="0" flipH="0" flipV="0">
            <a:off x="6197648" y="4188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8" name="Freeform 10698"/>
          <p:cNvSpPr/>
          <p:nvPr/>
        </p:nvSpPr>
        <p:spPr>
          <a:xfrm rot="0" flipH="0" flipV="0">
            <a:off x="6236662" y="4218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9" name="Freeform 10699"/>
          <p:cNvSpPr/>
          <p:nvPr/>
        </p:nvSpPr>
        <p:spPr>
          <a:xfrm rot="0" flipH="0" flipV="0">
            <a:off x="6355991" y="4218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0" name="Freeform 10700"/>
          <p:cNvSpPr/>
          <p:nvPr/>
        </p:nvSpPr>
        <p:spPr>
          <a:xfrm rot="0" flipH="0" flipV="0">
            <a:off x="6440573" y="4188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1" name="Freeform 10701"/>
          <p:cNvSpPr/>
          <p:nvPr/>
        </p:nvSpPr>
        <p:spPr>
          <a:xfrm rot="0" flipH="0" flipV="0">
            <a:off x="6515706" y="4218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2" name="Freeform 10702"/>
          <p:cNvSpPr/>
          <p:nvPr/>
        </p:nvSpPr>
        <p:spPr>
          <a:xfrm rot="0" flipH="0" flipV="0">
            <a:off x="6606537" y="4189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3" name="Freeform 10703"/>
          <p:cNvSpPr/>
          <p:nvPr/>
        </p:nvSpPr>
        <p:spPr>
          <a:xfrm rot="0" flipH="0" flipV="0">
            <a:off x="6641589" y="4218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4" name="Freeform 10704"/>
          <p:cNvSpPr/>
          <p:nvPr/>
        </p:nvSpPr>
        <p:spPr>
          <a:xfrm rot="0" flipH="0" flipV="0">
            <a:off x="6747202" y="42203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5" name="Freeform 10705"/>
          <p:cNvSpPr/>
          <p:nvPr/>
        </p:nvSpPr>
        <p:spPr>
          <a:xfrm rot="0" flipH="0" flipV="0">
            <a:off x="6834375" y="41892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6" name="Freeform 10706"/>
          <p:cNvSpPr/>
          <p:nvPr/>
        </p:nvSpPr>
        <p:spPr>
          <a:xfrm rot="0" flipH="0" flipV="0">
            <a:off x="6916062" y="420008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7" name="Freeform 10707"/>
          <p:cNvSpPr/>
          <p:nvPr/>
        </p:nvSpPr>
        <p:spPr>
          <a:xfrm rot="0" flipH="0" flipV="0">
            <a:off x="6975954" y="4218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8" name="Freeform 10708"/>
          <p:cNvSpPr/>
          <p:nvPr/>
        </p:nvSpPr>
        <p:spPr>
          <a:xfrm rot="0" flipH="0" flipV="0">
            <a:off x="7054136" y="4218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9" name="Freeform 10709"/>
          <p:cNvSpPr/>
          <p:nvPr/>
        </p:nvSpPr>
        <p:spPr>
          <a:xfrm rot="0" flipH="0" flipV="0">
            <a:off x="7139937" y="4218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0" name="Freeform 10710"/>
          <p:cNvSpPr/>
          <p:nvPr/>
        </p:nvSpPr>
        <p:spPr>
          <a:xfrm rot="0" flipH="0" flipV="0">
            <a:off x="5210096" y="4399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1" name="Freeform 10711"/>
          <p:cNvSpPr/>
          <p:nvPr/>
        </p:nvSpPr>
        <p:spPr>
          <a:xfrm rot="0" flipH="0" flipV="0">
            <a:off x="5288582" y="4399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2" name="Freeform 10712"/>
          <p:cNvSpPr/>
          <p:nvPr/>
        </p:nvSpPr>
        <p:spPr>
          <a:xfrm rot="0" flipH="0" flipV="0">
            <a:off x="5379412" y="43995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3" name="Freeform 10713"/>
          <p:cNvSpPr/>
          <p:nvPr/>
        </p:nvSpPr>
        <p:spPr>
          <a:xfrm rot="0" flipH="0" flipV="0">
            <a:off x="5467195" y="4369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4" name="Freeform 10714"/>
          <p:cNvSpPr/>
          <p:nvPr/>
        </p:nvSpPr>
        <p:spPr>
          <a:xfrm rot="0" flipH="0" flipV="0">
            <a:off x="5501180" y="44013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5" name="Freeform 10715"/>
          <p:cNvSpPr/>
          <p:nvPr/>
        </p:nvSpPr>
        <p:spPr>
          <a:xfrm rot="0" flipH="0" flipV="0">
            <a:off x="5584085" y="4399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6" name="Freeform 10716"/>
          <p:cNvSpPr/>
          <p:nvPr/>
        </p:nvSpPr>
        <p:spPr>
          <a:xfrm rot="0" flipH="0" flipV="0">
            <a:off x="5693966" y="440133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7" name="Freeform 10717"/>
          <p:cNvSpPr/>
          <p:nvPr/>
        </p:nvSpPr>
        <p:spPr>
          <a:xfrm rot="0" flipH="0" flipV="0">
            <a:off x="5781139" y="4370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8" name="Freeform 10718"/>
          <p:cNvSpPr/>
          <p:nvPr/>
        </p:nvSpPr>
        <p:spPr>
          <a:xfrm rot="0" flipH="0" flipV="0">
            <a:off x="5816191" y="4399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9" name="Freeform 10719"/>
          <p:cNvSpPr/>
          <p:nvPr/>
        </p:nvSpPr>
        <p:spPr>
          <a:xfrm rot="0" flipH="0" flipV="0">
            <a:off x="5900773" y="4369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0" name="Freeform 10720"/>
          <p:cNvSpPr/>
          <p:nvPr/>
        </p:nvSpPr>
        <p:spPr>
          <a:xfrm rot="0" flipH="0" flipV="0">
            <a:off x="5941311" y="4399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1" name="Freeform 10721"/>
          <p:cNvSpPr/>
          <p:nvPr/>
        </p:nvSpPr>
        <p:spPr>
          <a:xfrm rot="0" flipH="0" flipV="0">
            <a:off x="6019797" y="4399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2" name="Freeform 10722"/>
          <p:cNvSpPr/>
          <p:nvPr/>
        </p:nvSpPr>
        <p:spPr>
          <a:xfrm rot="0" flipH="0" flipV="0">
            <a:off x="6105598" y="4399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3" name="Freeform 10723"/>
          <p:cNvSpPr/>
          <p:nvPr/>
        </p:nvSpPr>
        <p:spPr>
          <a:xfrm rot="0" flipH="0" flipV="0">
            <a:off x="5210096" y="4580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4" name="Freeform 10724"/>
          <p:cNvSpPr/>
          <p:nvPr/>
        </p:nvSpPr>
        <p:spPr>
          <a:xfrm rot="0" flipH="0" flipV="0">
            <a:off x="5294068" y="4582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5" name="Freeform 10725"/>
          <p:cNvSpPr/>
          <p:nvPr/>
        </p:nvSpPr>
        <p:spPr>
          <a:xfrm rot="0" flipH="0" flipV="0">
            <a:off x="5388404" y="4551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6" name="Freeform 10726"/>
          <p:cNvSpPr/>
          <p:nvPr/>
        </p:nvSpPr>
        <p:spPr>
          <a:xfrm rot="0" flipH="0" flipV="0">
            <a:off x="5470090" y="456203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7" name="Freeform 10727"/>
          <p:cNvSpPr/>
          <p:nvPr/>
        </p:nvSpPr>
        <p:spPr>
          <a:xfrm rot="0" flipH="0" flipV="0">
            <a:off x="5529984" y="4580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8" name="Freeform 10728"/>
          <p:cNvSpPr/>
          <p:nvPr/>
        </p:nvSpPr>
        <p:spPr>
          <a:xfrm rot="0" flipH="0" flipV="0">
            <a:off x="5608165" y="4580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9" name="Freeform 10729"/>
          <p:cNvSpPr/>
          <p:nvPr/>
        </p:nvSpPr>
        <p:spPr>
          <a:xfrm rot="0" flipH="0" flipV="0">
            <a:off x="5693966" y="4551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0" name="Freeform 10730"/>
          <p:cNvSpPr/>
          <p:nvPr/>
        </p:nvSpPr>
        <p:spPr>
          <a:xfrm rot="0" flipH="0" flipV="0">
            <a:off x="5736638" y="4551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1" name="Freeform 10731"/>
          <p:cNvSpPr/>
          <p:nvPr/>
        </p:nvSpPr>
        <p:spPr>
          <a:xfrm rot="0" flipH="0" flipV="0">
            <a:off x="5778091" y="4550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2" name="Freeform 10732"/>
          <p:cNvSpPr/>
          <p:nvPr/>
        </p:nvSpPr>
        <p:spPr>
          <a:xfrm rot="0" flipH="0" flipV="0">
            <a:off x="5818629" y="4580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3" name="Freeform 10733"/>
          <p:cNvSpPr/>
          <p:nvPr/>
        </p:nvSpPr>
        <p:spPr>
          <a:xfrm rot="0" flipH="0" flipV="0">
            <a:off x="5902602" y="4582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4" name="Freeform 10734"/>
          <p:cNvSpPr/>
          <p:nvPr/>
        </p:nvSpPr>
        <p:spPr>
          <a:xfrm rot="0" flipH="0" flipV="0">
            <a:off x="5994804" y="4582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5" name="Freeform 10735"/>
          <p:cNvSpPr/>
          <p:nvPr/>
        </p:nvSpPr>
        <p:spPr>
          <a:xfrm rot="0" flipH="0" flipV="0">
            <a:off x="6083043" y="4580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6" name="Freeform 10736"/>
          <p:cNvSpPr/>
          <p:nvPr/>
        </p:nvSpPr>
        <p:spPr>
          <a:xfrm rot="0" flipH="0" flipV="0">
            <a:off x="6158938" y="456203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7" name="Freeform 10737"/>
          <p:cNvSpPr/>
          <p:nvPr/>
        </p:nvSpPr>
        <p:spPr>
          <a:xfrm rot="0" flipH="0" flipV="0">
            <a:off x="6218832" y="4580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8" name="Freeform 10738"/>
          <p:cNvSpPr/>
          <p:nvPr/>
        </p:nvSpPr>
        <p:spPr>
          <a:xfrm rot="0" flipH="0" flipV="0">
            <a:off x="6297013" y="45804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9" name="Freeform 10739"/>
          <p:cNvSpPr/>
          <p:nvPr/>
        </p:nvSpPr>
        <p:spPr>
          <a:xfrm rot="0" flipH="0" flipV="0">
            <a:off x="6387843" y="45809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0" name="Freeform 10740"/>
          <p:cNvSpPr/>
          <p:nvPr/>
        </p:nvSpPr>
        <p:spPr>
          <a:xfrm rot="0" flipH="0" flipV="0">
            <a:off x="6441640" y="4550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1" name="Freeform 10741"/>
          <p:cNvSpPr/>
          <p:nvPr/>
        </p:nvSpPr>
        <p:spPr>
          <a:xfrm rot="0" flipH="0" flipV="0">
            <a:off x="6482026" y="4580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2" name="Freeform 10742"/>
          <p:cNvSpPr/>
          <p:nvPr/>
        </p:nvSpPr>
        <p:spPr>
          <a:xfrm rot="0" flipH="0" flipV="0">
            <a:off x="6572095" y="4580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3" name="Freeform 10743"/>
          <p:cNvSpPr/>
          <p:nvPr/>
        </p:nvSpPr>
        <p:spPr>
          <a:xfrm rot="0" flipH="0" flipV="0">
            <a:off x="6700111" y="4551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4" name="Freeform 10744"/>
          <p:cNvSpPr/>
          <p:nvPr/>
        </p:nvSpPr>
        <p:spPr>
          <a:xfrm rot="0" flipH="0" flipV="0">
            <a:off x="6779664" y="4580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5" name="Freeform 10745"/>
          <p:cNvSpPr/>
          <p:nvPr/>
        </p:nvSpPr>
        <p:spPr>
          <a:xfrm rot="0" flipH="0" flipV="0">
            <a:off x="6869732" y="4580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6" name="Freeform 10746"/>
          <p:cNvSpPr/>
          <p:nvPr/>
        </p:nvSpPr>
        <p:spPr>
          <a:xfrm rot="0" flipH="0" flipV="0">
            <a:off x="6955533" y="4580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7" name="Freeform 10747"/>
          <p:cNvSpPr/>
          <p:nvPr/>
        </p:nvSpPr>
        <p:spPr>
          <a:xfrm rot="0" flipH="0" flipV="0">
            <a:off x="7035543" y="4580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8" name="Freeform 10748"/>
          <p:cNvSpPr/>
          <p:nvPr/>
        </p:nvSpPr>
        <p:spPr>
          <a:xfrm rot="0" flipH="0" flipV="0">
            <a:off x="7115401" y="45804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9" name="Freeform 10749"/>
          <p:cNvSpPr/>
          <p:nvPr/>
        </p:nvSpPr>
        <p:spPr>
          <a:xfrm rot="0" flipH="0" flipV="0">
            <a:off x="7194649" y="4640525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0" name="Freeform 10750"/>
          <p:cNvSpPr/>
          <p:nvPr/>
        </p:nvSpPr>
        <p:spPr>
          <a:xfrm rot="0" flipH="0" flipV="0">
            <a:off x="5216192" y="47614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1" name="Freeform 10751"/>
          <p:cNvSpPr/>
          <p:nvPr/>
        </p:nvSpPr>
        <p:spPr>
          <a:xfrm rot="0" flipH="0" flipV="0">
            <a:off x="5357467" y="4731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2" name="Freeform 10752"/>
          <p:cNvSpPr/>
          <p:nvPr/>
        </p:nvSpPr>
        <p:spPr>
          <a:xfrm rot="0" flipH="0" flipV="0">
            <a:off x="5398005" y="4761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3" name="Freeform 10753"/>
          <p:cNvSpPr/>
          <p:nvPr/>
        </p:nvSpPr>
        <p:spPr>
          <a:xfrm rot="0" flipH="0" flipV="0">
            <a:off x="5473900" y="47430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4" name="Freeform 10754"/>
          <p:cNvSpPr/>
          <p:nvPr/>
        </p:nvSpPr>
        <p:spPr>
          <a:xfrm rot="0" flipH="0" flipV="0">
            <a:off x="5535165" y="4734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5" name="Freeform 10755"/>
          <p:cNvSpPr/>
          <p:nvPr/>
        </p:nvSpPr>
        <p:spPr>
          <a:xfrm rot="0" flipH="0" flipV="0">
            <a:off x="5655256" y="4761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6" name="Freeform 10756"/>
          <p:cNvSpPr/>
          <p:nvPr/>
        </p:nvSpPr>
        <p:spPr>
          <a:xfrm rot="0" flipH="0" flipV="0">
            <a:off x="5733742" y="4761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7" name="Freeform 10757"/>
          <p:cNvSpPr/>
          <p:nvPr/>
        </p:nvSpPr>
        <p:spPr>
          <a:xfrm rot="0" flipH="0" flipV="0">
            <a:off x="5817410" y="4763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8" name="Freeform 10758"/>
          <p:cNvSpPr/>
          <p:nvPr/>
        </p:nvSpPr>
        <p:spPr>
          <a:xfrm rot="0" flipH="0" flipV="0">
            <a:off x="5911746" y="4761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9" name="Freeform 10759"/>
          <p:cNvSpPr/>
          <p:nvPr/>
        </p:nvSpPr>
        <p:spPr>
          <a:xfrm rot="0" flipH="0" flipV="0">
            <a:off x="5960514" y="4761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0" name="Freeform 10760"/>
          <p:cNvSpPr/>
          <p:nvPr/>
        </p:nvSpPr>
        <p:spPr>
          <a:xfrm rot="0" flipH="0" flipV="0">
            <a:off x="6044333" y="47614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1" name="Freeform 10761"/>
          <p:cNvSpPr/>
          <p:nvPr/>
        </p:nvSpPr>
        <p:spPr>
          <a:xfrm rot="0" flipH="0" flipV="0">
            <a:off x="6164272" y="4734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2" name="Freeform 10762"/>
          <p:cNvSpPr/>
          <p:nvPr/>
        </p:nvSpPr>
        <p:spPr>
          <a:xfrm rot="0" flipH="0" flipV="0">
            <a:off x="6248092" y="4734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3" name="Freeform 10763"/>
          <p:cNvSpPr/>
          <p:nvPr/>
        </p:nvSpPr>
        <p:spPr>
          <a:xfrm rot="0" flipH="0" flipV="0">
            <a:off x="6338161" y="4761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4" name="Freeform 10764"/>
          <p:cNvSpPr/>
          <p:nvPr/>
        </p:nvSpPr>
        <p:spPr>
          <a:xfrm rot="0" flipH="0" flipV="0">
            <a:off x="6385557" y="47614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5" name="Freeform 10765"/>
          <p:cNvSpPr/>
          <p:nvPr/>
        </p:nvSpPr>
        <p:spPr>
          <a:xfrm rot="0" flipH="0" flipV="0">
            <a:off x="6461148" y="47430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6" name="Freeform 10766"/>
          <p:cNvSpPr/>
          <p:nvPr/>
        </p:nvSpPr>
        <p:spPr>
          <a:xfrm rot="0" flipH="0" flipV="0">
            <a:off x="6518450" y="4743014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7" name="Freeform 10767"/>
          <p:cNvSpPr/>
          <p:nvPr/>
        </p:nvSpPr>
        <p:spPr>
          <a:xfrm rot="0" flipH="0" flipV="0">
            <a:off x="6578343" y="473402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8" name="Freeform 10768"/>
          <p:cNvSpPr/>
          <p:nvPr/>
        </p:nvSpPr>
        <p:spPr>
          <a:xfrm rot="0" flipH="0" flipV="0">
            <a:off x="6669173" y="47614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9" name="Freeform 10769"/>
          <p:cNvSpPr/>
          <p:nvPr/>
        </p:nvSpPr>
        <p:spPr>
          <a:xfrm rot="0" flipH="0" flipV="0">
            <a:off x="6795361" y="47632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0" name="Freeform 10770"/>
          <p:cNvSpPr/>
          <p:nvPr/>
        </p:nvSpPr>
        <p:spPr>
          <a:xfrm rot="0" flipH="0" flipV="0">
            <a:off x="6866227" y="47632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1" name="Freeform 10771"/>
          <p:cNvSpPr/>
          <p:nvPr/>
        </p:nvSpPr>
        <p:spPr>
          <a:xfrm rot="0" flipH="0" flipV="0">
            <a:off x="6953399" y="4732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2" name="Freeform 10772"/>
          <p:cNvSpPr/>
          <p:nvPr/>
        </p:nvSpPr>
        <p:spPr>
          <a:xfrm rot="0" flipH="0" flipV="0">
            <a:off x="7033104" y="47614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3" name="Freeform 10773"/>
          <p:cNvSpPr/>
          <p:nvPr/>
        </p:nvSpPr>
        <p:spPr>
          <a:xfrm rot="0" flipH="0" flipV="0">
            <a:off x="7117992" y="4731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4" name="Freeform 10774"/>
          <p:cNvSpPr/>
          <p:nvPr/>
        </p:nvSpPr>
        <p:spPr>
          <a:xfrm rot="0" flipH="0" flipV="0">
            <a:off x="7158378" y="47340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5" name="Freeform 10775"/>
          <p:cNvSpPr/>
          <p:nvPr/>
        </p:nvSpPr>
        <p:spPr>
          <a:xfrm rot="0" flipH="0" flipV="0">
            <a:off x="5205981" y="4923989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6" name="Freeform 10776"/>
          <p:cNvSpPr/>
          <p:nvPr/>
        </p:nvSpPr>
        <p:spPr>
          <a:xfrm rot="0" flipH="0" flipV="0">
            <a:off x="5265874" y="49424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7" name="Freeform 10777"/>
          <p:cNvSpPr/>
          <p:nvPr/>
        </p:nvSpPr>
        <p:spPr>
          <a:xfrm rot="0" flipH="0" flipV="0">
            <a:off x="5344055" y="49424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8" name="Freeform 10778"/>
          <p:cNvSpPr/>
          <p:nvPr/>
        </p:nvSpPr>
        <p:spPr>
          <a:xfrm rot="0" flipH="0" flipV="0">
            <a:off x="5434886" y="49428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9" name="Freeform 10779"/>
          <p:cNvSpPr/>
          <p:nvPr/>
        </p:nvSpPr>
        <p:spPr>
          <a:xfrm rot="0" flipH="0" flipV="0">
            <a:off x="5488683" y="4912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0" name="Freeform 10780"/>
          <p:cNvSpPr/>
          <p:nvPr/>
        </p:nvSpPr>
        <p:spPr>
          <a:xfrm rot="0" flipH="0" flipV="0">
            <a:off x="5529069" y="4942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1" name="Freeform 10781"/>
          <p:cNvSpPr/>
          <p:nvPr/>
        </p:nvSpPr>
        <p:spPr>
          <a:xfrm rot="0" flipH="0" flipV="0">
            <a:off x="5619137" y="49131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2" name="Freeform 10782"/>
          <p:cNvSpPr/>
          <p:nvPr/>
        </p:nvSpPr>
        <p:spPr>
          <a:xfrm rot="0" flipH="0" flipV="0">
            <a:off x="5655561" y="49424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3" name="Freeform 10783"/>
          <p:cNvSpPr/>
          <p:nvPr/>
        </p:nvSpPr>
        <p:spPr>
          <a:xfrm rot="0" flipH="0" flipV="0">
            <a:off x="5739533" y="49424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4" name="Freeform 10784"/>
          <p:cNvSpPr/>
          <p:nvPr/>
        </p:nvSpPr>
        <p:spPr>
          <a:xfrm rot="0" flipH="0" flipV="0">
            <a:off x="5825640" y="4913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5" name="Freeform 10785"/>
          <p:cNvSpPr/>
          <p:nvPr/>
        </p:nvSpPr>
        <p:spPr>
          <a:xfrm rot="0" flipH="0" flipV="0">
            <a:off x="5909307" y="4944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6" name="Freeform 10786"/>
          <p:cNvSpPr/>
          <p:nvPr/>
        </p:nvSpPr>
        <p:spPr>
          <a:xfrm rot="0" flipH="0" flipV="0">
            <a:off x="6002423" y="4912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7" name="Freeform 10787"/>
          <p:cNvSpPr/>
          <p:nvPr/>
        </p:nvSpPr>
        <p:spPr>
          <a:xfrm rot="0" flipH="0" flipV="0">
            <a:off x="6049058" y="49131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8" name="Freeform 10788"/>
          <p:cNvSpPr/>
          <p:nvPr/>
        </p:nvSpPr>
        <p:spPr>
          <a:xfrm rot="0" flipH="0" flipV="0">
            <a:off x="6139736" y="49121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9" name="Freeform 10789"/>
          <p:cNvSpPr/>
          <p:nvPr/>
        </p:nvSpPr>
        <p:spPr>
          <a:xfrm rot="0" flipH="0" flipV="0">
            <a:off x="6186370" y="49424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0" name="Rectangle 10790"/>
          <p:cNvSpPr/>
          <p:nvPr/>
        </p:nvSpPr>
        <p:spPr>
          <a:xfrm rot="0" flipH="0" flipV="0">
            <a:off x="115900" y="4706342"/>
            <a:ext cx="2056257" cy="293689"/>
          </a:xfrm>
          <a:prstGeom prst="rect">
            <a:avLst/>
          </a:prstGeom>
        </p:spPr>
      </p:sp>
      <p:sp>
        <p:nvSpPr>
          <p:cNvPr id="10791" name="Freeform 10791"/>
          <p:cNvSpPr/>
          <p:nvPr/>
        </p:nvSpPr>
        <p:spPr>
          <a:xfrm rot="0" flipH="0" flipV="0">
            <a:off x="122300" y="4759697"/>
            <a:ext cx="34518" cy="33832"/>
          </a:xfrm>
          <a:custGeom>
            <a:pathLst>
              <a:path w="3835400" h="3759200">
                <a:moveTo>
                  <a:pt x="342900" y="3263900"/>
                </a:moveTo>
                <a:lnTo>
                  <a:pt x="1485900" y="2146300"/>
                </a:lnTo>
                <a:lnTo>
                  <a:pt x="0" y="1625600"/>
                </a:lnTo>
                <a:lnTo>
                  <a:pt x="304800" y="952500"/>
                </a:lnTo>
                <a:lnTo>
                  <a:pt x="1651000" y="1625600"/>
                </a:lnTo>
                <a:lnTo>
                  <a:pt x="1536700" y="0"/>
                </a:lnTo>
                <a:lnTo>
                  <a:pt x="2298700" y="0"/>
                </a:lnTo>
                <a:lnTo>
                  <a:pt x="2184400" y="1625600"/>
                </a:lnTo>
                <a:lnTo>
                  <a:pt x="3530600" y="939800"/>
                </a:lnTo>
                <a:lnTo>
                  <a:pt x="3835400" y="1625600"/>
                </a:lnTo>
                <a:lnTo>
                  <a:pt x="2362200" y="2133600"/>
                </a:lnTo>
                <a:lnTo>
                  <a:pt x="3505200" y="3263900"/>
                </a:lnTo>
                <a:lnTo>
                  <a:pt x="2933700" y="3759200"/>
                </a:lnTo>
                <a:lnTo>
                  <a:pt x="1930400" y="2438400"/>
                </a:lnTo>
                <a:lnTo>
                  <a:pt x="914400" y="3759200"/>
                </a:lnTo>
                <a:close/>
                <a:moveTo>
                  <a:pt x="4711700" y="86868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2" name="Freeform 10792"/>
          <p:cNvSpPr/>
          <p:nvPr/>
        </p:nvSpPr>
        <p:spPr>
          <a:xfrm rot="0" flipH="0" flipV="0">
            <a:off x="174535" y="4766098"/>
            <a:ext cx="53263" cy="71780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3" name="Freeform 10793"/>
          <p:cNvSpPr/>
          <p:nvPr/>
        </p:nvSpPr>
        <p:spPr>
          <a:xfrm rot="0" flipH="0" flipV="0">
            <a:off x="245173" y="4781872"/>
            <a:ext cx="47053" cy="57378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4" name="Freeform 10794"/>
          <p:cNvSpPr/>
          <p:nvPr/>
        </p:nvSpPr>
        <p:spPr>
          <a:xfrm rot="0" flipH="0" flipV="0">
            <a:off x="308609" y="475912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5" name="Freeform 10795"/>
          <p:cNvSpPr/>
          <p:nvPr/>
        </p:nvSpPr>
        <p:spPr>
          <a:xfrm rot="0" flipH="0" flipV="0">
            <a:off x="343585" y="475992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6" name="Freeform 10796"/>
          <p:cNvSpPr/>
          <p:nvPr/>
        </p:nvSpPr>
        <p:spPr>
          <a:xfrm rot="0" flipH="0" flipV="0">
            <a:off x="407936" y="475992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7" name="Freeform 10797"/>
          <p:cNvSpPr/>
          <p:nvPr/>
        </p:nvSpPr>
        <p:spPr>
          <a:xfrm rot="0" flipH="0" flipV="0">
            <a:off x="466572" y="478187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8" name="Freeform 10798"/>
          <p:cNvSpPr/>
          <p:nvPr/>
        </p:nvSpPr>
        <p:spPr>
          <a:xfrm rot="0" flipH="0" flipV="0">
            <a:off x="552297" y="4783243"/>
            <a:ext cx="53378" cy="5463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9" name="Freeform 10799"/>
          <p:cNvSpPr/>
          <p:nvPr/>
        </p:nvSpPr>
        <p:spPr>
          <a:xfrm rot="0" flipH="0" flipV="0">
            <a:off x="617562" y="4783129"/>
            <a:ext cx="47663" cy="55778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0" name="Freeform 10800"/>
          <p:cNvSpPr/>
          <p:nvPr/>
        </p:nvSpPr>
        <p:spPr>
          <a:xfrm rot="0" flipH="0" flipV="0">
            <a:off x="682599" y="478187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1" name="Freeform 10801"/>
          <p:cNvSpPr/>
          <p:nvPr/>
        </p:nvSpPr>
        <p:spPr>
          <a:xfrm rot="0" flipH="0" flipV="0">
            <a:off x="750722" y="4782215"/>
            <a:ext cx="29832" cy="55664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2" name="Freeform 10802"/>
          <p:cNvSpPr/>
          <p:nvPr/>
        </p:nvSpPr>
        <p:spPr>
          <a:xfrm rot="0" flipH="0" flipV="0">
            <a:off x="786269" y="478187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3" name="Freeform 10803"/>
          <p:cNvSpPr/>
          <p:nvPr/>
        </p:nvSpPr>
        <p:spPr>
          <a:xfrm rot="0" flipH="0" flipV="0">
            <a:off x="844905" y="4783243"/>
            <a:ext cx="53378" cy="5463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4" name="Freeform 10804"/>
          <p:cNvSpPr/>
          <p:nvPr/>
        </p:nvSpPr>
        <p:spPr>
          <a:xfrm rot="0" flipH="0" flipV="0">
            <a:off x="907084" y="47818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5" name="Freeform 10805"/>
          <p:cNvSpPr/>
          <p:nvPr/>
        </p:nvSpPr>
        <p:spPr>
          <a:xfrm rot="0" flipH="0" flipV="0">
            <a:off x="973721" y="475912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6" name="Freeform 10806"/>
          <p:cNvSpPr/>
          <p:nvPr/>
        </p:nvSpPr>
        <p:spPr>
          <a:xfrm rot="0" flipH="0" flipV="0">
            <a:off x="1008697" y="475992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7" name="Freeform 10807"/>
          <p:cNvSpPr/>
          <p:nvPr/>
        </p:nvSpPr>
        <p:spPr>
          <a:xfrm rot="0" flipH="0" flipV="0">
            <a:off x="1071448" y="4783129"/>
            <a:ext cx="47663" cy="55778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8" name="Freeform 10808"/>
          <p:cNvSpPr/>
          <p:nvPr/>
        </p:nvSpPr>
        <p:spPr>
          <a:xfrm rot="0" flipH="0" flipV="0">
            <a:off x="1134541" y="4768041"/>
            <a:ext cx="36233" cy="71208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9" name="Freeform 10809"/>
          <p:cNvSpPr/>
          <p:nvPr/>
        </p:nvSpPr>
        <p:spPr>
          <a:xfrm rot="0" flipH="0" flipV="0">
            <a:off x="1183576" y="4783129"/>
            <a:ext cx="47663" cy="55778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0" name="Freeform 10810"/>
          <p:cNvSpPr/>
          <p:nvPr/>
        </p:nvSpPr>
        <p:spPr>
          <a:xfrm rot="0" flipH="0" flipV="0">
            <a:off x="1249756" y="4781872"/>
            <a:ext cx="46177" cy="57378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1" name="Freeform 10811"/>
          <p:cNvSpPr/>
          <p:nvPr/>
        </p:nvSpPr>
        <p:spPr>
          <a:xfrm rot="0" flipH="0" flipV="0">
            <a:off x="1335709" y="478187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2" name="Freeform 10812"/>
          <p:cNvSpPr/>
          <p:nvPr/>
        </p:nvSpPr>
        <p:spPr>
          <a:xfrm rot="0" flipH="0" flipV="0">
            <a:off x="1403832" y="4781872"/>
            <a:ext cx="47663" cy="5600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3" name="Freeform 10813"/>
          <p:cNvSpPr/>
          <p:nvPr/>
        </p:nvSpPr>
        <p:spPr>
          <a:xfrm rot="0" flipH="0" flipV="0">
            <a:off x="1493786" y="4765870"/>
            <a:ext cx="20688" cy="72008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4" name="Freeform 10814"/>
          <p:cNvSpPr/>
          <p:nvPr/>
        </p:nvSpPr>
        <p:spPr>
          <a:xfrm rot="0" flipH="0" flipV="0">
            <a:off x="1531848" y="4764841"/>
            <a:ext cx="56235" cy="74409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5" name="Freeform 10815"/>
          <p:cNvSpPr/>
          <p:nvPr/>
        </p:nvSpPr>
        <p:spPr>
          <a:xfrm rot="0" flipH="0" flipV="0">
            <a:off x="1600314" y="4770899"/>
            <a:ext cx="46977" cy="38976"/>
          </a:xfrm>
          <a:custGeom>
            <a:pathLst>
              <a:path w="5219700" h="4330700">
                <a:moveTo>
                  <a:pt x="0" y="4330700"/>
                </a:moveTo>
                <a:lnTo>
                  <a:pt x="2222500" y="0"/>
                </a:lnTo>
                <a:lnTo>
                  <a:pt x="2997200" y="0"/>
                </a:lnTo>
                <a:lnTo>
                  <a:pt x="5219700" y="4330700"/>
                </a:lnTo>
                <a:lnTo>
                  <a:pt x="4114800" y="4330700"/>
                </a:lnTo>
                <a:lnTo>
                  <a:pt x="2425700" y="800100"/>
                </a:lnTo>
                <a:lnTo>
                  <a:pt x="2794000" y="800100"/>
                </a:lnTo>
                <a:lnTo>
                  <a:pt x="1117600" y="4330700"/>
                </a:lnTo>
                <a:close/>
                <a:moveTo>
                  <a:pt x="2387600" y="74422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6" name="Freeform 10816"/>
          <p:cNvSpPr/>
          <p:nvPr/>
        </p:nvSpPr>
        <p:spPr>
          <a:xfrm rot="0" flipH="0" flipV="0">
            <a:off x="1659864" y="4764841"/>
            <a:ext cx="54406" cy="74409"/>
          </a:xfrm>
          <a:custGeom>
            <a:pathLst>
              <a:path w="6045200" h="8267700">
                <a:moveTo>
                  <a:pt x="3098800" y="8267700"/>
                </a:moveTo>
                <a:cubicBezTo>
                  <a:pt x="2700866" y="8267700"/>
                  <a:pt x="2316691" y="8211608"/>
                  <a:pt x="1946275" y="8099425"/>
                </a:cubicBezTo>
                <a:cubicBezTo>
                  <a:pt x="1575858" y="7987242"/>
                  <a:pt x="1243541" y="7822142"/>
                  <a:pt x="949325" y="7604125"/>
                </a:cubicBezTo>
                <a:cubicBezTo>
                  <a:pt x="655108" y="7386109"/>
                  <a:pt x="423333" y="7116234"/>
                  <a:pt x="254000" y="6794500"/>
                </a:cubicBezTo>
                <a:cubicBezTo>
                  <a:pt x="84666" y="6472767"/>
                  <a:pt x="0" y="6100234"/>
                  <a:pt x="0" y="5676900"/>
                </a:cubicBezTo>
                <a:lnTo>
                  <a:pt x="1016000" y="5676900"/>
                </a:lnTo>
                <a:cubicBezTo>
                  <a:pt x="1024466" y="6040967"/>
                  <a:pt x="1121833" y="6347884"/>
                  <a:pt x="1308100" y="6597650"/>
                </a:cubicBezTo>
                <a:cubicBezTo>
                  <a:pt x="1494366" y="6847417"/>
                  <a:pt x="1743075" y="7035800"/>
                  <a:pt x="2054225" y="7162800"/>
                </a:cubicBezTo>
                <a:cubicBezTo>
                  <a:pt x="2365375" y="7289800"/>
                  <a:pt x="2713566" y="7353300"/>
                  <a:pt x="3098800" y="7353300"/>
                </a:cubicBezTo>
                <a:cubicBezTo>
                  <a:pt x="3691466" y="7353300"/>
                  <a:pt x="4150783" y="7209367"/>
                  <a:pt x="4476750" y="6921500"/>
                </a:cubicBezTo>
                <a:cubicBezTo>
                  <a:pt x="4802716" y="6633634"/>
                  <a:pt x="4965700" y="6273800"/>
                  <a:pt x="4965700" y="5842000"/>
                </a:cubicBezTo>
                <a:cubicBezTo>
                  <a:pt x="4965700" y="5566834"/>
                  <a:pt x="4897966" y="5323417"/>
                  <a:pt x="4762500" y="5111750"/>
                </a:cubicBezTo>
                <a:cubicBezTo>
                  <a:pt x="4627033" y="4900084"/>
                  <a:pt x="4412191" y="4733925"/>
                  <a:pt x="4117975" y="4613275"/>
                </a:cubicBezTo>
                <a:cubicBezTo>
                  <a:pt x="3823758" y="4492625"/>
                  <a:pt x="3437466" y="4432300"/>
                  <a:pt x="2959100" y="4432300"/>
                </a:cubicBezTo>
                <a:lnTo>
                  <a:pt x="2057400" y="4432300"/>
                </a:lnTo>
                <a:lnTo>
                  <a:pt x="2057400" y="3644900"/>
                </a:lnTo>
                <a:lnTo>
                  <a:pt x="2667000" y="3644900"/>
                </a:lnTo>
                <a:cubicBezTo>
                  <a:pt x="3285066" y="3644900"/>
                  <a:pt x="3771900" y="3522134"/>
                  <a:pt x="4127500" y="3276600"/>
                </a:cubicBezTo>
                <a:cubicBezTo>
                  <a:pt x="4483100" y="3031067"/>
                  <a:pt x="4660900" y="2692400"/>
                  <a:pt x="4660900" y="2260600"/>
                </a:cubicBezTo>
                <a:cubicBezTo>
                  <a:pt x="4660900" y="1879600"/>
                  <a:pt x="4516966" y="1557867"/>
                  <a:pt x="4229100" y="1295400"/>
                </a:cubicBezTo>
                <a:cubicBezTo>
                  <a:pt x="3941233" y="1032934"/>
                  <a:pt x="3530600" y="901700"/>
                  <a:pt x="2997200" y="901700"/>
                </a:cubicBezTo>
                <a:cubicBezTo>
                  <a:pt x="2586566" y="901700"/>
                  <a:pt x="2220383" y="985309"/>
                  <a:pt x="1898650" y="1152525"/>
                </a:cubicBezTo>
                <a:cubicBezTo>
                  <a:pt x="1576916" y="1319742"/>
                  <a:pt x="1358900" y="1625600"/>
                  <a:pt x="1244600" y="2070100"/>
                </a:cubicBezTo>
                <a:lnTo>
                  <a:pt x="228600" y="2070100"/>
                </a:lnTo>
                <a:cubicBezTo>
                  <a:pt x="296333" y="1574800"/>
                  <a:pt x="457200" y="1174750"/>
                  <a:pt x="711200" y="869950"/>
                </a:cubicBezTo>
                <a:cubicBezTo>
                  <a:pt x="965200" y="565150"/>
                  <a:pt x="1286933" y="343959"/>
                  <a:pt x="1676400" y="206375"/>
                </a:cubicBezTo>
                <a:cubicBezTo>
                  <a:pt x="2065866" y="68792"/>
                  <a:pt x="2497666" y="0"/>
                  <a:pt x="2971800" y="0"/>
                </a:cubicBezTo>
                <a:cubicBezTo>
                  <a:pt x="3500966" y="0"/>
                  <a:pt x="3972983" y="93134"/>
                  <a:pt x="4387850" y="279400"/>
                </a:cubicBezTo>
                <a:cubicBezTo>
                  <a:pt x="4802716" y="465667"/>
                  <a:pt x="5129741" y="721784"/>
                  <a:pt x="5368925" y="1047750"/>
                </a:cubicBezTo>
                <a:cubicBezTo>
                  <a:pt x="5608108" y="1373717"/>
                  <a:pt x="5727700" y="1748367"/>
                  <a:pt x="5727700" y="2171700"/>
                </a:cubicBezTo>
                <a:cubicBezTo>
                  <a:pt x="5727700" y="2590800"/>
                  <a:pt x="5608108" y="2949575"/>
                  <a:pt x="5368925" y="3248025"/>
                </a:cubicBezTo>
                <a:cubicBezTo>
                  <a:pt x="5129741" y="3546475"/>
                  <a:pt x="4783666" y="3776134"/>
                  <a:pt x="4330700" y="3937000"/>
                </a:cubicBezTo>
                <a:cubicBezTo>
                  <a:pt x="4834466" y="4080934"/>
                  <a:pt x="5246158" y="4318000"/>
                  <a:pt x="5565775" y="4648200"/>
                </a:cubicBezTo>
                <a:cubicBezTo>
                  <a:pt x="5885391" y="4978400"/>
                  <a:pt x="6045200" y="5401734"/>
                  <a:pt x="6045200" y="5918200"/>
                </a:cubicBezTo>
                <a:cubicBezTo>
                  <a:pt x="6045200" y="6375400"/>
                  <a:pt x="5925608" y="6780742"/>
                  <a:pt x="5686425" y="7134225"/>
                </a:cubicBezTo>
                <a:cubicBezTo>
                  <a:pt x="5447241" y="7487709"/>
                  <a:pt x="5107516" y="7764992"/>
                  <a:pt x="4667250" y="7966075"/>
                </a:cubicBezTo>
                <a:cubicBezTo>
                  <a:pt x="4226983" y="8167158"/>
                  <a:pt x="3704166" y="8267700"/>
                  <a:pt x="3098800" y="8267700"/>
                </a:cubicBezTo>
                <a:close/>
                <a:moveTo>
                  <a:pt x="-825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7" name="Freeform 10817"/>
          <p:cNvSpPr/>
          <p:nvPr/>
        </p:nvSpPr>
        <p:spPr>
          <a:xfrm rot="0" flipH="0" flipV="0">
            <a:off x="1724215" y="4765070"/>
            <a:ext cx="58407" cy="72809"/>
          </a:xfrm>
          <a:custGeom>
            <a:pathLst>
              <a:path w="6489700" h="8089900">
                <a:moveTo>
                  <a:pt x="4178300" y="0"/>
                </a:moveTo>
                <a:lnTo>
                  <a:pt x="5105400" y="0"/>
                </a:lnTo>
                <a:lnTo>
                  <a:pt x="5105400" y="5308600"/>
                </a:lnTo>
                <a:lnTo>
                  <a:pt x="6489700" y="5308600"/>
                </a:lnTo>
                <a:lnTo>
                  <a:pt x="6489700" y="6146800"/>
                </a:lnTo>
                <a:lnTo>
                  <a:pt x="5105400" y="6146800"/>
                </a:lnTo>
                <a:lnTo>
                  <a:pt x="5105400" y="8089900"/>
                </a:lnTo>
                <a:lnTo>
                  <a:pt x="4127500" y="8089900"/>
                </a:lnTo>
                <a:lnTo>
                  <a:pt x="4127500" y="6146800"/>
                </a:lnTo>
                <a:lnTo>
                  <a:pt x="0" y="6146800"/>
                </a:lnTo>
                <a:lnTo>
                  <a:pt x="0" y="5384800"/>
                </a:lnTo>
                <a:close/>
                <a:moveTo>
                  <a:pt x="7759700" y="8089900"/>
                </a:moveTo>
                <a:moveTo>
                  <a:pt x="4165600" y="1562100"/>
                </a:moveTo>
                <a:lnTo>
                  <a:pt x="1181100" y="5384800"/>
                </a:lnTo>
                <a:lnTo>
                  <a:pt x="4165600" y="5384800"/>
                </a:lnTo>
                <a:close/>
                <a:moveTo>
                  <a:pt x="6197600" y="80899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8" name="Freeform 10818"/>
          <p:cNvSpPr/>
          <p:nvPr/>
        </p:nvSpPr>
        <p:spPr>
          <a:xfrm rot="0" flipH="0" flipV="0">
            <a:off x="1823656" y="475992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9" name="Freeform 10819"/>
          <p:cNvSpPr/>
          <p:nvPr/>
        </p:nvSpPr>
        <p:spPr>
          <a:xfrm rot="0" flipH="0" flipV="0">
            <a:off x="1882292" y="4781872"/>
            <a:ext cx="47053" cy="57378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0" name="Freeform 10820"/>
          <p:cNvSpPr/>
          <p:nvPr/>
        </p:nvSpPr>
        <p:spPr>
          <a:xfrm rot="0" flipH="0" flipV="0">
            <a:off x="1946643" y="4782215"/>
            <a:ext cx="29832" cy="55664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1" name="Freeform 10821"/>
          <p:cNvSpPr/>
          <p:nvPr/>
        </p:nvSpPr>
        <p:spPr>
          <a:xfrm rot="0" flipH="0" flipV="0">
            <a:off x="1980247" y="4768041"/>
            <a:ext cx="36233" cy="71208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2" name="Freeform 10822"/>
          <p:cNvSpPr/>
          <p:nvPr/>
        </p:nvSpPr>
        <p:spPr>
          <a:xfrm rot="0" flipH="0" flipV="0">
            <a:off x="2026195" y="47818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3" name="Freeform 10823"/>
          <p:cNvSpPr/>
          <p:nvPr/>
        </p:nvSpPr>
        <p:spPr>
          <a:xfrm rot="0" flipH="0" flipV="0">
            <a:off x="2089060" y="47818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4" name="Freeform 10824"/>
          <p:cNvSpPr/>
          <p:nvPr/>
        </p:nvSpPr>
        <p:spPr>
          <a:xfrm rot="0" flipH="0" flipV="0">
            <a:off x="117957" y="4916593"/>
            <a:ext cx="53378" cy="5463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5" name="Freeform 10825"/>
          <p:cNvSpPr/>
          <p:nvPr/>
        </p:nvSpPr>
        <p:spPr>
          <a:xfrm rot="0" flipH="0" flipV="0">
            <a:off x="180136" y="491522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6" name="Freeform 10826"/>
          <p:cNvSpPr/>
          <p:nvPr/>
        </p:nvSpPr>
        <p:spPr>
          <a:xfrm rot="0" flipH="0" flipV="0">
            <a:off x="247687" y="4893276"/>
            <a:ext cx="47663" cy="77952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7" name="Freeform 10827"/>
          <p:cNvSpPr/>
          <p:nvPr/>
        </p:nvSpPr>
        <p:spPr>
          <a:xfrm rot="0" flipH="0" flipV="0">
            <a:off x="307123" y="4916593"/>
            <a:ext cx="53378" cy="5463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8" name="Freeform 10828"/>
          <p:cNvSpPr/>
          <p:nvPr/>
        </p:nvSpPr>
        <p:spPr>
          <a:xfrm rot="0" flipH="0" flipV="0">
            <a:off x="368274" y="4915222"/>
            <a:ext cx="47053" cy="57378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9" name="Freeform 10829"/>
          <p:cNvSpPr/>
          <p:nvPr/>
        </p:nvSpPr>
        <p:spPr>
          <a:xfrm rot="0" flipH="0" flipV="0">
            <a:off x="432625" y="4915222"/>
            <a:ext cx="85724" cy="5600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0" name="Freeform 10830"/>
          <p:cNvSpPr/>
          <p:nvPr/>
        </p:nvSpPr>
        <p:spPr>
          <a:xfrm rot="0" flipH="0" flipV="0">
            <a:off x="539495" y="4915222"/>
            <a:ext cx="49377" cy="82867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1" name="Freeform 10831"/>
          <p:cNvSpPr/>
          <p:nvPr/>
        </p:nvSpPr>
        <p:spPr>
          <a:xfrm rot="0" flipH="0" flipV="0">
            <a:off x="605332" y="489247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2" name="Freeform 10832"/>
          <p:cNvSpPr/>
          <p:nvPr/>
        </p:nvSpPr>
        <p:spPr>
          <a:xfrm rot="0" flipH="0" flipV="0">
            <a:off x="667397" y="489327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3" name="Freeform 10833"/>
          <p:cNvSpPr/>
          <p:nvPr/>
        </p:nvSpPr>
        <p:spPr>
          <a:xfrm rot="0" flipH="0" flipV="0">
            <a:off x="730148" y="4916479"/>
            <a:ext cx="47663" cy="55778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4" name="Freeform 10834"/>
          <p:cNvSpPr/>
          <p:nvPr/>
        </p:nvSpPr>
        <p:spPr>
          <a:xfrm rot="0" flipH="0" flipV="0">
            <a:off x="799985" y="489247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5" name="Freeform 10835"/>
          <p:cNvSpPr/>
          <p:nvPr/>
        </p:nvSpPr>
        <p:spPr>
          <a:xfrm rot="0" flipH="0" flipV="0">
            <a:off x="834961" y="4915222"/>
            <a:ext cx="47663" cy="5600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6" name="Freeform 10836"/>
          <p:cNvSpPr/>
          <p:nvPr/>
        </p:nvSpPr>
        <p:spPr>
          <a:xfrm rot="0" flipH="0" flipV="0">
            <a:off x="930973" y="4915222"/>
            <a:ext cx="49377" cy="82867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7" name="Freeform 10837"/>
          <p:cNvSpPr/>
          <p:nvPr/>
        </p:nvSpPr>
        <p:spPr>
          <a:xfrm rot="0" flipH="0" flipV="0">
            <a:off x="993038" y="491522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8" name="Freeform 10838"/>
          <p:cNvSpPr/>
          <p:nvPr/>
        </p:nvSpPr>
        <p:spPr>
          <a:xfrm rot="0" flipH="0" flipV="0">
            <a:off x="1059675" y="489247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9" name="Freeform 10839"/>
          <p:cNvSpPr/>
          <p:nvPr/>
        </p:nvSpPr>
        <p:spPr>
          <a:xfrm rot="0" flipH="0" flipV="0">
            <a:off x="1094650" y="4915222"/>
            <a:ext cx="47663" cy="5600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0" name="Freeform 10840"/>
          <p:cNvSpPr/>
          <p:nvPr/>
        </p:nvSpPr>
        <p:spPr>
          <a:xfrm rot="0" flipH="0" flipV="0">
            <a:off x="1157858" y="491522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1" name="Freeform 10841"/>
          <p:cNvSpPr/>
          <p:nvPr/>
        </p:nvSpPr>
        <p:spPr>
          <a:xfrm rot="0" flipH="0" flipV="0">
            <a:off x="1216494" y="4916593"/>
            <a:ext cx="53378" cy="54635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2" name="Freeform 10842"/>
          <p:cNvSpPr/>
          <p:nvPr/>
        </p:nvSpPr>
        <p:spPr>
          <a:xfrm rot="0" flipH="0" flipV="0">
            <a:off x="1277645" y="491522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3" name="Freeform 10843"/>
          <p:cNvSpPr/>
          <p:nvPr/>
        </p:nvSpPr>
        <p:spPr>
          <a:xfrm rot="0" flipH="0" flipV="0">
            <a:off x="1344853" y="489247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4" name="Freeform 10844"/>
          <p:cNvSpPr/>
          <p:nvPr/>
        </p:nvSpPr>
        <p:spPr>
          <a:xfrm rot="0" flipH="0" flipV="0">
            <a:off x="1379829" y="4915222"/>
            <a:ext cx="85724" cy="5600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5" name="Freeform 10845"/>
          <p:cNvSpPr/>
          <p:nvPr/>
        </p:nvSpPr>
        <p:spPr>
          <a:xfrm rot="0" flipH="0" flipV="0">
            <a:off x="1482013" y="491522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6" name="Rectangle 10846"/>
          <p:cNvSpPr/>
          <p:nvPr/>
        </p:nvSpPr>
        <p:spPr>
          <a:xfrm rot="0" flipH="0" flipV="0">
            <a:off x="115900" y="4973042"/>
            <a:ext cx="1142542" cy="160339"/>
          </a:xfrm>
          <a:prstGeom prst="rect">
            <a:avLst/>
          </a:prstGeom>
        </p:spPr>
      </p:sp>
      <p:sp>
        <p:nvSpPr>
          <p:cNvPr id="10847" name="Freeform 10847"/>
          <p:cNvSpPr/>
          <p:nvPr/>
        </p:nvSpPr>
        <p:spPr>
          <a:xfrm rot="0" flipH="0" flipV="0">
            <a:off x="120243" y="5067431"/>
            <a:ext cx="31089" cy="7772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8" name="Freeform 10848"/>
          <p:cNvSpPr/>
          <p:nvPr/>
        </p:nvSpPr>
        <p:spPr>
          <a:xfrm rot="0" flipH="0" flipV="0">
            <a:off x="164763" y="5039313"/>
            <a:ext cx="41833" cy="60693"/>
          </a:xfrm>
          <a:custGeom>
            <a:pathLst>
              <a:path w="4648200" h="6743700">
                <a:moveTo>
                  <a:pt x="647700" y="6743700"/>
                </a:moveTo>
                <a:lnTo>
                  <a:pt x="0" y="5969000"/>
                </a:lnTo>
                <a:lnTo>
                  <a:pt x="3924300" y="3175000"/>
                </a:lnTo>
                <a:lnTo>
                  <a:pt x="3924300" y="3581400"/>
                </a:lnTo>
                <a:lnTo>
                  <a:pt x="0" y="762000"/>
                </a:lnTo>
                <a:lnTo>
                  <a:pt x="647700" y="0"/>
                </a:lnTo>
                <a:lnTo>
                  <a:pt x="4648200" y="2946400"/>
                </a:lnTo>
                <a:lnTo>
                  <a:pt x="4648200" y="3810000"/>
                </a:lnTo>
                <a:close/>
                <a:moveTo>
                  <a:pt x="-50165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9" name="Freeform 10849"/>
          <p:cNvSpPr/>
          <p:nvPr/>
        </p:nvSpPr>
        <p:spPr>
          <a:xfrm rot="0" flipH="0" flipV="0">
            <a:off x="246887" y="5033027"/>
            <a:ext cx="35890" cy="23660"/>
          </a:xfrm>
          <a:custGeom>
            <a:pathLst>
              <a:path w="3987800" h="2628900">
                <a:moveTo>
                  <a:pt x="2997200" y="2628900"/>
                </a:moveTo>
                <a:cubicBezTo>
                  <a:pt x="2827866" y="2628900"/>
                  <a:pt x="2677583" y="2584450"/>
                  <a:pt x="2546350" y="2495550"/>
                </a:cubicBezTo>
                <a:cubicBezTo>
                  <a:pt x="2415116" y="2406650"/>
                  <a:pt x="2311400" y="2286000"/>
                  <a:pt x="2235200" y="2133600"/>
                </a:cubicBezTo>
                <a:cubicBezTo>
                  <a:pt x="2159000" y="1981200"/>
                  <a:pt x="2120900" y="1811867"/>
                  <a:pt x="2120900" y="1625600"/>
                </a:cubicBezTo>
                <a:cubicBezTo>
                  <a:pt x="2120900" y="1320800"/>
                  <a:pt x="2221441" y="1021292"/>
                  <a:pt x="2422525" y="727075"/>
                </a:cubicBezTo>
                <a:cubicBezTo>
                  <a:pt x="2623608" y="432859"/>
                  <a:pt x="2908300" y="190500"/>
                  <a:pt x="3276600" y="0"/>
                </a:cubicBezTo>
                <a:lnTo>
                  <a:pt x="3987800" y="381000"/>
                </a:lnTo>
                <a:cubicBezTo>
                  <a:pt x="3746500" y="499534"/>
                  <a:pt x="3542241" y="637117"/>
                  <a:pt x="3375025" y="793750"/>
                </a:cubicBezTo>
                <a:cubicBezTo>
                  <a:pt x="3207808" y="950384"/>
                  <a:pt x="3094566" y="1134534"/>
                  <a:pt x="3035300" y="1346200"/>
                </a:cubicBezTo>
                <a:cubicBezTo>
                  <a:pt x="3234266" y="1363134"/>
                  <a:pt x="3396191" y="1423459"/>
                  <a:pt x="3521075" y="1527175"/>
                </a:cubicBezTo>
                <a:cubicBezTo>
                  <a:pt x="3645958" y="1630892"/>
                  <a:pt x="3708400" y="1773767"/>
                  <a:pt x="3708400" y="1955800"/>
                </a:cubicBezTo>
                <a:cubicBezTo>
                  <a:pt x="3708400" y="2137834"/>
                  <a:pt x="3643841" y="2295525"/>
                  <a:pt x="3514725" y="2428875"/>
                </a:cubicBezTo>
                <a:cubicBezTo>
                  <a:pt x="3385608" y="2562225"/>
                  <a:pt x="3213100" y="2628900"/>
                  <a:pt x="2997200" y="2628900"/>
                </a:cubicBezTo>
                <a:close/>
                <a:moveTo>
                  <a:pt x="4864100" y="7950200"/>
                </a:moveTo>
                <a:moveTo>
                  <a:pt x="876300" y="2628900"/>
                </a:moveTo>
                <a:cubicBezTo>
                  <a:pt x="706966" y="2628900"/>
                  <a:pt x="556683" y="2584450"/>
                  <a:pt x="425450" y="2495550"/>
                </a:cubicBezTo>
                <a:cubicBezTo>
                  <a:pt x="294216" y="2406650"/>
                  <a:pt x="190500" y="2286000"/>
                  <a:pt x="114300" y="2133600"/>
                </a:cubicBezTo>
                <a:cubicBezTo>
                  <a:pt x="38100" y="1981200"/>
                  <a:pt x="0" y="1811867"/>
                  <a:pt x="0" y="1625600"/>
                </a:cubicBezTo>
                <a:cubicBezTo>
                  <a:pt x="0" y="1320800"/>
                  <a:pt x="100541" y="1021292"/>
                  <a:pt x="301625" y="727075"/>
                </a:cubicBezTo>
                <a:cubicBezTo>
                  <a:pt x="502708" y="432859"/>
                  <a:pt x="787400" y="190500"/>
                  <a:pt x="1155700" y="0"/>
                </a:cubicBezTo>
                <a:lnTo>
                  <a:pt x="1866900" y="381000"/>
                </a:lnTo>
                <a:cubicBezTo>
                  <a:pt x="1625600" y="499534"/>
                  <a:pt x="1421341" y="637117"/>
                  <a:pt x="1254125" y="793750"/>
                </a:cubicBezTo>
                <a:cubicBezTo>
                  <a:pt x="1086908" y="950384"/>
                  <a:pt x="973666" y="1134534"/>
                  <a:pt x="914400" y="1346200"/>
                </a:cubicBezTo>
                <a:cubicBezTo>
                  <a:pt x="1113366" y="1363134"/>
                  <a:pt x="1275291" y="1423459"/>
                  <a:pt x="1400175" y="1527175"/>
                </a:cubicBezTo>
                <a:cubicBezTo>
                  <a:pt x="1525058" y="1630892"/>
                  <a:pt x="1587500" y="1773767"/>
                  <a:pt x="1587500" y="1955800"/>
                </a:cubicBezTo>
                <a:cubicBezTo>
                  <a:pt x="1587500" y="2137834"/>
                  <a:pt x="1522941" y="2295525"/>
                  <a:pt x="1393825" y="2428875"/>
                </a:cubicBezTo>
                <a:cubicBezTo>
                  <a:pt x="1264708" y="2562225"/>
                  <a:pt x="1092200" y="2628900"/>
                  <a:pt x="8763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0" name="Freeform 10850"/>
          <p:cNvSpPr/>
          <p:nvPr/>
        </p:nvSpPr>
        <p:spPr>
          <a:xfrm rot="0" flipH="0" flipV="0">
            <a:off x="300151" y="5026626"/>
            <a:ext cx="47663" cy="77952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1" name="Freeform 10851"/>
          <p:cNvSpPr/>
          <p:nvPr/>
        </p:nvSpPr>
        <p:spPr>
          <a:xfrm rot="0" flipH="0" flipV="0">
            <a:off x="368160" y="502582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2" name="Freeform 10852"/>
          <p:cNvSpPr/>
          <p:nvPr/>
        </p:nvSpPr>
        <p:spPr>
          <a:xfrm rot="0" flipH="0" flipV="0">
            <a:off x="397420" y="5048572"/>
            <a:ext cx="47053" cy="57378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3" name="Freeform 10853"/>
          <p:cNvSpPr/>
          <p:nvPr/>
        </p:nvSpPr>
        <p:spPr>
          <a:xfrm rot="0" flipH="0" flipV="0">
            <a:off x="461771" y="5048915"/>
            <a:ext cx="29832" cy="55664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4" name="Freeform 10854"/>
          <p:cNvSpPr/>
          <p:nvPr/>
        </p:nvSpPr>
        <p:spPr>
          <a:xfrm rot="0" flipH="0" flipV="0">
            <a:off x="498347" y="50485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5" name="Freeform 10855"/>
          <p:cNvSpPr/>
          <p:nvPr/>
        </p:nvSpPr>
        <p:spPr>
          <a:xfrm rot="0" flipH="0" flipV="0">
            <a:off x="565899" y="5048915"/>
            <a:ext cx="29832" cy="55664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6" name="Freeform 10856"/>
          <p:cNvSpPr/>
          <p:nvPr/>
        </p:nvSpPr>
        <p:spPr>
          <a:xfrm rot="0" flipH="0" flipV="0">
            <a:off x="607161" y="5026626"/>
            <a:ext cx="49148" cy="77952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7" name="Freeform 10857"/>
          <p:cNvSpPr/>
          <p:nvPr/>
        </p:nvSpPr>
        <p:spPr>
          <a:xfrm rot="0" flipH="0" flipV="0">
            <a:off x="670597" y="5025826"/>
            <a:ext cx="11887" cy="78752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8" name="Freeform 10858"/>
          <p:cNvSpPr/>
          <p:nvPr/>
        </p:nvSpPr>
        <p:spPr>
          <a:xfrm rot="0" flipH="0" flipV="0">
            <a:off x="700887" y="50485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9" name="Freeform 10859"/>
          <p:cNvSpPr/>
          <p:nvPr/>
        </p:nvSpPr>
        <p:spPr>
          <a:xfrm rot="0" flipH="0" flipV="0">
            <a:off x="762723" y="5048572"/>
            <a:ext cx="50863" cy="57378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0" name="Freeform 10860"/>
          <p:cNvSpPr/>
          <p:nvPr/>
        </p:nvSpPr>
        <p:spPr>
          <a:xfrm rot="0" flipH="0" flipV="0">
            <a:off x="830846" y="5048572"/>
            <a:ext cx="47663" cy="5600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1" name="Freeform 10861"/>
          <p:cNvSpPr/>
          <p:nvPr/>
        </p:nvSpPr>
        <p:spPr>
          <a:xfrm rot="0" flipH="0" flipV="0">
            <a:off x="891539" y="5039428"/>
            <a:ext cx="59435" cy="9326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2" name="Freeform 10862"/>
          <p:cNvSpPr/>
          <p:nvPr/>
        </p:nvSpPr>
        <p:spPr>
          <a:xfrm rot="0" flipH="0" flipV="0">
            <a:off x="958519" y="5048572"/>
            <a:ext cx="47053" cy="57378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3" name="Freeform 10863"/>
          <p:cNvSpPr/>
          <p:nvPr/>
        </p:nvSpPr>
        <p:spPr>
          <a:xfrm rot="0" flipH="0" flipV="0">
            <a:off x="1022870" y="5026626"/>
            <a:ext cx="8915" cy="77952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4" name="Freeform 10864"/>
          <p:cNvSpPr/>
          <p:nvPr/>
        </p:nvSpPr>
        <p:spPr>
          <a:xfrm rot="0" flipH="0" flipV="0">
            <a:off x="1054874" y="5048572"/>
            <a:ext cx="85724" cy="5600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5" name="Freeform 10865"/>
          <p:cNvSpPr/>
          <p:nvPr/>
        </p:nvSpPr>
        <p:spPr>
          <a:xfrm rot="0" flipH="0" flipV="0">
            <a:off x="1157058" y="5048572"/>
            <a:ext cx="46291" cy="57378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6" name="Freeform 10866"/>
          <p:cNvSpPr/>
          <p:nvPr/>
        </p:nvSpPr>
        <p:spPr>
          <a:xfrm rot="0" flipH="0" flipV="0">
            <a:off x="1217180" y="5033027"/>
            <a:ext cx="35375" cy="23660"/>
          </a:xfrm>
          <a:custGeom>
            <a:pathLst>
              <a:path w="3930650" h="2628900">
                <a:moveTo>
                  <a:pt x="2787650" y="2628900"/>
                </a:moveTo>
                <a:lnTo>
                  <a:pt x="2076450" y="2247900"/>
                </a:lnTo>
                <a:cubicBezTo>
                  <a:pt x="2317750" y="2125134"/>
                  <a:pt x="2522008" y="1986492"/>
                  <a:pt x="2689225" y="1831975"/>
                </a:cubicBezTo>
                <a:cubicBezTo>
                  <a:pt x="2856441" y="1677459"/>
                  <a:pt x="2965450" y="1498600"/>
                  <a:pt x="3016250" y="1295400"/>
                </a:cubicBezTo>
                <a:cubicBezTo>
                  <a:pt x="2825750" y="1274234"/>
                  <a:pt x="2665941" y="1208617"/>
                  <a:pt x="2536825" y="1098550"/>
                </a:cubicBezTo>
                <a:cubicBezTo>
                  <a:pt x="2407708" y="988484"/>
                  <a:pt x="2343150" y="842434"/>
                  <a:pt x="2343150" y="660400"/>
                </a:cubicBezTo>
                <a:cubicBezTo>
                  <a:pt x="2343150" y="474134"/>
                  <a:pt x="2413000" y="317500"/>
                  <a:pt x="2552700" y="190500"/>
                </a:cubicBezTo>
                <a:cubicBezTo>
                  <a:pt x="2692400" y="63500"/>
                  <a:pt x="2868083" y="0"/>
                  <a:pt x="3079750" y="0"/>
                </a:cubicBezTo>
                <a:cubicBezTo>
                  <a:pt x="3257550" y="0"/>
                  <a:pt x="3409950" y="45509"/>
                  <a:pt x="3536950" y="136525"/>
                </a:cubicBezTo>
                <a:cubicBezTo>
                  <a:pt x="3663950" y="227542"/>
                  <a:pt x="3761316" y="348192"/>
                  <a:pt x="3829050" y="498475"/>
                </a:cubicBezTo>
                <a:cubicBezTo>
                  <a:pt x="3896783" y="648759"/>
                  <a:pt x="3930650" y="817034"/>
                  <a:pt x="3930650" y="1003300"/>
                </a:cubicBezTo>
                <a:cubicBezTo>
                  <a:pt x="3930650" y="1308100"/>
                  <a:pt x="3831166" y="1605492"/>
                  <a:pt x="3632200" y="1895475"/>
                </a:cubicBezTo>
                <a:cubicBezTo>
                  <a:pt x="3433233" y="2185459"/>
                  <a:pt x="3151716" y="2429934"/>
                  <a:pt x="2787650" y="2628900"/>
                </a:cubicBezTo>
                <a:close/>
                <a:moveTo>
                  <a:pt x="4864100" y="7950200"/>
                </a:moveTo>
                <a:moveTo>
                  <a:pt x="711200" y="2628900"/>
                </a:moveTo>
                <a:lnTo>
                  <a:pt x="0" y="2247900"/>
                </a:lnTo>
                <a:cubicBezTo>
                  <a:pt x="241300" y="2125134"/>
                  <a:pt x="445558" y="1986492"/>
                  <a:pt x="612775" y="1831975"/>
                </a:cubicBezTo>
                <a:cubicBezTo>
                  <a:pt x="779991" y="1677459"/>
                  <a:pt x="889000" y="1498600"/>
                  <a:pt x="939800" y="1295400"/>
                </a:cubicBezTo>
                <a:cubicBezTo>
                  <a:pt x="749300" y="1274234"/>
                  <a:pt x="589491" y="1208617"/>
                  <a:pt x="460375" y="1098550"/>
                </a:cubicBezTo>
                <a:cubicBezTo>
                  <a:pt x="331258" y="988484"/>
                  <a:pt x="266700" y="842434"/>
                  <a:pt x="266700" y="660400"/>
                </a:cubicBezTo>
                <a:cubicBezTo>
                  <a:pt x="266700" y="474134"/>
                  <a:pt x="336550" y="317500"/>
                  <a:pt x="476250" y="190500"/>
                </a:cubicBezTo>
                <a:cubicBezTo>
                  <a:pt x="615950" y="63500"/>
                  <a:pt x="791633" y="0"/>
                  <a:pt x="1003300" y="0"/>
                </a:cubicBezTo>
                <a:cubicBezTo>
                  <a:pt x="1181100" y="0"/>
                  <a:pt x="1333500" y="45509"/>
                  <a:pt x="1460500" y="136525"/>
                </a:cubicBezTo>
                <a:cubicBezTo>
                  <a:pt x="1587500" y="227542"/>
                  <a:pt x="1684866" y="348192"/>
                  <a:pt x="1752600" y="498475"/>
                </a:cubicBezTo>
                <a:cubicBezTo>
                  <a:pt x="1820333" y="648759"/>
                  <a:pt x="1854200" y="817034"/>
                  <a:pt x="1854200" y="1003300"/>
                </a:cubicBezTo>
                <a:cubicBezTo>
                  <a:pt x="1854200" y="1308100"/>
                  <a:pt x="1754716" y="1605492"/>
                  <a:pt x="1555750" y="1895475"/>
                </a:cubicBezTo>
                <a:cubicBezTo>
                  <a:pt x="1356783" y="2185459"/>
                  <a:pt x="1075266" y="2429934"/>
                  <a:pt x="711200" y="2628900"/>
                </a:cubicBezTo>
                <a:close/>
                <a:moveTo>
                  <a:pt x="4864100" y="7950200"/>
                </a:moveTo>
              </a:path>
            </a:pathLst>
          </a:custGeom>
          <a:solidFill>
            <a:srgbClr val="191919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867" name="Freeform 10867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68" name="Picture 10868"/>
          <p:cNvPicPr>
            <a:picLocks noChangeAspect="0" noChangeArrowheads="1"/>
          </p:cNvPicPr>
          <p:nvPr/>
        </p:nvPicPr>
        <p:blipFill>
          <a:blip r:embed="rId108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0869" name="Freeform 10869"/>
          <p:cNvSpPr/>
          <p:nvPr/>
        </p:nvSpPr>
        <p:spPr>
          <a:xfrm rot="0" flipH="0" flipV="1">
            <a:off x="73946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0" name="Freeform 10870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1" name="Freeform 10871"/>
          <p:cNvSpPr/>
          <p:nvPr/>
        </p:nvSpPr>
        <p:spPr>
          <a:xfrm rot="0" flipH="0" flipV="1">
            <a:off x="100849" y="1763013"/>
            <a:ext cx="2305499" cy="502499"/>
          </a:xfrm>
          <a:custGeom>
            <a:pathLst>
              <a:path w="1171194000" h="255270000">
                <a:moveTo>
                  <a:pt x="0" y="255270000"/>
                </a:moveTo>
                <a:lnTo>
                  <a:pt x="1171194000" y="2552700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844378550" y="11508803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2" name="Freeform 10872"/>
          <p:cNvSpPr/>
          <p:nvPr/>
        </p:nvSpPr>
        <p:spPr>
          <a:xfrm rot="0" flipH="0" flipV="1">
            <a:off x="100849" y="2189188"/>
            <a:ext cx="2305499" cy="1604399"/>
          </a:xfrm>
          <a:custGeom>
            <a:pathLst>
              <a:path w="1171194000" h="815035101">
                <a:moveTo>
                  <a:pt x="0" y="815035101"/>
                </a:moveTo>
                <a:lnTo>
                  <a:pt x="1171194000" y="815035101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1060875549" y="19271424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3" name="Freeform 10873"/>
          <p:cNvSpPr/>
          <p:nvPr/>
        </p:nvSpPr>
        <p:spPr>
          <a:xfrm rot="0" flipH="0" flipV="1">
            <a:off x="6360199" y="1926113"/>
            <a:ext cx="2673599" cy="502499"/>
          </a:xfrm>
          <a:custGeom>
            <a:pathLst>
              <a:path w="1358188800" h="255270000">
                <a:moveTo>
                  <a:pt x="0" y="255270000"/>
                </a:moveTo>
                <a:lnTo>
                  <a:pt x="1358188800" y="255270000"/>
                </a:lnTo>
                <a:lnTo>
                  <a:pt x="1358188800" y="0"/>
                </a:lnTo>
                <a:lnTo>
                  <a:pt x="0" y="0"/>
                </a:lnTo>
                <a:close/>
                <a:moveTo>
                  <a:pt x="-2252516450" y="12337351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4" name="Freeform 10874"/>
          <p:cNvSpPr/>
          <p:nvPr/>
        </p:nvSpPr>
        <p:spPr>
          <a:xfrm rot="0" flipH="0" flipV="1">
            <a:off x="6360199" y="2352288"/>
            <a:ext cx="2305499" cy="1604399"/>
          </a:xfrm>
          <a:custGeom>
            <a:pathLst>
              <a:path w="1171194000" h="815035101">
                <a:moveTo>
                  <a:pt x="0" y="815035101"/>
                </a:moveTo>
                <a:lnTo>
                  <a:pt x="1171194000" y="815035101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2036019451" y="20099972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5" name="Freeform 10875"/>
          <p:cNvSpPr/>
          <p:nvPr/>
        </p:nvSpPr>
        <p:spPr>
          <a:xfrm rot="0" flipH="0" flipV="1">
            <a:off x="2166074" y="1855875"/>
            <a:ext cx="4384825" cy="2511924"/>
          </a:xfrm>
          <a:custGeom>
            <a:pathLst>
              <a:path w="4384825" h="2511924">
                <a:moveTo>
                  <a:pt x="0" y="2511924"/>
                </a:moveTo>
                <a:lnTo>
                  <a:pt x="4384825" y="2511924"/>
                </a:lnTo>
                <a:lnTo>
                  <a:pt x="4384825" y="0"/>
                </a:lnTo>
                <a:lnTo>
                  <a:pt x="0" y="0"/>
                </a:lnTo>
                <a:close/>
                <a:moveTo>
                  <a:pt x="-310199" y="43677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76" name="Picture 10876"/>
          <p:cNvPicPr>
            <a:picLocks noChangeAspect="0" noChangeArrowheads="1"/>
          </p:cNvPicPr>
          <p:nvPr/>
        </p:nvPicPr>
        <p:blipFill>
          <a:blip r:embed="rId10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66075" y="1855875"/>
            <a:ext cx="4384825" cy="2511925"/>
          </a:xfrm>
          <a:prstGeom prst="rect">
            <a:avLst/>
          </a:prstGeom>
          <a:noFill/>
          <a:extLst/>
        </p:spPr>
      </p:pic>
      <p:sp>
        <p:nvSpPr>
          <p:cNvPr id="10877" name="Rectangle 10877"/>
          <p:cNvSpPr/>
          <p:nvPr/>
        </p:nvSpPr>
        <p:spPr>
          <a:xfrm rot="0" flipH="0" flipV="0">
            <a:off x="805724" y="386275"/>
            <a:ext cx="4290059" cy="624535"/>
          </a:xfrm>
          <a:prstGeom prst="rect">
            <a:avLst/>
          </a:prstGeom>
        </p:spPr>
      </p:sp>
      <p:sp>
        <p:nvSpPr>
          <p:cNvPr id="10878" name="Freeform 10878"/>
          <p:cNvSpPr/>
          <p:nvPr/>
        </p:nvSpPr>
        <p:spPr>
          <a:xfrm rot="0" flipH="0" flipV="0">
            <a:off x="832394" y="622190"/>
            <a:ext cx="272415" cy="27432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9" name="Freeform 10879"/>
          <p:cNvSpPr/>
          <p:nvPr/>
        </p:nvSpPr>
        <p:spPr>
          <a:xfrm rot="0" flipH="0" flipV="0">
            <a:off x="116195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0" name="Freeform 10880"/>
          <p:cNvSpPr/>
          <p:nvPr/>
        </p:nvSpPr>
        <p:spPr>
          <a:xfrm rot="0" flipH="0" flipV="0">
            <a:off x="1253400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1" name="Freeform 10881"/>
          <p:cNvSpPr/>
          <p:nvPr/>
        </p:nvSpPr>
        <p:spPr>
          <a:xfrm rot="0" flipH="0" flipV="0">
            <a:off x="145952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2" name="Freeform 10882"/>
          <p:cNvSpPr/>
          <p:nvPr/>
        </p:nvSpPr>
        <p:spPr>
          <a:xfrm rot="0" flipH="0" flipV="0">
            <a:off x="1665641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3" name="Freeform 10883"/>
          <p:cNvSpPr/>
          <p:nvPr/>
        </p:nvSpPr>
        <p:spPr>
          <a:xfrm rot="0" flipH="0" flipV="0">
            <a:off x="1966441" y="616856"/>
            <a:ext cx="189738" cy="285369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4" name="Freeform 10884"/>
          <p:cNvSpPr/>
          <p:nvPr/>
        </p:nvSpPr>
        <p:spPr>
          <a:xfrm rot="0" flipH="0" flipV="0">
            <a:off x="2201709" y="622190"/>
            <a:ext cx="185166" cy="280035"/>
          </a:xfrm>
          <a:custGeom>
            <a:pathLst>
              <a:path w="6172200" h="9334500">
                <a:moveTo>
                  <a:pt x="2965450" y="9334500"/>
                </a:moveTo>
                <a:cubicBezTo>
                  <a:pt x="2499783" y="9334500"/>
                  <a:pt x="2065866" y="9238191"/>
                  <a:pt x="1663700" y="9045575"/>
                </a:cubicBezTo>
                <a:cubicBezTo>
                  <a:pt x="1261533" y="8852959"/>
                  <a:pt x="915458" y="8587317"/>
                  <a:pt x="625475" y="8248650"/>
                </a:cubicBezTo>
                <a:cubicBezTo>
                  <a:pt x="335491" y="7909984"/>
                  <a:pt x="127000" y="7516284"/>
                  <a:pt x="0" y="7067550"/>
                </a:cubicBezTo>
                <a:lnTo>
                  <a:pt x="1473200" y="6673850"/>
                </a:lnTo>
                <a:cubicBezTo>
                  <a:pt x="1532466" y="6919384"/>
                  <a:pt x="1641475" y="7131050"/>
                  <a:pt x="1800225" y="7308850"/>
                </a:cubicBezTo>
                <a:cubicBezTo>
                  <a:pt x="1958975" y="7486650"/>
                  <a:pt x="2145241" y="7624234"/>
                  <a:pt x="2359025" y="7721600"/>
                </a:cubicBezTo>
                <a:cubicBezTo>
                  <a:pt x="2572808" y="7818967"/>
                  <a:pt x="2794000" y="7867650"/>
                  <a:pt x="3022600" y="7867650"/>
                </a:cubicBezTo>
                <a:cubicBezTo>
                  <a:pt x="3318933" y="7867650"/>
                  <a:pt x="3589866" y="7795684"/>
                  <a:pt x="3835400" y="7651750"/>
                </a:cubicBezTo>
                <a:cubicBezTo>
                  <a:pt x="4080933" y="7507817"/>
                  <a:pt x="4275666" y="7314142"/>
                  <a:pt x="4419600" y="7070725"/>
                </a:cubicBezTo>
                <a:cubicBezTo>
                  <a:pt x="4563533" y="6827309"/>
                  <a:pt x="4635500" y="6557434"/>
                  <a:pt x="4635500" y="6261100"/>
                </a:cubicBezTo>
                <a:cubicBezTo>
                  <a:pt x="4635500" y="5964767"/>
                  <a:pt x="4562475" y="5694892"/>
                  <a:pt x="4416425" y="5451475"/>
                </a:cubicBezTo>
                <a:cubicBezTo>
                  <a:pt x="4270375" y="5208059"/>
                  <a:pt x="4074583" y="5015442"/>
                  <a:pt x="3829050" y="4873625"/>
                </a:cubicBezTo>
                <a:cubicBezTo>
                  <a:pt x="3583516" y="4731809"/>
                  <a:pt x="3314700" y="4660900"/>
                  <a:pt x="3022600" y="4660900"/>
                </a:cubicBezTo>
                <a:cubicBezTo>
                  <a:pt x="2671233" y="4660900"/>
                  <a:pt x="2380191" y="4724400"/>
                  <a:pt x="2149475" y="4851400"/>
                </a:cubicBezTo>
                <a:cubicBezTo>
                  <a:pt x="1918758" y="4978400"/>
                  <a:pt x="1742016" y="5113867"/>
                  <a:pt x="1619250" y="5257800"/>
                </a:cubicBezTo>
                <a:lnTo>
                  <a:pt x="311150" y="4838700"/>
                </a:lnTo>
                <a:lnTo>
                  <a:pt x="590550" y="0"/>
                </a:lnTo>
                <a:lnTo>
                  <a:pt x="5556250" y="0"/>
                </a:lnTo>
                <a:lnTo>
                  <a:pt x="5556250" y="1435100"/>
                </a:lnTo>
                <a:lnTo>
                  <a:pt x="1409700" y="1435100"/>
                </a:lnTo>
                <a:lnTo>
                  <a:pt x="1981200" y="895350"/>
                </a:lnTo>
                <a:lnTo>
                  <a:pt x="1778000" y="4260850"/>
                </a:lnTo>
                <a:lnTo>
                  <a:pt x="1498600" y="3917950"/>
                </a:lnTo>
                <a:cubicBezTo>
                  <a:pt x="1735666" y="3702050"/>
                  <a:pt x="2010833" y="3541184"/>
                  <a:pt x="2324100" y="3435350"/>
                </a:cubicBezTo>
                <a:cubicBezTo>
                  <a:pt x="2637366" y="3329517"/>
                  <a:pt x="2940050" y="3276600"/>
                  <a:pt x="3232150" y="3276600"/>
                </a:cubicBezTo>
                <a:cubicBezTo>
                  <a:pt x="3803650" y="3276600"/>
                  <a:pt x="4310591" y="3406775"/>
                  <a:pt x="4752975" y="3667125"/>
                </a:cubicBezTo>
                <a:cubicBezTo>
                  <a:pt x="5195358" y="3927475"/>
                  <a:pt x="5542491" y="4282017"/>
                  <a:pt x="5794375" y="4730750"/>
                </a:cubicBezTo>
                <a:cubicBezTo>
                  <a:pt x="6046258" y="5179484"/>
                  <a:pt x="6172200" y="5689600"/>
                  <a:pt x="6172200" y="6261100"/>
                </a:cubicBezTo>
                <a:cubicBezTo>
                  <a:pt x="6172200" y="6832600"/>
                  <a:pt x="6024033" y="7350125"/>
                  <a:pt x="5727700" y="7813675"/>
                </a:cubicBezTo>
                <a:cubicBezTo>
                  <a:pt x="5431366" y="8277225"/>
                  <a:pt x="5040841" y="8646584"/>
                  <a:pt x="4556125" y="8921750"/>
                </a:cubicBezTo>
                <a:cubicBezTo>
                  <a:pt x="4071408" y="9196916"/>
                  <a:pt x="3541183" y="9334500"/>
                  <a:pt x="2965450" y="9334500"/>
                </a:cubicBezTo>
                <a:close/>
                <a:moveTo>
                  <a:pt x="-825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5" name="Freeform 10885"/>
          <p:cNvSpPr/>
          <p:nvPr/>
        </p:nvSpPr>
        <p:spPr>
          <a:xfrm rot="0" flipH="0" flipV="0">
            <a:off x="2504985" y="616475"/>
            <a:ext cx="297370" cy="285750"/>
          </a:xfrm>
          <a:custGeom>
            <a:pathLst>
              <a:path w="9912350" h="9525000">
                <a:moveTo>
                  <a:pt x="1397000" y="9334500"/>
                </a:moveTo>
                <a:lnTo>
                  <a:pt x="381000" y="8318500"/>
                </a:lnTo>
                <a:lnTo>
                  <a:pt x="8515350" y="190500"/>
                </a:lnTo>
                <a:lnTo>
                  <a:pt x="9531350" y="1212850"/>
                </a:lnTo>
                <a:close/>
                <a:moveTo>
                  <a:pt x="-762000" y="9334500"/>
                </a:moveTo>
                <a:moveTo>
                  <a:pt x="7626350" y="9525000"/>
                </a:moveTo>
                <a:cubicBezTo>
                  <a:pt x="7207250" y="9525000"/>
                  <a:pt x="6825191" y="9422341"/>
                  <a:pt x="6480175" y="9217025"/>
                </a:cubicBezTo>
                <a:cubicBezTo>
                  <a:pt x="6135158" y="9011709"/>
                  <a:pt x="5858933" y="8736542"/>
                  <a:pt x="5651500" y="8391525"/>
                </a:cubicBezTo>
                <a:cubicBezTo>
                  <a:pt x="5444066" y="8046509"/>
                  <a:pt x="5340350" y="7662334"/>
                  <a:pt x="5340350" y="7239000"/>
                </a:cubicBezTo>
                <a:cubicBezTo>
                  <a:pt x="5340350" y="6824134"/>
                  <a:pt x="5446183" y="6443134"/>
                  <a:pt x="5657850" y="6096000"/>
                </a:cubicBezTo>
                <a:cubicBezTo>
                  <a:pt x="5869516" y="5748867"/>
                  <a:pt x="6148916" y="5471584"/>
                  <a:pt x="6496050" y="5264150"/>
                </a:cubicBezTo>
                <a:cubicBezTo>
                  <a:pt x="6843183" y="5056717"/>
                  <a:pt x="7219950" y="4953000"/>
                  <a:pt x="7626350" y="4953000"/>
                </a:cubicBezTo>
                <a:cubicBezTo>
                  <a:pt x="8045450" y="4953000"/>
                  <a:pt x="8428566" y="5055659"/>
                  <a:pt x="8775700" y="5260975"/>
                </a:cubicBezTo>
                <a:cubicBezTo>
                  <a:pt x="9122833" y="5466292"/>
                  <a:pt x="9399058" y="5741459"/>
                  <a:pt x="9604375" y="6086475"/>
                </a:cubicBezTo>
                <a:cubicBezTo>
                  <a:pt x="9809691" y="6431492"/>
                  <a:pt x="9912350" y="6815667"/>
                  <a:pt x="9912350" y="7239000"/>
                </a:cubicBezTo>
                <a:cubicBezTo>
                  <a:pt x="9912350" y="7662334"/>
                  <a:pt x="9809691" y="8046509"/>
                  <a:pt x="9604375" y="8391525"/>
                </a:cubicBezTo>
                <a:cubicBezTo>
                  <a:pt x="9399058" y="8736542"/>
                  <a:pt x="9122833" y="9011709"/>
                  <a:pt x="8775700" y="9217025"/>
                </a:cubicBezTo>
                <a:cubicBezTo>
                  <a:pt x="8428566" y="9422341"/>
                  <a:pt x="8045450" y="9525000"/>
                  <a:pt x="7626350" y="9525000"/>
                </a:cubicBezTo>
                <a:close/>
                <a:moveTo>
                  <a:pt x="-952500" y="9334500"/>
                </a:moveTo>
                <a:moveTo>
                  <a:pt x="7626350" y="8216900"/>
                </a:moveTo>
                <a:cubicBezTo>
                  <a:pt x="7799916" y="8216900"/>
                  <a:pt x="7961841" y="8172450"/>
                  <a:pt x="8112125" y="8083550"/>
                </a:cubicBezTo>
                <a:cubicBezTo>
                  <a:pt x="8262408" y="7994650"/>
                  <a:pt x="8382000" y="7876117"/>
                  <a:pt x="8470900" y="7727950"/>
                </a:cubicBezTo>
                <a:cubicBezTo>
                  <a:pt x="8559800" y="7579784"/>
                  <a:pt x="8604250" y="7416800"/>
                  <a:pt x="8604250" y="7239000"/>
                </a:cubicBezTo>
                <a:cubicBezTo>
                  <a:pt x="8604250" y="7061200"/>
                  <a:pt x="8559800" y="6898217"/>
                  <a:pt x="8470900" y="6750050"/>
                </a:cubicBezTo>
                <a:cubicBezTo>
                  <a:pt x="8382000" y="6601884"/>
                  <a:pt x="8262408" y="6483350"/>
                  <a:pt x="8112125" y="6394450"/>
                </a:cubicBezTo>
                <a:cubicBezTo>
                  <a:pt x="7961841" y="6305550"/>
                  <a:pt x="7799916" y="6261100"/>
                  <a:pt x="7626350" y="6261100"/>
                </a:cubicBezTo>
                <a:cubicBezTo>
                  <a:pt x="7448550" y="6261100"/>
                  <a:pt x="7285566" y="6305550"/>
                  <a:pt x="7137400" y="6394450"/>
                </a:cubicBezTo>
                <a:cubicBezTo>
                  <a:pt x="6989233" y="6483350"/>
                  <a:pt x="6869641" y="6601884"/>
                  <a:pt x="6778625" y="6750050"/>
                </a:cubicBezTo>
                <a:cubicBezTo>
                  <a:pt x="6687608" y="6898217"/>
                  <a:pt x="6642100" y="7061200"/>
                  <a:pt x="6642100" y="7239000"/>
                </a:cubicBezTo>
                <a:cubicBezTo>
                  <a:pt x="6642100" y="7416800"/>
                  <a:pt x="6687608" y="7579784"/>
                  <a:pt x="6778625" y="7727950"/>
                </a:cubicBezTo>
                <a:cubicBezTo>
                  <a:pt x="6869641" y="7876117"/>
                  <a:pt x="6989233" y="7994650"/>
                  <a:pt x="7137400" y="8083550"/>
                </a:cubicBezTo>
                <a:cubicBezTo>
                  <a:pt x="7285566" y="8172450"/>
                  <a:pt x="7448550" y="8216900"/>
                  <a:pt x="7626350" y="8216900"/>
                </a:cubicBezTo>
                <a:close/>
                <a:moveTo>
                  <a:pt x="355600" y="9334500"/>
                </a:moveTo>
                <a:moveTo>
                  <a:pt x="2286000" y="4572000"/>
                </a:moveTo>
                <a:cubicBezTo>
                  <a:pt x="1866900" y="4572000"/>
                  <a:pt x="1483783" y="4469342"/>
                  <a:pt x="1136650" y="4264025"/>
                </a:cubicBezTo>
                <a:cubicBezTo>
                  <a:pt x="789516" y="4058709"/>
                  <a:pt x="513291" y="3783542"/>
                  <a:pt x="307975" y="3438525"/>
                </a:cubicBezTo>
                <a:cubicBezTo>
                  <a:pt x="102658" y="3093509"/>
                  <a:pt x="0" y="2709334"/>
                  <a:pt x="0" y="2286000"/>
                </a:cubicBezTo>
                <a:cubicBezTo>
                  <a:pt x="0" y="1871134"/>
                  <a:pt x="105833" y="1490134"/>
                  <a:pt x="317500" y="1143000"/>
                </a:cubicBezTo>
                <a:cubicBezTo>
                  <a:pt x="529166" y="795867"/>
                  <a:pt x="808566" y="518584"/>
                  <a:pt x="1155700" y="311150"/>
                </a:cubicBezTo>
                <a:cubicBezTo>
                  <a:pt x="1502833" y="103717"/>
                  <a:pt x="1879600" y="0"/>
                  <a:pt x="2286000" y="0"/>
                </a:cubicBezTo>
                <a:cubicBezTo>
                  <a:pt x="2705100" y="0"/>
                  <a:pt x="3087158" y="102659"/>
                  <a:pt x="3432175" y="307975"/>
                </a:cubicBezTo>
                <a:cubicBezTo>
                  <a:pt x="3777191" y="513292"/>
                  <a:pt x="4053416" y="788459"/>
                  <a:pt x="4260850" y="1133475"/>
                </a:cubicBezTo>
                <a:cubicBezTo>
                  <a:pt x="4468283" y="1478492"/>
                  <a:pt x="4572000" y="1862667"/>
                  <a:pt x="4572000" y="2286000"/>
                </a:cubicBezTo>
                <a:cubicBezTo>
                  <a:pt x="4572000" y="2709334"/>
                  <a:pt x="4468283" y="3093509"/>
                  <a:pt x="4260850" y="3438525"/>
                </a:cubicBezTo>
                <a:cubicBezTo>
                  <a:pt x="4053416" y="3783542"/>
                  <a:pt x="3777191" y="4058709"/>
                  <a:pt x="3432175" y="4264025"/>
                </a:cubicBezTo>
                <a:cubicBezTo>
                  <a:pt x="3087158" y="4469342"/>
                  <a:pt x="2705100" y="4572000"/>
                  <a:pt x="2286000" y="4572000"/>
                </a:cubicBezTo>
                <a:close/>
                <a:moveTo>
                  <a:pt x="4000500" y="9334500"/>
                </a:moveTo>
                <a:moveTo>
                  <a:pt x="2286000" y="3263900"/>
                </a:moveTo>
                <a:cubicBezTo>
                  <a:pt x="2463800" y="3263900"/>
                  <a:pt x="2626783" y="3219450"/>
                  <a:pt x="2774950" y="3130550"/>
                </a:cubicBezTo>
                <a:cubicBezTo>
                  <a:pt x="2923116" y="3041650"/>
                  <a:pt x="3041650" y="2923117"/>
                  <a:pt x="3130550" y="2774950"/>
                </a:cubicBezTo>
                <a:cubicBezTo>
                  <a:pt x="3219450" y="2626784"/>
                  <a:pt x="3263900" y="2463800"/>
                  <a:pt x="3263900" y="2286000"/>
                </a:cubicBezTo>
                <a:cubicBezTo>
                  <a:pt x="3263900" y="2108200"/>
                  <a:pt x="3219450" y="1945217"/>
                  <a:pt x="3130550" y="1797050"/>
                </a:cubicBezTo>
                <a:cubicBezTo>
                  <a:pt x="3041650" y="1648884"/>
                  <a:pt x="2923116" y="1530350"/>
                  <a:pt x="2774950" y="1441450"/>
                </a:cubicBezTo>
                <a:cubicBezTo>
                  <a:pt x="2626783" y="1352550"/>
                  <a:pt x="2463800" y="1308100"/>
                  <a:pt x="2286000" y="1308100"/>
                </a:cubicBezTo>
                <a:cubicBezTo>
                  <a:pt x="2108200" y="1308100"/>
                  <a:pt x="1945216" y="1352550"/>
                  <a:pt x="1797050" y="1441450"/>
                </a:cubicBezTo>
                <a:cubicBezTo>
                  <a:pt x="1648883" y="1530350"/>
                  <a:pt x="1530350" y="1648884"/>
                  <a:pt x="1441450" y="1797050"/>
                </a:cubicBezTo>
                <a:cubicBezTo>
                  <a:pt x="1352550" y="1945217"/>
                  <a:pt x="1308100" y="2108200"/>
                  <a:pt x="1308100" y="2286000"/>
                </a:cubicBezTo>
                <a:cubicBezTo>
                  <a:pt x="1308100" y="2463800"/>
                  <a:pt x="1352550" y="2626784"/>
                  <a:pt x="1441450" y="2774950"/>
                </a:cubicBezTo>
                <a:cubicBezTo>
                  <a:pt x="1530350" y="2923117"/>
                  <a:pt x="1648883" y="3041650"/>
                  <a:pt x="1797050" y="3130550"/>
                </a:cubicBezTo>
                <a:cubicBezTo>
                  <a:pt x="1945216" y="3219450"/>
                  <a:pt x="2108200" y="3263900"/>
                  <a:pt x="2286000" y="3263900"/>
                </a:cubicBezTo>
                <a:close/>
                <a:moveTo>
                  <a:pt x="53086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6" name="Freeform 10886"/>
          <p:cNvSpPr/>
          <p:nvPr/>
        </p:nvSpPr>
        <p:spPr>
          <a:xfrm rot="0" flipH="0" flipV="0">
            <a:off x="2916465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7" name="Freeform 10887"/>
          <p:cNvSpPr/>
          <p:nvPr/>
        </p:nvSpPr>
        <p:spPr>
          <a:xfrm rot="0" flipH="0" flipV="0">
            <a:off x="315116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8" name="Freeform 10888"/>
          <p:cNvSpPr/>
          <p:nvPr/>
        </p:nvSpPr>
        <p:spPr>
          <a:xfrm rot="0" flipH="0" flipV="0">
            <a:off x="3375188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9" name="Freeform 10889"/>
          <p:cNvSpPr/>
          <p:nvPr/>
        </p:nvSpPr>
        <p:spPr>
          <a:xfrm rot="0" flipH="0" flipV="0">
            <a:off x="3615980" y="6894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0" name="Freeform 10890"/>
          <p:cNvSpPr/>
          <p:nvPr/>
        </p:nvSpPr>
        <p:spPr>
          <a:xfrm rot="0" flipH="0" flipV="0">
            <a:off x="3748949" y="685055"/>
            <a:ext cx="192786" cy="308610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1" name="Freeform 10891"/>
          <p:cNvSpPr/>
          <p:nvPr/>
        </p:nvSpPr>
        <p:spPr>
          <a:xfrm rot="0" flipH="0" flipV="0">
            <a:off x="3998885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2" name="Freeform 10892"/>
          <p:cNvSpPr/>
          <p:nvPr/>
        </p:nvSpPr>
        <p:spPr>
          <a:xfrm rot="0" flipH="0" flipV="0">
            <a:off x="40903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3" name="Freeform 10893"/>
          <p:cNvSpPr/>
          <p:nvPr/>
        </p:nvSpPr>
        <p:spPr>
          <a:xfrm rot="0" flipH="0" flipV="0">
            <a:off x="430978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4" name="Freeform 10894"/>
          <p:cNvSpPr/>
          <p:nvPr/>
        </p:nvSpPr>
        <p:spPr>
          <a:xfrm rot="0" flipH="0" flipV="0">
            <a:off x="4504472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5" name="Freeform 10895"/>
          <p:cNvSpPr/>
          <p:nvPr/>
        </p:nvSpPr>
        <p:spPr>
          <a:xfrm rot="0" flipH="0" flipV="0">
            <a:off x="468087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6" name="Freeform 10896"/>
          <p:cNvSpPr/>
          <p:nvPr/>
        </p:nvSpPr>
        <p:spPr>
          <a:xfrm rot="0" flipH="0" flipV="0">
            <a:off x="4904141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7" name="Rectangle 10897"/>
          <p:cNvSpPr/>
          <p:nvPr/>
        </p:nvSpPr>
        <p:spPr>
          <a:xfrm rot="0" flipH="0" flipV="0">
            <a:off x="186575" y="1816878"/>
            <a:ext cx="1499844" cy="374721"/>
          </a:xfrm>
          <a:prstGeom prst="rect">
            <a:avLst/>
          </a:prstGeom>
        </p:spPr>
      </p:sp>
      <p:sp>
        <p:nvSpPr>
          <p:cNvPr id="10898" name="Freeform 10898"/>
          <p:cNvSpPr/>
          <p:nvPr/>
        </p:nvSpPr>
        <p:spPr>
          <a:xfrm rot="0" flipH="0" flipV="0">
            <a:off x="202577" y="1958427"/>
            <a:ext cx="123101" cy="164591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9" name="Freeform 10899"/>
          <p:cNvSpPr/>
          <p:nvPr/>
        </p:nvSpPr>
        <p:spPr>
          <a:xfrm rot="0" flipH="0" flipV="0">
            <a:off x="350709" y="195556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0" name="Freeform 10900"/>
          <p:cNvSpPr/>
          <p:nvPr/>
        </p:nvSpPr>
        <p:spPr>
          <a:xfrm rot="0" flipH="0" flipV="0">
            <a:off x="412203" y="1996489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1" name="Freeform 10901"/>
          <p:cNvSpPr/>
          <p:nvPr/>
        </p:nvSpPr>
        <p:spPr>
          <a:xfrm rot="0" flipH="0" flipV="0">
            <a:off x="609256" y="199614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2" name="Freeform 10902"/>
          <p:cNvSpPr/>
          <p:nvPr/>
        </p:nvSpPr>
        <p:spPr>
          <a:xfrm rot="0" flipH="0" flipV="0">
            <a:off x="744587" y="1955341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3" name="Freeform 10903"/>
          <p:cNvSpPr/>
          <p:nvPr/>
        </p:nvSpPr>
        <p:spPr>
          <a:xfrm rot="0" flipH="0" flipV="0">
            <a:off x="921981" y="1996146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4" name="Freeform 10904"/>
          <p:cNvSpPr/>
          <p:nvPr/>
        </p:nvSpPr>
        <p:spPr>
          <a:xfrm rot="0" flipH="0" flipV="0">
            <a:off x="1045653" y="199614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5" name="Freeform 10905"/>
          <p:cNvSpPr/>
          <p:nvPr/>
        </p:nvSpPr>
        <p:spPr>
          <a:xfrm rot="0" flipH="0" flipV="0">
            <a:off x="1189900" y="195842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6" name="Freeform 10906"/>
          <p:cNvSpPr/>
          <p:nvPr/>
        </p:nvSpPr>
        <p:spPr>
          <a:xfrm rot="0" flipH="0" flipV="0">
            <a:off x="1299399" y="1965285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7" name="Freeform 10907"/>
          <p:cNvSpPr/>
          <p:nvPr/>
        </p:nvSpPr>
        <p:spPr>
          <a:xfrm rot="0" flipH="0" flipV="0">
            <a:off x="1399069" y="1996146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8" name="Freeform 10908"/>
          <p:cNvSpPr/>
          <p:nvPr/>
        </p:nvSpPr>
        <p:spPr>
          <a:xfrm rot="0" flipH="0" flipV="0">
            <a:off x="1547202" y="1998794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9" name="Freeform 10909"/>
          <p:cNvSpPr/>
          <p:nvPr/>
        </p:nvSpPr>
        <p:spPr>
          <a:xfrm rot="0" flipH="0" flipV="0">
            <a:off x="1640699" y="1955569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0" name="Rectangle 10910"/>
          <p:cNvSpPr/>
          <p:nvPr/>
        </p:nvSpPr>
        <p:spPr>
          <a:xfrm rot="0" flipH="0" flipV="0">
            <a:off x="186575" y="2245835"/>
            <a:ext cx="2079650" cy="575735"/>
          </a:xfrm>
          <a:prstGeom prst="rect">
            <a:avLst/>
          </a:prstGeom>
        </p:spPr>
      </p:sp>
      <p:sp>
        <p:nvSpPr>
          <p:cNvPr id="10911" name="Freeform 10911"/>
          <p:cNvSpPr/>
          <p:nvPr/>
        </p:nvSpPr>
        <p:spPr>
          <a:xfrm rot="0" flipH="0" flipV="0">
            <a:off x="196633" y="2323834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2" name="Freeform 10912"/>
          <p:cNvSpPr/>
          <p:nvPr/>
        </p:nvSpPr>
        <p:spPr>
          <a:xfrm rot="0" flipH="0" flipV="0">
            <a:off x="284873" y="2325510"/>
            <a:ext cx="67513" cy="97536"/>
          </a:xfrm>
          <a:custGeom>
            <a:pathLst>
              <a:path w="5626100" h="8128000">
                <a:moveTo>
                  <a:pt x="2755900" y="8128000"/>
                </a:moveTo>
                <a:cubicBezTo>
                  <a:pt x="2252133" y="8128000"/>
                  <a:pt x="1792816" y="8036983"/>
                  <a:pt x="1377950" y="7854950"/>
                </a:cubicBezTo>
                <a:cubicBezTo>
                  <a:pt x="963083" y="7672917"/>
                  <a:pt x="630766" y="7405159"/>
                  <a:pt x="381000" y="7051675"/>
                </a:cubicBezTo>
                <a:cubicBezTo>
                  <a:pt x="131233" y="6698192"/>
                  <a:pt x="4233" y="6265334"/>
                  <a:pt x="0" y="5753100"/>
                </a:cubicBezTo>
                <a:lnTo>
                  <a:pt x="990600" y="5753100"/>
                </a:lnTo>
                <a:cubicBezTo>
                  <a:pt x="990600" y="6235700"/>
                  <a:pt x="1160991" y="6599767"/>
                  <a:pt x="1501775" y="6845300"/>
                </a:cubicBezTo>
                <a:cubicBezTo>
                  <a:pt x="1842558" y="7090834"/>
                  <a:pt x="2260600" y="7213600"/>
                  <a:pt x="2755900" y="7213600"/>
                </a:cubicBezTo>
                <a:cubicBezTo>
                  <a:pt x="3327400" y="7213600"/>
                  <a:pt x="3777191" y="7038975"/>
                  <a:pt x="4105275" y="6689725"/>
                </a:cubicBezTo>
                <a:cubicBezTo>
                  <a:pt x="4433358" y="6340475"/>
                  <a:pt x="4597400" y="5909734"/>
                  <a:pt x="4597400" y="5397500"/>
                </a:cubicBezTo>
                <a:cubicBezTo>
                  <a:pt x="4597400" y="4373034"/>
                  <a:pt x="3937000" y="3860800"/>
                  <a:pt x="2616200" y="3860800"/>
                </a:cubicBezTo>
                <a:lnTo>
                  <a:pt x="482600" y="3860800"/>
                </a:lnTo>
                <a:lnTo>
                  <a:pt x="825500" y="0"/>
                </a:lnTo>
                <a:lnTo>
                  <a:pt x="5245100" y="0"/>
                </a:lnTo>
                <a:lnTo>
                  <a:pt x="5245100" y="901700"/>
                </a:lnTo>
                <a:lnTo>
                  <a:pt x="1625600" y="901700"/>
                </a:lnTo>
                <a:lnTo>
                  <a:pt x="1828800" y="558800"/>
                </a:lnTo>
                <a:lnTo>
                  <a:pt x="1562100" y="3340100"/>
                </a:lnTo>
                <a:lnTo>
                  <a:pt x="1435100" y="3225800"/>
                </a:lnTo>
                <a:cubicBezTo>
                  <a:pt x="1638300" y="3179234"/>
                  <a:pt x="1869016" y="3146425"/>
                  <a:pt x="2127250" y="3127375"/>
                </a:cubicBezTo>
                <a:cubicBezTo>
                  <a:pt x="2385483" y="3108325"/>
                  <a:pt x="2616200" y="3098800"/>
                  <a:pt x="2819400" y="3098800"/>
                </a:cubicBezTo>
                <a:cubicBezTo>
                  <a:pt x="3683000" y="3098800"/>
                  <a:pt x="4366683" y="3291417"/>
                  <a:pt x="4870450" y="3676650"/>
                </a:cubicBezTo>
                <a:cubicBezTo>
                  <a:pt x="5374216" y="4061884"/>
                  <a:pt x="5626100" y="4635500"/>
                  <a:pt x="5626100" y="5397500"/>
                </a:cubicBezTo>
                <a:cubicBezTo>
                  <a:pt x="5626100" y="5913967"/>
                  <a:pt x="5509683" y="6378575"/>
                  <a:pt x="5276850" y="6791325"/>
                </a:cubicBezTo>
                <a:cubicBezTo>
                  <a:pt x="5044016" y="7204075"/>
                  <a:pt x="4712758" y="7530042"/>
                  <a:pt x="4283075" y="7769225"/>
                </a:cubicBezTo>
                <a:cubicBezTo>
                  <a:pt x="3853391" y="8008408"/>
                  <a:pt x="3344333" y="8128000"/>
                  <a:pt x="2755900" y="8128000"/>
                </a:cubicBezTo>
                <a:close/>
                <a:moveTo>
                  <a:pt x="-977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3" name="Freeform 10913"/>
          <p:cNvSpPr/>
          <p:nvPr/>
        </p:nvSpPr>
        <p:spPr>
          <a:xfrm rot="0" flipH="0" flipV="0">
            <a:off x="406335" y="2323834"/>
            <a:ext cx="92354" cy="98907"/>
          </a:xfrm>
          <a:custGeom>
            <a:pathLst>
              <a:path w="7696200" h="8242300">
                <a:moveTo>
                  <a:pt x="635000" y="8115300"/>
                </a:moveTo>
                <a:lnTo>
                  <a:pt x="6007100" y="139700"/>
                </a:lnTo>
                <a:lnTo>
                  <a:pt x="7035800" y="139700"/>
                </a:lnTo>
                <a:lnTo>
                  <a:pt x="1663700" y="8115300"/>
                </a:lnTo>
                <a:close/>
                <a:moveTo>
                  <a:pt x="-774700" y="8115300"/>
                </a:moveTo>
                <a:moveTo>
                  <a:pt x="6057900" y="8242300"/>
                </a:moveTo>
                <a:cubicBezTo>
                  <a:pt x="5778500" y="8242300"/>
                  <a:pt x="5516033" y="8173508"/>
                  <a:pt x="5270500" y="8035925"/>
                </a:cubicBezTo>
                <a:cubicBezTo>
                  <a:pt x="5024966" y="7898342"/>
                  <a:pt x="4826000" y="7694084"/>
                  <a:pt x="4673600" y="7423150"/>
                </a:cubicBezTo>
                <a:cubicBezTo>
                  <a:pt x="4521200" y="7152217"/>
                  <a:pt x="4445000" y="6815667"/>
                  <a:pt x="4445000" y="6413500"/>
                </a:cubicBezTo>
                <a:cubicBezTo>
                  <a:pt x="4445000" y="6015567"/>
                  <a:pt x="4521200" y="5682192"/>
                  <a:pt x="4673600" y="5413375"/>
                </a:cubicBezTo>
                <a:cubicBezTo>
                  <a:pt x="4826000" y="5144559"/>
                  <a:pt x="5024966" y="4941359"/>
                  <a:pt x="5270500" y="4803775"/>
                </a:cubicBezTo>
                <a:cubicBezTo>
                  <a:pt x="5516033" y="4666192"/>
                  <a:pt x="5778500" y="4597400"/>
                  <a:pt x="6057900" y="4597400"/>
                </a:cubicBezTo>
                <a:cubicBezTo>
                  <a:pt x="6350000" y="4597400"/>
                  <a:pt x="6620933" y="4666192"/>
                  <a:pt x="6870700" y="4803775"/>
                </a:cubicBezTo>
                <a:cubicBezTo>
                  <a:pt x="7120466" y="4941359"/>
                  <a:pt x="7320491" y="5144559"/>
                  <a:pt x="7470775" y="5413375"/>
                </a:cubicBezTo>
                <a:cubicBezTo>
                  <a:pt x="7621058" y="5682192"/>
                  <a:pt x="7696200" y="6015567"/>
                  <a:pt x="7696200" y="6413500"/>
                </a:cubicBezTo>
                <a:cubicBezTo>
                  <a:pt x="7696200" y="6815667"/>
                  <a:pt x="7621058" y="7152217"/>
                  <a:pt x="7470775" y="7423150"/>
                </a:cubicBezTo>
                <a:cubicBezTo>
                  <a:pt x="7320491" y="7694084"/>
                  <a:pt x="7120466" y="7898342"/>
                  <a:pt x="6870700" y="8035925"/>
                </a:cubicBezTo>
                <a:cubicBezTo>
                  <a:pt x="6620933" y="8173508"/>
                  <a:pt x="6350000" y="8242300"/>
                  <a:pt x="6057900" y="8242300"/>
                </a:cubicBezTo>
                <a:close/>
                <a:moveTo>
                  <a:pt x="-901700" y="8115300"/>
                </a:moveTo>
                <a:moveTo>
                  <a:pt x="6057900" y="7556500"/>
                </a:moveTo>
                <a:cubicBezTo>
                  <a:pt x="6307666" y="7556500"/>
                  <a:pt x="6509808" y="7465484"/>
                  <a:pt x="6664325" y="7283450"/>
                </a:cubicBezTo>
                <a:cubicBezTo>
                  <a:pt x="6818841" y="7101417"/>
                  <a:pt x="6896100" y="6811434"/>
                  <a:pt x="6896100" y="6413500"/>
                </a:cubicBezTo>
                <a:cubicBezTo>
                  <a:pt x="6896100" y="6024034"/>
                  <a:pt x="6818841" y="5736167"/>
                  <a:pt x="6664325" y="5549900"/>
                </a:cubicBezTo>
                <a:cubicBezTo>
                  <a:pt x="6509808" y="5363634"/>
                  <a:pt x="6307666" y="5270500"/>
                  <a:pt x="6057900" y="5270500"/>
                </a:cubicBezTo>
                <a:cubicBezTo>
                  <a:pt x="5812366" y="5270500"/>
                  <a:pt x="5613400" y="5363634"/>
                  <a:pt x="5461000" y="5549900"/>
                </a:cubicBezTo>
                <a:cubicBezTo>
                  <a:pt x="5308600" y="5736167"/>
                  <a:pt x="5232400" y="6024034"/>
                  <a:pt x="5232400" y="6413500"/>
                </a:cubicBezTo>
                <a:cubicBezTo>
                  <a:pt x="5232400" y="6811434"/>
                  <a:pt x="5308600" y="7101417"/>
                  <a:pt x="5461000" y="7283450"/>
                </a:cubicBezTo>
                <a:cubicBezTo>
                  <a:pt x="5613400" y="7465484"/>
                  <a:pt x="5812366" y="7556500"/>
                  <a:pt x="6057900" y="7556500"/>
                </a:cubicBezTo>
                <a:close/>
                <a:moveTo>
                  <a:pt x="-215900" y="8115300"/>
                </a:moveTo>
                <a:moveTo>
                  <a:pt x="1612900" y="3632200"/>
                </a:moveTo>
                <a:cubicBezTo>
                  <a:pt x="1333500" y="3632200"/>
                  <a:pt x="1071033" y="3563409"/>
                  <a:pt x="825500" y="3425825"/>
                </a:cubicBezTo>
                <a:cubicBezTo>
                  <a:pt x="579966" y="3288242"/>
                  <a:pt x="381000" y="3085042"/>
                  <a:pt x="228600" y="2816225"/>
                </a:cubicBezTo>
                <a:cubicBezTo>
                  <a:pt x="76200" y="2547409"/>
                  <a:pt x="0" y="2214034"/>
                  <a:pt x="0" y="1816100"/>
                </a:cubicBezTo>
                <a:cubicBezTo>
                  <a:pt x="0" y="1418167"/>
                  <a:pt x="76200" y="1084792"/>
                  <a:pt x="228600" y="815975"/>
                </a:cubicBezTo>
                <a:cubicBezTo>
                  <a:pt x="381000" y="547159"/>
                  <a:pt x="579966" y="343959"/>
                  <a:pt x="825500" y="206375"/>
                </a:cubicBezTo>
                <a:cubicBezTo>
                  <a:pt x="1071033" y="68792"/>
                  <a:pt x="1333500" y="0"/>
                  <a:pt x="1612900" y="0"/>
                </a:cubicBezTo>
                <a:cubicBezTo>
                  <a:pt x="1900766" y="0"/>
                  <a:pt x="2169583" y="68792"/>
                  <a:pt x="2419350" y="206375"/>
                </a:cubicBezTo>
                <a:cubicBezTo>
                  <a:pt x="2669116" y="343959"/>
                  <a:pt x="2870200" y="547159"/>
                  <a:pt x="3022600" y="815975"/>
                </a:cubicBezTo>
                <a:cubicBezTo>
                  <a:pt x="3175000" y="1084792"/>
                  <a:pt x="3251200" y="1418167"/>
                  <a:pt x="3251200" y="1816100"/>
                </a:cubicBezTo>
                <a:cubicBezTo>
                  <a:pt x="3251200" y="2214034"/>
                  <a:pt x="3175000" y="2547409"/>
                  <a:pt x="3022600" y="2816225"/>
                </a:cubicBezTo>
                <a:cubicBezTo>
                  <a:pt x="2870200" y="3085042"/>
                  <a:pt x="2669116" y="3288242"/>
                  <a:pt x="2419350" y="3425825"/>
                </a:cubicBezTo>
                <a:cubicBezTo>
                  <a:pt x="2169583" y="3563409"/>
                  <a:pt x="1900766" y="3632200"/>
                  <a:pt x="1612900" y="3632200"/>
                </a:cubicBezTo>
                <a:close/>
                <a:moveTo>
                  <a:pt x="3708400" y="8115300"/>
                </a:moveTo>
                <a:moveTo>
                  <a:pt x="1612900" y="2959100"/>
                </a:moveTo>
                <a:cubicBezTo>
                  <a:pt x="1854200" y="2959100"/>
                  <a:pt x="2052108" y="2867025"/>
                  <a:pt x="2206625" y="2682875"/>
                </a:cubicBezTo>
                <a:cubicBezTo>
                  <a:pt x="2361141" y="2498725"/>
                  <a:pt x="2438400" y="2209800"/>
                  <a:pt x="2438400" y="1816100"/>
                </a:cubicBezTo>
                <a:cubicBezTo>
                  <a:pt x="2438400" y="1422400"/>
                  <a:pt x="2361141" y="1131359"/>
                  <a:pt x="2206625" y="942975"/>
                </a:cubicBezTo>
                <a:cubicBezTo>
                  <a:pt x="2052108" y="754592"/>
                  <a:pt x="1854200" y="660400"/>
                  <a:pt x="1612900" y="660400"/>
                </a:cubicBezTo>
                <a:cubicBezTo>
                  <a:pt x="1367366" y="660400"/>
                  <a:pt x="1168400" y="754592"/>
                  <a:pt x="1016000" y="942975"/>
                </a:cubicBezTo>
                <a:cubicBezTo>
                  <a:pt x="863600" y="1131359"/>
                  <a:pt x="787400" y="1422400"/>
                  <a:pt x="787400" y="1816100"/>
                </a:cubicBezTo>
                <a:cubicBezTo>
                  <a:pt x="787400" y="2209800"/>
                  <a:pt x="863600" y="2498725"/>
                  <a:pt x="1016000" y="2682875"/>
                </a:cubicBezTo>
                <a:cubicBezTo>
                  <a:pt x="1168400" y="2867025"/>
                  <a:pt x="1367366" y="2959100"/>
                  <a:pt x="1612900" y="2959100"/>
                </a:cubicBezTo>
                <a:close/>
                <a:moveTo>
                  <a:pt x="4381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4" name="Freeform 10914"/>
          <p:cNvSpPr/>
          <p:nvPr/>
        </p:nvSpPr>
        <p:spPr>
          <a:xfrm rot="0" flipH="0" flipV="0">
            <a:off x="559040" y="234654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5" name="Freeform 10915"/>
          <p:cNvSpPr/>
          <p:nvPr/>
        </p:nvSpPr>
        <p:spPr>
          <a:xfrm rot="0" flipH="0" flipV="0">
            <a:off x="648042" y="234699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6" name="Freeform 10916"/>
          <p:cNvSpPr/>
          <p:nvPr/>
        </p:nvSpPr>
        <p:spPr>
          <a:xfrm rot="0" flipH="0" flipV="0">
            <a:off x="695438" y="23465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7" name="Freeform 10917"/>
          <p:cNvSpPr/>
          <p:nvPr/>
        </p:nvSpPr>
        <p:spPr>
          <a:xfrm rot="0" flipH="0" flipV="0">
            <a:off x="780173" y="23465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8" name="Freeform 10918"/>
          <p:cNvSpPr/>
          <p:nvPr/>
        </p:nvSpPr>
        <p:spPr>
          <a:xfrm rot="0" flipH="0" flipV="0">
            <a:off x="858659" y="23465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9" name="Freeform 10919"/>
          <p:cNvSpPr/>
          <p:nvPr/>
        </p:nvSpPr>
        <p:spPr>
          <a:xfrm rot="0" flipH="0" flipV="0">
            <a:off x="944460" y="23465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0" name="Freeform 10920"/>
          <p:cNvSpPr/>
          <p:nvPr/>
        </p:nvSpPr>
        <p:spPr>
          <a:xfrm rot="0" flipH="0" flipV="0">
            <a:off x="1026146" y="2328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1" name="Freeform 10921"/>
          <p:cNvSpPr/>
          <p:nvPr/>
        </p:nvSpPr>
        <p:spPr>
          <a:xfrm rot="0" flipH="0" flipV="0">
            <a:off x="1083449" y="2328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2" name="Freeform 10922"/>
          <p:cNvSpPr/>
          <p:nvPr/>
        </p:nvSpPr>
        <p:spPr>
          <a:xfrm rot="0" flipH="0" flipV="0">
            <a:off x="1149743" y="2316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3" name="Freeform 10923"/>
          <p:cNvSpPr/>
          <p:nvPr/>
        </p:nvSpPr>
        <p:spPr>
          <a:xfrm rot="0" flipH="0" flipV="0">
            <a:off x="1190129" y="2346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4" name="Freeform 10924"/>
          <p:cNvSpPr/>
          <p:nvPr/>
        </p:nvSpPr>
        <p:spPr>
          <a:xfrm rot="0" flipH="0" flipV="0">
            <a:off x="1316316" y="2317280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5" name="Freeform 10925"/>
          <p:cNvSpPr/>
          <p:nvPr/>
        </p:nvSpPr>
        <p:spPr>
          <a:xfrm rot="0" flipH="0" flipV="0">
            <a:off x="1401964" y="2346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6" name="Freeform 10926"/>
          <p:cNvSpPr/>
          <p:nvPr/>
        </p:nvSpPr>
        <p:spPr>
          <a:xfrm rot="0" flipH="0" flipV="0">
            <a:off x="1479384" y="234837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7" name="Freeform 10927"/>
          <p:cNvSpPr/>
          <p:nvPr/>
        </p:nvSpPr>
        <p:spPr>
          <a:xfrm rot="0" flipH="0" flipV="0">
            <a:off x="1562289" y="2346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8" name="Freeform 10928"/>
          <p:cNvSpPr/>
          <p:nvPr/>
        </p:nvSpPr>
        <p:spPr>
          <a:xfrm rot="0" flipH="0" flipV="0">
            <a:off x="1651138" y="2316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9" name="Freeform 10929"/>
          <p:cNvSpPr/>
          <p:nvPr/>
        </p:nvSpPr>
        <p:spPr>
          <a:xfrm rot="0" flipH="0" flipV="0">
            <a:off x="1687562" y="2328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0" name="Freeform 10930"/>
          <p:cNvSpPr/>
          <p:nvPr/>
        </p:nvSpPr>
        <p:spPr>
          <a:xfrm rot="0" flipH="0" flipV="0">
            <a:off x="1752942" y="234821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1" name="Freeform 10931"/>
          <p:cNvSpPr/>
          <p:nvPr/>
        </p:nvSpPr>
        <p:spPr>
          <a:xfrm rot="0" flipH="0" flipV="0">
            <a:off x="1841181" y="23465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2" name="Freeform 10932"/>
          <p:cNvSpPr/>
          <p:nvPr/>
        </p:nvSpPr>
        <p:spPr>
          <a:xfrm rot="0" flipH="0" flipV="0">
            <a:off x="1917077" y="2328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3" name="Freeform 10933"/>
          <p:cNvSpPr/>
          <p:nvPr/>
        </p:nvSpPr>
        <p:spPr>
          <a:xfrm rot="0" flipH="0" flipV="0">
            <a:off x="1978341" y="2346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4" name="Freeform 10934"/>
          <p:cNvSpPr/>
          <p:nvPr/>
        </p:nvSpPr>
        <p:spPr>
          <a:xfrm rot="0" flipH="0" flipV="0">
            <a:off x="194347" y="2527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5" name="Freeform 10935"/>
          <p:cNvSpPr/>
          <p:nvPr/>
        </p:nvSpPr>
        <p:spPr>
          <a:xfrm rot="0" flipH="0" flipV="0">
            <a:off x="280148" y="25275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6" name="Freeform 10936"/>
          <p:cNvSpPr/>
          <p:nvPr/>
        </p:nvSpPr>
        <p:spPr>
          <a:xfrm rot="0" flipH="0" flipV="0">
            <a:off x="364425" y="2527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7" name="Freeform 10937"/>
          <p:cNvSpPr/>
          <p:nvPr/>
        </p:nvSpPr>
        <p:spPr>
          <a:xfrm rot="0" flipH="0" flipV="0">
            <a:off x="450227" y="2527973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8" name="Freeform 10938"/>
          <p:cNvSpPr/>
          <p:nvPr/>
        </p:nvSpPr>
        <p:spPr>
          <a:xfrm rot="0" flipH="0" flipV="0">
            <a:off x="491984" y="2515324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9" name="Freeform 10939"/>
          <p:cNvSpPr/>
          <p:nvPr/>
        </p:nvSpPr>
        <p:spPr>
          <a:xfrm rot="0" flipH="0" flipV="0">
            <a:off x="587691" y="24971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0" name="Freeform 10940"/>
          <p:cNvSpPr/>
          <p:nvPr/>
        </p:nvSpPr>
        <p:spPr>
          <a:xfrm rot="0" flipH="0" flipV="0">
            <a:off x="628077" y="2527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1" name="Freeform 10941"/>
          <p:cNvSpPr/>
          <p:nvPr/>
        </p:nvSpPr>
        <p:spPr>
          <a:xfrm rot="0" flipH="0" flipV="0">
            <a:off x="712050" y="25275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2" name="Freeform 10942"/>
          <p:cNvSpPr/>
          <p:nvPr/>
        </p:nvSpPr>
        <p:spPr>
          <a:xfrm rot="0" flipH="0" flipV="0">
            <a:off x="787945" y="25090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3" name="Freeform 10943"/>
          <p:cNvSpPr/>
          <p:nvPr/>
        </p:nvSpPr>
        <p:spPr>
          <a:xfrm rot="0" flipH="0" flipV="0">
            <a:off x="849210" y="2527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4" name="Freeform 10944"/>
          <p:cNvSpPr/>
          <p:nvPr/>
        </p:nvSpPr>
        <p:spPr>
          <a:xfrm rot="0" flipH="0" flipV="0">
            <a:off x="946898" y="249718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5" name="Freeform 10945"/>
          <p:cNvSpPr/>
          <p:nvPr/>
        </p:nvSpPr>
        <p:spPr>
          <a:xfrm rot="0" flipH="0" flipV="0">
            <a:off x="1016850" y="2527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6" name="Freeform 10946"/>
          <p:cNvSpPr/>
          <p:nvPr/>
        </p:nvSpPr>
        <p:spPr>
          <a:xfrm rot="0" flipH="0" flipV="0">
            <a:off x="1136027" y="2504809"/>
            <a:ext cx="76962" cy="99212"/>
          </a:xfrm>
          <a:custGeom>
            <a:pathLst>
              <a:path w="6413500" h="8267700">
                <a:moveTo>
                  <a:pt x="3200400" y="8267700"/>
                </a:moveTo>
                <a:cubicBezTo>
                  <a:pt x="2573866" y="8267700"/>
                  <a:pt x="2020358" y="8168216"/>
                  <a:pt x="1539875" y="7969250"/>
                </a:cubicBezTo>
                <a:cubicBezTo>
                  <a:pt x="1059391" y="7770284"/>
                  <a:pt x="682625" y="7497234"/>
                  <a:pt x="409575" y="7150100"/>
                </a:cubicBezTo>
                <a:cubicBezTo>
                  <a:pt x="136525" y="6802967"/>
                  <a:pt x="0" y="6409267"/>
                  <a:pt x="0" y="5969000"/>
                </a:cubicBezTo>
                <a:cubicBezTo>
                  <a:pt x="0" y="5566834"/>
                  <a:pt x="104775" y="5221817"/>
                  <a:pt x="314325" y="4933950"/>
                </a:cubicBezTo>
                <a:cubicBezTo>
                  <a:pt x="523875" y="4646084"/>
                  <a:pt x="811741" y="4424892"/>
                  <a:pt x="1177925" y="4270375"/>
                </a:cubicBezTo>
                <a:cubicBezTo>
                  <a:pt x="1544108" y="4115859"/>
                  <a:pt x="1960033" y="4038600"/>
                  <a:pt x="2425700" y="4038600"/>
                </a:cubicBezTo>
                <a:cubicBezTo>
                  <a:pt x="2548466" y="4038600"/>
                  <a:pt x="2667000" y="4044950"/>
                  <a:pt x="2781300" y="4057650"/>
                </a:cubicBezTo>
                <a:cubicBezTo>
                  <a:pt x="2895600" y="4070350"/>
                  <a:pt x="3018366" y="4093634"/>
                  <a:pt x="3149600" y="4127500"/>
                </a:cubicBezTo>
                <a:lnTo>
                  <a:pt x="3149600" y="4419600"/>
                </a:lnTo>
                <a:cubicBezTo>
                  <a:pt x="2726266" y="4419600"/>
                  <a:pt x="2355850" y="4488392"/>
                  <a:pt x="2038350" y="4625975"/>
                </a:cubicBezTo>
                <a:cubicBezTo>
                  <a:pt x="1720850" y="4763559"/>
                  <a:pt x="1473200" y="4944534"/>
                  <a:pt x="1295400" y="5168900"/>
                </a:cubicBezTo>
                <a:cubicBezTo>
                  <a:pt x="1117600" y="5393267"/>
                  <a:pt x="1028700" y="5634567"/>
                  <a:pt x="1028700" y="5892800"/>
                </a:cubicBezTo>
                <a:cubicBezTo>
                  <a:pt x="1028700" y="6206067"/>
                  <a:pt x="1123950" y="6471709"/>
                  <a:pt x="1314450" y="6689725"/>
                </a:cubicBezTo>
                <a:cubicBezTo>
                  <a:pt x="1504950" y="6907742"/>
                  <a:pt x="1764241" y="7072842"/>
                  <a:pt x="2092325" y="7185025"/>
                </a:cubicBezTo>
                <a:cubicBezTo>
                  <a:pt x="2420408" y="7297209"/>
                  <a:pt x="2789766" y="7353300"/>
                  <a:pt x="3200400" y="7353300"/>
                </a:cubicBezTo>
                <a:cubicBezTo>
                  <a:pt x="3886200" y="7353300"/>
                  <a:pt x="4419600" y="7243234"/>
                  <a:pt x="4800600" y="7023100"/>
                </a:cubicBezTo>
                <a:cubicBezTo>
                  <a:pt x="5181600" y="6802967"/>
                  <a:pt x="5372100" y="6515100"/>
                  <a:pt x="5372100" y="6159500"/>
                </a:cubicBezTo>
                <a:cubicBezTo>
                  <a:pt x="5372100" y="5871634"/>
                  <a:pt x="5271558" y="5634567"/>
                  <a:pt x="5070475" y="5448300"/>
                </a:cubicBezTo>
                <a:cubicBezTo>
                  <a:pt x="4869391" y="5262034"/>
                  <a:pt x="4593166" y="5105400"/>
                  <a:pt x="4241800" y="4978400"/>
                </a:cubicBezTo>
                <a:lnTo>
                  <a:pt x="2044700" y="4140200"/>
                </a:lnTo>
                <a:cubicBezTo>
                  <a:pt x="1778000" y="4038600"/>
                  <a:pt x="1508125" y="3898900"/>
                  <a:pt x="1235075" y="3721100"/>
                </a:cubicBezTo>
                <a:cubicBezTo>
                  <a:pt x="962025" y="3543300"/>
                  <a:pt x="732366" y="3321050"/>
                  <a:pt x="546100" y="3054350"/>
                </a:cubicBezTo>
                <a:cubicBezTo>
                  <a:pt x="359833" y="2787650"/>
                  <a:pt x="266700" y="2472267"/>
                  <a:pt x="266700" y="2108200"/>
                </a:cubicBezTo>
                <a:cubicBezTo>
                  <a:pt x="266700" y="1697567"/>
                  <a:pt x="383116" y="1333500"/>
                  <a:pt x="615950" y="1016000"/>
                </a:cubicBezTo>
                <a:cubicBezTo>
                  <a:pt x="848783" y="698500"/>
                  <a:pt x="1184275" y="449792"/>
                  <a:pt x="1622425" y="269875"/>
                </a:cubicBezTo>
                <a:cubicBezTo>
                  <a:pt x="2060575" y="89959"/>
                  <a:pt x="2586566" y="0"/>
                  <a:pt x="3200400" y="0"/>
                </a:cubicBezTo>
                <a:cubicBezTo>
                  <a:pt x="3763433" y="0"/>
                  <a:pt x="4264025" y="96309"/>
                  <a:pt x="4702175" y="288925"/>
                </a:cubicBezTo>
                <a:cubicBezTo>
                  <a:pt x="5140325" y="481542"/>
                  <a:pt x="5484283" y="744009"/>
                  <a:pt x="5734050" y="1076325"/>
                </a:cubicBezTo>
                <a:cubicBezTo>
                  <a:pt x="5983816" y="1408642"/>
                  <a:pt x="6108700" y="1786467"/>
                  <a:pt x="6108700" y="2209800"/>
                </a:cubicBezTo>
                <a:cubicBezTo>
                  <a:pt x="6108700" y="2540000"/>
                  <a:pt x="6025091" y="2845859"/>
                  <a:pt x="5857875" y="3127375"/>
                </a:cubicBezTo>
                <a:cubicBezTo>
                  <a:pt x="5690658" y="3408892"/>
                  <a:pt x="5445125" y="3635375"/>
                  <a:pt x="5121275" y="3806825"/>
                </a:cubicBezTo>
                <a:cubicBezTo>
                  <a:pt x="4797425" y="3978275"/>
                  <a:pt x="4398433" y="4064000"/>
                  <a:pt x="3924300" y="4064000"/>
                </a:cubicBezTo>
                <a:cubicBezTo>
                  <a:pt x="3810000" y="4064000"/>
                  <a:pt x="3700991" y="4056592"/>
                  <a:pt x="3597275" y="4041775"/>
                </a:cubicBezTo>
                <a:cubicBezTo>
                  <a:pt x="3493558" y="4026959"/>
                  <a:pt x="3378200" y="4000500"/>
                  <a:pt x="3251200" y="3962400"/>
                </a:cubicBezTo>
                <a:lnTo>
                  <a:pt x="3251200" y="3644900"/>
                </a:lnTo>
                <a:cubicBezTo>
                  <a:pt x="3594100" y="3644900"/>
                  <a:pt x="3903133" y="3586692"/>
                  <a:pt x="4178300" y="3470275"/>
                </a:cubicBezTo>
                <a:cubicBezTo>
                  <a:pt x="4453466" y="3353859"/>
                  <a:pt x="4672541" y="3191934"/>
                  <a:pt x="4835525" y="2984500"/>
                </a:cubicBezTo>
                <a:cubicBezTo>
                  <a:pt x="4998508" y="2777067"/>
                  <a:pt x="5080000" y="2535767"/>
                  <a:pt x="5080000" y="2260600"/>
                </a:cubicBezTo>
                <a:cubicBezTo>
                  <a:pt x="5080000" y="1998134"/>
                  <a:pt x="5000625" y="1764242"/>
                  <a:pt x="4841875" y="1558925"/>
                </a:cubicBezTo>
                <a:cubicBezTo>
                  <a:pt x="4683125" y="1353609"/>
                  <a:pt x="4462991" y="1192742"/>
                  <a:pt x="4181475" y="1076325"/>
                </a:cubicBezTo>
                <a:cubicBezTo>
                  <a:pt x="3899958" y="959909"/>
                  <a:pt x="3572933" y="901700"/>
                  <a:pt x="3200400" y="901700"/>
                </a:cubicBezTo>
                <a:cubicBezTo>
                  <a:pt x="2840566" y="901700"/>
                  <a:pt x="2517775" y="957792"/>
                  <a:pt x="2232025" y="1069975"/>
                </a:cubicBezTo>
                <a:cubicBezTo>
                  <a:pt x="1946275" y="1182159"/>
                  <a:pt x="1720850" y="1332442"/>
                  <a:pt x="1555750" y="1520825"/>
                </a:cubicBezTo>
                <a:cubicBezTo>
                  <a:pt x="1390650" y="1709209"/>
                  <a:pt x="1308100" y="1917700"/>
                  <a:pt x="1308100" y="2146300"/>
                </a:cubicBezTo>
                <a:cubicBezTo>
                  <a:pt x="1308100" y="2429934"/>
                  <a:pt x="1404408" y="2657475"/>
                  <a:pt x="1597025" y="2828925"/>
                </a:cubicBezTo>
                <a:cubicBezTo>
                  <a:pt x="1789641" y="3000375"/>
                  <a:pt x="2057400" y="3149600"/>
                  <a:pt x="2400300" y="3276600"/>
                </a:cubicBezTo>
                <a:lnTo>
                  <a:pt x="4597400" y="4114800"/>
                </a:lnTo>
                <a:cubicBezTo>
                  <a:pt x="5181600" y="4334934"/>
                  <a:pt x="5630333" y="4595284"/>
                  <a:pt x="5943600" y="4895850"/>
                </a:cubicBezTo>
                <a:cubicBezTo>
                  <a:pt x="6256866" y="5196417"/>
                  <a:pt x="6413500" y="5604934"/>
                  <a:pt x="6413500" y="6121400"/>
                </a:cubicBezTo>
                <a:cubicBezTo>
                  <a:pt x="6413500" y="6540500"/>
                  <a:pt x="6286500" y="6911975"/>
                  <a:pt x="6032500" y="7235825"/>
                </a:cubicBezTo>
                <a:cubicBezTo>
                  <a:pt x="5778500" y="7559675"/>
                  <a:pt x="5412316" y="7812617"/>
                  <a:pt x="4933950" y="7994650"/>
                </a:cubicBezTo>
                <a:cubicBezTo>
                  <a:pt x="4455583" y="8176683"/>
                  <a:pt x="3877733" y="8267700"/>
                  <a:pt x="3200400" y="8267700"/>
                </a:cubicBezTo>
                <a:close/>
                <a:moveTo>
                  <a:pt x="-8509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7" name="Freeform 10947"/>
          <p:cNvSpPr/>
          <p:nvPr/>
        </p:nvSpPr>
        <p:spPr>
          <a:xfrm rot="0" flipH="0" flipV="0">
            <a:off x="1231124" y="2506485"/>
            <a:ext cx="67513" cy="97536"/>
          </a:xfrm>
          <a:custGeom>
            <a:pathLst>
              <a:path w="5626100" h="8128000">
                <a:moveTo>
                  <a:pt x="2755900" y="8128000"/>
                </a:moveTo>
                <a:cubicBezTo>
                  <a:pt x="2252133" y="8128000"/>
                  <a:pt x="1792816" y="8036983"/>
                  <a:pt x="1377950" y="7854950"/>
                </a:cubicBezTo>
                <a:cubicBezTo>
                  <a:pt x="963083" y="7672917"/>
                  <a:pt x="630766" y="7405159"/>
                  <a:pt x="381000" y="7051675"/>
                </a:cubicBezTo>
                <a:cubicBezTo>
                  <a:pt x="131233" y="6698192"/>
                  <a:pt x="4233" y="6265334"/>
                  <a:pt x="0" y="5753100"/>
                </a:cubicBezTo>
                <a:lnTo>
                  <a:pt x="990600" y="5753100"/>
                </a:lnTo>
                <a:cubicBezTo>
                  <a:pt x="990600" y="6235700"/>
                  <a:pt x="1160991" y="6599767"/>
                  <a:pt x="1501775" y="6845300"/>
                </a:cubicBezTo>
                <a:cubicBezTo>
                  <a:pt x="1842558" y="7090834"/>
                  <a:pt x="2260600" y="7213600"/>
                  <a:pt x="2755900" y="7213600"/>
                </a:cubicBezTo>
                <a:cubicBezTo>
                  <a:pt x="3327400" y="7213600"/>
                  <a:pt x="3777191" y="7038975"/>
                  <a:pt x="4105275" y="6689725"/>
                </a:cubicBezTo>
                <a:cubicBezTo>
                  <a:pt x="4433358" y="6340475"/>
                  <a:pt x="4597400" y="5909734"/>
                  <a:pt x="4597400" y="5397500"/>
                </a:cubicBezTo>
                <a:cubicBezTo>
                  <a:pt x="4597400" y="4373034"/>
                  <a:pt x="3937000" y="3860800"/>
                  <a:pt x="2616200" y="3860800"/>
                </a:cubicBezTo>
                <a:lnTo>
                  <a:pt x="482600" y="3860800"/>
                </a:lnTo>
                <a:lnTo>
                  <a:pt x="825500" y="0"/>
                </a:lnTo>
                <a:lnTo>
                  <a:pt x="5245100" y="0"/>
                </a:lnTo>
                <a:lnTo>
                  <a:pt x="5245100" y="901700"/>
                </a:lnTo>
                <a:lnTo>
                  <a:pt x="1625600" y="901700"/>
                </a:lnTo>
                <a:lnTo>
                  <a:pt x="1828800" y="558800"/>
                </a:lnTo>
                <a:lnTo>
                  <a:pt x="1562100" y="3340100"/>
                </a:lnTo>
                <a:lnTo>
                  <a:pt x="1435100" y="3225800"/>
                </a:lnTo>
                <a:cubicBezTo>
                  <a:pt x="1638300" y="3179234"/>
                  <a:pt x="1869016" y="3146425"/>
                  <a:pt x="2127250" y="3127375"/>
                </a:cubicBezTo>
                <a:cubicBezTo>
                  <a:pt x="2385483" y="3108325"/>
                  <a:pt x="2616200" y="3098800"/>
                  <a:pt x="2819400" y="3098800"/>
                </a:cubicBezTo>
                <a:cubicBezTo>
                  <a:pt x="3683000" y="3098800"/>
                  <a:pt x="4366683" y="3291417"/>
                  <a:pt x="4870450" y="3676650"/>
                </a:cubicBezTo>
                <a:cubicBezTo>
                  <a:pt x="5374216" y="4061884"/>
                  <a:pt x="5626100" y="4635500"/>
                  <a:pt x="5626100" y="5397500"/>
                </a:cubicBezTo>
                <a:cubicBezTo>
                  <a:pt x="5626100" y="5913967"/>
                  <a:pt x="5509683" y="6378575"/>
                  <a:pt x="5276850" y="6791325"/>
                </a:cubicBezTo>
                <a:cubicBezTo>
                  <a:pt x="5044016" y="7204075"/>
                  <a:pt x="4712758" y="7530042"/>
                  <a:pt x="4283075" y="7769225"/>
                </a:cubicBezTo>
                <a:cubicBezTo>
                  <a:pt x="3853391" y="8008408"/>
                  <a:pt x="3344333" y="8128000"/>
                  <a:pt x="2755900" y="8128000"/>
                </a:cubicBezTo>
                <a:close/>
                <a:moveTo>
                  <a:pt x="-977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8" name="Freeform 10948"/>
          <p:cNvSpPr/>
          <p:nvPr/>
        </p:nvSpPr>
        <p:spPr>
          <a:xfrm rot="0" flipH="0" flipV="0">
            <a:off x="1352587" y="2504809"/>
            <a:ext cx="92354" cy="98907"/>
          </a:xfrm>
          <a:custGeom>
            <a:pathLst>
              <a:path w="7696200" h="8242300">
                <a:moveTo>
                  <a:pt x="635000" y="8115300"/>
                </a:moveTo>
                <a:lnTo>
                  <a:pt x="6007100" y="139700"/>
                </a:lnTo>
                <a:lnTo>
                  <a:pt x="7035800" y="139700"/>
                </a:lnTo>
                <a:lnTo>
                  <a:pt x="1663700" y="8115300"/>
                </a:lnTo>
                <a:close/>
                <a:moveTo>
                  <a:pt x="-774700" y="8115300"/>
                </a:moveTo>
                <a:moveTo>
                  <a:pt x="6057900" y="8242300"/>
                </a:moveTo>
                <a:cubicBezTo>
                  <a:pt x="5778500" y="8242300"/>
                  <a:pt x="5516033" y="8173508"/>
                  <a:pt x="5270500" y="8035925"/>
                </a:cubicBezTo>
                <a:cubicBezTo>
                  <a:pt x="5024966" y="7898342"/>
                  <a:pt x="4826000" y="7694084"/>
                  <a:pt x="4673600" y="7423150"/>
                </a:cubicBezTo>
                <a:cubicBezTo>
                  <a:pt x="4521200" y="7152217"/>
                  <a:pt x="4445000" y="6815667"/>
                  <a:pt x="4445000" y="6413500"/>
                </a:cubicBezTo>
                <a:cubicBezTo>
                  <a:pt x="4445000" y="6015567"/>
                  <a:pt x="4521200" y="5682192"/>
                  <a:pt x="4673600" y="5413375"/>
                </a:cubicBezTo>
                <a:cubicBezTo>
                  <a:pt x="4826000" y="5144559"/>
                  <a:pt x="5024966" y="4941359"/>
                  <a:pt x="5270500" y="4803775"/>
                </a:cubicBezTo>
                <a:cubicBezTo>
                  <a:pt x="5516033" y="4666192"/>
                  <a:pt x="5778500" y="4597400"/>
                  <a:pt x="6057900" y="4597400"/>
                </a:cubicBezTo>
                <a:cubicBezTo>
                  <a:pt x="6350000" y="4597400"/>
                  <a:pt x="6620933" y="4666192"/>
                  <a:pt x="6870700" y="4803775"/>
                </a:cubicBezTo>
                <a:cubicBezTo>
                  <a:pt x="7120466" y="4941359"/>
                  <a:pt x="7320491" y="5144559"/>
                  <a:pt x="7470775" y="5413375"/>
                </a:cubicBezTo>
                <a:cubicBezTo>
                  <a:pt x="7621058" y="5682192"/>
                  <a:pt x="7696200" y="6015567"/>
                  <a:pt x="7696200" y="6413500"/>
                </a:cubicBezTo>
                <a:cubicBezTo>
                  <a:pt x="7696200" y="6815667"/>
                  <a:pt x="7621058" y="7152217"/>
                  <a:pt x="7470775" y="7423150"/>
                </a:cubicBezTo>
                <a:cubicBezTo>
                  <a:pt x="7320491" y="7694084"/>
                  <a:pt x="7120466" y="7898342"/>
                  <a:pt x="6870700" y="8035925"/>
                </a:cubicBezTo>
                <a:cubicBezTo>
                  <a:pt x="6620933" y="8173508"/>
                  <a:pt x="6350000" y="8242300"/>
                  <a:pt x="6057900" y="8242300"/>
                </a:cubicBezTo>
                <a:close/>
                <a:moveTo>
                  <a:pt x="-901700" y="8115300"/>
                </a:moveTo>
                <a:moveTo>
                  <a:pt x="6057900" y="7556500"/>
                </a:moveTo>
                <a:cubicBezTo>
                  <a:pt x="6307666" y="7556500"/>
                  <a:pt x="6509808" y="7465484"/>
                  <a:pt x="6664325" y="7283450"/>
                </a:cubicBezTo>
                <a:cubicBezTo>
                  <a:pt x="6818841" y="7101417"/>
                  <a:pt x="6896100" y="6811434"/>
                  <a:pt x="6896100" y="6413500"/>
                </a:cubicBezTo>
                <a:cubicBezTo>
                  <a:pt x="6896100" y="6024034"/>
                  <a:pt x="6818841" y="5736167"/>
                  <a:pt x="6664325" y="5549900"/>
                </a:cubicBezTo>
                <a:cubicBezTo>
                  <a:pt x="6509808" y="5363634"/>
                  <a:pt x="6307666" y="5270500"/>
                  <a:pt x="6057900" y="5270500"/>
                </a:cubicBezTo>
                <a:cubicBezTo>
                  <a:pt x="5812366" y="5270500"/>
                  <a:pt x="5613400" y="5363634"/>
                  <a:pt x="5461000" y="5549900"/>
                </a:cubicBezTo>
                <a:cubicBezTo>
                  <a:pt x="5308600" y="5736167"/>
                  <a:pt x="5232400" y="6024034"/>
                  <a:pt x="5232400" y="6413500"/>
                </a:cubicBezTo>
                <a:cubicBezTo>
                  <a:pt x="5232400" y="6811434"/>
                  <a:pt x="5308600" y="7101417"/>
                  <a:pt x="5461000" y="7283450"/>
                </a:cubicBezTo>
                <a:cubicBezTo>
                  <a:pt x="5613400" y="7465484"/>
                  <a:pt x="5812366" y="7556500"/>
                  <a:pt x="6057900" y="7556500"/>
                </a:cubicBezTo>
                <a:close/>
                <a:moveTo>
                  <a:pt x="-215900" y="8115300"/>
                </a:moveTo>
                <a:moveTo>
                  <a:pt x="1612900" y="3632200"/>
                </a:moveTo>
                <a:cubicBezTo>
                  <a:pt x="1333500" y="3632200"/>
                  <a:pt x="1071033" y="3563409"/>
                  <a:pt x="825500" y="3425825"/>
                </a:cubicBezTo>
                <a:cubicBezTo>
                  <a:pt x="579966" y="3288242"/>
                  <a:pt x="381000" y="3085042"/>
                  <a:pt x="228600" y="2816225"/>
                </a:cubicBezTo>
                <a:cubicBezTo>
                  <a:pt x="76200" y="2547409"/>
                  <a:pt x="0" y="2214034"/>
                  <a:pt x="0" y="1816100"/>
                </a:cubicBezTo>
                <a:cubicBezTo>
                  <a:pt x="0" y="1418167"/>
                  <a:pt x="76200" y="1084792"/>
                  <a:pt x="228600" y="815975"/>
                </a:cubicBezTo>
                <a:cubicBezTo>
                  <a:pt x="381000" y="547159"/>
                  <a:pt x="579966" y="343959"/>
                  <a:pt x="825500" y="206375"/>
                </a:cubicBezTo>
                <a:cubicBezTo>
                  <a:pt x="1071033" y="68792"/>
                  <a:pt x="1333500" y="0"/>
                  <a:pt x="1612900" y="0"/>
                </a:cubicBezTo>
                <a:cubicBezTo>
                  <a:pt x="1900766" y="0"/>
                  <a:pt x="2169583" y="68792"/>
                  <a:pt x="2419350" y="206375"/>
                </a:cubicBezTo>
                <a:cubicBezTo>
                  <a:pt x="2669116" y="343959"/>
                  <a:pt x="2870200" y="547159"/>
                  <a:pt x="3022600" y="815975"/>
                </a:cubicBezTo>
                <a:cubicBezTo>
                  <a:pt x="3175000" y="1084792"/>
                  <a:pt x="3251200" y="1418167"/>
                  <a:pt x="3251200" y="1816100"/>
                </a:cubicBezTo>
                <a:cubicBezTo>
                  <a:pt x="3251200" y="2214034"/>
                  <a:pt x="3175000" y="2547409"/>
                  <a:pt x="3022600" y="2816225"/>
                </a:cubicBezTo>
                <a:cubicBezTo>
                  <a:pt x="2870200" y="3085042"/>
                  <a:pt x="2669116" y="3288242"/>
                  <a:pt x="2419350" y="3425825"/>
                </a:cubicBezTo>
                <a:cubicBezTo>
                  <a:pt x="2169583" y="3563409"/>
                  <a:pt x="1900766" y="3632200"/>
                  <a:pt x="1612900" y="3632200"/>
                </a:cubicBezTo>
                <a:close/>
                <a:moveTo>
                  <a:pt x="3708400" y="8115300"/>
                </a:moveTo>
                <a:moveTo>
                  <a:pt x="1612900" y="2959100"/>
                </a:moveTo>
                <a:cubicBezTo>
                  <a:pt x="1854200" y="2959100"/>
                  <a:pt x="2052108" y="2867025"/>
                  <a:pt x="2206625" y="2682875"/>
                </a:cubicBezTo>
                <a:cubicBezTo>
                  <a:pt x="2361141" y="2498725"/>
                  <a:pt x="2438400" y="2209800"/>
                  <a:pt x="2438400" y="1816100"/>
                </a:cubicBezTo>
                <a:cubicBezTo>
                  <a:pt x="2438400" y="1422400"/>
                  <a:pt x="2361141" y="1131359"/>
                  <a:pt x="2206625" y="942975"/>
                </a:cubicBezTo>
                <a:cubicBezTo>
                  <a:pt x="2052108" y="754592"/>
                  <a:pt x="1854200" y="660400"/>
                  <a:pt x="1612900" y="660400"/>
                </a:cubicBezTo>
                <a:cubicBezTo>
                  <a:pt x="1367366" y="660400"/>
                  <a:pt x="1168400" y="754592"/>
                  <a:pt x="1016000" y="942975"/>
                </a:cubicBezTo>
                <a:cubicBezTo>
                  <a:pt x="863600" y="1131359"/>
                  <a:pt x="787400" y="1422400"/>
                  <a:pt x="787400" y="1816100"/>
                </a:cubicBezTo>
                <a:cubicBezTo>
                  <a:pt x="787400" y="2209800"/>
                  <a:pt x="863600" y="2498725"/>
                  <a:pt x="1016000" y="2682875"/>
                </a:cubicBezTo>
                <a:cubicBezTo>
                  <a:pt x="1168400" y="2867025"/>
                  <a:pt x="1367366" y="2959100"/>
                  <a:pt x="1612900" y="2959100"/>
                </a:cubicBezTo>
                <a:close/>
                <a:moveTo>
                  <a:pt x="43815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9" name="Freeform 10949"/>
          <p:cNvSpPr/>
          <p:nvPr/>
        </p:nvSpPr>
        <p:spPr>
          <a:xfrm rot="0" flipH="0" flipV="0">
            <a:off x="1499043" y="2527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0" name="Freeform 10950"/>
          <p:cNvSpPr/>
          <p:nvPr/>
        </p:nvSpPr>
        <p:spPr>
          <a:xfrm rot="0" flipH="0" flipV="0">
            <a:off x="1587893" y="24971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1" name="Freeform 10951"/>
          <p:cNvSpPr/>
          <p:nvPr/>
        </p:nvSpPr>
        <p:spPr>
          <a:xfrm rot="0" flipH="0" flipV="0">
            <a:off x="1634527" y="25275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2" name="Freeform 10952"/>
          <p:cNvSpPr/>
          <p:nvPr/>
        </p:nvSpPr>
        <p:spPr>
          <a:xfrm rot="0" flipH="0" flipV="0">
            <a:off x="1718804" y="2527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3" name="Freeform 10953"/>
          <p:cNvSpPr/>
          <p:nvPr/>
        </p:nvSpPr>
        <p:spPr>
          <a:xfrm rot="0" flipH="0" flipV="0">
            <a:off x="1796985" y="2527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4" name="Freeform 10954"/>
          <p:cNvSpPr/>
          <p:nvPr/>
        </p:nvSpPr>
        <p:spPr>
          <a:xfrm rot="0" flipH="0" flipV="0">
            <a:off x="1876691" y="25275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5" name="Freeform 10955"/>
          <p:cNvSpPr/>
          <p:nvPr/>
        </p:nvSpPr>
        <p:spPr>
          <a:xfrm rot="0" flipH="0" flipV="0">
            <a:off x="1952586" y="25090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6" name="Freeform 10956"/>
          <p:cNvSpPr/>
          <p:nvPr/>
        </p:nvSpPr>
        <p:spPr>
          <a:xfrm rot="0" flipH="0" flipV="0">
            <a:off x="2013851" y="2527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7" name="Freeform 10957"/>
          <p:cNvSpPr/>
          <p:nvPr/>
        </p:nvSpPr>
        <p:spPr>
          <a:xfrm rot="0" flipH="0" flipV="0">
            <a:off x="201967" y="2679230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8" name="Freeform 10958"/>
          <p:cNvSpPr/>
          <p:nvPr/>
        </p:nvSpPr>
        <p:spPr>
          <a:xfrm rot="0" flipH="0" flipV="0">
            <a:off x="280148" y="27084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9" name="Freeform 10959"/>
          <p:cNvSpPr/>
          <p:nvPr/>
        </p:nvSpPr>
        <p:spPr>
          <a:xfrm rot="0" flipH="0" flipV="0">
            <a:off x="363359" y="270849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0" name="Freeform 10960"/>
          <p:cNvSpPr/>
          <p:nvPr/>
        </p:nvSpPr>
        <p:spPr>
          <a:xfrm rot="0" flipH="0" flipV="0">
            <a:off x="448093" y="27084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1" name="Freeform 10961"/>
          <p:cNvSpPr/>
          <p:nvPr/>
        </p:nvSpPr>
        <p:spPr>
          <a:xfrm rot="0" flipH="0" flipV="0">
            <a:off x="523988" y="26900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2" name="Freeform 10962"/>
          <p:cNvSpPr/>
          <p:nvPr/>
        </p:nvSpPr>
        <p:spPr>
          <a:xfrm rot="0" flipH="0" flipV="0">
            <a:off x="589368" y="27101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3" name="Freeform 10963"/>
          <p:cNvSpPr/>
          <p:nvPr/>
        </p:nvSpPr>
        <p:spPr>
          <a:xfrm rot="0" flipH="0" flipV="0">
            <a:off x="681570" y="271016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4" name="Freeform 10964"/>
          <p:cNvSpPr/>
          <p:nvPr/>
        </p:nvSpPr>
        <p:spPr>
          <a:xfrm rot="0" flipH="0" flipV="0">
            <a:off x="812024" y="2708491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5" name="Freeform 10965"/>
          <p:cNvSpPr/>
          <p:nvPr/>
        </p:nvSpPr>
        <p:spPr>
          <a:xfrm rot="0" flipH="0" flipV="0">
            <a:off x="899807" y="2678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6" name="Freeform 10966"/>
          <p:cNvSpPr/>
          <p:nvPr/>
        </p:nvSpPr>
        <p:spPr>
          <a:xfrm rot="0" flipH="0" flipV="0">
            <a:off x="946441" y="270849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7" name="Freeform 10967"/>
          <p:cNvSpPr/>
          <p:nvPr/>
        </p:nvSpPr>
        <p:spPr>
          <a:xfrm rot="0" flipH="0" flipV="0">
            <a:off x="1081315" y="27084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8" name="Freeform 10968"/>
          <p:cNvSpPr/>
          <p:nvPr/>
        </p:nvSpPr>
        <p:spPr>
          <a:xfrm rot="0" flipH="0" flipV="0">
            <a:off x="1160868" y="26810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9" name="Freeform 10969"/>
          <p:cNvSpPr/>
          <p:nvPr/>
        </p:nvSpPr>
        <p:spPr>
          <a:xfrm rot="0" flipH="0" flipV="0">
            <a:off x="1244840" y="27084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0" name="Freeform 10970"/>
          <p:cNvSpPr/>
          <p:nvPr/>
        </p:nvSpPr>
        <p:spPr>
          <a:xfrm rot="0" flipH="0" flipV="0">
            <a:off x="1320735" y="26900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1" name="Freeform 10971"/>
          <p:cNvSpPr/>
          <p:nvPr/>
        </p:nvSpPr>
        <p:spPr>
          <a:xfrm rot="0" flipH="0" flipV="0">
            <a:off x="1382000" y="26810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2" name="Freeform 10972"/>
          <p:cNvSpPr/>
          <p:nvPr/>
        </p:nvSpPr>
        <p:spPr>
          <a:xfrm rot="0" flipH="0" flipV="0">
            <a:off x="1500567" y="27084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3" name="Freeform 10973"/>
          <p:cNvSpPr/>
          <p:nvPr/>
        </p:nvSpPr>
        <p:spPr>
          <a:xfrm rot="0" flipH="0" flipV="0">
            <a:off x="1586368" y="27084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4" name="Freeform 10974"/>
          <p:cNvSpPr/>
          <p:nvPr/>
        </p:nvSpPr>
        <p:spPr>
          <a:xfrm rot="0" flipH="0" flipV="0">
            <a:off x="1670646" y="27084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5" name="Freeform 10975"/>
          <p:cNvSpPr/>
          <p:nvPr/>
        </p:nvSpPr>
        <p:spPr>
          <a:xfrm rot="0" flipH="0" flipV="0">
            <a:off x="1756447" y="2708948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6" name="Freeform 10976"/>
          <p:cNvSpPr/>
          <p:nvPr/>
        </p:nvSpPr>
        <p:spPr>
          <a:xfrm rot="0" flipH="0" flipV="0">
            <a:off x="1798204" y="26962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7" name="Freeform 10977"/>
          <p:cNvSpPr/>
          <p:nvPr/>
        </p:nvSpPr>
        <p:spPr>
          <a:xfrm rot="0" flipH="0" flipV="0">
            <a:off x="1893912" y="2678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8" name="Freeform 10978"/>
          <p:cNvSpPr/>
          <p:nvPr/>
        </p:nvSpPr>
        <p:spPr>
          <a:xfrm rot="0" flipH="0" flipV="0">
            <a:off x="1934298" y="27084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9" name="Freeform 10979"/>
          <p:cNvSpPr/>
          <p:nvPr/>
        </p:nvSpPr>
        <p:spPr>
          <a:xfrm rot="0" flipH="0" flipV="0">
            <a:off x="2018270" y="27084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0" name="Freeform 10980"/>
          <p:cNvSpPr/>
          <p:nvPr/>
        </p:nvSpPr>
        <p:spPr>
          <a:xfrm rot="0" flipH="0" flipV="0">
            <a:off x="2094165" y="26900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1" name="Freeform 10981"/>
          <p:cNvSpPr/>
          <p:nvPr/>
        </p:nvSpPr>
        <p:spPr>
          <a:xfrm rot="0" flipH="0" flipV="0">
            <a:off x="2155430" y="27084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2" name="Rectangle 10982"/>
          <p:cNvSpPr/>
          <p:nvPr/>
        </p:nvSpPr>
        <p:spPr>
          <a:xfrm rot="0" flipH="0" flipV="0">
            <a:off x="186575" y="2788760"/>
            <a:ext cx="766267" cy="213785"/>
          </a:xfrm>
          <a:prstGeom prst="rect">
            <a:avLst/>
          </a:prstGeom>
        </p:spPr>
      </p:sp>
      <p:sp>
        <p:nvSpPr>
          <p:cNvPr id="10983" name="Freeform 10983"/>
          <p:cNvSpPr/>
          <p:nvPr/>
        </p:nvSpPr>
        <p:spPr>
          <a:xfrm rot="0" flipH="0" flipV="0">
            <a:off x="173468" y="285913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4" name="Freeform 10984"/>
          <p:cNvSpPr/>
          <p:nvPr/>
        </p:nvSpPr>
        <p:spPr>
          <a:xfrm rot="0" flipH="0" flipV="0">
            <a:off x="243420" y="28894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5" name="Freeform 10985"/>
          <p:cNvSpPr/>
          <p:nvPr/>
        </p:nvSpPr>
        <p:spPr>
          <a:xfrm rot="0" flipH="0" flipV="0">
            <a:off x="363359" y="28894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6" name="Freeform 10986"/>
          <p:cNvSpPr/>
          <p:nvPr/>
        </p:nvSpPr>
        <p:spPr>
          <a:xfrm rot="0" flipH="0" flipV="0">
            <a:off x="452208" y="28591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7" name="Freeform 10987"/>
          <p:cNvSpPr/>
          <p:nvPr/>
        </p:nvSpPr>
        <p:spPr>
          <a:xfrm rot="0" flipH="0" flipV="0">
            <a:off x="498842" y="28894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8" name="Freeform 10988"/>
          <p:cNvSpPr/>
          <p:nvPr/>
        </p:nvSpPr>
        <p:spPr>
          <a:xfrm rot="0" flipH="0" flipV="0">
            <a:off x="583119" y="28894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9" name="Freeform 10989"/>
          <p:cNvSpPr/>
          <p:nvPr/>
        </p:nvSpPr>
        <p:spPr>
          <a:xfrm rot="0" flipH="0" flipV="0">
            <a:off x="661300" y="28894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0" name="Freeform 10990"/>
          <p:cNvSpPr/>
          <p:nvPr/>
        </p:nvSpPr>
        <p:spPr>
          <a:xfrm rot="0" flipH="0" flipV="0">
            <a:off x="741006" y="288946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1" name="Freeform 10991"/>
          <p:cNvSpPr/>
          <p:nvPr/>
        </p:nvSpPr>
        <p:spPr>
          <a:xfrm rot="0" flipH="0" flipV="0">
            <a:off x="816901" y="28710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2" name="Freeform 10992"/>
          <p:cNvSpPr/>
          <p:nvPr/>
        </p:nvSpPr>
        <p:spPr>
          <a:xfrm rot="0" flipH="0" flipV="0">
            <a:off x="878166" y="28894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3" name="Rectangle 10993"/>
          <p:cNvSpPr/>
          <p:nvPr/>
        </p:nvSpPr>
        <p:spPr>
          <a:xfrm rot="0" flipH="0" flipV="0">
            <a:off x="6445925" y="1703753"/>
            <a:ext cx="2188159" cy="650946"/>
          </a:xfrm>
          <a:prstGeom prst="rect">
            <a:avLst/>
          </a:prstGeom>
        </p:spPr>
      </p:sp>
      <p:sp>
        <p:nvSpPr>
          <p:cNvPr id="10994" name="Freeform 10994"/>
          <p:cNvSpPr/>
          <p:nvPr/>
        </p:nvSpPr>
        <p:spPr>
          <a:xfrm rot="0" flipH="0" flipV="0">
            <a:off x="6454726" y="1842026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5" name="Freeform 10995"/>
          <p:cNvSpPr/>
          <p:nvPr/>
        </p:nvSpPr>
        <p:spPr>
          <a:xfrm rot="0" flipH="0" flipV="0">
            <a:off x="6605259" y="1842216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6" name="Freeform 10996"/>
          <p:cNvSpPr/>
          <p:nvPr/>
        </p:nvSpPr>
        <p:spPr>
          <a:xfrm rot="0" flipH="0" flipV="0">
            <a:off x="6743562" y="1845302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7" name="Freeform 10997"/>
          <p:cNvSpPr/>
          <p:nvPr/>
        </p:nvSpPr>
        <p:spPr>
          <a:xfrm rot="0" flipH="0" flipV="0">
            <a:off x="6886437" y="1845302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8" name="Freeform 10998"/>
          <p:cNvSpPr/>
          <p:nvPr/>
        </p:nvSpPr>
        <p:spPr>
          <a:xfrm rot="0" flipH="0" flipV="0">
            <a:off x="7000509" y="1842216"/>
            <a:ext cx="122986" cy="171107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9" name="Freeform 10999"/>
          <p:cNvSpPr/>
          <p:nvPr/>
        </p:nvSpPr>
        <p:spPr>
          <a:xfrm rot="0" flipH="0" flipV="0">
            <a:off x="7148413" y="1883364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0" name="Freeform 11000"/>
          <p:cNvSpPr/>
          <p:nvPr/>
        </p:nvSpPr>
        <p:spPr>
          <a:xfrm rot="0" flipH="0" flipV="0">
            <a:off x="7347295" y="1883021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1" name="Freeform 11001"/>
          <p:cNvSpPr/>
          <p:nvPr/>
        </p:nvSpPr>
        <p:spPr>
          <a:xfrm rot="0" flipH="0" flipV="0">
            <a:off x="7478968" y="1883021"/>
            <a:ext cx="115671" cy="18516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2" name="Freeform 11002"/>
          <p:cNvSpPr/>
          <p:nvPr/>
        </p:nvSpPr>
        <p:spPr>
          <a:xfrm rot="0" flipH="0" flipV="0">
            <a:off x="7626415" y="188290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3" name="Freeform 11003"/>
          <p:cNvSpPr/>
          <p:nvPr/>
        </p:nvSpPr>
        <p:spPr>
          <a:xfrm rot="0" flipH="0" flipV="0">
            <a:off x="7760832" y="1883021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4" name="Freeform 11004"/>
          <p:cNvSpPr/>
          <p:nvPr/>
        </p:nvSpPr>
        <p:spPr>
          <a:xfrm rot="0" flipH="0" flipV="0">
            <a:off x="7891592" y="1852160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5" name="Freeform 11005"/>
          <p:cNvSpPr/>
          <p:nvPr/>
        </p:nvSpPr>
        <p:spPr>
          <a:xfrm rot="0" flipH="0" flipV="0">
            <a:off x="8006577" y="184244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6" name="Freeform 11006"/>
          <p:cNvSpPr/>
          <p:nvPr/>
        </p:nvSpPr>
        <p:spPr>
          <a:xfrm rot="0" flipH="0" flipV="0">
            <a:off x="8061441" y="1883021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7" name="Freeform 11007"/>
          <p:cNvSpPr/>
          <p:nvPr/>
        </p:nvSpPr>
        <p:spPr>
          <a:xfrm rot="0" flipH="0" flipV="0">
            <a:off x="8191744" y="1883364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8" name="Freeform 11008"/>
          <p:cNvSpPr/>
          <p:nvPr/>
        </p:nvSpPr>
        <p:spPr>
          <a:xfrm rot="0" flipH="0" flipV="0">
            <a:off x="8399769" y="1842445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9" name="Freeform 11009"/>
          <p:cNvSpPr/>
          <p:nvPr/>
        </p:nvSpPr>
        <p:spPr>
          <a:xfrm rot="0" flipH="0" flipV="0">
            <a:off x="8461263" y="1882907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0" name="Freeform 11010"/>
          <p:cNvSpPr/>
          <p:nvPr/>
        </p:nvSpPr>
        <p:spPr>
          <a:xfrm rot="0" flipH="0" flipV="0">
            <a:off x="6459641" y="216267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1" name="Freeform 11011"/>
          <p:cNvSpPr/>
          <p:nvPr/>
        </p:nvSpPr>
        <p:spPr>
          <a:xfrm rot="0" flipH="0" flipV="0">
            <a:off x="6607088" y="211809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2" name="Freeform 11012"/>
          <p:cNvSpPr/>
          <p:nvPr/>
        </p:nvSpPr>
        <p:spPr>
          <a:xfrm rot="0" flipH="0" flipV="0">
            <a:off x="6668582" y="2121527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3" name="Freeform 11013"/>
          <p:cNvSpPr/>
          <p:nvPr/>
        </p:nvSpPr>
        <p:spPr>
          <a:xfrm rot="0" flipH="0" flipV="0">
            <a:off x="6782653" y="2159246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4" name="Freeform 11014"/>
          <p:cNvSpPr/>
          <p:nvPr/>
        </p:nvSpPr>
        <p:spPr>
          <a:xfrm rot="0" flipH="0" flipV="0">
            <a:off x="6930557" y="2159246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5" name="Freeform 11015"/>
          <p:cNvSpPr/>
          <p:nvPr/>
        </p:nvSpPr>
        <p:spPr>
          <a:xfrm rot="0" flipH="0" flipV="0">
            <a:off x="7069317" y="2162675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6" name="Freeform 11016"/>
          <p:cNvSpPr/>
          <p:nvPr/>
        </p:nvSpPr>
        <p:spPr>
          <a:xfrm rot="0" flipH="0" flipV="0">
            <a:off x="7207620" y="2159246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7" name="Freeform 11017"/>
          <p:cNvSpPr/>
          <p:nvPr/>
        </p:nvSpPr>
        <p:spPr>
          <a:xfrm rot="0" flipH="0" flipV="0">
            <a:off x="7358039" y="211809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8" name="Freeform 11018"/>
          <p:cNvSpPr/>
          <p:nvPr/>
        </p:nvSpPr>
        <p:spPr>
          <a:xfrm rot="0" flipH="0" flipV="0">
            <a:off x="7412903" y="2159246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9" name="Freeform 11019"/>
          <p:cNvSpPr/>
          <p:nvPr/>
        </p:nvSpPr>
        <p:spPr>
          <a:xfrm rot="0" flipH="0" flipV="0">
            <a:off x="7559664" y="211809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0" name="Freeform 11020"/>
          <p:cNvSpPr/>
          <p:nvPr/>
        </p:nvSpPr>
        <p:spPr>
          <a:xfrm rot="0" flipH="0" flipV="0">
            <a:off x="7623672" y="2118098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1" name="Freeform 11021"/>
          <p:cNvSpPr/>
          <p:nvPr/>
        </p:nvSpPr>
        <p:spPr>
          <a:xfrm rot="0" flipH="0" flipV="0">
            <a:off x="7678536" y="2159246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2" name="Rectangle 11022"/>
          <p:cNvSpPr/>
          <p:nvPr/>
        </p:nvSpPr>
        <p:spPr>
          <a:xfrm rot="0" flipH="0" flipV="0">
            <a:off x="6445925" y="2408935"/>
            <a:ext cx="1978151" cy="1299635"/>
          </a:xfrm>
          <a:prstGeom prst="rect">
            <a:avLst/>
          </a:prstGeom>
        </p:spPr>
      </p:sp>
      <p:sp>
        <p:nvSpPr>
          <p:cNvPr id="11023" name="Freeform 11023"/>
          <p:cNvSpPr/>
          <p:nvPr/>
        </p:nvSpPr>
        <p:spPr>
          <a:xfrm rot="0" flipH="0" flipV="0">
            <a:off x="6461013" y="2488610"/>
            <a:ext cx="63246" cy="95707"/>
          </a:xfrm>
          <a:custGeom>
            <a:pathLst>
              <a:path w="5270500" h="7975600">
                <a:moveTo>
                  <a:pt x="0" y="7975600"/>
                </a:moveTo>
                <a:lnTo>
                  <a:pt x="0" y="0"/>
                </a:lnTo>
                <a:lnTo>
                  <a:pt x="2565400" y="0"/>
                </a:lnTo>
                <a:cubicBezTo>
                  <a:pt x="3441700" y="0"/>
                  <a:pt x="4111625" y="221192"/>
                  <a:pt x="4575175" y="663575"/>
                </a:cubicBezTo>
                <a:cubicBezTo>
                  <a:pt x="5038725" y="1105959"/>
                  <a:pt x="5270500" y="1706034"/>
                  <a:pt x="5270500" y="2463800"/>
                </a:cubicBezTo>
                <a:cubicBezTo>
                  <a:pt x="5270500" y="3213100"/>
                  <a:pt x="5038725" y="3806825"/>
                  <a:pt x="4575175" y="4244975"/>
                </a:cubicBezTo>
                <a:cubicBezTo>
                  <a:pt x="4111625" y="4683125"/>
                  <a:pt x="3441700" y="4902200"/>
                  <a:pt x="2565400" y="4902200"/>
                </a:cubicBezTo>
                <a:lnTo>
                  <a:pt x="1003300" y="4902200"/>
                </a:lnTo>
                <a:lnTo>
                  <a:pt x="1003300" y="7975600"/>
                </a:lnTo>
                <a:close/>
                <a:moveTo>
                  <a:pt x="-1257300" y="7975600"/>
                </a:moveTo>
                <a:moveTo>
                  <a:pt x="1003300" y="4038600"/>
                </a:moveTo>
                <a:lnTo>
                  <a:pt x="2565400" y="4038600"/>
                </a:lnTo>
                <a:cubicBezTo>
                  <a:pt x="3119966" y="4038600"/>
                  <a:pt x="3540125" y="3896784"/>
                  <a:pt x="3825875" y="3613150"/>
                </a:cubicBezTo>
                <a:cubicBezTo>
                  <a:pt x="4111625" y="3329517"/>
                  <a:pt x="4254500" y="2946400"/>
                  <a:pt x="4254500" y="2463800"/>
                </a:cubicBezTo>
                <a:cubicBezTo>
                  <a:pt x="4254500" y="1972734"/>
                  <a:pt x="4111625" y="1581150"/>
                  <a:pt x="3825875" y="1289050"/>
                </a:cubicBezTo>
                <a:cubicBezTo>
                  <a:pt x="3540125" y="996950"/>
                  <a:pt x="3119966" y="850900"/>
                  <a:pt x="2565400" y="850900"/>
                </a:cubicBezTo>
                <a:lnTo>
                  <a:pt x="1003300" y="850900"/>
                </a:lnTo>
                <a:close/>
                <a:moveTo>
                  <a:pt x="2679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4" name="Freeform 11024"/>
          <p:cNvSpPr/>
          <p:nvPr/>
        </p:nvSpPr>
        <p:spPr>
          <a:xfrm rot="0" flipH="0" flipV="0">
            <a:off x="6544376" y="24793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5" name="Freeform 11025"/>
          <p:cNvSpPr/>
          <p:nvPr/>
        </p:nvSpPr>
        <p:spPr>
          <a:xfrm rot="0" flipH="0" flipV="0">
            <a:off x="6591010" y="25096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6" name="Freeform 11026"/>
          <p:cNvSpPr/>
          <p:nvPr/>
        </p:nvSpPr>
        <p:spPr>
          <a:xfrm rot="0" flipH="0" flipV="0">
            <a:off x="6725884" y="25096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7" name="Freeform 11027"/>
          <p:cNvSpPr/>
          <p:nvPr/>
        </p:nvSpPr>
        <p:spPr>
          <a:xfrm rot="0" flipH="0" flipV="0">
            <a:off x="6805436" y="24822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8" name="Freeform 11028"/>
          <p:cNvSpPr/>
          <p:nvPr/>
        </p:nvSpPr>
        <p:spPr>
          <a:xfrm rot="0" flipH="0" flipV="0">
            <a:off x="6925376" y="25096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9" name="Freeform 11029"/>
          <p:cNvSpPr/>
          <p:nvPr/>
        </p:nvSpPr>
        <p:spPr>
          <a:xfrm rot="0" flipH="0" flipV="0">
            <a:off x="7014224" y="24793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0" name="Freeform 11030"/>
          <p:cNvSpPr/>
          <p:nvPr/>
        </p:nvSpPr>
        <p:spPr>
          <a:xfrm rot="0" flipH="0" flipV="0">
            <a:off x="7060859" y="25096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1" name="Freeform 11031"/>
          <p:cNvSpPr/>
          <p:nvPr/>
        </p:nvSpPr>
        <p:spPr>
          <a:xfrm rot="0" flipH="0" flipV="0">
            <a:off x="7145136" y="25096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2" name="Freeform 11032"/>
          <p:cNvSpPr/>
          <p:nvPr/>
        </p:nvSpPr>
        <p:spPr>
          <a:xfrm rot="0" flipH="0" flipV="0">
            <a:off x="7259436" y="25096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3" name="Freeform 11033"/>
          <p:cNvSpPr/>
          <p:nvPr/>
        </p:nvSpPr>
        <p:spPr>
          <a:xfrm rot="0" flipH="0" flipV="0">
            <a:off x="7344018" y="24793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4" name="Freeform 11034"/>
          <p:cNvSpPr/>
          <p:nvPr/>
        </p:nvSpPr>
        <p:spPr>
          <a:xfrm rot="0" flipH="0" flipV="0">
            <a:off x="7426771" y="25096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5" name="Freeform 11035"/>
          <p:cNvSpPr/>
          <p:nvPr/>
        </p:nvSpPr>
        <p:spPr>
          <a:xfrm rot="0" flipH="0" flipV="0">
            <a:off x="7512420" y="24822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6" name="Freeform 11036"/>
          <p:cNvSpPr/>
          <p:nvPr/>
        </p:nvSpPr>
        <p:spPr>
          <a:xfrm rot="0" flipH="0" flipV="0">
            <a:off x="7586182" y="251147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7" name="Freeform 11037"/>
          <p:cNvSpPr/>
          <p:nvPr/>
        </p:nvSpPr>
        <p:spPr>
          <a:xfrm rot="0" flipH="0" flipV="0">
            <a:off x="7663144" y="24912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8" name="Freeform 11038"/>
          <p:cNvSpPr/>
          <p:nvPr/>
        </p:nvSpPr>
        <p:spPr>
          <a:xfrm rot="0" flipH="0" flipV="0">
            <a:off x="7724409" y="248220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9" name="Freeform 11039"/>
          <p:cNvSpPr/>
          <p:nvPr/>
        </p:nvSpPr>
        <p:spPr>
          <a:xfrm rot="0" flipH="0" flipV="0">
            <a:off x="6448668" y="26924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0" name="Freeform 11040"/>
          <p:cNvSpPr/>
          <p:nvPr/>
        </p:nvSpPr>
        <p:spPr>
          <a:xfrm rot="0" flipH="0" flipV="0">
            <a:off x="6535689" y="26922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1" name="Freeform 11041"/>
          <p:cNvSpPr/>
          <p:nvPr/>
        </p:nvSpPr>
        <p:spPr>
          <a:xfrm rot="0" flipH="0" flipV="0">
            <a:off x="6622405" y="26906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2" name="Freeform 11042"/>
          <p:cNvSpPr/>
          <p:nvPr/>
        </p:nvSpPr>
        <p:spPr>
          <a:xfrm rot="0" flipH="0" flipV="0">
            <a:off x="6713235" y="269107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3" name="Freeform 11043"/>
          <p:cNvSpPr/>
          <p:nvPr/>
        </p:nvSpPr>
        <p:spPr>
          <a:xfrm rot="0" flipH="0" flipV="0">
            <a:off x="6760631" y="26906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4" name="Freeform 11044"/>
          <p:cNvSpPr/>
          <p:nvPr/>
        </p:nvSpPr>
        <p:spPr>
          <a:xfrm rot="0" flipH="0" flipV="0">
            <a:off x="6838812" y="26924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5" name="Freeform 11045"/>
          <p:cNvSpPr/>
          <p:nvPr/>
        </p:nvSpPr>
        <p:spPr>
          <a:xfrm rot="0" flipH="0" flipV="0">
            <a:off x="6921718" y="26906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6" name="Freeform 11046"/>
          <p:cNvSpPr/>
          <p:nvPr/>
        </p:nvSpPr>
        <p:spPr>
          <a:xfrm rot="0" flipH="0" flipV="0">
            <a:off x="7010567" y="26602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7" name="Freeform 11047"/>
          <p:cNvSpPr/>
          <p:nvPr/>
        </p:nvSpPr>
        <p:spPr>
          <a:xfrm rot="0" flipH="0" flipV="0">
            <a:off x="7057202" y="266135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8" name="Freeform 11048"/>
          <p:cNvSpPr/>
          <p:nvPr/>
        </p:nvSpPr>
        <p:spPr>
          <a:xfrm rot="0" flipH="0" flipV="0">
            <a:off x="7140869" y="2692293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9" name="Freeform 11049"/>
          <p:cNvSpPr/>
          <p:nvPr/>
        </p:nvSpPr>
        <p:spPr>
          <a:xfrm rot="0" flipH="0" flipV="0">
            <a:off x="7224994" y="26721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0" name="Freeform 11050"/>
          <p:cNvSpPr/>
          <p:nvPr/>
        </p:nvSpPr>
        <p:spPr>
          <a:xfrm rot="0" flipH="0" flipV="0">
            <a:off x="7282297" y="26721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1" name="Freeform 11051"/>
          <p:cNvSpPr/>
          <p:nvPr/>
        </p:nvSpPr>
        <p:spPr>
          <a:xfrm rot="0" flipH="0" flipV="0">
            <a:off x="7343561" y="26906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2" name="Freeform 11052"/>
          <p:cNvSpPr/>
          <p:nvPr/>
        </p:nvSpPr>
        <p:spPr>
          <a:xfrm rot="0" flipH="0" flipV="0">
            <a:off x="7420980" y="26924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3" name="Freeform 11053"/>
          <p:cNvSpPr/>
          <p:nvPr/>
        </p:nvSpPr>
        <p:spPr>
          <a:xfrm rot="0" flipH="0" flipV="0">
            <a:off x="7503886" y="26906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4" name="Freeform 11054"/>
          <p:cNvSpPr/>
          <p:nvPr/>
        </p:nvSpPr>
        <p:spPr>
          <a:xfrm rot="0" flipH="0" flipV="0">
            <a:off x="7593954" y="26906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5" name="Freeform 11055"/>
          <p:cNvSpPr/>
          <p:nvPr/>
        </p:nvSpPr>
        <p:spPr>
          <a:xfrm rot="0" flipH="0" flipV="0">
            <a:off x="7709321" y="26924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6" name="Freeform 11056"/>
          <p:cNvSpPr/>
          <p:nvPr/>
        </p:nvSpPr>
        <p:spPr>
          <a:xfrm rot="0" flipH="0" flipV="0">
            <a:off x="7792227" y="26906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7" name="Freeform 11057"/>
          <p:cNvSpPr/>
          <p:nvPr/>
        </p:nvSpPr>
        <p:spPr>
          <a:xfrm rot="0" flipH="0" flipV="0">
            <a:off x="7882295" y="2661356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8" name="Freeform 11058"/>
          <p:cNvSpPr/>
          <p:nvPr/>
        </p:nvSpPr>
        <p:spPr>
          <a:xfrm rot="0" flipH="0" flipV="0">
            <a:off x="7917347" y="2690616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9" name="Freeform 11059"/>
          <p:cNvSpPr/>
          <p:nvPr/>
        </p:nvSpPr>
        <p:spPr>
          <a:xfrm rot="0" flipH="0" flipV="0">
            <a:off x="8008178" y="26906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0" name="Freeform 11060"/>
          <p:cNvSpPr/>
          <p:nvPr/>
        </p:nvSpPr>
        <p:spPr>
          <a:xfrm rot="0" flipH="0" flipV="0">
            <a:off x="6461317" y="28423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1" name="Freeform 11061"/>
          <p:cNvSpPr/>
          <p:nvPr/>
        </p:nvSpPr>
        <p:spPr>
          <a:xfrm rot="0" flipH="0" flipV="0">
            <a:off x="6540870" y="28715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2" name="Freeform 11062"/>
          <p:cNvSpPr/>
          <p:nvPr/>
        </p:nvSpPr>
        <p:spPr>
          <a:xfrm rot="0" flipH="0" flipV="0">
            <a:off x="6630938" y="28715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3" name="Freeform 11063"/>
          <p:cNvSpPr/>
          <p:nvPr/>
        </p:nvSpPr>
        <p:spPr>
          <a:xfrm rot="0" flipH="0" flipV="0">
            <a:off x="6716740" y="28715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4" name="Freeform 11064"/>
          <p:cNvSpPr/>
          <p:nvPr/>
        </p:nvSpPr>
        <p:spPr>
          <a:xfrm rot="0" flipH="0" flipV="0">
            <a:off x="6796750" y="28715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5" name="Freeform 11065"/>
          <p:cNvSpPr/>
          <p:nvPr/>
        </p:nvSpPr>
        <p:spPr>
          <a:xfrm rot="0" flipH="0" flipV="0">
            <a:off x="6876607" y="287159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6" name="Freeform 11066"/>
          <p:cNvSpPr/>
          <p:nvPr/>
        </p:nvSpPr>
        <p:spPr>
          <a:xfrm rot="0" flipH="0" flipV="0">
            <a:off x="6955856" y="2930418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7" name="Freeform 11067"/>
          <p:cNvSpPr/>
          <p:nvPr/>
        </p:nvSpPr>
        <p:spPr>
          <a:xfrm rot="0" flipH="0" flipV="0">
            <a:off x="7029922" y="2850560"/>
            <a:ext cx="74066" cy="95707"/>
          </a:xfrm>
          <a:custGeom>
            <a:pathLst>
              <a:path w="6172200" h="7975600">
                <a:moveTo>
                  <a:pt x="4584700" y="0"/>
                </a:moveTo>
                <a:lnTo>
                  <a:pt x="5956300" y="0"/>
                </a:lnTo>
                <a:lnTo>
                  <a:pt x="863600" y="5245100"/>
                </a:lnTo>
                <a:lnTo>
                  <a:pt x="863600" y="3848100"/>
                </a:lnTo>
                <a:close/>
                <a:moveTo>
                  <a:pt x="6692900" y="7975600"/>
                </a:moveTo>
                <a:moveTo>
                  <a:pt x="2298700" y="3365500"/>
                </a:moveTo>
                <a:lnTo>
                  <a:pt x="6172200" y="7975600"/>
                </a:lnTo>
                <a:lnTo>
                  <a:pt x="4876800" y="7975600"/>
                </a:lnTo>
                <a:lnTo>
                  <a:pt x="1587500" y="4013200"/>
                </a:lnTo>
                <a:close/>
                <a:moveTo>
                  <a:pt x="3327400" y="7975600"/>
                </a:moveTo>
                <a:moveTo>
                  <a:pt x="0" y="0"/>
                </a:moveTo>
                <a:lnTo>
                  <a:pt x="1003300" y="0"/>
                </a:lnTo>
                <a:lnTo>
                  <a:pt x="10033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8" name="Freeform 11068"/>
          <p:cNvSpPr/>
          <p:nvPr/>
        </p:nvSpPr>
        <p:spPr>
          <a:xfrm rot="0" flipH="0" flipV="0">
            <a:off x="7106122" y="28734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9" name="Freeform 11069"/>
          <p:cNvSpPr/>
          <p:nvPr/>
        </p:nvSpPr>
        <p:spPr>
          <a:xfrm rot="0" flipH="0" flipV="0">
            <a:off x="7183084" y="28531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0" name="Freeform 11070"/>
          <p:cNvSpPr/>
          <p:nvPr/>
        </p:nvSpPr>
        <p:spPr>
          <a:xfrm rot="0" flipH="0" flipV="0">
            <a:off x="7250597" y="28423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1" name="Freeform 11071"/>
          <p:cNvSpPr/>
          <p:nvPr/>
        </p:nvSpPr>
        <p:spPr>
          <a:xfrm rot="0" flipH="0" flipV="0">
            <a:off x="7328779" y="287159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2" name="Freeform 11072"/>
          <p:cNvSpPr/>
          <p:nvPr/>
        </p:nvSpPr>
        <p:spPr>
          <a:xfrm rot="0" flipH="0" flipV="0">
            <a:off x="7414579" y="28715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3" name="Freeform 11073"/>
          <p:cNvSpPr/>
          <p:nvPr/>
        </p:nvSpPr>
        <p:spPr>
          <a:xfrm rot="0" flipH="0" flipV="0">
            <a:off x="7506477" y="28715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4" name="Freeform 11074"/>
          <p:cNvSpPr/>
          <p:nvPr/>
        </p:nvSpPr>
        <p:spPr>
          <a:xfrm rot="0" flipH="0" flipV="0">
            <a:off x="7592126" y="28441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5" name="Freeform 11075"/>
          <p:cNvSpPr/>
          <p:nvPr/>
        </p:nvSpPr>
        <p:spPr>
          <a:xfrm rot="0" flipH="0" flipV="0">
            <a:off x="7671983" y="28531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6" name="Freeform 11076"/>
          <p:cNvSpPr/>
          <p:nvPr/>
        </p:nvSpPr>
        <p:spPr>
          <a:xfrm rot="0" flipH="0" flipV="0">
            <a:off x="7775615" y="2850560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7" name="Freeform 11077"/>
          <p:cNvSpPr/>
          <p:nvPr/>
        </p:nvSpPr>
        <p:spPr>
          <a:xfrm rot="0" flipH="0" flipV="0">
            <a:off x="7876199" y="28412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8" name="Freeform 11078"/>
          <p:cNvSpPr/>
          <p:nvPr/>
        </p:nvSpPr>
        <p:spPr>
          <a:xfrm rot="0" flipH="0" flipV="0">
            <a:off x="7911860" y="28593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9" name="Freeform 11079"/>
          <p:cNvSpPr/>
          <p:nvPr/>
        </p:nvSpPr>
        <p:spPr>
          <a:xfrm rot="0" flipH="0" flipV="0">
            <a:off x="7997814" y="2859399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0" name="Freeform 11080"/>
          <p:cNvSpPr/>
          <p:nvPr/>
        </p:nvSpPr>
        <p:spPr>
          <a:xfrm rot="0" flipH="0" flipV="0">
            <a:off x="8088645" y="287159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1" name="Freeform 11081"/>
          <p:cNvSpPr/>
          <p:nvPr/>
        </p:nvSpPr>
        <p:spPr>
          <a:xfrm rot="0" flipH="0" flipV="0">
            <a:off x="8173531" y="28412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2" name="Freeform 11082"/>
          <p:cNvSpPr/>
          <p:nvPr/>
        </p:nvSpPr>
        <p:spPr>
          <a:xfrm rot="0" flipH="0" flipV="0">
            <a:off x="8220166" y="287159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3" name="Freeform 11083"/>
          <p:cNvSpPr/>
          <p:nvPr/>
        </p:nvSpPr>
        <p:spPr>
          <a:xfrm rot="0" flipH="0" flipV="0">
            <a:off x="6461317" y="30233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4" name="Freeform 11084"/>
          <p:cNvSpPr/>
          <p:nvPr/>
        </p:nvSpPr>
        <p:spPr>
          <a:xfrm rot="0" flipH="0" flipV="0">
            <a:off x="6539499" y="30525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5" name="Freeform 11085"/>
          <p:cNvSpPr/>
          <p:nvPr/>
        </p:nvSpPr>
        <p:spPr>
          <a:xfrm rot="0" flipH="0" flipV="0">
            <a:off x="6625300" y="30525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6" name="Freeform 11086"/>
          <p:cNvSpPr/>
          <p:nvPr/>
        </p:nvSpPr>
        <p:spPr>
          <a:xfrm rot="0" flipH="0" flipV="0">
            <a:off x="6706986" y="30341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7" name="Freeform 11087"/>
          <p:cNvSpPr/>
          <p:nvPr/>
        </p:nvSpPr>
        <p:spPr>
          <a:xfrm rot="0" flipH="0" flipV="0">
            <a:off x="6764289" y="30341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8" name="Freeform 11088"/>
          <p:cNvSpPr/>
          <p:nvPr/>
        </p:nvSpPr>
        <p:spPr>
          <a:xfrm rot="0" flipH="0" flipV="0">
            <a:off x="6825554" y="30251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9" name="Freeform 11089"/>
          <p:cNvSpPr/>
          <p:nvPr/>
        </p:nvSpPr>
        <p:spPr>
          <a:xfrm rot="0" flipH="0" flipV="0">
            <a:off x="6909373" y="30251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0" name="Freeform 11090"/>
          <p:cNvSpPr/>
          <p:nvPr/>
        </p:nvSpPr>
        <p:spPr>
          <a:xfrm rot="0" flipH="0" flipV="0">
            <a:off x="6999442" y="30525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1" name="Freeform 11091"/>
          <p:cNvSpPr/>
          <p:nvPr/>
        </p:nvSpPr>
        <p:spPr>
          <a:xfrm rot="0" flipH="0" flipV="0">
            <a:off x="7098959" y="3022239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2" name="Freeform 11092"/>
          <p:cNvSpPr/>
          <p:nvPr/>
        </p:nvSpPr>
        <p:spPr>
          <a:xfrm rot="0" flipH="0" flipV="0">
            <a:off x="7168910" y="305256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3" name="Freeform 11093"/>
          <p:cNvSpPr/>
          <p:nvPr/>
        </p:nvSpPr>
        <p:spPr>
          <a:xfrm rot="0" flipH="0" flipV="0">
            <a:off x="7282449" y="305439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4" name="Freeform 11094"/>
          <p:cNvSpPr/>
          <p:nvPr/>
        </p:nvSpPr>
        <p:spPr>
          <a:xfrm rot="0" flipH="0" flipV="0">
            <a:off x="7365354" y="30251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5" name="Freeform 11095"/>
          <p:cNvSpPr/>
          <p:nvPr/>
        </p:nvSpPr>
        <p:spPr>
          <a:xfrm rot="0" flipH="0" flipV="0">
            <a:off x="7455423" y="3053024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6" name="Freeform 11096"/>
          <p:cNvSpPr/>
          <p:nvPr/>
        </p:nvSpPr>
        <p:spPr>
          <a:xfrm rot="0" flipH="0" flipV="0">
            <a:off x="7509220" y="302223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7" name="Freeform 11097"/>
          <p:cNvSpPr/>
          <p:nvPr/>
        </p:nvSpPr>
        <p:spPr>
          <a:xfrm rot="0" flipH="0" flipV="0">
            <a:off x="7555854" y="3023306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8" name="Freeform 11098"/>
          <p:cNvSpPr/>
          <p:nvPr/>
        </p:nvSpPr>
        <p:spPr>
          <a:xfrm rot="0" flipH="0" flipV="0">
            <a:off x="7634035" y="305256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9" name="Freeform 11099"/>
          <p:cNvSpPr/>
          <p:nvPr/>
        </p:nvSpPr>
        <p:spPr>
          <a:xfrm rot="0" flipH="0" flipV="0">
            <a:off x="7719836" y="30525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0" name="Freeform 11100"/>
          <p:cNvSpPr/>
          <p:nvPr/>
        </p:nvSpPr>
        <p:spPr>
          <a:xfrm rot="0" flipH="0" flipV="0">
            <a:off x="7801523" y="30341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1" name="Freeform 11101"/>
          <p:cNvSpPr/>
          <p:nvPr/>
        </p:nvSpPr>
        <p:spPr>
          <a:xfrm rot="0" flipH="0" flipV="0">
            <a:off x="7858826" y="303412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2" name="Freeform 11102"/>
          <p:cNvSpPr/>
          <p:nvPr/>
        </p:nvSpPr>
        <p:spPr>
          <a:xfrm rot="0" flipH="0" flipV="0">
            <a:off x="7920090" y="30251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3" name="Freeform 11103"/>
          <p:cNvSpPr/>
          <p:nvPr/>
        </p:nvSpPr>
        <p:spPr>
          <a:xfrm rot="0" flipH="0" flipV="0">
            <a:off x="8003911" y="3025134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4" name="Freeform 11104"/>
          <p:cNvSpPr/>
          <p:nvPr/>
        </p:nvSpPr>
        <p:spPr>
          <a:xfrm rot="0" flipH="0" flipV="0">
            <a:off x="8093979" y="305256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5" name="Freeform 11105"/>
          <p:cNvSpPr/>
          <p:nvPr/>
        </p:nvSpPr>
        <p:spPr>
          <a:xfrm rot="0" flipH="0" flipV="0">
            <a:off x="6461317" y="320428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6" name="Freeform 11106"/>
          <p:cNvSpPr/>
          <p:nvPr/>
        </p:nvSpPr>
        <p:spPr>
          <a:xfrm rot="0" flipH="0" flipV="0">
            <a:off x="6544985" y="3235218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7" name="Freeform 11107"/>
          <p:cNvSpPr/>
          <p:nvPr/>
        </p:nvSpPr>
        <p:spPr>
          <a:xfrm rot="0" flipH="0" flipV="0">
            <a:off x="6638102" y="3203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8" name="Freeform 11108"/>
          <p:cNvSpPr/>
          <p:nvPr/>
        </p:nvSpPr>
        <p:spPr>
          <a:xfrm rot="0" flipH="0" flipV="0">
            <a:off x="6674525" y="3215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9" name="Freeform 11109"/>
          <p:cNvSpPr/>
          <p:nvPr/>
        </p:nvSpPr>
        <p:spPr>
          <a:xfrm rot="0" flipH="0" flipV="0">
            <a:off x="6734418" y="3233541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0" name="Freeform 11110"/>
          <p:cNvSpPr/>
          <p:nvPr/>
        </p:nvSpPr>
        <p:spPr>
          <a:xfrm rot="0" flipH="0" flipV="0">
            <a:off x="6820219" y="32335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1" name="Freeform 11111"/>
          <p:cNvSpPr/>
          <p:nvPr/>
        </p:nvSpPr>
        <p:spPr>
          <a:xfrm rot="0" flipH="0" flipV="0">
            <a:off x="6912117" y="320428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2" name="Freeform 11112"/>
          <p:cNvSpPr/>
          <p:nvPr/>
        </p:nvSpPr>
        <p:spPr>
          <a:xfrm rot="0" flipH="0" flipV="0">
            <a:off x="6996698" y="3203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3" name="Freeform 11113"/>
          <p:cNvSpPr/>
          <p:nvPr/>
        </p:nvSpPr>
        <p:spPr>
          <a:xfrm rot="0" flipH="0" flipV="0">
            <a:off x="7043333" y="3233541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4" name="Freeform 11114"/>
          <p:cNvSpPr/>
          <p:nvPr/>
        </p:nvSpPr>
        <p:spPr>
          <a:xfrm rot="0" flipH="0" flipV="0">
            <a:off x="7171349" y="323354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5" name="Freeform 11115"/>
          <p:cNvSpPr/>
          <p:nvPr/>
        </p:nvSpPr>
        <p:spPr>
          <a:xfrm rot="0" flipH="0" flipV="0">
            <a:off x="7307595" y="3233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6" name="Freeform 11116"/>
          <p:cNvSpPr/>
          <p:nvPr/>
        </p:nvSpPr>
        <p:spPr>
          <a:xfrm rot="0" flipH="0" flipV="0">
            <a:off x="7397663" y="320428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7" name="Freeform 11117"/>
          <p:cNvSpPr/>
          <p:nvPr/>
        </p:nvSpPr>
        <p:spPr>
          <a:xfrm rot="0" flipH="0" flipV="0">
            <a:off x="7483160" y="3204281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8" name="Freeform 11118"/>
          <p:cNvSpPr/>
          <p:nvPr/>
        </p:nvSpPr>
        <p:spPr>
          <a:xfrm rot="0" flipH="0" flipV="0">
            <a:off x="7572161" y="3233541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9" name="Freeform 11119"/>
          <p:cNvSpPr/>
          <p:nvPr/>
        </p:nvSpPr>
        <p:spPr>
          <a:xfrm rot="0" flipH="0" flipV="0">
            <a:off x="7662992" y="320428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0" name="Freeform 11120"/>
          <p:cNvSpPr/>
          <p:nvPr/>
        </p:nvSpPr>
        <p:spPr>
          <a:xfrm rot="0" flipH="0" flipV="0">
            <a:off x="7705664" y="320428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1" name="Freeform 11121"/>
          <p:cNvSpPr/>
          <p:nvPr/>
        </p:nvSpPr>
        <p:spPr>
          <a:xfrm rot="0" flipH="0" flipV="0">
            <a:off x="7747116" y="3203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2" name="Freeform 11122"/>
          <p:cNvSpPr/>
          <p:nvPr/>
        </p:nvSpPr>
        <p:spPr>
          <a:xfrm rot="0" flipH="0" flipV="0">
            <a:off x="7787654" y="32335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3" name="Freeform 11123"/>
          <p:cNvSpPr/>
          <p:nvPr/>
        </p:nvSpPr>
        <p:spPr>
          <a:xfrm rot="0" flipH="0" flipV="0">
            <a:off x="7863549" y="3215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4" name="Freeform 11124"/>
          <p:cNvSpPr/>
          <p:nvPr/>
        </p:nvSpPr>
        <p:spPr>
          <a:xfrm rot="0" flipH="0" flipV="0">
            <a:off x="7924815" y="3233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5" name="Freeform 11125"/>
          <p:cNvSpPr/>
          <p:nvPr/>
        </p:nvSpPr>
        <p:spPr>
          <a:xfrm rot="0" flipH="0" flipV="0">
            <a:off x="8013664" y="3203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6" name="Freeform 11126"/>
          <p:cNvSpPr/>
          <p:nvPr/>
        </p:nvSpPr>
        <p:spPr>
          <a:xfrm rot="0" flipH="0" flipV="0">
            <a:off x="8054202" y="3233541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7" name="Freeform 11127"/>
          <p:cNvSpPr/>
          <p:nvPr/>
        </p:nvSpPr>
        <p:spPr>
          <a:xfrm rot="0" flipH="0" flipV="0">
            <a:off x="8139089" y="320321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8" name="Freeform 11128"/>
          <p:cNvSpPr/>
          <p:nvPr/>
        </p:nvSpPr>
        <p:spPr>
          <a:xfrm rot="0" flipH="0" flipV="0">
            <a:off x="8173074" y="3235370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9" name="Freeform 11129"/>
          <p:cNvSpPr/>
          <p:nvPr/>
        </p:nvSpPr>
        <p:spPr>
          <a:xfrm rot="0" flipH="0" flipV="0">
            <a:off x="8255980" y="3233541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0" name="Freeform 11130"/>
          <p:cNvSpPr/>
          <p:nvPr/>
        </p:nvSpPr>
        <p:spPr>
          <a:xfrm rot="0" flipH="0" flipV="0">
            <a:off x="8335837" y="321510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1" name="Freeform 11131"/>
          <p:cNvSpPr/>
          <p:nvPr/>
        </p:nvSpPr>
        <p:spPr>
          <a:xfrm rot="0" flipH="0" flipV="0">
            <a:off x="6455221" y="34145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2" name="Freeform 11132"/>
          <p:cNvSpPr/>
          <p:nvPr/>
        </p:nvSpPr>
        <p:spPr>
          <a:xfrm rot="0" flipH="0" flipV="0">
            <a:off x="6533708" y="3414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3" name="Freeform 11133"/>
          <p:cNvSpPr/>
          <p:nvPr/>
        </p:nvSpPr>
        <p:spPr>
          <a:xfrm rot="0" flipH="0" flipV="0">
            <a:off x="6619509" y="34145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4" name="Freeform 11134"/>
          <p:cNvSpPr/>
          <p:nvPr/>
        </p:nvSpPr>
        <p:spPr>
          <a:xfrm rot="0" flipH="0" flipV="0">
            <a:off x="6747524" y="3385256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5" name="Freeform 11135"/>
          <p:cNvSpPr/>
          <p:nvPr/>
        </p:nvSpPr>
        <p:spPr>
          <a:xfrm rot="0" flipH="0" flipV="0">
            <a:off x="6833173" y="3414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6" name="Freeform 11136"/>
          <p:cNvSpPr/>
          <p:nvPr/>
        </p:nvSpPr>
        <p:spPr>
          <a:xfrm rot="0" flipH="0" flipV="0">
            <a:off x="6910592" y="3416345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7" name="Freeform 11137"/>
          <p:cNvSpPr/>
          <p:nvPr/>
        </p:nvSpPr>
        <p:spPr>
          <a:xfrm rot="0" flipH="0" flipV="0">
            <a:off x="6993499" y="3414516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8" name="Freeform 11138"/>
          <p:cNvSpPr/>
          <p:nvPr/>
        </p:nvSpPr>
        <p:spPr>
          <a:xfrm rot="0" flipH="0" flipV="0">
            <a:off x="7082347" y="33841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9" name="Freeform 11139"/>
          <p:cNvSpPr/>
          <p:nvPr/>
        </p:nvSpPr>
        <p:spPr>
          <a:xfrm rot="0" flipH="0" flipV="0">
            <a:off x="7118771" y="3396076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0" name="Freeform 11140"/>
          <p:cNvSpPr/>
          <p:nvPr/>
        </p:nvSpPr>
        <p:spPr>
          <a:xfrm rot="0" flipH="0" flipV="0">
            <a:off x="7180188" y="34145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1" name="Freeform 11141"/>
          <p:cNvSpPr/>
          <p:nvPr/>
        </p:nvSpPr>
        <p:spPr>
          <a:xfrm rot="0" flipH="0" flipV="0">
            <a:off x="7258674" y="3414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2" name="Freeform 11142"/>
          <p:cNvSpPr/>
          <p:nvPr/>
        </p:nvSpPr>
        <p:spPr>
          <a:xfrm rot="0" flipH="0" flipV="0">
            <a:off x="7344476" y="3414516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3" name="Freeform 11143"/>
          <p:cNvSpPr/>
          <p:nvPr/>
        </p:nvSpPr>
        <p:spPr>
          <a:xfrm rot="0" flipH="0" flipV="0">
            <a:off x="7485750" y="3384189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4" name="Freeform 11144"/>
          <p:cNvSpPr/>
          <p:nvPr/>
        </p:nvSpPr>
        <p:spPr>
          <a:xfrm rot="0" flipH="0" flipV="0">
            <a:off x="7526288" y="3414516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5" name="Freeform 11145"/>
          <p:cNvSpPr/>
          <p:nvPr/>
        </p:nvSpPr>
        <p:spPr>
          <a:xfrm rot="0" flipH="0" flipV="0">
            <a:off x="7604775" y="3414516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6" name="Freeform 11146"/>
          <p:cNvSpPr/>
          <p:nvPr/>
        </p:nvSpPr>
        <p:spPr>
          <a:xfrm rot="0" flipH="0" flipV="0">
            <a:off x="7690576" y="3414516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7" name="Freeform 11147"/>
          <p:cNvSpPr/>
          <p:nvPr/>
        </p:nvSpPr>
        <p:spPr>
          <a:xfrm rot="0" flipH="0" flipV="0">
            <a:off x="6461317" y="3566231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8" name="Freeform 11148"/>
          <p:cNvSpPr/>
          <p:nvPr/>
        </p:nvSpPr>
        <p:spPr>
          <a:xfrm rot="0" flipH="0" flipV="0">
            <a:off x="6545900" y="3565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9" name="Freeform 11149"/>
          <p:cNvSpPr/>
          <p:nvPr/>
        </p:nvSpPr>
        <p:spPr>
          <a:xfrm rot="0" flipH="0" flipV="0">
            <a:off x="6591315" y="3565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0" name="Freeform 11150"/>
          <p:cNvSpPr/>
          <p:nvPr/>
        </p:nvSpPr>
        <p:spPr>
          <a:xfrm rot="0" flipH="0" flipV="0">
            <a:off x="6637949" y="3566231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1" name="Freeform 11151"/>
          <p:cNvSpPr/>
          <p:nvPr/>
        </p:nvSpPr>
        <p:spPr>
          <a:xfrm rot="0" flipH="0" flipV="0">
            <a:off x="6723446" y="3566231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2" name="Freeform 11152"/>
          <p:cNvSpPr/>
          <p:nvPr/>
        </p:nvSpPr>
        <p:spPr>
          <a:xfrm rot="0" flipH="0" flipV="0">
            <a:off x="6803760" y="3597320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3" name="Freeform 11153"/>
          <p:cNvSpPr/>
          <p:nvPr/>
        </p:nvSpPr>
        <p:spPr>
          <a:xfrm rot="0" flipH="0" flipV="0">
            <a:off x="6880722" y="35770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4" name="Freeform 11154"/>
          <p:cNvSpPr/>
          <p:nvPr/>
        </p:nvSpPr>
        <p:spPr>
          <a:xfrm rot="0" flipH="0" flipV="0">
            <a:off x="6938025" y="3577051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5" name="Freeform 11155"/>
          <p:cNvSpPr/>
          <p:nvPr/>
        </p:nvSpPr>
        <p:spPr>
          <a:xfrm rot="0" flipH="0" flipV="0">
            <a:off x="7004319" y="3565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6" name="Freeform 11156"/>
          <p:cNvSpPr/>
          <p:nvPr/>
        </p:nvSpPr>
        <p:spPr>
          <a:xfrm rot="0" flipH="0" flipV="0">
            <a:off x="7050953" y="3595491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7" name="Freeform 11157"/>
          <p:cNvSpPr/>
          <p:nvPr/>
        </p:nvSpPr>
        <p:spPr>
          <a:xfrm rot="0" flipH="0" flipV="0">
            <a:off x="7192228" y="3565164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8" name="Freeform 11158"/>
          <p:cNvSpPr/>
          <p:nvPr/>
        </p:nvSpPr>
        <p:spPr>
          <a:xfrm rot="0" flipH="0" flipV="0">
            <a:off x="7238863" y="356623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9" name="Freeform 11159"/>
          <p:cNvSpPr/>
          <p:nvPr/>
        </p:nvSpPr>
        <p:spPr>
          <a:xfrm rot="0" flipH="0" flipV="0">
            <a:off x="7281534" y="3566231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0" name="Freeform 11160"/>
          <p:cNvSpPr/>
          <p:nvPr/>
        </p:nvSpPr>
        <p:spPr>
          <a:xfrm rot="0" flipH="0" flipV="0">
            <a:off x="7317958" y="3568059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1161" name="Freeform 11161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162" name="Picture 11162"/>
          <p:cNvPicPr>
            <a:picLocks noChangeAspect="0" noChangeArrowheads="1"/>
          </p:cNvPicPr>
          <p:nvPr/>
        </p:nvPicPr>
        <p:blipFill>
          <a:blip r:embed="rId111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1163" name="Freeform 11163"/>
          <p:cNvSpPr/>
          <p:nvPr/>
        </p:nvSpPr>
        <p:spPr>
          <a:xfrm rot="0" flipH="0" flipV="1">
            <a:off x="7394699" y="445025"/>
            <a:ext cx="1048799" cy="0"/>
          </a:xfrm>
          <a:custGeom>
            <a:pathLst>
              <a:path w="532790400" h="0">
                <a:moveTo>
                  <a:pt x="0" y="0"/>
                </a:moveTo>
                <a:lnTo>
                  <a:pt x="53279040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4" name="Freeform 11164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5" name="Freeform 11165"/>
          <p:cNvSpPr/>
          <p:nvPr/>
        </p:nvSpPr>
        <p:spPr>
          <a:xfrm rot="0" flipH="0" flipV="1">
            <a:off x="244974" y="1372299"/>
            <a:ext cx="8460299" cy="3180599"/>
          </a:xfrm>
          <a:custGeom>
            <a:pathLst>
              <a:path w="8460299" h="3180599">
                <a:moveTo>
                  <a:pt x="0" y="0"/>
                </a:moveTo>
                <a:lnTo>
                  <a:pt x="0" y="3180599"/>
                </a:lnTo>
                <a:lnTo>
                  <a:pt x="8460299" y="0"/>
                </a:lnTo>
                <a:close/>
                <a:moveTo>
                  <a:pt x="4307923" y="4552898"/>
                </a:moveTo>
              </a:path>
            </a:pathLst>
          </a:custGeom>
          <a:solidFill>
            <a:srgbClr val="E9E7E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6" name="Freeform 11166"/>
          <p:cNvSpPr/>
          <p:nvPr/>
        </p:nvSpPr>
        <p:spPr>
          <a:xfrm rot="0" flipH="0" flipV="1">
            <a:off x="244974" y="1372299"/>
            <a:ext cx="8460299" cy="3180599"/>
          </a:xfrm>
          <a:custGeom>
            <a:pathLst>
              <a:path w="8460299" h="3180599">
                <a:moveTo>
                  <a:pt x="0" y="0"/>
                </a:moveTo>
                <a:lnTo>
                  <a:pt x="0" y="3180599"/>
                </a:lnTo>
                <a:lnTo>
                  <a:pt x="8460299" y="0"/>
                </a:lnTo>
                <a:close/>
                <a:moveTo>
                  <a:pt x="4307923" y="4552898"/>
                </a:moveTo>
              </a:path>
            </a:pathLst>
          </a:custGeom>
          <a:noFill/>
          <a:ln w="9524" cap="flat" cmpd="sng">
            <a:solidFill>
              <a:srgbClr val="D5D4D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7" name="Freeform 11167"/>
          <p:cNvSpPr/>
          <p:nvPr/>
        </p:nvSpPr>
        <p:spPr>
          <a:xfrm rot="0" flipH="0" flipV="1">
            <a:off x="256274" y="1372109"/>
            <a:ext cx="8460299" cy="3180599"/>
          </a:xfrm>
          <a:custGeom>
            <a:pathLst>
              <a:path w="8460299" h="3180599">
                <a:moveTo>
                  <a:pt x="8460299" y="3180599"/>
                </a:moveTo>
                <a:lnTo>
                  <a:pt x="8460299" y="0"/>
                </a:lnTo>
                <a:lnTo>
                  <a:pt x="0" y="3180599"/>
                </a:lnTo>
                <a:close/>
                <a:moveTo>
                  <a:pt x="1115833" y="4552707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8" name="Freeform 11168"/>
          <p:cNvSpPr/>
          <p:nvPr/>
        </p:nvSpPr>
        <p:spPr>
          <a:xfrm rot="0" flipH="0" flipV="1">
            <a:off x="256274" y="1372109"/>
            <a:ext cx="8460299" cy="3180599"/>
          </a:xfrm>
          <a:custGeom>
            <a:pathLst>
              <a:path w="8460299" h="3180599">
                <a:moveTo>
                  <a:pt x="8460299" y="3180599"/>
                </a:moveTo>
                <a:lnTo>
                  <a:pt x="8460299" y="0"/>
                </a:lnTo>
                <a:lnTo>
                  <a:pt x="0" y="3180599"/>
                </a:lnTo>
                <a:close/>
                <a:moveTo>
                  <a:pt x="1115833" y="4552707"/>
                </a:moveTo>
              </a:path>
            </a:pathLst>
          </a:custGeom>
          <a:noFill/>
          <a:ln w="9524" cap="flat" cmpd="sng">
            <a:solidFill>
              <a:srgbClr val="D5D4D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9" name="Freeform 11169"/>
          <p:cNvSpPr/>
          <p:nvPr/>
        </p:nvSpPr>
        <p:spPr>
          <a:xfrm rot="0" flipH="0" flipV="1">
            <a:off x="5448899" y="1818850"/>
            <a:ext cx="2975099" cy="1604399"/>
          </a:xfrm>
          <a:custGeom>
            <a:pathLst>
              <a:path w="1511350800" h="815035200">
                <a:moveTo>
                  <a:pt x="0" y="815035200"/>
                </a:moveTo>
                <a:lnTo>
                  <a:pt x="1511350800" y="815035200"/>
                </a:lnTo>
                <a:lnTo>
                  <a:pt x="1511350800" y="0"/>
                </a:lnTo>
                <a:lnTo>
                  <a:pt x="0" y="0"/>
                </a:lnTo>
                <a:close/>
                <a:moveTo>
                  <a:pt x="-1844065400" y="1739011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0" name="Rectangle 11170"/>
          <p:cNvSpPr/>
          <p:nvPr/>
        </p:nvSpPr>
        <p:spPr>
          <a:xfrm rot="0" flipH="0" flipV="0">
            <a:off x="805724" y="386275"/>
            <a:ext cx="3619119" cy="624535"/>
          </a:xfrm>
          <a:prstGeom prst="rect">
            <a:avLst/>
          </a:prstGeom>
        </p:spPr>
      </p:sp>
      <p:sp>
        <p:nvSpPr>
          <p:cNvPr id="11171" name="Freeform 11171"/>
          <p:cNvSpPr/>
          <p:nvPr/>
        </p:nvSpPr>
        <p:spPr>
          <a:xfrm rot="0" flipH="0" flipV="0">
            <a:off x="832394" y="622190"/>
            <a:ext cx="177165" cy="274320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2" name="Freeform 11172"/>
          <p:cNvSpPr/>
          <p:nvPr/>
        </p:nvSpPr>
        <p:spPr>
          <a:xfrm rot="0" flipH="0" flipV="0">
            <a:off x="1054898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3" name="Freeform 11173"/>
          <p:cNvSpPr/>
          <p:nvPr/>
        </p:nvSpPr>
        <p:spPr>
          <a:xfrm rot="0" flipH="0" flipV="0">
            <a:off x="1278546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4" name="Freeform 11174"/>
          <p:cNvSpPr/>
          <p:nvPr/>
        </p:nvSpPr>
        <p:spPr>
          <a:xfrm rot="0" flipH="0" flipV="0">
            <a:off x="1486572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5" name="Freeform 11175"/>
          <p:cNvSpPr/>
          <p:nvPr/>
        </p:nvSpPr>
        <p:spPr>
          <a:xfrm rot="0" flipH="0" flipV="0">
            <a:off x="166297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6" name="Freeform 11176"/>
          <p:cNvSpPr/>
          <p:nvPr/>
        </p:nvSpPr>
        <p:spPr>
          <a:xfrm rot="0" flipH="0" flipV="0">
            <a:off x="188243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7" name="Freeform 11177"/>
          <p:cNvSpPr/>
          <p:nvPr/>
        </p:nvSpPr>
        <p:spPr>
          <a:xfrm rot="0" flipH="0" flipV="0">
            <a:off x="2088552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8" name="Freeform 11178"/>
          <p:cNvSpPr/>
          <p:nvPr/>
        </p:nvSpPr>
        <p:spPr>
          <a:xfrm rot="0" flipH="0" flipV="0">
            <a:off x="2319056" y="685055"/>
            <a:ext cx="193167" cy="302895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9" name="Freeform 11179"/>
          <p:cNvSpPr/>
          <p:nvPr/>
        </p:nvSpPr>
        <p:spPr>
          <a:xfrm rot="0" flipH="0" flipV="0">
            <a:off x="2542703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0" name="Freeform 11180"/>
          <p:cNvSpPr/>
          <p:nvPr/>
        </p:nvSpPr>
        <p:spPr>
          <a:xfrm rot="0" flipH="0" flipV="0">
            <a:off x="2777400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1" name="Freeform 11181"/>
          <p:cNvSpPr/>
          <p:nvPr/>
        </p:nvSpPr>
        <p:spPr>
          <a:xfrm rot="0" flipH="0" flipV="0">
            <a:off x="2879889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2" name="Freeform 11182"/>
          <p:cNvSpPr/>
          <p:nvPr/>
        </p:nvSpPr>
        <p:spPr>
          <a:xfrm rot="0" flipH="0" flipV="0">
            <a:off x="310391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3" name="Freeform 11183"/>
          <p:cNvSpPr/>
          <p:nvPr/>
        </p:nvSpPr>
        <p:spPr>
          <a:xfrm rot="0" flipH="0" flipV="0">
            <a:off x="3327944" y="633620"/>
            <a:ext cx="285559" cy="266541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4" name="Freeform 11184"/>
          <p:cNvSpPr/>
          <p:nvPr/>
        </p:nvSpPr>
        <p:spPr>
          <a:xfrm rot="0" flipH="0" flipV="0">
            <a:off x="364646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5" name="Freeform 11185"/>
          <p:cNvSpPr/>
          <p:nvPr/>
        </p:nvSpPr>
        <p:spPr>
          <a:xfrm rot="0" flipH="0" flipV="0">
            <a:off x="3891062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6" name="Freeform 11186"/>
          <p:cNvSpPr/>
          <p:nvPr/>
        </p:nvSpPr>
        <p:spPr>
          <a:xfrm rot="0" flipH="0" flipV="0">
            <a:off x="3990122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7" name="Freeform 11187"/>
          <p:cNvSpPr/>
          <p:nvPr/>
        </p:nvSpPr>
        <p:spPr>
          <a:xfrm rot="0" flipH="0" flipV="0">
            <a:off x="422062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8" name="Rectangle 11188"/>
          <p:cNvSpPr/>
          <p:nvPr/>
        </p:nvSpPr>
        <p:spPr>
          <a:xfrm rot="0" flipH="0" flipV="0">
            <a:off x="949999" y="3142534"/>
            <a:ext cx="3948582" cy="1076035"/>
          </a:xfrm>
          <a:prstGeom prst="rect">
            <a:avLst/>
          </a:prstGeom>
        </p:spPr>
      </p:sp>
      <p:sp>
        <p:nvSpPr>
          <p:cNvPr id="11189" name="Freeform 11189"/>
          <p:cNvSpPr/>
          <p:nvPr/>
        </p:nvSpPr>
        <p:spPr>
          <a:xfrm rot="0" flipH="0" flipV="0">
            <a:off x="951015" y="3268355"/>
            <a:ext cx="128117" cy="146304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0" name="Freeform 11190"/>
          <p:cNvSpPr/>
          <p:nvPr/>
        </p:nvSpPr>
        <p:spPr>
          <a:xfrm rot="0" flipH="0" flipV="0">
            <a:off x="1079032" y="33018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1" name="Freeform 11191"/>
          <p:cNvSpPr/>
          <p:nvPr/>
        </p:nvSpPr>
        <p:spPr>
          <a:xfrm rot="0" flipH="0" flipV="0">
            <a:off x="1204203" y="32658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2" name="Freeform 11192"/>
          <p:cNvSpPr/>
          <p:nvPr/>
        </p:nvSpPr>
        <p:spPr>
          <a:xfrm rot="0" flipH="0" flipV="0">
            <a:off x="1258864" y="32683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3" name="Freeform 11193"/>
          <p:cNvSpPr/>
          <p:nvPr/>
        </p:nvSpPr>
        <p:spPr>
          <a:xfrm rot="0" flipH="0" flipV="0">
            <a:off x="1368185" y="32683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4" name="Freeform 11194"/>
          <p:cNvSpPr/>
          <p:nvPr/>
        </p:nvSpPr>
        <p:spPr>
          <a:xfrm rot="0" flipH="0" flipV="0">
            <a:off x="1471614" y="33018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5" name="Freeform 11195"/>
          <p:cNvSpPr/>
          <p:nvPr/>
        </p:nvSpPr>
        <p:spPr>
          <a:xfrm rot="0" flipH="0" flipV="0">
            <a:off x="1629297" y="33018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6" name="Freeform 11196"/>
          <p:cNvSpPr/>
          <p:nvPr/>
        </p:nvSpPr>
        <p:spPr>
          <a:xfrm rot="0" flipH="0" flipV="0">
            <a:off x="1754468" y="3265307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7" name="Freeform 11197"/>
          <p:cNvSpPr/>
          <p:nvPr/>
        </p:nvSpPr>
        <p:spPr>
          <a:xfrm rot="0" flipH="0" flipV="0">
            <a:off x="1809129" y="32683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8" name="Freeform 11198"/>
          <p:cNvSpPr/>
          <p:nvPr/>
        </p:nvSpPr>
        <p:spPr>
          <a:xfrm rot="0" flipH="0" flipV="0">
            <a:off x="1916622" y="3304931"/>
            <a:ext cx="100685" cy="11287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9" name="Freeform 11199"/>
          <p:cNvSpPr/>
          <p:nvPr/>
        </p:nvSpPr>
        <p:spPr>
          <a:xfrm rot="0" flipH="0" flipV="0">
            <a:off x="2045654" y="3304237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0" name="Freeform 11200"/>
          <p:cNvSpPr/>
          <p:nvPr/>
        </p:nvSpPr>
        <p:spPr>
          <a:xfrm rot="0" flipH="0" flipV="0">
            <a:off x="2118196" y="326561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1" name="Freeform 11201"/>
          <p:cNvSpPr/>
          <p:nvPr/>
        </p:nvSpPr>
        <p:spPr>
          <a:xfrm rot="0" flipH="0" flipV="0">
            <a:off x="2225079" y="3265815"/>
            <a:ext cx="46024" cy="19761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2" name="Freeform 11202"/>
          <p:cNvSpPr/>
          <p:nvPr/>
        </p:nvSpPr>
        <p:spPr>
          <a:xfrm rot="0" flipH="0" flipV="0">
            <a:off x="2293761" y="326561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3" name="Freeform 11203"/>
          <p:cNvSpPr/>
          <p:nvPr/>
        </p:nvSpPr>
        <p:spPr>
          <a:xfrm rot="0" flipH="0" flipV="0">
            <a:off x="2416697" y="326835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4" name="Freeform 11204"/>
          <p:cNvSpPr/>
          <p:nvPr/>
        </p:nvSpPr>
        <p:spPr>
          <a:xfrm rot="0" flipH="0" flipV="0">
            <a:off x="2537804" y="3268355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5" name="Freeform 11205"/>
          <p:cNvSpPr/>
          <p:nvPr/>
        </p:nvSpPr>
        <p:spPr>
          <a:xfrm rot="0" flipH="0" flipV="0">
            <a:off x="2657388" y="330493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6" name="Freeform 11206"/>
          <p:cNvSpPr/>
          <p:nvPr/>
        </p:nvSpPr>
        <p:spPr>
          <a:xfrm rot="0" flipH="0" flipV="0">
            <a:off x="2782660" y="32683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7" name="Freeform 11207"/>
          <p:cNvSpPr/>
          <p:nvPr/>
        </p:nvSpPr>
        <p:spPr>
          <a:xfrm rot="0" flipH="0" flipV="0">
            <a:off x="2884260" y="33018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8" name="Freeform 11208"/>
          <p:cNvSpPr/>
          <p:nvPr/>
        </p:nvSpPr>
        <p:spPr>
          <a:xfrm rot="0" flipH="0" flipV="0">
            <a:off x="2994192" y="3301883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9" name="Freeform 11209"/>
          <p:cNvSpPr/>
          <p:nvPr/>
        </p:nvSpPr>
        <p:spPr>
          <a:xfrm rot="0" flipH="0" flipV="0">
            <a:off x="3116518" y="33018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0" name="Freeform 11210"/>
          <p:cNvSpPr/>
          <p:nvPr/>
        </p:nvSpPr>
        <p:spPr>
          <a:xfrm rot="0" flipH="0" flipV="0">
            <a:off x="3226449" y="33018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1" name="Freeform 11211"/>
          <p:cNvSpPr/>
          <p:nvPr/>
        </p:nvSpPr>
        <p:spPr>
          <a:xfrm rot="0" flipH="0" flipV="0">
            <a:off x="3336380" y="326561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2" name="Freeform 11212"/>
          <p:cNvSpPr/>
          <p:nvPr/>
        </p:nvSpPr>
        <p:spPr>
          <a:xfrm rot="0" flipH="0" flipV="0">
            <a:off x="3494064" y="3301883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3" name="Freeform 11213"/>
          <p:cNvSpPr/>
          <p:nvPr/>
        </p:nvSpPr>
        <p:spPr>
          <a:xfrm rot="0" flipH="0" flipV="0">
            <a:off x="3627769" y="3265307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4" name="Freeform 11214"/>
          <p:cNvSpPr/>
          <p:nvPr/>
        </p:nvSpPr>
        <p:spPr>
          <a:xfrm rot="0" flipH="0" flipV="0">
            <a:off x="3684665" y="32658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5" name="Freeform 11215"/>
          <p:cNvSpPr/>
          <p:nvPr/>
        </p:nvSpPr>
        <p:spPr>
          <a:xfrm rot="0" flipH="0" flipV="0">
            <a:off x="3733433" y="33018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6" name="Freeform 11216"/>
          <p:cNvSpPr/>
          <p:nvPr/>
        </p:nvSpPr>
        <p:spPr>
          <a:xfrm rot="0" flipH="0" flipV="0">
            <a:off x="3851493" y="32658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7" name="Freeform 11217"/>
          <p:cNvSpPr/>
          <p:nvPr/>
        </p:nvSpPr>
        <p:spPr>
          <a:xfrm rot="0" flipH="0" flipV="0">
            <a:off x="3946793" y="3301883"/>
            <a:ext cx="103022" cy="161544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8" name="Freeform 11218"/>
          <p:cNvSpPr/>
          <p:nvPr/>
        </p:nvSpPr>
        <p:spPr>
          <a:xfrm rot="0" flipH="0" flipV="0">
            <a:off x="4074199" y="32658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9" name="Freeform 11219"/>
          <p:cNvSpPr/>
          <p:nvPr/>
        </p:nvSpPr>
        <p:spPr>
          <a:xfrm rot="0" flipH="0" flipV="0">
            <a:off x="4116871" y="327445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0" name="Freeform 11220"/>
          <p:cNvSpPr/>
          <p:nvPr/>
        </p:nvSpPr>
        <p:spPr>
          <a:xfrm rot="0" flipH="0" flipV="0">
            <a:off x="4210953" y="326561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1" name="Freeform 11221"/>
          <p:cNvSpPr/>
          <p:nvPr/>
        </p:nvSpPr>
        <p:spPr>
          <a:xfrm rot="0" flipH="0" flipV="0">
            <a:off x="4333889" y="3301782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2" name="Freeform 11222"/>
          <p:cNvSpPr/>
          <p:nvPr/>
        </p:nvSpPr>
        <p:spPr>
          <a:xfrm rot="0" flipH="0" flipV="0">
            <a:off x="4445141" y="330493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3" name="Freeform 11223"/>
          <p:cNvSpPr/>
          <p:nvPr/>
        </p:nvSpPr>
        <p:spPr>
          <a:xfrm rot="0" flipH="0" flipV="0">
            <a:off x="4566350" y="327445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4" name="Freeform 11224"/>
          <p:cNvSpPr/>
          <p:nvPr/>
        </p:nvSpPr>
        <p:spPr>
          <a:xfrm rot="0" flipH="0" flipV="0">
            <a:off x="958127" y="354953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5" name="Freeform 11225"/>
          <p:cNvSpPr/>
          <p:nvPr/>
        </p:nvSpPr>
        <p:spPr>
          <a:xfrm rot="0" flipH="0" flipV="0">
            <a:off x="1058407" y="355258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6" name="Freeform 11226"/>
          <p:cNvSpPr/>
          <p:nvPr/>
        </p:nvSpPr>
        <p:spPr>
          <a:xfrm rot="0" flipH="0" flipV="0">
            <a:off x="1183680" y="3549432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7" name="Freeform 11227"/>
          <p:cNvSpPr/>
          <p:nvPr/>
        </p:nvSpPr>
        <p:spPr>
          <a:xfrm rot="0" flipH="0" flipV="0">
            <a:off x="1298691" y="352210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8" name="Freeform 11228"/>
          <p:cNvSpPr/>
          <p:nvPr/>
        </p:nvSpPr>
        <p:spPr>
          <a:xfrm rot="0" flipH="0" flipV="0">
            <a:off x="1383933" y="355258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9" name="Freeform 11229"/>
          <p:cNvSpPr/>
          <p:nvPr/>
        </p:nvSpPr>
        <p:spPr>
          <a:xfrm rot="0" flipH="0" flipV="0">
            <a:off x="1499452" y="351326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0" name="Freeform 11230"/>
          <p:cNvSpPr/>
          <p:nvPr/>
        </p:nvSpPr>
        <p:spPr>
          <a:xfrm rot="0" flipH="0" flipV="0">
            <a:off x="1651344" y="355258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1" name="Freeform 11231"/>
          <p:cNvSpPr/>
          <p:nvPr/>
        </p:nvSpPr>
        <p:spPr>
          <a:xfrm rot="0" flipH="0" flipV="0">
            <a:off x="1776617" y="351600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2" name="Freeform 11232"/>
          <p:cNvSpPr/>
          <p:nvPr/>
        </p:nvSpPr>
        <p:spPr>
          <a:xfrm rot="0" flipH="0" flipV="0">
            <a:off x="1891628" y="352210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3" name="Freeform 11233"/>
          <p:cNvSpPr/>
          <p:nvPr/>
        </p:nvSpPr>
        <p:spPr>
          <a:xfrm rot="0" flipH="0" flipV="0">
            <a:off x="1985710" y="351326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4" name="Freeform 11234"/>
          <p:cNvSpPr/>
          <p:nvPr/>
        </p:nvSpPr>
        <p:spPr>
          <a:xfrm rot="0" flipH="0" flipV="0">
            <a:off x="2149286" y="3549533"/>
            <a:ext cx="103022" cy="161544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5" name="Freeform 11235"/>
          <p:cNvSpPr/>
          <p:nvPr/>
        </p:nvSpPr>
        <p:spPr>
          <a:xfrm rot="0" flipH="0" flipV="0">
            <a:off x="2268564" y="35495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6" name="Freeform 11236"/>
          <p:cNvSpPr/>
          <p:nvPr/>
        </p:nvSpPr>
        <p:spPr>
          <a:xfrm rot="0" flipH="0" flipV="0">
            <a:off x="2393736" y="3512957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7" name="Freeform 11237"/>
          <p:cNvSpPr/>
          <p:nvPr/>
        </p:nvSpPr>
        <p:spPr>
          <a:xfrm rot="0" flipH="0" flipV="0">
            <a:off x="2432344" y="3513465"/>
            <a:ext cx="46024" cy="19761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8" name="Freeform 11238"/>
          <p:cNvSpPr/>
          <p:nvPr/>
        </p:nvSpPr>
        <p:spPr>
          <a:xfrm rot="0" flipH="0" flipV="0">
            <a:off x="2501025" y="3549533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9" name="Freeform 11239"/>
          <p:cNvSpPr/>
          <p:nvPr/>
        </p:nvSpPr>
        <p:spPr>
          <a:xfrm rot="0" flipH="0" flipV="0">
            <a:off x="2632496" y="3549432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0" name="Freeform 11240"/>
          <p:cNvSpPr/>
          <p:nvPr/>
        </p:nvSpPr>
        <p:spPr>
          <a:xfrm rot="0" flipH="0" flipV="0">
            <a:off x="2800136" y="351600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1" name="Freeform 11241"/>
          <p:cNvSpPr/>
          <p:nvPr/>
        </p:nvSpPr>
        <p:spPr>
          <a:xfrm rot="0" flipH="0" flipV="0">
            <a:off x="2929371" y="351346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2" name="Freeform 11242"/>
          <p:cNvSpPr/>
          <p:nvPr/>
        </p:nvSpPr>
        <p:spPr>
          <a:xfrm rot="0" flipH="0" flipV="0">
            <a:off x="2982203" y="3552581"/>
            <a:ext cx="100685" cy="11287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3" name="Freeform 11243"/>
          <p:cNvSpPr/>
          <p:nvPr/>
        </p:nvSpPr>
        <p:spPr>
          <a:xfrm rot="0" flipH="0" flipV="0">
            <a:off x="3111031" y="351600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4" name="Freeform 11244"/>
          <p:cNvSpPr/>
          <p:nvPr/>
        </p:nvSpPr>
        <p:spPr>
          <a:xfrm rot="0" flipH="0" flipV="0">
            <a:off x="3220353" y="351600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5" name="Freeform 11245"/>
          <p:cNvSpPr/>
          <p:nvPr/>
        </p:nvSpPr>
        <p:spPr>
          <a:xfrm rot="0" flipH="0" flipV="0">
            <a:off x="3323782" y="35495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6" name="Freeform 11246"/>
          <p:cNvSpPr/>
          <p:nvPr/>
        </p:nvSpPr>
        <p:spPr>
          <a:xfrm rot="0" flipH="0" flipV="0">
            <a:off x="3440825" y="354953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7" name="Freeform 11247"/>
          <p:cNvSpPr/>
          <p:nvPr/>
        </p:nvSpPr>
        <p:spPr>
          <a:xfrm rot="0" flipH="0" flipV="0">
            <a:off x="3558884" y="351346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8" name="Freeform 11248"/>
          <p:cNvSpPr/>
          <p:nvPr/>
        </p:nvSpPr>
        <p:spPr>
          <a:xfrm rot="0" flipH="0" flipV="0">
            <a:off x="3607652" y="35495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9" name="Freeform 11249"/>
          <p:cNvSpPr/>
          <p:nvPr/>
        </p:nvSpPr>
        <p:spPr>
          <a:xfrm rot="0" flipH="0" flipV="0">
            <a:off x="3755175" y="3513465"/>
            <a:ext cx="46024" cy="19761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0" name="Freeform 11250"/>
          <p:cNvSpPr/>
          <p:nvPr/>
        </p:nvSpPr>
        <p:spPr>
          <a:xfrm rot="0" flipH="0" flipV="0">
            <a:off x="3823857" y="35495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1" name="Freeform 11251"/>
          <p:cNvSpPr/>
          <p:nvPr/>
        </p:nvSpPr>
        <p:spPr>
          <a:xfrm rot="0" flipH="0" flipV="0">
            <a:off x="958127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2" name="Freeform 11252"/>
          <p:cNvSpPr/>
          <p:nvPr/>
        </p:nvSpPr>
        <p:spPr>
          <a:xfrm rot="0" flipH="0" flipV="0">
            <a:off x="1081064" y="3797082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3" name="Freeform 11253"/>
          <p:cNvSpPr/>
          <p:nvPr/>
        </p:nvSpPr>
        <p:spPr>
          <a:xfrm rot="0" flipH="0" flipV="0">
            <a:off x="1196075" y="376975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4" name="Freeform 11254"/>
          <p:cNvSpPr/>
          <p:nvPr/>
        </p:nvSpPr>
        <p:spPr>
          <a:xfrm rot="0" flipH="0" flipV="0">
            <a:off x="1298284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5" name="Freeform 11255"/>
          <p:cNvSpPr/>
          <p:nvPr/>
        </p:nvSpPr>
        <p:spPr>
          <a:xfrm rot="0" flipH="0" flipV="0">
            <a:off x="1352945" y="376365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6" name="Freeform 11256"/>
          <p:cNvSpPr/>
          <p:nvPr/>
        </p:nvSpPr>
        <p:spPr>
          <a:xfrm rot="0" flipH="0" flipV="0">
            <a:off x="1482180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7" name="Freeform 11257"/>
          <p:cNvSpPr/>
          <p:nvPr/>
        </p:nvSpPr>
        <p:spPr>
          <a:xfrm rot="0" flipH="0" flipV="0">
            <a:off x="1535012" y="3800231"/>
            <a:ext cx="100685" cy="11287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8" name="Freeform 11258"/>
          <p:cNvSpPr/>
          <p:nvPr/>
        </p:nvSpPr>
        <p:spPr>
          <a:xfrm rot="0" flipH="0" flipV="0">
            <a:off x="1663841" y="37636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9" name="Freeform 11259"/>
          <p:cNvSpPr/>
          <p:nvPr/>
        </p:nvSpPr>
        <p:spPr>
          <a:xfrm rot="0" flipH="0" flipV="0">
            <a:off x="1773163" y="37636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0" name="Freeform 11260"/>
          <p:cNvSpPr/>
          <p:nvPr/>
        </p:nvSpPr>
        <p:spPr>
          <a:xfrm rot="0" flipH="0" flipV="0">
            <a:off x="1876591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1" name="Freeform 11261"/>
          <p:cNvSpPr/>
          <p:nvPr/>
        </p:nvSpPr>
        <p:spPr>
          <a:xfrm rot="0" flipH="0" flipV="0">
            <a:off x="1993635" y="37971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2" name="Freeform 11262"/>
          <p:cNvSpPr/>
          <p:nvPr/>
        </p:nvSpPr>
        <p:spPr>
          <a:xfrm rot="0" flipH="0" flipV="0">
            <a:off x="2111694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3" name="Freeform 11263"/>
          <p:cNvSpPr/>
          <p:nvPr/>
        </p:nvSpPr>
        <p:spPr>
          <a:xfrm rot="0" flipH="0" flipV="0">
            <a:off x="2160462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4" name="Freeform 11264"/>
          <p:cNvSpPr/>
          <p:nvPr/>
        </p:nvSpPr>
        <p:spPr>
          <a:xfrm rot="0" flipH="0" flipV="0">
            <a:off x="2281569" y="3883848"/>
            <a:ext cx="25095" cy="53373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5" name="Freeform 11265"/>
          <p:cNvSpPr/>
          <p:nvPr/>
        </p:nvSpPr>
        <p:spPr>
          <a:xfrm rot="0" flipH="0" flipV="0">
            <a:off x="2385608" y="376365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6" name="Freeform 11266"/>
          <p:cNvSpPr/>
          <p:nvPr/>
        </p:nvSpPr>
        <p:spPr>
          <a:xfrm rot="0" flipH="0" flipV="0">
            <a:off x="2506715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7" name="Freeform 11267"/>
          <p:cNvSpPr/>
          <p:nvPr/>
        </p:nvSpPr>
        <p:spPr>
          <a:xfrm rot="0" flipH="0" flipV="0">
            <a:off x="2615833" y="3800231"/>
            <a:ext cx="104241" cy="109728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8" name="Freeform 11268"/>
          <p:cNvSpPr/>
          <p:nvPr/>
        </p:nvSpPr>
        <p:spPr>
          <a:xfrm rot="0" flipH="0" flipV="0">
            <a:off x="2726374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9" name="Freeform 11269"/>
          <p:cNvSpPr/>
          <p:nvPr/>
        </p:nvSpPr>
        <p:spPr>
          <a:xfrm rot="0" flipH="0" flipV="0">
            <a:off x="2851545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0" name="Freeform 11270"/>
          <p:cNvSpPr/>
          <p:nvPr/>
        </p:nvSpPr>
        <p:spPr>
          <a:xfrm rot="0" flipH="0" flipV="0">
            <a:off x="2894217" y="376975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1" name="Freeform 11271"/>
          <p:cNvSpPr/>
          <p:nvPr/>
        </p:nvSpPr>
        <p:spPr>
          <a:xfrm rot="0" flipH="0" flipV="0">
            <a:off x="2988299" y="379718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2" name="Freeform 11272"/>
          <p:cNvSpPr/>
          <p:nvPr/>
        </p:nvSpPr>
        <p:spPr>
          <a:xfrm rot="0" flipH="0" flipV="0">
            <a:off x="3098230" y="3797183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3" name="Freeform 11273"/>
          <p:cNvSpPr/>
          <p:nvPr/>
        </p:nvSpPr>
        <p:spPr>
          <a:xfrm rot="0" flipH="0" flipV="0">
            <a:off x="3223401" y="3797488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4" name="Freeform 11274"/>
          <p:cNvSpPr/>
          <p:nvPr/>
        </p:nvSpPr>
        <p:spPr>
          <a:xfrm rot="0" flipH="0" flipV="0">
            <a:off x="3406078" y="3797488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5" name="Freeform 11275"/>
          <p:cNvSpPr/>
          <p:nvPr/>
        </p:nvSpPr>
        <p:spPr>
          <a:xfrm rot="0" flipH="0" flipV="0">
            <a:off x="3581237" y="3797183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6" name="Freeform 11276"/>
          <p:cNvSpPr/>
          <p:nvPr/>
        </p:nvSpPr>
        <p:spPr>
          <a:xfrm rot="0" flipH="0" flipV="0">
            <a:off x="3740139" y="3800231"/>
            <a:ext cx="104241" cy="109728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7" name="Freeform 11277"/>
          <p:cNvSpPr/>
          <p:nvPr/>
        </p:nvSpPr>
        <p:spPr>
          <a:xfrm rot="0" flipH="0" flipV="0">
            <a:off x="3850476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8" name="Freeform 11278"/>
          <p:cNvSpPr/>
          <p:nvPr/>
        </p:nvSpPr>
        <p:spPr>
          <a:xfrm rot="0" flipH="0" flipV="0">
            <a:off x="3975648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9" name="Freeform 11279"/>
          <p:cNvSpPr/>
          <p:nvPr/>
        </p:nvSpPr>
        <p:spPr>
          <a:xfrm rot="0" flipH="0" flipV="0">
            <a:off x="4030308" y="3797082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0" name="Freeform 11280"/>
          <p:cNvSpPr/>
          <p:nvPr/>
        </p:nvSpPr>
        <p:spPr>
          <a:xfrm rot="0" flipH="0" flipV="0">
            <a:off x="4192056" y="3797183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1" name="Freeform 11281"/>
          <p:cNvSpPr/>
          <p:nvPr/>
        </p:nvSpPr>
        <p:spPr>
          <a:xfrm rot="0" flipH="0" flipV="0">
            <a:off x="4325761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2" name="Freeform 11282"/>
          <p:cNvSpPr/>
          <p:nvPr/>
        </p:nvSpPr>
        <p:spPr>
          <a:xfrm rot="0" flipH="0" flipV="0">
            <a:off x="4380422" y="376365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3" name="Freeform 11283"/>
          <p:cNvSpPr/>
          <p:nvPr/>
        </p:nvSpPr>
        <p:spPr>
          <a:xfrm rot="0" flipH="0" flipV="0">
            <a:off x="4481819" y="3797183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4" name="Freeform 11284"/>
          <p:cNvSpPr/>
          <p:nvPr/>
        </p:nvSpPr>
        <p:spPr>
          <a:xfrm rot="0" flipH="0" flipV="0">
            <a:off x="4612273" y="376111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5" name="Freeform 11285"/>
          <p:cNvSpPr/>
          <p:nvPr/>
        </p:nvSpPr>
        <p:spPr>
          <a:xfrm rot="0" flipH="0" flipV="0">
            <a:off x="4654945" y="3769751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6" name="Freeform 11286"/>
          <p:cNvSpPr/>
          <p:nvPr/>
        </p:nvSpPr>
        <p:spPr>
          <a:xfrm rot="0" flipH="0" flipV="0">
            <a:off x="4749027" y="379718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7" name="Freeform 11287"/>
          <p:cNvSpPr/>
          <p:nvPr/>
        </p:nvSpPr>
        <p:spPr>
          <a:xfrm rot="0" flipH="0" flipV="0">
            <a:off x="964020" y="4011305"/>
            <a:ext cx="100888" cy="146304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8" name="Freeform 11288"/>
          <p:cNvSpPr/>
          <p:nvPr/>
        </p:nvSpPr>
        <p:spPr>
          <a:xfrm rot="0" flipH="0" flipV="0">
            <a:off x="1093255" y="400876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9" name="Freeform 11289"/>
          <p:cNvSpPr/>
          <p:nvPr/>
        </p:nvSpPr>
        <p:spPr>
          <a:xfrm rot="0" flipH="0" flipV="0">
            <a:off x="1146088" y="4047881"/>
            <a:ext cx="100685" cy="11287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0" name="Freeform 11290"/>
          <p:cNvSpPr/>
          <p:nvPr/>
        </p:nvSpPr>
        <p:spPr>
          <a:xfrm rot="0" flipH="0" flipV="0">
            <a:off x="1274916" y="401130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1" name="Freeform 11291"/>
          <p:cNvSpPr/>
          <p:nvPr/>
        </p:nvSpPr>
        <p:spPr>
          <a:xfrm rot="0" flipH="0" flipV="0">
            <a:off x="1384238" y="4011305"/>
            <a:ext cx="99364" cy="146304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2" name="Freeform 11292"/>
          <p:cNvSpPr/>
          <p:nvPr/>
        </p:nvSpPr>
        <p:spPr>
          <a:xfrm rot="0" flipH="0" flipV="0">
            <a:off x="1487667" y="40448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3" name="Freeform 11293"/>
          <p:cNvSpPr/>
          <p:nvPr/>
        </p:nvSpPr>
        <p:spPr>
          <a:xfrm rot="0" flipH="0" flipV="0">
            <a:off x="1604710" y="4044833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4" name="Freeform 11294"/>
          <p:cNvSpPr/>
          <p:nvPr/>
        </p:nvSpPr>
        <p:spPr>
          <a:xfrm rot="0" flipH="0" flipV="0">
            <a:off x="1722769" y="400876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5" name="Freeform 11295"/>
          <p:cNvSpPr/>
          <p:nvPr/>
        </p:nvSpPr>
        <p:spPr>
          <a:xfrm rot="0" flipH="0" flipV="0">
            <a:off x="1771537" y="4044833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6" name="Freeform 11296"/>
          <p:cNvSpPr/>
          <p:nvPr/>
        </p:nvSpPr>
        <p:spPr>
          <a:xfrm rot="0" flipH="0" flipV="0">
            <a:off x="1923429" y="4047881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7" name="Freeform 11297"/>
          <p:cNvSpPr/>
          <p:nvPr/>
        </p:nvSpPr>
        <p:spPr>
          <a:xfrm rot="0" flipH="0" flipV="0">
            <a:off x="2048702" y="4045138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8" name="Freeform 11298"/>
          <p:cNvSpPr/>
          <p:nvPr/>
        </p:nvSpPr>
        <p:spPr>
          <a:xfrm rot="0" flipH="0" flipV="0">
            <a:off x="2231379" y="4044833"/>
            <a:ext cx="103022" cy="161544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9" name="Freeform 11299"/>
          <p:cNvSpPr/>
          <p:nvPr/>
        </p:nvSpPr>
        <p:spPr>
          <a:xfrm rot="0" flipH="0" flipV="0">
            <a:off x="2350657" y="400856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0" name="Freeform 11300"/>
          <p:cNvSpPr/>
          <p:nvPr/>
        </p:nvSpPr>
        <p:spPr>
          <a:xfrm rot="0" flipH="0" flipV="0">
            <a:off x="2473796" y="4047187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1" name="Freeform 11301"/>
          <p:cNvSpPr/>
          <p:nvPr/>
        </p:nvSpPr>
        <p:spPr>
          <a:xfrm rot="0" flipH="0" flipV="0">
            <a:off x="2556905" y="4008765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2" name="Freeform 11302"/>
          <p:cNvSpPr/>
          <p:nvPr/>
        </p:nvSpPr>
        <p:spPr>
          <a:xfrm rot="0" flipH="0" flipV="0">
            <a:off x="2613801" y="4008257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3" name="Freeform 11303"/>
          <p:cNvSpPr/>
          <p:nvPr/>
        </p:nvSpPr>
        <p:spPr>
          <a:xfrm rot="0" flipH="0" flipV="0">
            <a:off x="2670697" y="4008257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4" name="Freeform 11304"/>
          <p:cNvSpPr/>
          <p:nvPr/>
        </p:nvSpPr>
        <p:spPr>
          <a:xfrm rot="0" flipH="0" flipV="0">
            <a:off x="2719465" y="4008562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5" name="Freeform 11305"/>
          <p:cNvSpPr/>
          <p:nvPr/>
        </p:nvSpPr>
        <p:spPr>
          <a:xfrm rot="0" flipH="0" flipV="0">
            <a:off x="2842401" y="4045138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6" name="Freeform 11306"/>
          <p:cNvSpPr/>
          <p:nvPr/>
        </p:nvSpPr>
        <p:spPr>
          <a:xfrm rot="0" flipH="0" flipV="0">
            <a:off x="3025078" y="4045138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7" name="Freeform 11307"/>
          <p:cNvSpPr/>
          <p:nvPr/>
        </p:nvSpPr>
        <p:spPr>
          <a:xfrm rot="0" flipH="0" flipV="0">
            <a:off x="3200236" y="4044833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000000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8" name="Rectangle 11308"/>
          <p:cNvSpPr/>
          <p:nvPr/>
        </p:nvSpPr>
        <p:spPr>
          <a:xfrm rot="0" flipH="0" flipV="0">
            <a:off x="5534625" y="1827522"/>
            <a:ext cx="2659481" cy="1323684"/>
          </a:xfrm>
          <a:prstGeom prst="rect">
            <a:avLst/>
          </a:prstGeom>
        </p:spPr>
      </p:sp>
      <p:sp>
        <p:nvSpPr>
          <p:cNvPr id="11309" name="Freeform 11309"/>
          <p:cNvSpPr/>
          <p:nvPr/>
        </p:nvSpPr>
        <p:spPr>
          <a:xfrm rot="0" flipH="0" flipV="0">
            <a:off x="5548849" y="1953344"/>
            <a:ext cx="107899" cy="146304"/>
          </a:xfrm>
          <a:custGeom>
            <a:pathLst>
              <a:path w="6743700" h="9144000">
                <a:moveTo>
                  <a:pt x="0" y="9144000"/>
                </a:moveTo>
                <a:lnTo>
                  <a:pt x="0" y="0"/>
                </a:lnTo>
                <a:lnTo>
                  <a:pt x="3625850" y="0"/>
                </a:lnTo>
                <a:cubicBezTo>
                  <a:pt x="4243916" y="0"/>
                  <a:pt x="4750858" y="123825"/>
                  <a:pt x="5146675" y="371475"/>
                </a:cubicBezTo>
                <a:cubicBezTo>
                  <a:pt x="5542491" y="619125"/>
                  <a:pt x="5836708" y="935567"/>
                  <a:pt x="6029325" y="1320800"/>
                </a:cubicBezTo>
                <a:cubicBezTo>
                  <a:pt x="6221941" y="1706034"/>
                  <a:pt x="6318250" y="2103967"/>
                  <a:pt x="6318250" y="2514600"/>
                </a:cubicBezTo>
                <a:cubicBezTo>
                  <a:pt x="6318250" y="3018367"/>
                  <a:pt x="6198658" y="3445934"/>
                  <a:pt x="5959475" y="3797300"/>
                </a:cubicBezTo>
                <a:cubicBezTo>
                  <a:pt x="5720291" y="4148667"/>
                  <a:pt x="5395383" y="4385734"/>
                  <a:pt x="4984750" y="4508500"/>
                </a:cubicBezTo>
                <a:lnTo>
                  <a:pt x="4984750" y="4191000"/>
                </a:lnTo>
                <a:cubicBezTo>
                  <a:pt x="5560483" y="4322234"/>
                  <a:pt x="5997575" y="4595284"/>
                  <a:pt x="6296025" y="5010150"/>
                </a:cubicBezTo>
                <a:cubicBezTo>
                  <a:pt x="6594475" y="5425017"/>
                  <a:pt x="6743700" y="5897034"/>
                  <a:pt x="6743700" y="6426200"/>
                </a:cubicBezTo>
                <a:cubicBezTo>
                  <a:pt x="6743700" y="6968067"/>
                  <a:pt x="6639983" y="7442200"/>
                  <a:pt x="6432550" y="7848600"/>
                </a:cubicBezTo>
                <a:cubicBezTo>
                  <a:pt x="6225116" y="8255000"/>
                  <a:pt x="5917141" y="8572500"/>
                  <a:pt x="5508625" y="8801100"/>
                </a:cubicBezTo>
                <a:cubicBezTo>
                  <a:pt x="5100108" y="9029700"/>
                  <a:pt x="4595283" y="9144000"/>
                  <a:pt x="3994150" y="9144000"/>
                </a:cubicBezTo>
                <a:close/>
                <a:moveTo>
                  <a:pt x="-889000" y="9144000"/>
                </a:moveTo>
                <a:moveTo>
                  <a:pt x="1549400" y="7702550"/>
                </a:moveTo>
                <a:lnTo>
                  <a:pt x="3803650" y="7702550"/>
                </a:lnTo>
                <a:cubicBezTo>
                  <a:pt x="4070350" y="7702550"/>
                  <a:pt x="4309533" y="7648575"/>
                  <a:pt x="4521200" y="7540625"/>
                </a:cubicBezTo>
                <a:cubicBezTo>
                  <a:pt x="4732866" y="7432675"/>
                  <a:pt x="4899025" y="7280275"/>
                  <a:pt x="5019675" y="7083425"/>
                </a:cubicBezTo>
                <a:cubicBezTo>
                  <a:pt x="5140325" y="6886575"/>
                  <a:pt x="5200650" y="6652684"/>
                  <a:pt x="5200650" y="6381750"/>
                </a:cubicBezTo>
                <a:cubicBezTo>
                  <a:pt x="5200650" y="6136217"/>
                  <a:pt x="5147733" y="5916084"/>
                  <a:pt x="5041900" y="5721350"/>
                </a:cubicBezTo>
                <a:cubicBezTo>
                  <a:pt x="4936066" y="5526617"/>
                  <a:pt x="4781550" y="5371042"/>
                  <a:pt x="4578350" y="5254625"/>
                </a:cubicBezTo>
                <a:cubicBezTo>
                  <a:pt x="4375150" y="5138209"/>
                  <a:pt x="4131733" y="5080000"/>
                  <a:pt x="3848100" y="5080000"/>
                </a:cubicBezTo>
                <a:lnTo>
                  <a:pt x="1549400" y="5080000"/>
                </a:lnTo>
                <a:close/>
                <a:moveTo>
                  <a:pt x="552450" y="9144000"/>
                </a:moveTo>
                <a:moveTo>
                  <a:pt x="1549400" y="3651250"/>
                </a:moveTo>
                <a:lnTo>
                  <a:pt x="3606800" y="3651250"/>
                </a:lnTo>
                <a:cubicBezTo>
                  <a:pt x="3826933" y="3651250"/>
                  <a:pt x="4023783" y="3608917"/>
                  <a:pt x="4197350" y="3524250"/>
                </a:cubicBezTo>
                <a:cubicBezTo>
                  <a:pt x="4370916" y="3439584"/>
                  <a:pt x="4508500" y="3314700"/>
                  <a:pt x="4610100" y="3149600"/>
                </a:cubicBezTo>
                <a:cubicBezTo>
                  <a:pt x="4711700" y="2984500"/>
                  <a:pt x="4762500" y="2781300"/>
                  <a:pt x="4762500" y="2540000"/>
                </a:cubicBezTo>
                <a:cubicBezTo>
                  <a:pt x="4762500" y="2222500"/>
                  <a:pt x="4660900" y="1957917"/>
                  <a:pt x="4457700" y="1746250"/>
                </a:cubicBezTo>
                <a:cubicBezTo>
                  <a:pt x="4254500" y="1534584"/>
                  <a:pt x="3970866" y="1428750"/>
                  <a:pt x="3606800" y="1428750"/>
                </a:cubicBezTo>
                <a:lnTo>
                  <a:pt x="1549400" y="1428750"/>
                </a:lnTo>
                <a:close/>
                <a:moveTo>
                  <a:pt x="460375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0" name="Freeform 11310"/>
          <p:cNvSpPr/>
          <p:nvPr/>
        </p:nvSpPr>
        <p:spPr>
          <a:xfrm rot="0" flipH="0" flipV="0">
            <a:off x="5670972" y="19868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1" name="Freeform 11311"/>
          <p:cNvSpPr/>
          <p:nvPr/>
        </p:nvSpPr>
        <p:spPr>
          <a:xfrm rot="0" flipH="0" flipV="0">
            <a:off x="5794111" y="1989225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2" name="Freeform 11312"/>
          <p:cNvSpPr/>
          <p:nvPr/>
        </p:nvSpPr>
        <p:spPr>
          <a:xfrm rot="0" flipH="0" flipV="0">
            <a:off x="5860050" y="1989920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3" name="Freeform 11313"/>
          <p:cNvSpPr/>
          <p:nvPr/>
        </p:nvSpPr>
        <p:spPr>
          <a:xfrm rot="0" flipH="0" flipV="0">
            <a:off x="5975569" y="1986872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4" name="Freeform 11314"/>
          <p:cNvSpPr/>
          <p:nvPr/>
        </p:nvSpPr>
        <p:spPr>
          <a:xfrm rot="0" flipH="0" flipV="0">
            <a:off x="6101146" y="1986872"/>
            <a:ext cx="102819" cy="164592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5" name="Freeform 11315"/>
          <p:cNvSpPr/>
          <p:nvPr/>
        </p:nvSpPr>
        <p:spPr>
          <a:xfrm rot="0" flipH="0" flipV="0">
            <a:off x="6226318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6" name="Freeform 11316"/>
          <p:cNvSpPr/>
          <p:nvPr/>
        </p:nvSpPr>
        <p:spPr>
          <a:xfrm rot="0" flipH="0" flipV="0">
            <a:off x="6351489" y="198677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7" name="Freeform 11317"/>
          <p:cNvSpPr/>
          <p:nvPr/>
        </p:nvSpPr>
        <p:spPr>
          <a:xfrm rot="0" flipH="0" flipV="0">
            <a:off x="6470970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8" name="Freeform 11318"/>
          <p:cNvSpPr/>
          <p:nvPr/>
        </p:nvSpPr>
        <p:spPr>
          <a:xfrm rot="0" flipH="0" flipV="0">
            <a:off x="6593297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9" name="Freeform 11319"/>
          <p:cNvSpPr/>
          <p:nvPr/>
        </p:nvSpPr>
        <p:spPr>
          <a:xfrm rot="0" flipH="0" flipV="0">
            <a:off x="6715624" y="198687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0" name="Freeform 11320"/>
          <p:cNvSpPr/>
          <p:nvPr/>
        </p:nvSpPr>
        <p:spPr>
          <a:xfrm rot="0" flipH="0" flipV="0">
            <a:off x="6833683" y="19508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1" name="Freeform 11321"/>
          <p:cNvSpPr/>
          <p:nvPr/>
        </p:nvSpPr>
        <p:spPr>
          <a:xfrm rot="0" flipH="0" flipV="0">
            <a:off x="6890579" y="19502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2" name="Freeform 11322"/>
          <p:cNvSpPr/>
          <p:nvPr/>
        </p:nvSpPr>
        <p:spPr>
          <a:xfrm rot="0" flipH="0" flipV="0">
            <a:off x="6947474" y="19502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3" name="Freeform 11323"/>
          <p:cNvSpPr/>
          <p:nvPr/>
        </p:nvSpPr>
        <p:spPr>
          <a:xfrm rot="0" flipH="0" flipV="0">
            <a:off x="6996242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4" name="Freeform 11324"/>
          <p:cNvSpPr/>
          <p:nvPr/>
        </p:nvSpPr>
        <p:spPr>
          <a:xfrm rot="0" flipH="0" flipV="0">
            <a:off x="7118772" y="2073537"/>
            <a:ext cx="25095" cy="53373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5" name="Freeform 11325"/>
          <p:cNvSpPr/>
          <p:nvPr/>
        </p:nvSpPr>
        <p:spPr>
          <a:xfrm rot="0" flipH="0" flipV="0">
            <a:off x="7216918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6" name="Freeform 11326"/>
          <p:cNvSpPr/>
          <p:nvPr/>
        </p:nvSpPr>
        <p:spPr>
          <a:xfrm rot="0" flipH="0" flipV="0">
            <a:off x="7347372" y="19502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7" name="Freeform 11327"/>
          <p:cNvSpPr/>
          <p:nvPr/>
        </p:nvSpPr>
        <p:spPr>
          <a:xfrm rot="0" flipH="0" flipV="0">
            <a:off x="7404268" y="19508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8" name="Freeform 11328"/>
          <p:cNvSpPr/>
          <p:nvPr/>
        </p:nvSpPr>
        <p:spPr>
          <a:xfrm rot="0" flipH="0" flipV="0">
            <a:off x="7493676" y="19868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9" name="Freeform 11329"/>
          <p:cNvSpPr/>
          <p:nvPr/>
        </p:nvSpPr>
        <p:spPr>
          <a:xfrm rot="0" flipH="0" flipV="0">
            <a:off x="7618847" y="19508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0" name="Freeform 11330"/>
          <p:cNvSpPr/>
          <p:nvPr/>
        </p:nvSpPr>
        <p:spPr>
          <a:xfrm rot="0" flipH="0" flipV="0">
            <a:off x="7673508" y="198677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1" name="Freeform 11331"/>
          <p:cNvSpPr/>
          <p:nvPr/>
        </p:nvSpPr>
        <p:spPr>
          <a:xfrm rot="0" flipH="0" flipV="0">
            <a:off x="7792990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2" name="Freeform 11332"/>
          <p:cNvSpPr/>
          <p:nvPr/>
        </p:nvSpPr>
        <p:spPr>
          <a:xfrm rot="0" flipH="0" flipV="0">
            <a:off x="7915316" y="19868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3" name="Freeform 11333"/>
          <p:cNvSpPr/>
          <p:nvPr/>
        </p:nvSpPr>
        <p:spPr>
          <a:xfrm rot="0" flipH="0" flipV="0">
            <a:off x="8040487" y="198677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4" name="Freeform 11334"/>
          <p:cNvSpPr/>
          <p:nvPr/>
        </p:nvSpPr>
        <p:spPr>
          <a:xfrm rot="0" flipH="0" flipV="0">
            <a:off x="5532593" y="2198454"/>
            <a:ext cx="46024" cy="19761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5" name="Freeform 11335"/>
          <p:cNvSpPr/>
          <p:nvPr/>
        </p:nvSpPr>
        <p:spPr>
          <a:xfrm rot="0" flipH="0" flipV="0">
            <a:off x="5601274" y="223452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6" name="Freeform 11336"/>
          <p:cNvSpPr/>
          <p:nvPr/>
        </p:nvSpPr>
        <p:spPr>
          <a:xfrm rot="0" flipH="0" flipV="0">
            <a:off x="5758957" y="223452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7" name="Freeform 11337"/>
          <p:cNvSpPr/>
          <p:nvPr/>
        </p:nvSpPr>
        <p:spPr>
          <a:xfrm rot="0" flipH="0" flipV="0">
            <a:off x="5881894" y="223442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8" name="Freeform 11338"/>
          <p:cNvSpPr/>
          <p:nvPr/>
        </p:nvSpPr>
        <p:spPr>
          <a:xfrm rot="0" flipH="0" flipV="0">
            <a:off x="5996905" y="2207090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9" name="Freeform 11339"/>
          <p:cNvSpPr/>
          <p:nvPr/>
        </p:nvSpPr>
        <p:spPr>
          <a:xfrm rot="0" flipH="0" flipV="0">
            <a:off x="6099114" y="219845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0" name="Freeform 11340"/>
          <p:cNvSpPr/>
          <p:nvPr/>
        </p:nvSpPr>
        <p:spPr>
          <a:xfrm rot="0" flipH="0" flipV="0">
            <a:off x="6147883" y="223452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1" name="Freeform 11341"/>
          <p:cNvSpPr/>
          <p:nvPr/>
        </p:nvSpPr>
        <p:spPr>
          <a:xfrm rot="0" flipH="0" flipV="0">
            <a:off x="6273054" y="219845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2" name="Freeform 11342"/>
          <p:cNvSpPr/>
          <p:nvPr/>
        </p:nvSpPr>
        <p:spPr>
          <a:xfrm rot="0" flipH="0" flipV="0">
            <a:off x="6327714" y="223442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3" name="Freeform 11343"/>
          <p:cNvSpPr/>
          <p:nvPr/>
        </p:nvSpPr>
        <p:spPr>
          <a:xfrm rot="0" flipH="0" flipV="0">
            <a:off x="6447196" y="223452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4" name="Freeform 11344"/>
          <p:cNvSpPr/>
          <p:nvPr/>
        </p:nvSpPr>
        <p:spPr>
          <a:xfrm rot="0" flipH="0" flipV="0">
            <a:off x="6569522" y="223452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5" name="Freeform 11345"/>
          <p:cNvSpPr/>
          <p:nvPr/>
        </p:nvSpPr>
        <p:spPr>
          <a:xfrm rot="0" flipH="0" flipV="0">
            <a:off x="6694694" y="223442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6" name="Freeform 11346"/>
          <p:cNvSpPr/>
          <p:nvPr/>
        </p:nvSpPr>
        <p:spPr>
          <a:xfrm rot="0" flipH="0" flipV="0">
            <a:off x="5542753" y="24821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7" name="Freeform 11347"/>
          <p:cNvSpPr/>
          <p:nvPr/>
        </p:nvSpPr>
        <p:spPr>
          <a:xfrm rot="0" flipH="0" flipV="0">
            <a:off x="5667924" y="2482172"/>
            <a:ext cx="103022" cy="161544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8" name="Freeform 11348"/>
          <p:cNvSpPr/>
          <p:nvPr/>
        </p:nvSpPr>
        <p:spPr>
          <a:xfrm rot="0" flipH="0" flipV="0">
            <a:off x="5787203" y="244590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9" name="Freeform 11349"/>
          <p:cNvSpPr/>
          <p:nvPr/>
        </p:nvSpPr>
        <p:spPr>
          <a:xfrm rot="0" flipH="0" flipV="0">
            <a:off x="5904246" y="248217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0" name="Freeform 11350"/>
          <p:cNvSpPr/>
          <p:nvPr/>
        </p:nvSpPr>
        <p:spPr>
          <a:xfrm rot="0" flipH="0" flipV="0">
            <a:off x="6004525" y="2485220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1" name="Freeform 11351"/>
          <p:cNvSpPr/>
          <p:nvPr/>
        </p:nvSpPr>
        <p:spPr>
          <a:xfrm rot="0" flipH="0" flipV="0">
            <a:off x="6129798" y="2482477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2" name="Freeform 11352"/>
          <p:cNvSpPr/>
          <p:nvPr/>
        </p:nvSpPr>
        <p:spPr>
          <a:xfrm rot="0" flipH="0" flipV="0">
            <a:off x="6312475" y="2482477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3" name="Freeform 11353"/>
          <p:cNvSpPr/>
          <p:nvPr/>
        </p:nvSpPr>
        <p:spPr>
          <a:xfrm rot="0" flipH="0" flipV="0">
            <a:off x="6487633" y="24821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4" name="Freeform 11354"/>
          <p:cNvSpPr/>
          <p:nvPr/>
        </p:nvSpPr>
        <p:spPr>
          <a:xfrm rot="0" flipH="0" flipV="0">
            <a:off x="6603863" y="2454740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5" name="Freeform 11355"/>
          <p:cNvSpPr/>
          <p:nvPr/>
        </p:nvSpPr>
        <p:spPr>
          <a:xfrm rot="0" flipH="0" flipV="0">
            <a:off x="6704041" y="2484525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6" name="Freeform 11356"/>
          <p:cNvSpPr/>
          <p:nvPr/>
        </p:nvSpPr>
        <p:spPr>
          <a:xfrm rot="0" flipH="0" flipV="0">
            <a:off x="6787150" y="24461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7" name="Freeform 11357"/>
          <p:cNvSpPr/>
          <p:nvPr/>
        </p:nvSpPr>
        <p:spPr>
          <a:xfrm rot="0" flipH="0" flipV="0">
            <a:off x="6835918" y="24821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8" name="Freeform 11358"/>
          <p:cNvSpPr/>
          <p:nvPr/>
        </p:nvSpPr>
        <p:spPr>
          <a:xfrm rot="0" flipH="0" flipV="0">
            <a:off x="6961089" y="24455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9" name="Freeform 11359"/>
          <p:cNvSpPr/>
          <p:nvPr/>
        </p:nvSpPr>
        <p:spPr>
          <a:xfrm rot="0" flipH="0" flipV="0">
            <a:off x="7017985" y="24455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0" name="Freeform 11360"/>
          <p:cNvSpPr/>
          <p:nvPr/>
        </p:nvSpPr>
        <p:spPr>
          <a:xfrm rot="0" flipH="0" flipV="0">
            <a:off x="7066752" y="24821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1" name="Freeform 11361"/>
          <p:cNvSpPr/>
          <p:nvPr/>
        </p:nvSpPr>
        <p:spPr>
          <a:xfrm rot="0" flipH="0" flipV="0">
            <a:off x="7189282" y="2568837"/>
            <a:ext cx="25095" cy="53373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2" name="Freeform 11362"/>
          <p:cNvSpPr/>
          <p:nvPr/>
        </p:nvSpPr>
        <p:spPr>
          <a:xfrm rot="0" flipH="0" flipV="0">
            <a:off x="7287428" y="24821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3" name="Freeform 11363"/>
          <p:cNvSpPr/>
          <p:nvPr/>
        </p:nvSpPr>
        <p:spPr>
          <a:xfrm rot="0" flipH="0" flipV="0">
            <a:off x="7417883" y="24461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4" name="Freeform 11364"/>
          <p:cNvSpPr/>
          <p:nvPr/>
        </p:nvSpPr>
        <p:spPr>
          <a:xfrm rot="0" flipH="0" flipV="0">
            <a:off x="7507291" y="2482172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5" name="Freeform 11365"/>
          <p:cNvSpPr/>
          <p:nvPr/>
        </p:nvSpPr>
        <p:spPr>
          <a:xfrm rot="0" flipH="0" flipV="0">
            <a:off x="7640996" y="24455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6" name="Freeform 11366"/>
          <p:cNvSpPr/>
          <p:nvPr/>
        </p:nvSpPr>
        <p:spPr>
          <a:xfrm rot="0" flipH="0" flipV="0">
            <a:off x="7689764" y="248217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7" name="Freeform 11367"/>
          <p:cNvSpPr/>
          <p:nvPr/>
        </p:nvSpPr>
        <p:spPr>
          <a:xfrm rot="0" flipH="0" flipV="0">
            <a:off x="5548646" y="2730127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8" name="Freeform 11368"/>
          <p:cNvSpPr/>
          <p:nvPr/>
        </p:nvSpPr>
        <p:spPr>
          <a:xfrm rot="0" flipH="0" flipV="0">
            <a:off x="5733558" y="269375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9" name="Freeform 11369"/>
          <p:cNvSpPr/>
          <p:nvPr/>
        </p:nvSpPr>
        <p:spPr>
          <a:xfrm rot="0" flipH="0" flipV="0">
            <a:off x="5776230" y="2702390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0" name="Freeform 11370"/>
          <p:cNvSpPr/>
          <p:nvPr/>
        </p:nvSpPr>
        <p:spPr>
          <a:xfrm rot="0" flipH="0" flipV="0">
            <a:off x="5870311" y="269355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1" name="Freeform 11371"/>
          <p:cNvSpPr/>
          <p:nvPr/>
        </p:nvSpPr>
        <p:spPr>
          <a:xfrm rot="0" flipH="0" flipV="0">
            <a:off x="5987354" y="269355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2" name="Freeform 11372"/>
          <p:cNvSpPr/>
          <p:nvPr/>
        </p:nvSpPr>
        <p:spPr>
          <a:xfrm rot="0" flipH="0" flipV="0">
            <a:off x="6110290" y="272972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3" name="Freeform 11373"/>
          <p:cNvSpPr/>
          <p:nvPr/>
        </p:nvSpPr>
        <p:spPr>
          <a:xfrm rot="0" flipH="0" flipV="0">
            <a:off x="6272038" y="272982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4" name="Freeform 11374"/>
          <p:cNvSpPr/>
          <p:nvPr/>
        </p:nvSpPr>
        <p:spPr>
          <a:xfrm rot="0" flipH="0" flipV="0">
            <a:off x="6381969" y="2729822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5" name="Freeform 11375"/>
          <p:cNvSpPr/>
          <p:nvPr/>
        </p:nvSpPr>
        <p:spPr>
          <a:xfrm rot="0" flipH="0" flipV="0">
            <a:off x="6512423" y="269324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6" name="Freeform 11376"/>
          <p:cNvSpPr/>
          <p:nvPr/>
        </p:nvSpPr>
        <p:spPr>
          <a:xfrm rot="0" flipH="0" flipV="0">
            <a:off x="6557127" y="2732870"/>
            <a:ext cx="104241" cy="109728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7" name="Freeform 11377"/>
          <p:cNvSpPr/>
          <p:nvPr/>
        </p:nvSpPr>
        <p:spPr>
          <a:xfrm rot="0" flipH="0" flipV="0">
            <a:off x="6667668" y="269355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8" name="Freeform 11378"/>
          <p:cNvSpPr/>
          <p:nvPr/>
        </p:nvSpPr>
        <p:spPr>
          <a:xfrm rot="0" flipH="0" flipV="0">
            <a:off x="6784712" y="269355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9" name="Freeform 11379"/>
          <p:cNvSpPr/>
          <p:nvPr/>
        </p:nvSpPr>
        <p:spPr>
          <a:xfrm rot="0" flipH="0" flipV="0">
            <a:off x="6942394" y="272982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0" name="Freeform 11380"/>
          <p:cNvSpPr/>
          <p:nvPr/>
        </p:nvSpPr>
        <p:spPr>
          <a:xfrm rot="0" flipH="0" flipV="0">
            <a:off x="7042674" y="2732870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1" name="Freeform 11381"/>
          <p:cNvSpPr/>
          <p:nvPr/>
        </p:nvSpPr>
        <p:spPr>
          <a:xfrm rot="0" flipH="0" flipV="0">
            <a:off x="7156262" y="2732870"/>
            <a:ext cx="110439" cy="158496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2" name="Freeform 11382"/>
          <p:cNvSpPr/>
          <p:nvPr/>
        </p:nvSpPr>
        <p:spPr>
          <a:xfrm rot="0" flipH="0" flipV="0">
            <a:off x="7277471" y="2702390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3" name="Freeform 11383"/>
          <p:cNvSpPr/>
          <p:nvPr/>
        </p:nvSpPr>
        <p:spPr>
          <a:xfrm rot="0" flipH="0" flipV="0">
            <a:off x="7371552" y="2693551"/>
            <a:ext cx="96723" cy="152095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4" name="Freeform 11384"/>
          <p:cNvSpPr/>
          <p:nvPr/>
        </p:nvSpPr>
        <p:spPr>
          <a:xfrm rot="0" flipH="0" flipV="0">
            <a:off x="5542753" y="297747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5" name="Freeform 11385"/>
          <p:cNvSpPr/>
          <p:nvPr/>
        </p:nvSpPr>
        <p:spPr>
          <a:xfrm rot="0" flipH="0" flipV="0">
            <a:off x="5646588" y="2950040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6" name="Freeform 11386"/>
          <p:cNvSpPr/>
          <p:nvPr/>
        </p:nvSpPr>
        <p:spPr>
          <a:xfrm rot="0" flipH="0" flipV="0">
            <a:off x="5740670" y="29774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7" name="Freeform 11387"/>
          <p:cNvSpPr/>
          <p:nvPr/>
        </p:nvSpPr>
        <p:spPr>
          <a:xfrm rot="0" flipH="0" flipV="0">
            <a:off x="5863606" y="2977370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8" name="Freeform 11388"/>
          <p:cNvSpPr/>
          <p:nvPr/>
        </p:nvSpPr>
        <p:spPr>
          <a:xfrm rot="0" flipH="0" flipV="0">
            <a:off x="5983087" y="2943944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9" name="Freeform 11389"/>
          <p:cNvSpPr/>
          <p:nvPr/>
        </p:nvSpPr>
        <p:spPr>
          <a:xfrm rot="0" flipH="0" flipV="0">
            <a:off x="6108462" y="29774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0" name="Freeform 11390"/>
          <p:cNvSpPr/>
          <p:nvPr/>
        </p:nvSpPr>
        <p:spPr>
          <a:xfrm rot="0" flipH="0" flipV="0">
            <a:off x="6231601" y="2979825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1" name="Freeform 11391"/>
          <p:cNvSpPr/>
          <p:nvPr/>
        </p:nvSpPr>
        <p:spPr>
          <a:xfrm rot="0" flipH="0" flipV="0">
            <a:off x="6304753" y="2943944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2" name="Freeform 11392"/>
          <p:cNvSpPr/>
          <p:nvPr/>
        </p:nvSpPr>
        <p:spPr>
          <a:xfrm rot="0" flipH="0" flipV="0">
            <a:off x="6438255" y="29414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3" name="Freeform 11393"/>
          <p:cNvSpPr/>
          <p:nvPr/>
        </p:nvSpPr>
        <p:spPr>
          <a:xfrm rot="0" flipH="0" flipV="0">
            <a:off x="6492916" y="2977777"/>
            <a:ext cx="156464" cy="112471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4" name="Freeform 11394"/>
          <p:cNvSpPr/>
          <p:nvPr/>
        </p:nvSpPr>
        <p:spPr>
          <a:xfrm rot="0" flipH="0" flipV="0">
            <a:off x="6669700" y="29774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5" name="Freeform 11395"/>
          <p:cNvSpPr/>
          <p:nvPr/>
        </p:nvSpPr>
        <p:spPr>
          <a:xfrm rot="0" flipH="0" flipV="0">
            <a:off x="6794871" y="29408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6" name="Freeform 11396"/>
          <p:cNvSpPr/>
          <p:nvPr/>
        </p:nvSpPr>
        <p:spPr>
          <a:xfrm rot="0" flipH="0" flipV="0">
            <a:off x="6851767" y="2940896"/>
            <a:ext cx="24485" cy="14935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7" name="Freeform 11397"/>
          <p:cNvSpPr/>
          <p:nvPr/>
        </p:nvSpPr>
        <p:spPr>
          <a:xfrm rot="0" flipH="0" flipV="0">
            <a:off x="6908663" y="2941404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8" name="Freeform 11398"/>
          <p:cNvSpPr/>
          <p:nvPr/>
        </p:nvSpPr>
        <p:spPr>
          <a:xfrm rot="0" flipH="0" flipV="0">
            <a:off x="6957431" y="297747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9" name="Freeform 11399"/>
          <p:cNvSpPr/>
          <p:nvPr/>
        </p:nvSpPr>
        <p:spPr>
          <a:xfrm rot="0" flipH="0" flipV="0">
            <a:off x="7067363" y="2977472"/>
            <a:ext cx="93776" cy="115824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0" name="Freeform 11400"/>
          <p:cNvSpPr/>
          <p:nvPr/>
        </p:nvSpPr>
        <p:spPr>
          <a:xfrm rot="0" flipH="0" flipV="0">
            <a:off x="7177294" y="2977472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1" name="Freeform 11401"/>
          <p:cNvSpPr/>
          <p:nvPr/>
        </p:nvSpPr>
        <p:spPr>
          <a:xfrm rot="0" flipH="0" flipV="0">
            <a:off x="7302465" y="3065153"/>
            <a:ext cx="111760" cy="25095"/>
          </a:xfrm>
          <a:custGeom>
            <a:pathLst>
              <a:path w="698500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016000" y="1568450"/>
                </a:moveTo>
                <a:moveTo>
                  <a:pt x="2711450" y="1568450"/>
                </a:moveTo>
                <a:lnTo>
                  <a:pt x="2711450" y="0"/>
                </a:lnTo>
                <a:lnTo>
                  <a:pt x="4279900" y="0"/>
                </a:lnTo>
                <a:lnTo>
                  <a:pt x="4279900" y="1568450"/>
                </a:lnTo>
                <a:close/>
                <a:moveTo>
                  <a:pt x="-1016000" y="1568450"/>
                </a:moveTo>
                <a:moveTo>
                  <a:pt x="5416550" y="1568450"/>
                </a:moveTo>
                <a:lnTo>
                  <a:pt x="5416550" y="0"/>
                </a:lnTo>
                <a:lnTo>
                  <a:pt x="6985000" y="0"/>
                </a:lnTo>
                <a:lnTo>
                  <a:pt x="6985000" y="1568450"/>
                </a:lnTo>
                <a:close/>
                <a:moveTo>
                  <a:pt x="-1016000" y="156845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1402" name="Freeform 1140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03" name="Picture 11403"/>
          <p:cNvPicPr>
            <a:picLocks noChangeAspect="0" noChangeArrowheads="1"/>
          </p:cNvPicPr>
          <p:nvPr/>
        </p:nvPicPr>
        <p:blipFill>
          <a:blip r:embed="rId114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1404" name="Freeform 11404"/>
          <p:cNvSpPr/>
          <p:nvPr/>
        </p:nvSpPr>
        <p:spPr>
          <a:xfrm rot="0" flipH="0" flipV="1">
            <a:off x="2879573" y="1320813"/>
            <a:ext cx="1788200" cy="1419226"/>
          </a:xfrm>
          <a:custGeom>
            <a:pathLst>
              <a:path w="908405997" h="720966995">
                <a:moveTo>
                  <a:pt x="0" y="720966995"/>
                </a:moveTo>
                <a:lnTo>
                  <a:pt x="908405997" y="720966995"/>
                </a:lnTo>
                <a:lnTo>
                  <a:pt x="908405997" y="0"/>
                </a:lnTo>
                <a:lnTo>
                  <a:pt x="0" y="0"/>
                </a:lnTo>
                <a:close/>
                <a:moveTo>
                  <a:pt x="-791850854" y="139193964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05" name="Picture 11405"/>
          <p:cNvPicPr>
            <a:picLocks noChangeAspect="0" noChangeArrowheads="1"/>
          </p:cNvPicPr>
          <p:nvPr/>
        </p:nvPicPr>
        <p:blipFill>
          <a:blip r:embed="rId114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9573" y="1320813"/>
            <a:ext cx="1788201" cy="1419226"/>
          </a:xfrm>
          <a:prstGeom prst="rect">
            <a:avLst/>
          </a:prstGeom>
          <a:noFill/>
          <a:extLst/>
        </p:spPr>
      </p:pic>
      <p:sp>
        <p:nvSpPr>
          <p:cNvPr id="11406" name="Freeform 11406"/>
          <p:cNvSpPr/>
          <p:nvPr/>
        </p:nvSpPr>
        <p:spPr>
          <a:xfrm rot="0" flipH="0" flipV="1">
            <a:off x="2879574" y="1320800"/>
            <a:ext cx="1788299" cy="1419299"/>
          </a:xfrm>
          <a:custGeom>
            <a:pathLst>
              <a:path w="908456400" h="721004400">
                <a:moveTo>
                  <a:pt x="0" y="721004400"/>
                </a:moveTo>
                <a:lnTo>
                  <a:pt x="908456400" y="721004400"/>
                </a:lnTo>
                <a:lnTo>
                  <a:pt x="908456400" y="0"/>
                </a:lnTo>
                <a:lnTo>
                  <a:pt x="0" y="0"/>
                </a:lnTo>
                <a:close/>
                <a:moveTo>
                  <a:pt x="-791857700" y="13919708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7" name="Freeform 11407"/>
          <p:cNvSpPr/>
          <p:nvPr/>
        </p:nvSpPr>
        <p:spPr>
          <a:xfrm rot="0" flipH="0" flipV="1">
            <a:off x="2879574" y="1320800"/>
            <a:ext cx="1788299" cy="1419299"/>
          </a:xfrm>
          <a:custGeom>
            <a:pathLst>
              <a:path w="908456400" h="721004400">
                <a:moveTo>
                  <a:pt x="0" y="721004400"/>
                </a:moveTo>
                <a:lnTo>
                  <a:pt x="908456400" y="721004400"/>
                </a:lnTo>
                <a:lnTo>
                  <a:pt x="908456400" y="0"/>
                </a:lnTo>
                <a:lnTo>
                  <a:pt x="0" y="0"/>
                </a:lnTo>
                <a:close/>
                <a:moveTo>
                  <a:pt x="-791857700" y="13919708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8" name="Freeform 11408"/>
          <p:cNvSpPr/>
          <p:nvPr/>
        </p:nvSpPr>
        <p:spPr>
          <a:xfrm rot="0" flipH="0" flipV="1">
            <a:off x="98024" y="1261900"/>
            <a:ext cx="2835299" cy="502499"/>
          </a:xfrm>
          <a:custGeom>
            <a:pathLst>
              <a:path w="1440332400" h="255270000">
                <a:moveTo>
                  <a:pt x="0" y="255270000"/>
                </a:moveTo>
                <a:lnTo>
                  <a:pt x="1440332400" y="255270000"/>
                </a:lnTo>
                <a:lnTo>
                  <a:pt x="1440332400" y="0"/>
                </a:lnTo>
                <a:lnTo>
                  <a:pt x="0" y="0"/>
                </a:lnTo>
                <a:close/>
                <a:moveTo>
                  <a:pt x="591248500" y="89631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9" name="Freeform 11409"/>
          <p:cNvSpPr/>
          <p:nvPr/>
        </p:nvSpPr>
        <p:spPr>
          <a:xfrm rot="0" flipH="0" flipV="1">
            <a:off x="339824" y="275150"/>
            <a:ext cx="5317499" cy="768899"/>
          </a:xfrm>
          <a:custGeom>
            <a:pathLst>
              <a:path w="5317499" h="768899">
                <a:moveTo>
                  <a:pt x="0" y="768899"/>
                </a:moveTo>
                <a:lnTo>
                  <a:pt x="5317499" y="768899"/>
                </a:lnTo>
                <a:lnTo>
                  <a:pt x="5317499" y="0"/>
                </a:lnTo>
                <a:lnTo>
                  <a:pt x="0" y="0"/>
                </a:lnTo>
                <a:close/>
                <a:moveTo>
                  <a:pt x="-64674" y="10440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0" name="Freeform 11410"/>
          <p:cNvSpPr/>
          <p:nvPr/>
        </p:nvSpPr>
        <p:spPr>
          <a:xfrm rot="0" flipH="0" flipV="1">
            <a:off x="98024" y="1661450"/>
            <a:ext cx="2714399" cy="2942699"/>
          </a:xfrm>
          <a:custGeom>
            <a:pathLst>
              <a:path w="1378915200" h="1494891600">
                <a:moveTo>
                  <a:pt x="0" y="1494891600"/>
                </a:moveTo>
                <a:lnTo>
                  <a:pt x="1378915200" y="14948916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794219900" y="2338908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11" name="Picture 11411"/>
          <p:cNvPicPr>
            <a:picLocks noChangeAspect="0" noChangeArrowheads="1"/>
          </p:cNvPicPr>
          <p:nvPr/>
        </p:nvPicPr>
        <p:blipFill>
          <a:blip r:embed="rId114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020299" y="1031351"/>
            <a:ext cx="3123700" cy="527899"/>
          </a:xfrm>
          <a:prstGeom prst="rect">
            <a:avLst/>
          </a:prstGeom>
          <a:noFill/>
          <a:extLst/>
        </p:spPr>
      </p:pic>
      <p:sp>
        <p:nvSpPr>
          <p:cNvPr id="11412" name="Freeform 11412"/>
          <p:cNvSpPr/>
          <p:nvPr/>
        </p:nvSpPr>
        <p:spPr>
          <a:xfrm rot="0" flipH="0" flipV="1">
            <a:off x="6032999" y="1443600"/>
            <a:ext cx="2714399" cy="1604399"/>
          </a:xfrm>
          <a:custGeom>
            <a:pathLst>
              <a:path w="1378915200" h="815035200">
                <a:moveTo>
                  <a:pt x="0" y="815035200"/>
                </a:moveTo>
                <a:lnTo>
                  <a:pt x="1378915200" y="8150352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-2331415200" y="1548384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3" name="Freeform 11413"/>
          <p:cNvSpPr/>
          <p:nvPr/>
        </p:nvSpPr>
        <p:spPr>
          <a:xfrm rot="0" flipH="0" flipV="1">
            <a:off x="4099687" y="3016800"/>
            <a:ext cx="1557637" cy="1104496"/>
          </a:xfrm>
          <a:custGeom>
            <a:pathLst>
              <a:path w="791279850" h="561084015">
                <a:moveTo>
                  <a:pt x="0" y="561084015"/>
                </a:moveTo>
                <a:lnTo>
                  <a:pt x="791279850" y="561084015"/>
                </a:lnTo>
                <a:lnTo>
                  <a:pt x="791279850" y="0"/>
                </a:lnTo>
                <a:lnTo>
                  <a:pt x="0" y="0"/>
                </a:lnTo>
                <a:close/>
                <a:moveTo>
                  <a:pt x="-550106850" y="20936184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14" name="Picture 11414"/>
          <p:cNvPicPr>
            <a:picLocks noChangeAspect="0" noChangeArrowheads="1"/>
          </p:cNvPicPr>
          <p:nvPr/>
        </p:nvPicPr>
        <p:blipFill>
          <a:blip r:embed="rId114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99687" y="3016801"/>
            <a:ext cx="1557637" cy="1104496"/>
          </a:xfrm>
          <a:prstGeom prst="rect">
            <a:avLst/>
          </a:prstGeom>
          <a:noFill/>
          <a:extLst/>
        </p:spPr>
      </p:pic>
      <p:sp>
        <p:nvSpPr>
          <p:cNvPr id="11415" name="Freeform 11415"/>
          <p:cNvSpPr/>
          <p:nvPr/>
        </p:nvSpPr>
        <p:spPr>
          <a:xfrm rot="0" flipH="0" flipV="1">
            <a:off x="2980949" y="4372875"/>
            <a:ext cx="1003499" cy="179099"/>
          </a:xfrm>
          <a:custGeom>
            <a:pathLst>
              <a:path w="509778000" h="90982800">
                <a:moveTo>
                  <a:pt x="0" y="90982800"/>
                </a:moveTo>
                <a:lnTo>
                  <a:pt x="5097780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6" name="Freeform 11416"/>
          <p:cNvSpPr/>
          <p:nvPr/>
        </p:nvSpPr>
        <p:spPr>
          <a:xfrm rot="0" flipH="0" flipV="1">
            <a:off x="2980949" y="4372875"/>
            <a:ext cx="947239" cy="169058"/>
          </a:xfrm>
          <a:custGeom>
            <a:pathLst>
              <a:path w="481197443" h="85881964">
                <a:moveTo>
                  <a:pt x="0" y="85881964"/>
                </a:moveTo>
                <a:lnTo>
                  <a:pt x="481197443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7" name="Freeform 11417"/>
          <p:cNvSpPr/>
          <p:nvPr/>
        </p:nvSpPr>
        <p:spPr>
          <a:xfrm rot="0" flipH="0" flipV="1">
            <a:off x="3925424" y="4526446"/>
            <a:ext cx="45317" cy="30976"/>
          </a:xfrm>
          <a:custGeom>
            <a:pathLst>
              <a:path w="23021330" h="15735895">
                <a:moveTo>
                  <a:pt x="0" y="0"/>
                </a:moveTo>
                <a:lnTo>
                  <a:pt x="23021330" y="4009827"/>
                </a:lnTo>
                <a:lnTo>
                  <a:pt x="2808486" y="15735895"/>
                </a:lnTo>
                <a:close/>
                <a:moveTo>
                  <a:pt x="321054611" y="2315170312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8" name="Freeform 11418"/>
          <p:cNvSpPr/>
          <p:nvPr/>
        </p:nvSpPr>
        <p:spPr>
          <a:xfrm rot="0" flipH="0" flipV="1">
            <a:off x="6947599" y="4110025"/>
            <a:ext cx="11999" cy="209099"/>
          </a:xfrm>
          <a:custGeom>
            <a:pathLst>
              <a:path w="6096000" h="106222800">
                <a:moveTo>
                  <a:pt x="0" y="106222800"/>
                </a:moveTo>
                <a:lnTo>
                  <a:pt x="60960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9" name="Freeform 11419"/>
          <p:cNvSpPr/>
          <p:nvPr/>
        </p:nvSpPr>
        <p:spPr>
          <a:xfrm rot="0" flipH="0" flipV="1">
            <a:off x="6947599" y="4110025"/>
            <a:ext cx="8725" cy="152043"/>
          </a:xfrm>
          <a:custGeom>
            <a:pathLst>
              <a:path w="4432696" h="77238225">
                <a:moveTo>
                  <a:pt x="0" y="77238225"/>
                </a:moveTo>
                <a:lnTo>
                  <a:pt x="4432696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0" name="Freeform 11420"/>
          <p:cNvSpPr/>
          <p:nvPr/>
        </p:nvSpPr>
        <p:spPr>
          <a:xfrm rot="0" flipH="0" flipV="1">
            <a:off x="6940618" y="4261168"/>
            <a:ext cx="31414" cy="44055"/>
          </a:xfrm>
          <a:custGeom>
            <a:pathLst>
              <a:path w="15958343" h="22380377">
                <a:moveTo>
                  <a:pt x="0" y="21464588"/>
                </a:moveTo>
                <a:lnTo>
                  <a:pt x="9237265" y="0"/>
                </a:lnTo>
                <a:lnTo>
                  <a:pt x="15958343" y="22380377"/>
                </a:lnTo>
                <a:close/>
                <a:moveTo>
                  <a:pt x="-1360245407" y="2187053506"/>
                </a:moveTo>
              </a:path>
            </a:pathLst>
          </a:custGeom>
          <a:solidFill>
            <a:srgbClr val="191919">
              <a:alpha val="100000"/>
            </a:srgbClr>
          </a:solidFill>
          <a:ln w="9524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21" name="Picture 11421"/>
          <p:cNvPicPr>
            <a:picLocks noChangeAspect="0" noChangeArrowheads="1"/>
          </p:cNvPicPr>
          <p:nvPr/>
        </p:nvPicPr>
        <p:blipFill>
          <a:blip r:embed="rId114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71749" y="4294450"/>
            <a:ext cx="5049500" cy="849050"/>
          </a:xfrm>
          <a:prstGeom prst="rect">
            <a:avLst/>
          </a:prstGeom>
          <a:noFill/>
          <a:extLst/>
        </p:spPr>
      </p:pic>
      <p:sp>
        <p:nvSpPr>
          <p:cNvPr id="11422" name="Freeform 11422"/>
          <p:cNvSpPr/>
          <p:nvPr/>
        </p:nvSpPr>
        <p:spPr>
          <a:xfrm rot="0" flipH="0" flipV="1">
            <a:off x="7436074" y="308550"/>
            <a:ext cx="1351049" cy="822899"/>
          </a:xfrm>
          <a:custGeom>
            <a:pathLst>
              <a:path w="686333400" h="418033200">
                <a:moveTo>
                  <a:pt x="0" y="418033200"/>
                </a:moveTo>
                <a:lnTo>
                  <a:pt x="686333400" y="418033200"/>
                </a:lnTo>
                <a:lnTo>
                  <a:pt x="686333400" y="0"/>
                </a:lnTo>
                <a:lnTo>
                  <a:pt x="0" y="0"/>
                </a:lnTo>
                <a:close/>
                <a:moveTo>
                  <a:pt x="-3620782700" y="574776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23" name="Picture 11423"/>
          <p:cNvPicPr>
            <a:picLocks noChangeAspect="0" noChangeArrowheads="1"/>
          </p:cNvPicPr>
          <p:nvPr/>
        </p:nvPicPr>
        <p:blipFill>
          <a:blip r:embed="rId114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36075" y="308550"/>
            <a:ext cx="1351050" cy="822900"/>
          </a:xfrm>
          <a:prstGeom prst="rect">
            <a:avLst/>
          </a:prstGeom>
          <a:noFill/>
          <a:extLst/>
        </p:spPr>
      </p:pic>
      <p:sp>
        <p:nvSpPr>
          <p:cNvPr id="11424" name="Rectangle 11424"/>
          <p:cNvSpPr/>
          <p:nvPr/>
        </p:nvSpPr>
        <p:spPr>
          <a:xfrm rot="0" flipH="0" flipV="0">
            <a:off x="183750" y="1260940"/>
            <a:ext cx="1838172" cy="374721"/>
          </a:xfrm>
          <a:prstGeom prst="rect">
            <a:avLst/>
          </a:prstGeom>
        </p:spPr>
      </p:sp>
      <p:sp>
        <p:nvSpPr>
          <p:cNvPr id="11425" name="Freeform 11425"/>
          <p:cNvSpPr/>
          <p:nvPr/>
        </p:nvSpPr>
        <p:spPr>
          <a:xfrm rot="0" flipH="0" flipV="0">
            <a:off x="192551" y="1399213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6" name="Freeform 11426"/>
          <p:cNvSpPr/>
          <p:nvPr/>
        </p:nvSpPr>
        <p:spPr>
          <a:xfrm rot="0" flipH="0" flipV="0">
            <a:off x="347656" y="1443638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7" name="Freeform 11427"/>
          <p:cNvSpPr/>
          <p:nvPr/>
        </p:nvSpPr>
        <p:spPr>
          <a:xfrm rot="0" flipH="0" flipV="0">
            <a:off x="492588" y="1440209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8" name="Freeform 11428"/>
          <p:cNvSpPr/>
          <p:nvPr/>
        </p:nvSpPr>
        <p:spPr>
          <a:xfrm rot="0" flipH="0" flipV="0">
            <a:off x="626776" y="144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9" name="Freeform 11429"/>
          <p:cNvSpPr/>
          <p:nvPr/>
        </p:nvSpPr>
        <p:spPr>
          <a:xfrm rot="0" flipH="0" flipV="0">
            <a:off x="771252" y="144285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0" name="Freeform 11430"/>
          <p:cNvSpPr/>
          <p:nvPr/>
        </p:nvSpPr>
        <p:spPr>
          <a:xfrm rot="0" flipH="0" flipV="0">
            <a:off x="851262" y="144020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1" name="Freeform 11431"/>
          <p:cNvSpPr/>
          <p:nvPr/>
        </p:nvSpPr>
        <p:spPr>
          <a:xfrm rot="0" flipH="0" flipV="0">
            <a:off x="964076" y="1443638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2" name="Freeform 11432"/>
          <p:cNvSpPr/>
          <p:nvPr/>
        </p:nvSpPr>
        <p:spPr>
          <a:xfrm rot="0" flipH="0" flipV="0">
            <a:off x="1105008" y="144055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3" name="Freeform 11433"/>
          <p:cNvSpPr/>
          <p:nvPr/>
        </p:nvSpPr>
        <p:spPr>
          <a:xfrm rot="0" flipH="0" flipV="0">
            <a:off x="1310519" y="1440551"/>
            <a:ext cx="176021" cy="126530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4" name="Freeform 11434"/>
          <p:cNvSpPr/>
          <p:nvPr/>
        </p:nvSpPr>
        <p:spPr>
          <a:xfrm rot="0" flipH="0" flipV="0">
            <a:off x="1507572" y="144020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5" name="Freeform 11435"/>
          <p:cNvSpPr/>
          <p:nvPr/>
        </p:nvSpPr>
        <p:spPr>
          <a:xfrm rot="0" flipH="0" flipV="0">
            <a:off x="1638331" y="140934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6" name="Freeform 11436"/>
          <p:cNvSpPr/>
          <p:nvPr/>
        </p:nvSpPr>
        <p:spPr>
          <a:xfrm rot="0" flipH="0" flipV="0">
            <a:off x="1751031" y="144285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7" name="Freeform 11437"/>
          <p:cNvSpPr/>
          <p:nvPr/>
        </p:nvSpPr>
        <p:spPr>
          <a:xfrm rot="0" flipH="0" flipV="0">
            <a:off x="1844529" y="139963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8" name="Freeform 11438"/>
          <p:cNvSpPr/>
          <p:nvPr/>
        </p:nvSpPr>
        <p:spPr>
          <a:xfrm rot="0" flipH="0" flipV="0">
            <a:off x="1899392" y="144020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9" name="Rectangle 11439"/>
          <p:cNvSpPr/>
          <p:nvPr/>
        </p:nvSpPr>
        <p:spPr>
          <a:xfrm rot="0" flipH="0" flipV="0">
            <a:off x="425550" y="218164"/>
            <a:ext cx="4720615" cy="770259"/>
          </a:xfrm>
          <a:prstGeom prst="rect">
            <a:avLst/>
          </a:prstGeom>
        </p:spPr>
      </p:sp>
      <p:sp>
        <p:nvSpPr>
          <p:cNvPr id="11440" name="Freeform 11440"/>
          <p:cNvSpPr/>
          <p:nvPr/>
        </p:nvSpPr>
        <p:spPr>
          <a:xfrm rot="0" flipH="0" flipV="0">
            <a:off x="427899" y="509126"/>
            <a:ext cx="296271" cy="338328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1" name="Freeform 11441"/>
          <p:cNvSpPr/>
          <p:nvPr/>
        </p:nvSpPr>
        <p:spPr>
          <a:xfrm rot="0" flipH="0" flipV="0">
            <a:off x="723936" y="5866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2" name="Freeform 11442"/>
          <p:cNvSpPr/>
          <p:nvPr/>
        </p:nvSpPr>
        <p:spPr>
          <a:xfrm rot="0" flipH="0" flipV="0">
            <a:off x="1008225" y="586425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3" name="Freeform 11443"/>
          <p:cNvSpPr/>
          <p:nvPr/>
        </p:nvSpPr>
        <p:spPr>
          <a:xfrm rot="0" flipH="0" flipV="0">
            <a:off x="1301913" y="509126"/>
            <a:ext cx="233305" cy="338328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4" name="Freeform 11444"/>
          <p:cNvSpPr/>
          <p:nvPr/>
        </p:nvSpPr>
        <p:spPr>
          <a:xfrm rot="0" flipH="0" flipV="0">
            <a:off x="1581973" y="5866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5" name="Freeform 11445"/>
          <p:cNvSpPr/>
          <p:nvPr/>
        </p:nvSpPr>
        <p:spPr>
          <a:xfrm rot="0" flipH="0" flipV="0">
            <a:off x="1838539" y="523223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6" name="Freeform 11446"/>
          <p:cNvSpPr/>
          <p:nvPr/>
        </p:nvSpPr>
        <p:spPr>
          <a:xfrm rot="0" flipH="0" flipV="0">
            <a:off x="2159480" y="593708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7" name="Freeform 11447"/>
          <p:cNvSpPr/>
          <p:nvPr/>
        </p:nvSpPr>
        <p:spPr>
          <a:xfrm rot="0" flipH="0" flipV="0">
            <a:off x="2453168" y="593708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8" name="Freeform 11448"/>
          <p:cNvSpPr/>
          <p:nvPr/>
        </p:nvSpPr>
        <p:spPr>
          <a:xfrm rot="0" flipH="0" flipV="0">
            <a:off x="2737457" y="509126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9" name="Freeform 11449"/>
          <p:cNvSpPr/>
          <p:nvPr/>
        </p:nvSpPr>
        <p:spPr>
          <a:xfrm rot="0" flipH="0" flipV="0">
            <a:off x="3027386" y="586660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0" name="Freeform 11450"/>
          <p:cNvSpPr/>
          <p:nvPr/>
        </p:nvSpPr>
        <p:spPr>
          <a:xfrm rot="0" flipH="0" flipV="0">
            <a:off x="3296169" y="523223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1" name="Freeform 11451"/>
          <p:cNvSpPr/>
          <p:nvPr/>
        </p:nvSpPr>
        <p:spPr>
          <a:xfrm rot="0" flipH="0" flipV="0">
            <a:off x="3593615" y="523223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2" name="Freeform 11452"/>
          <p:cNvSpPr/>
          <p:nvPr/>
        </p:nvSpPr>
        <p:spPr>
          <a:xfrm rot="0" flipH="0" flipV="0">
            <a:off x="3798492" y="586660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3" name="Freeform 11453"/>
          <p:cNvSpPr/>
          <p:nvPr/>
        </p:nvSpPr>
        <p:spPr>
          <a:xfrm rot="0" flipH="0" flipV="0">
            <a:off x="4081372" y="586660"/>
            <a:ext cx="252806" cy="267843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4" name="Freeform 11454"/>
          <p:cNvSpPr/>
          <p:nvPr/>
        </p:nvSpPr>
        <p:spPr>
          <a:xfrm rot="0" flipH="0" flipV="0">
            <a:off x="4385867" y="592103"/>
            <a:ext cx="142849" cy="25535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5" name="Freeform 11455"/>
          <p:cNvSpPr/>
          <p:nvPr/>
        </p:nvSpPr>
        <p:spPr>
          <a:xfrm rot="0" flipH="0" flipV="0">
            <a:off x="4578056" y="503252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6" name="Freeform 11456"/>
          <p:cNvSpPr/>
          <p:nvPr/>
        </p:nvSpPr>
        <p:spPr>
          <a:xfrm rot="0" flipH="0" flipV="0">
            <a:off x="4690832" y="5866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7" name="Freeform 11457"/>
          <p:cNvSpPr/>
          <p:nvPr/>
        </p:nvSpPr>
        <p:spPr>
          <a:xfrm rot="0" flipH="0" flipV="0">
            <a:off x="4947397" y="523223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8" name="Rectangle 11458"/>
          <p:cNvSpPr/>
          <p:nvPr/>
        </p:nvSpPr>
        <p:spPr>
          <a:xfrm rot="0" flipH="0" flipV="0">
            <a:off x="183750" y="1718098"/>
            <a:ext cx="2142744" cy="575735"/>
          </a:xfrm>
          <a:prstGeom prst="rect">
            <a:avLst/>
          </a:prstGeom>
        </p:spPr>
      </p:sp>
      <p:sp>
        <p:nvSpPr>
          <p:cNvPr id="11459" name="Freeform 11459"/>
          <p:cNvSpPr/>
          <p:nvPr/>
        </p:nvSpPr>
        <p:spPr>
          <a:xfrm rot="0" flipH="0" flipV="0">
            <a:off x="194265" y="179609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0" name="Freeform 11460"/>
          <p:cNvSpPr/>
          <p:nvPr/>
        </p:nvSpPr>
        <p:spPr>
          <a:xfrm rot="0" flipH="0" flipV="0">
            <a:off x="289058" y="18204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1" name="Freeform 11461"/>
          <p:cNvSpPr/>
          <p:nvPr/>
        </p:nvSpPr>
        <p:spPr>
          <a:xfrm rot="0" flipH="0" flipV="0">
            <a:off x="383393" y="18188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2" name="Freeform 11462"/>
          <p:cNvSpPr/>
          <p:nvPr/>
        </p:nvSpPr>
        <p:spPr>
          <a:xfrm rot="0" flipH="0" flipV="0">
            <a:off x="464775" y="1818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3" name="Freeform 11463"/>
          <p:cNvSpPr/>
          <p:nvPr/>
        </p:nvSpPr>
        <p:spPr>
          <a:xfrm rot="0" flipH="0" flipV="0">
            <a:off x="550576" y="18192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4" name="Freeform 11464"/>
          <p:cNvSpPr/>
          <p:nvPr/>
        </p:nvSpPr>
        <p:spPr>
          <a:xfrm rot="0" flipH="0" flipV="0">
            <a:off x="599497" y="18188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5" name="Freeform 11465"/>
          <p:cNvSpPr/>
          <p:nvPr/>
        </p:nvSpPr>
        <p:spPr>
          <a:xfrm rot="0" flipH="0" flipV="0">
            <a:off x="666248" y="18206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6" name="Freeform 11466"/>
          <p:cNvSpPr/>
          <p:nvPr/>
        </p:nvSpPr>
        <p:spPr>
          <a:xfrm rot="0" flipH="0" flipV="0">
            <a:off x="753421" y="18188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7" name="Freeform 11467"/>
          <p:cNvSpPr/>
          <p:nvPr/>
        </p:nvSpPr>
        <p:spPr>
          <a:xfrm rot="0" flipH="0" flipV="0">
            <a:off x="895915" y="18188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8" name="Freeform 11468"/>
          <p:cNvSpPr/>
          <p:nvPr/>
        </p:nvSpPr>
        <p:spPr>
          <a:xfrm rot="0" flipH="0" flipV="0">
            <a:off x="1030789" y="1818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9" name="Freeform 11469"/>
          <p:cNvSpPr/>
          <p:nvPr/>
        </p:nvSpPr>
        <p:spPr>
          <a:xfrm rot="0" flipH="0" flipV="0">
            <a:off x="1106379" y="1800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0" name="Freeform 11470"/>
          <p:cNvSpPr/>
          <p:nvPr/>
        </p:nvSpPr>
        <p:spPr>
          <a:xfrm rot="0" flipH="0" flipV="0">
            <a:off x="1173892" y="18192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1" name="Freeform 11471"/>
          <p:cNvSpPr/>
          <p:nvPr/>
        </p:nvSpPr>
        <p:spPr>
          <a:xfrm rot="0" flipH="0" flipV="0">
            <a:off x="1227690" y="1788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2" name="Freeform 11472"/>
          <p:cNvSpPr/>
          <p:nvPr/>
        </p:nvSpPr>
        <p:spPr>
          <a:xfrm rot="0" flipH="0" flipV="0">
            <a:off x="1268075" y="18188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3" name="Freeform 11473"/>
          <p:cNvSpPr/>
          <p:nvPr/>
        </p:nvSpPr>
        <p:spPr>
          <a:xfrm rot="0" flipH="0" flipV="0">
            <a:off x="1352048" y="18188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4" name="Freeform 11474"/>
          <p:cNvSpPr/>
          <p:nvPr/>
        </p:nvSpPr>
        <p:spPr>
          <a:xfrm rot="0" flipH="0" flipV="0">
            <a:off x="1432058" y="18188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5" name="Freeform 11475"/>
          <p:cNvSpPr/>
          <p:nvPr/>
        </p:nvSpPr>
        <p:spPr>
          <a:xfrm rot="0" flipH="0" flipV="0">
            <a:off x="1511916" y="18188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6" name="Freeform 11476"/>
          <p:cNvSpPr/>
          <p:nvPr/>
        </p:nvSpPr>
        <p:spPr>
          <a:xfrm rot="0" flipH="0" flipV="0">
            <a:off x="1609604" y="17884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7" name="Freeform 11477"/>
          <p:cNvSpPr/>
          <p:nvPr/>
        </p:nvSpPr>
        <p:spPr>
          <a:xfrm rot="0" flipH="0" flipV="0">
            <a:off x="1678184" y="18188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8" name="Freeform 11478"/>
          <p:cNvSpPr/>
          <p:nvPr/>
        </p:nvSpPr>
        <p:spPr>
          <a:xfrm rot="0" flipH="0" flipV="0">
            <a:off x="1769014" y="17895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9" name="Freeform 11479"/>
          <p:cNvSpPr/>
          <p:nvPr/>
        </p:nvSpPr>
        <p:spPr>
          <a:xfrm rot="0" flipH="0" flipV="0">
            <a:off x="1848567" y="18188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0" name="Freeform 11480"/>
          <p:cNvSpPr/>
          <p:nvPr/>
        </p:nvSpPr>
        <p:spPr>
          <a:xfrm rot="0" flipH="0" flipV="0">
            <a:off x="1937416" y="1788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1" name="Freeform 11481"/>
          <p:cNvSpPr/>
          <p:nvPr/>
        </p:nvSpPr>
        <p:spPr>
          <a:xfrm rot="0" flipH="0" flipV="0">
            <a:off x="1977955" y="18188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2" name="Freeform 11482"/>
          <p:cNvSpPr/>
          <p:nvPr/>
        </p:nvSpPr>
        <p:spPr>
          <a:xfrm rot="0" flipH="0" flipV="0">
            <a:off x="2056441" y="1818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3" name="Freeform 11483"/>
          <p:cNvSpPr/>
          <p:nvPr/>
        </p:nvSpPr>
        <p:spPr>
          <a:xfrm rot="0" flipH="0" flipV="0">
            <a:off x="2142242" y="17895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4" name="Freeform 11484"/>
          <p:cNvSpPr/>
          <p:nvPr/>
        </p:nvSpPr>
        <p:spPr>
          <a:xfrm rot="0" flipH="0" flipV="0">
            <a:off x="2184914" y="17895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5" name="Freeform 11485"/>
          <p:cNvSpPr/>
          <p:nvPr/>
        </p:nvSpPr>
        <p:spPr>
          <a:xfrm rot="0" flipH="0" flipV="0">
            <a:off x="2219966" y="18188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6" name="Freeform 11486"/>
          <p:cNvSpPr/>
          <p:nvPr/>
        </p:nvSpPr>
        <p:spPr>
          <a:xfrm rot="0" flipH="0" flipV="0">
            <a:off x="191217" y="1969451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7" name="Freeform 11487"/>
          <p:cNvSpPr/>
          <p:nvPr/>
        </p:nvSpPr>
        <p:spPr>
          <a:xfrm rot="0" flipH="0" flipV="0">
            <a:off x="243643" y="1999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8" name="Freeform 11488"/>
          <p:cNvSpPr/>
          <p:nvPr/>
        </p:nvSpPr>
        <p:spPr>
          <a:xfrm rot="0" flipH="0" flipV="0">
            <a:off x="329444" y="20002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9" name="Freeform 11489"/>
          <p:cNvSpPr/>
          <p:nvPr/>
        </p:nvSpPr>
        <p:spPr>
          <a:xfrm rot="0" flipH="0" flipV="0">
            <a:off x="384460" y="19997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0" name="Freeform 11490"/>
          <p:cNvSpPr/>
          <p:nvPr/>
        </p:nvSpPr>
        <p:spPr>
          <a:xfrm rot="0" flipH="0" flipV="0">
            <a:off x="525735" y="1969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1" name="Freeform 11491"/>
          <p:cNvSpPr/>
          <p:nvPr/>
        </p:nvSpPr>
        <p:spPr>
          <a:xfrm rot="0" flipH="0" flipV="0">
            <a:off x="564749" y="1999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2" name="Freeform 11492"/>
          <p:cNvSpPr/>
          <p:nvPr/>
        </p:nvSpPr>
        <p:spPr>
          <a:xfrm rot="0" flipH="0" flipV="0">
            <a:off x="655580" y="1999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3" name="Freeform 11493"/>
          <p:cNvSpPr/>
          <p:nvPr/>
        </p:nvSpPr>
        <p:spPr>
          <a:xfrm rot="0" flipH="0" flipV="0">
            <a:off x="746258" y="1969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4" name="Freeform 11494"/>
          <p:cNvSpPr/>
          <p:nvPr/>
        </p:nvSpPr>
        <p:spPr>
          <a:xfrm rot="0" flipH="0" flipV="0">
            <a:off x="792892" y="1970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5" name="Freeform 11495"/>
          <p:cNvSpPr/>
          <p:nvPr/>
        </p:nvSpPr>
        <p:spPr>
          <a:xfrm rot="0" flipH="0" flipV="0">
            <a:off x="835564" y="1970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6" name="Freeform 11496"/>
          <p:cNvSpPr/>
          <p:nvPr/>
        </p:nvSpPr>
        <p:spPr>
          <a:xfrm rot="0" flipH="0" flipV="0">
            <a:off x="870616" y="1999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7" name="Freeform 11497"/>
          <p:cNvSpPr/>
          <p:nvPr/>
        </p:nvSpPr>
        <p:spPr>
          <a:xfrm rot="0" flipH="0" flipV="0">
            <a:off x="992536" y="1970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8" name="Freeform 11498"/>
          <p:cNvSpPr/>
          <p:nvPr/>
        </p:nvSpPr>
        <p:spPr>
          <a:xfrm rot="0" flipH="0" flipV="0">
            <a:off x="1027588" y="19723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9" name="Freeform 11499"/>
          <p:cNvSpPr/>
          <p:nvPr/>
        </p:nvSpPr>
        <p:spPr>
          <a:xfrm rot="0" flipH="0" flipV="0">
            <a:off x="1102112" y="20016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0" name="Freeform 11500"/>
          <p:cNvSpPr/>
          <p:nvPr/>
        </p:nvSpPr>
        <p:spPr>
          <a:xfrm rot="0" flipH="0" flipV="0">
            <a:off x="1179074" y="1981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1" name="Freeform 11501"/>
          <p:cNvSpPr/>
          <p:nvPr/>
        </p:nvSpPr>
        <p:spPr>
          <a:xfrm rot="0" flipH="0" flipV="0">
            <a:off x="1230280" y="20016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2" name="Freeform 11502"/>
          <p:cNvSpPr/>
          <p:nvPr/>
        </p:nvSpPr>
        <p:spPr>
          <a:xfrm rot="0" flipH="0" flipV="0">
            <a:off x="1301146" y="20016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3" name="Freeform 11503"/>
          <p:cNvSpPr/>
          <p:nvPr/>
        </p:nvSpPr>
        <p:spPr>
          <a:xfrm rot="0" flipH="0" flipV="0">
            <a:off x="1424438" y="197051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4" name="Freeform 11504"/>
          <p:cNvSpPr/>
          <p:nvPr/>
        </p:nvSpPr>
        <p:spPr>
          <a:xfrm rot="0" flipH="0" flipV="0">
            <a:off x="1507039" y="1999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5" name="Freeform 11505"/>
          <p:cNvSpPr/>
          <p:nvPr/>
        </p:nvSpPr>
        <p:spPr>
          <a:xfrm rot="0" flipH="0" flipV="0">
            <a:off x="1591773" y="1999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6" name="Freeform 11506"/>
          <p:cNvSpPr/>
          <p:nvPr/>
        </p:nvSpPr>
        <p:spPr>
          <a:xfrm rot="0" flipH="0" flipV="0">
            <a:off x="1670259" y="1999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7" name="Freeform 11507"/>
          <p:cNvSpPr/>
          <p:nvPr/>
        </p:nvSpPr>
        <p:spPr>
          <a:xfrm rot="0" flipH="0" flipV="0">
            <a:off x="1761089" y="1999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8" name="Freeform 11508"/>
          <p:cNvSpPr/>
          <p:nvPr/>
        </p:nvSpPr>
        <p:spPr>
          <a:xfrm rot="0" flipH="0" flipV="0">
            <a:off x="1851768" y="1969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9" name="Freeform 11509"/>
          <p:cNvSpPr/>
          <p:nvPr/>
        </p:nvSpPr>
        <p:spPr>
          <a:xfrm rot="0" flipH="0" flipV="0">
            <a:off x="1887581" y="20598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0" name="Freeform 11510"/>
          <p:cNvSpPr/>
          <p:nvPr/>
        </p:nvSpPr>
        <p:spPr>
          <a:xfrm rot="0" flipH="0" flipV="0">
            <a:off x="193046" y="2180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1" name="Freeform 11511"/>
          <p:cNvSpPr/>
          <p:nvPr/>
        </p:nvSpPr>
        <p:spPr>
          <a:xfrm rot="0" flipH="0" flipV="0">
            <a:off x="277018" y="2182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2" name="Freeform 11512"/>
          <p:cNvSpPr/>
          <p:nvPr/>
        </p:nvSpPr>
        <p:spPr>
          <a:xfrm rot="0" flipH="0" flipV="0">
            <a:off x="371354" y="21807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3" name="Freeform 11513"/>
          <p:cNvSpPr/>
          <p:nvPr/>
        </p:nvSpPr>
        <p:spPr>
          <a:xfrm rot="0" flipH="0" flipV="0">
            <a:off x="452736" y="21807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4" name="Freeform 11514"/>
          <p:cNvSpPr/>
          <p:nvPr/>
        </p:nvSpPr>
        <p:spPr>
          <a:xfrm rot="0" flipH="0" flipV="0">
            <a:off x="538537" y="21812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5" name="Freeform 11515"/>
          <p:cNvSpPr/>
          <p:nvPr/>
        </p:nvSpPr>
        <p:spPr>
          <a:xfrm rot="0" flipH="0" flipV="0">
            <a:off x="593553" y="21807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6" name="Freeform 11516"/>
          <p:cNvSpPr/>
          <p:nvPr/>
        </p:nvSpPr>
        <p:spPr>
          <a:xfrm rot="0" flipH="0" flipV="0">
            <a:off x="676306" y="2180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7" name="Freeform 11517"/>
          <p:cNvSpPr/>
          <p:nvPr/>
        </p:nvSpPr>
        <p:spPr>
          <a:xfrm rot="0" flipH="0" flipV="0">
            <a:off x="766375" y="21812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8" name="Freeform 11518"/>
          <p:cNvSpPr/>
          <p:nvPr/>
        </p:nvSpPr>
        <p:spPr>
          <a:xfrm rot="0" flipH="0" flipV="0">
            <a:off x="811180" y="2162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9" name="Freeform 11519"/>
          <p:cNvSpPr/>
          <p:nvPr/>
        </p:nvSpPr>
        <p:spPr>
          <a:xfrm rot="0" flipH="0" flipV="0">
            <a:off x="878694" y="21807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0" name="Freeform 11520"/>
          <p:cNvSpPr/>
          <p:nvPr/>
        </p:nvSpPr>
        <p:spPr>
          <a:xfrm rot="0" flipH="0" flipV="0">
            <a:off x="962971" y="21807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1" name="Freeform 11521"/>
          <p:cNvSpPr/>
          <p:nvPr/>
        </p:nvSpPr>
        <p:spPr>
          <a:xfrm rot="0" flipH="0" flipV="0">
            <a:off x="1048772" y="21812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2" name="Freeform 11522"/>
          <p:cNvSpPr/>
          <p:nvPr/>
        </p:nvSpPr>
        <p:spPr>
          <a:xfrm rot="0" flipH="0" flipV="0">
            <a:off x="1102569" y="2150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3" name="Freeform 11523"/>
          <p:cNvSpPr/>
          <p:nvPr/>
        </p:nvSpPr>
        <p:spPr>
          <a:xfrm rot="0" flipH="0" flipV="0">
            <a:off x="1138383" y="22395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4" name="Rectangle 11524"/>
          <p:cNvSpPr/>
          <p:nvPr/>
        </p:nvSpPr>
        <p:spPr>
          <a:xfrm rot="0" flipH="0" flipV="0">
            <a:off x="183750" y="2441998"/>
            <a:ext cx="2416759" cy="937685"/>
          </a:xfrm>
          <a:prstGeom prst="rect">
            <a:avLst/>
          </a:prstGeom>
        </p:spPr>
      </p:sp>
      <p:sp>
        <p:nvSpPr>
          <p:cNvPr id="11525" name="Freeform 11525"/>
          <p:cNvSpPr/>
          <p:nvPr/>
        </p:nvSpPr>
        <p:spPr>
          <a:xfrm rot="0" flipH="0" flipV="0">
            <a:off x="194265" y="251999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6" name="Freeform 11526"/>
          <p:cNvSpPr/>
          <p:nvPr/>
        </p:nvSpPr>
        <p:spPr>
          <a:xfrm rot="0" flipH="0" flipV="0">
            <a:off x="289058" y="2544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7" name="Freeform 11527"/>
          <p:cNvSpPr/>
          <p:nvPr/>
        </p:nvSpPr>
        <p:spPr>
          <a:xfrm rot="0" flipH="0" flipV="0">
            <a:off x="383393" y="25427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8" name="Freeform 11528"/>
          <p:cNvSpPr/>
          <p:nvPr/>
        </p:nvSpPr>
        <p:spPr>
          <a:xfrm rot="0" flipH="0" flipV="0">
            <a:off x="464775" y="2542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9" name="Freeform 11529"/>
          <p:cNvSpPr/>
          <p:nvPr/>
        </p:nvSpPr>
        <p:spPr>
          <a:xfrm rot="0" flipH="0" flipV="0">
            <a:off x="550576" y="2543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0" name="Freeform 11530"/>
          <p:cNvSpPr/>
          <p:nvPr/>
        </p:nvSpPr>
        <p:spPr>
          <a:xfrm rot="0" flipH="0" flipV="0">
            <a:off x="599497" y="2542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1" name="Freeform 11531"/>
          <p:cNvSpPr/>
          <p:nvPr/>
        </p:nvSpPr>
        <p:spPr>
          <a:xfrm rot="0" flipH="0" flipV="0">
            <a:off x="666248" y="25445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2" name="Freeform 11532"/>
          <p:cNvSpPr/>
          <p:nvPr/>
        </p:nvSpPr>
        <p:spPr>
          <a:xfrm rot="0" flipH="0" flipV="0">
            <a:off x="753421" y="25427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3" name="Freeform 11533"/>
          <p:cNvSpPr/>
          <p:nvPr/>
        </p:nvSpPr>
        <p:spPr>
          <a:xfrm rot="0" flipH="0" flipV="0">
            <a:off x="895915" y="25427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4" name="Freeform 11534"/>
          <p:cNvSpPr/>
          <p:nvPr/>
        </p:nvSpPr>
        <p:spPr>
          <a:xfrm rot="0" flipH="0" flipV="0">
            <a:off x="1030789" y="2542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5" name="Freeform 11535"/>
          <p:cNvSpPr/>
          <p:nvPr/>
        </p:nvSpPr>
        <p:spPr>
          <a:xfrm rot="0" flipH="0" flipV="0">
            <a:off x="1106379" y="2524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6" name="Freeform 11536"/>
          <p:cNvSpPr/>
          <p:nvPr/>
        </p:nvSpPr>
        <p:spPr>
          <a:xfrm rot="0" flipH="0" flipV="0">
            <a:off x="1173892" y="2543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7" name="Freeform 11537"/>
          <p:cNvSpPr/>
          <p:nvPr/>
        </p:nvSpPr>
        <p:spPr>
          <a:xfrm rot="0" flipH="0" flipV="0">
            <a:off x="1227690" y="2512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8" name="Freeform 11538"/>
          <p:cNvSpPr/>
          <p:nvPr/>
        </p:nvSpPr>
        <p:spPr>
          <a:xfrm rot="0" flipH="0" flipV="0">
            <a:off x="1268075" y="2542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9" name="Freeform 11539"/>
          <p:cNvSpPr/>
          <p:nvPr/>
        </p:nvSpPr>
        <p:spPr>
          <a:xfrm rot="0" flipH="0" flipV="0">
            <a:off x="1358144" y="2542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0" name="Freeform 11540"/>
          <p:cNvSpPr/>
          <p:nvPr/>
        </p:nvSpPr>
        <p:spPr>
          <a:xfrm rot="0" flipH="0" flipV="0">
            <a:off x="1475949" y="2524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1" name="Freeform 11541"/>
          <p:cNvSpPr/>
          <p:nvPr/>
        </p:nvSpPr>
        <p:spPr>
          <a:xfrm rot="0" flipH="0" flipV="0">
            <a:off x="1535842" y="25427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2" name="Freeform 11542"/>
          <p:cNvSpPr/>
          <p:nvPr/>
        </p:nvSpPr>
        <p:spPr>
          <a:xfrm rot="0" flipH="0" flipV="0">
            <a:off x="1614023" y="2542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3" name="Freeform 11543"/>
          <p:cNvSpPr/>
          <p:nvPr/>
        </p:nvSpPr>
        <p:spPr>
          <a:xfrm rot="0" flipH="0" flipV="0">
            <a:off x="1704854" y="2543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4" name="Freeform 11544"/>
          <p:cNvSpPr/>
          <p:nvPr/>
        </p:nvSpPr>
        <p:spPr>
          <a:xfrm rot="0" flipH="0" flipV="0">
            <a:off x="1758651" y="2512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5" name="Freeform 11545"/>
          <p:cNvSpPr/>
          <p:nvPr/>
        </p:nvSpPr>
        <p:spPr>
          <a:xfrm rot="0" flipH="0" flipV="0">
            <a:off x="1799037" y="2542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6" name="Freeform 11546"/>
          <p:cNvSpPr/>
          <p:nvPr/>
        </p:nvSpPr>
        <p:spPr>
          <a:xfrm rot="0" flipH="0" flipV="0">
            <a:off x="1915014" y="2524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7" name="Freeform 11547"/>
          <p:cNvSpPr/>
          <p:nvPr/>
        </p:nvSpPr>
        <p:spPr>
          <a:xfrm rot="0" flipH="0" flipV="0">
            <a:off x="1980393" y="2544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8" name="Freeform 11548"/>
          <p:cNvSpPr/>
          <p:nvPr/>
        </p:nvSpPr>
        <p:spPr>
          <a:xfrm rot="0" flipH="0" flipV="0">
            <a:off x="2074729" y="25427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9" name="Freeform 11549"/>
          <p:cNvSpPr/>
          <p:nvPr/>
        </p:nvSpPr>
        <p:spPr>
          <a:xfrm rot="0" flipH="0" flipV="0">
            <a:off x="2163730" y="2513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0" name="Freeform 11550"/>
          <p:cNvSpPr/>
          <p:nvPr/>
        </p:nvSpPr>
        <p:spPr>
          <a:xfrm rot="0" flipH="0" flipV="0">
            <a:off x="2200154" y="2542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1" name="Freeform 11551"/>
          <p:cNvSpPr/>
          <p:nvPr/>
        </p:nvSpPr>
        <p:spPr>
          <a:xfrm rot="0" flipH="0" flipV="0">
            <a:off x="2289003" y="2512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2" name="Freeform 11552"/>
          <p:cNvSpPr/>
          <p:nvPr/>
        </p:nvSpPr>
        <p:spPr>
          <a:xfrm rot="0" flipH="0" flipV="0">
            <a:off x="2329541" y="2542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3" name="Freeform 11553"/>
          <p:cNvSpPr/>
          <p:nvPr/>
        </p:nvSpPr>
        <p:spPr>
          <a:xfrm rot="0" flipH="0" flipV="0">
            <a:off x="2414428" y="2512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4" name="Freeform 11554"/>
          <p:cNvSpPr/>
          <p:nvPr/>
        </p:nvSpPr>
        <p:spPr>
          <a:xfrm rot="0" flipH="0" flipV="0">
            <a:off x="193046" y="2723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5" name="Freeform 11555"/>
          <p:cNvSpPr/>
          <p:nvPr/>
        </p:nvSpPr>
        <p:spPr>
          <a:xfrm rot="0" flipH="0" flipV="0">
            <a:off x="268941" y="2705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6" name="Freeform 11556"/>
          <p:cNvSpPr/>
          <p:nvPr/>
        </p:nvSpPr>
        <p:spPr>
          <a:xfrm rot="0" flipH="0" flipV="0">
            <a:off x="330206" y="2723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7" name="Freeform 11557"/>
          <p:cNvSpPr/>
          <p:nvPr/>
        </p:nvSpPr>
        <p:spPr>
          <a:xfrm rot="0" flipH="0" flipV="0">
            <a:off x="420274" y="2723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8" name="Freeform 11558"/>
          <p:cNvSpPr/>
          <p:nvPr/>
        </p:nvSpPr>
        <p:spPr>
          <a:xfrm rot="0" flipH="0" flipV="0">
            <a:off x="505771" y="26944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9" name="Freeform 11559"/>
          <p:cNvSpPr/>
          <p:nvPr/>
        </p:nvSpPr>
        <p:spPr>
          <a:xfrm rot="0" flipH="0" flipV="0">
            <a:off x="596144" y="2723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0" name="Freeform 11560"/>
          <p:cNvSpPr/>
          <p:nvPr/>
        </p:nvSpPr>
        <p:spPr>
          <a:xfrm rot="0" flipH="0" flipV="0">
            <a:off x="686212" y="27241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1" name="Freeform 11561"/>
          <p:cNvSpPr/>
          <p:nvPr/>
        </p:nvSpPr>
        <p:spPr>
          <a:xfrm rot="0" flipH="0" flipV="0">
            <a:off x="734828" y="26944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2" name="Freeform 11562"/>
          <p:cNvSpPr/>
          <p:nvPr/>
        </p:nvSpPr>
        <p:spPr>
          <a:xfrm rot="0" flipH="0" flipV="0">
            <a:off x="830230" y="2693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3" name="Freeform 11563"/>
          <p:cNvSpPr/>
          <p:nvPr/>
        </p:nvSpPr>
        <p:spPr>
          <a:xfrm rot="0" flipH="0" flipV="0">
            <a:off x="876865" y="27236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4" name="Freeform 11564"/>
          <p:cNvSpPr/>
          <p:nvPr/>
        </p:nvSpPr>
        <p:spPr>
          <a:xfrm rot="0" flipH="0" flipV="0">
            <a:off x="1013110" y="2723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5" name="Freeform 11565"/>
          <p:cNvSpPr/>
          <p:nvPr/>
        </p:nvSpPr>
        <p:spPr>
          <a:xfrm rot="0" flipH="0" flipV="0">
            <a:off x="1103179" y="2694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6" name="Freeform 11566"/>
          <p:cNvSpPr/>
          <p:nvPr/>
        </p:nvSpPr>
        <p:spPr>
          <a:xfrm rot="0" flipH="0" flipV="0">
            <a:off x="1145851" y="2694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7" name="Freeform 11567"/>
          <p:cNvSpPr/>
          <p:nvPr/>
        </p:nvSpPr>
        <p:spPr>
          <a:xfrm rot="0" flipH="0" flipV="0">
            <a:off x="1187304" y="2693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8" name="Freeform 11568"/>
          <p:cNvSpPr/>
          <p:nvPr/>
        </p:nvSpPr>
        <p:spPr>
          <a:xfrm rot="0" flipH="0" flipV="0">
            <a:off x="1233938" y="2723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9" name="Freeform 11569"/>
          <p:cNvSpPr/>
          <p:nvPr/>
        </p:nvSpPr>
        <p:spPr>
          <a:xfrm rot="0" flipH="0" flipV="0">
            <a:off x="1361954" y="26944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0" name="Freeform 11570"/>
          <p:cNvSpPr/>
          <p:nvPr/>
        </p:nvSpPr>
        <p:spPr>
          <a:xfrm rot="0" flipH="0" flipV="0">
            <a:off x="1452632" y="2693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1" name="Freeform 11571"/>
          <p:cNvSpPr/>
          <p:nvPr/>
        </p:nvSpPr>
        <p:spPr>
          <a:xfrm rot="0" flipH="0" flipV="0">
            <a:off x="1497133" y="2725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2" name="Freeform 11572"/>
          <p:cNvSpPr/>
          <p:nvPr/>
        </p:nvSpPr>
        <p:spPr>
          <a:xfrm rot="0" flipH="0" flipV="0">
            <a:off x="1591468" y="2694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3" name="Freeform 11573"/>
          <p:cNvSpPr/>
          <p:nvPr/>
        </p:nvSpPr>
        <p:spPr>
          <a:xfrm rot="0" flipH="0" flipV="0">
            <a:off x="1677270" y="2694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4" name="Freeform 11574"/>
          <p:cNvSpPr/>
          <p:nvPr/>
        </p:nvSpPr>
        <p:spPr>
          <a:xfrm rot="0" flipH="0" flipV="0">
            <a:off x="1756822" y="2723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5" name="Freeform 11575"/>
          <p:cNvSpPr/>
          <p:nvPr/>
        </p:nvSpPr>
        <p:spPr>
          <a:xfrm rot="0" flipH="0" flipV="0">
            <a:off x="1840795" y="2723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6" name="Freeform 11576"/>
          <p:cNvSpPr/>
          <p:nvPr/>
        </p:nvSpPr>
        <p:spPr>
          <a:xfrm rot="0" flipH="0" flipV="0">
            <a:off x="1919281" y="2723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7" name="Freeform 11577"/>
          <p:cNvSpPr/>
          <p:nvPr/>
        </p:nvSpPr>
        <p:spPr>
          <a:xfrm rot="0" flipH="0" flipV="0">
            <a:off x="1994871" y="2705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8" name="Freeform 11578"/>
          <p:cNvSpPr/>
          <p:nvPr/>
        </p:nvSpPr>
        <p:spPr>
          <a:xfrm rot="0" flipH="0" flipV="0">
            <a:off x="2051564" y="27837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9" name="Freeform 11579"/>
          <p:cNvSpPr/>
          <p:nvPr/>
        </p:nvSpPr>
        <p:spPr>
          <a:xfrm rot="0" flipH="0" flipV="0">
            <a:off x="2130355" y="27236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0" name="Freeform 11580"/>
          <p:cNvSpPr/>
          <p:nvPr/>
        </p:nvSpPr>
        <p:spPr>
          <a:xfrm rot="0" flipH="0" flipV="0">
            <a:off x="2271629" y="2693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1" name="Freeform 11581"/>
          <p:cNvSpPr/>
          <p:nvPr/>
        </p:nvSpPr>
        <p:spPr>
          <a:xfrm rot="0" flipH="0" flipV="0">
            <a:off x="2318264" y="2723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2" name="Freeform 11582"/>
          <p:cNvSpPr/>
          <p:nvPr/>
        </p:nvSpPr>
        <p:spPr>
          <a:xfrm rot="0" flipH="0" flipV="0">
            <a:off x="2410161" y="2694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3" name="Freeform 11583"/>
          <p:cNvSpPr/>
          <p:nvPr/>
        </p:nvSpPr>
        <p:spPr>
          <a:xfrm rot="0" flipH="0" flipV="0">
            <a:off x="2489714" y="26962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4" name="Freeform 11584"/>
          <p:cNvSpPr/>
          <p:nvPr/>
        </p:nvSpPr>
        <p:spPr>
          <a:xfrm rot="0" flipH="0" flipV="0">
            <a:off x="199142" y="2875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5" name="Freeform 11585"/>
          <p:cNvSpPr/>
          <p:nvPr/>
        </p:nvSpPr>
        <p:spPr>
          <a:xfrm rot="0" flipH="0" flipV="0">
            <a:off x="278695" y="2904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6" name="Freeform 11586"/>
          <p:cNvSpPr/>
          <p:nvPr/>
        </p:nvSpPr>
        <p:spPr>
          <a:xfrm rot="0" flipH="0" flipV="0">
            <a:off x="366630" y="2906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7" name="Freeform 11587"/>
          <p:cNvSpPr/>
          <p:nvPr/>
        </p:nvSpPr>
        <p:spPr>
          <a:xfrm rot="0" flipH="0" flipV="0">
            <a:off x="450754" y="2886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8" name="Freeform 11588"/>
          <p:cNvSpPr/>
          <p:nvPr/>
        </p:nvSpPr>
        <p:spPr>
          <a:xfrm rot="0" flipH="0" flipV="0">
            <a:off x="508057" y="2886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9" name="Freeform 11589"/>
          <p:cNvSpPr/>
          <p:nvPr/>
        </p:nvSpPr>
        <p:spPr>
          <a:xfrm rot="0" flipH="0" flipV="0">
            <a:off x="569322" y="2904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0" name="Freeform 11590"/>
          <p:cNvSpPr/>
          <p:nvPr/>
        </p:nvSpPr>
        <p:spPr>
          <a:xfrm rot="0" flipH="0" flipV="0">
            <a:off x="695509" y="2904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1" name="Freeform 11591"/>
          <p:cNvSpPr/>
          <p:nvPr/>
        </p:nvSpPr>
        <p:spPr>
          <a:xfrm rot="0" flipH="0" flipV="0">
            <a:off x="838003" y="2904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2" name="Freeform 11592"/>
          <p:cNvSpPr/>
          <p:nvPr/>
        </p:nvSpPr>
        <p:spPr>
          <a:xfrm rot="0" flipH="0" flipV="0">
            <a:off x="969676" y="29634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3" name="Freeform 11593"/>
          <p:cNvSpPr/>
          <p:nvPr/>
        </p:nvSpPr>
        <p:spPr>
          <a:xfrm rot="0" flipH="0" flipV="0">
            <a:off x="1043743" y="29046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4" name="Freeform 11594"/>
          <p:cNvSpPr/>
          <p:nvPr/>
        </p:nvSpPr>
        <p:spPr>
          <a:xfrm rot="0" flipH="0" flipV="0">
            <a:off x="1131525" y="2874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5" name="Freeform 11595"/>
          <p:cNvSpPr/>
          <p:nvPr/>
        </p:nvSpPr>
        <p:spPr>
          <a:xfrm rot="0" flipH="0" flipV="0">
            <a:off x="1178159" y="2904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6" name="Freeform 11596"/>
          <p:cNvSpPr/>
          <p:nvPr/>
        </p:nvSpPr>
        <p:spPr>
          <a:xfrm rot="0" flipH="0" flipV="0">
            <a:off x="1313034" y="2904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7" name="Freeform 11597"/>
          <p:cNvSpPr/>
          <p:nvPr/>
        </p:nvSpPr>
        <p:spPr>
          <a:xfrm rot="0" flipH="0" flipV="0">
            <a:off x="1392586" y="2877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8" name="Freeform 11598"/>
          <p:cNvSpPr/>
          <p:nvPr/>
        </p:nvSpPr>
        <p:spPr>
          <a:xfrm rot="0" flipH="0" flipV="0">
            <a:off x="1482655" y="2875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9" name="Freeform 11599"/>
          <p:cNvSpPr/>
          <p:nvPr/>
        </p:nvSpPr>
        <p:spPr>
          <a:xfrm rot="0" flipH="0" flipV="0">
            <a:off x="1525327" y="2875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0" name="Freeform 11600"/>
          <p:cNvSpPr/>
          <p:nvPr/>
        </p:nvSpPr>
        <p:spPr>
          <a:xfrm rot="0" flipH="0" flipV="0">
            <a:off x="1560379" y="2904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1" name="Freeform 11601"/>
          <p:cNvSpPr/>
          <p:nvPr/>
        </p:nvSpPr>
        <p:spPr>
          <a:xfrm rot="0" flipH="0" flipV="0">
            <a:off x="1676050" y="2904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2" name="Freeform 11602"/>
          <p:cNvSpPr/>
          <p:nvPr/>
        </p:nvSpPr>
        <p:spPr>
          <a:xfrm rot="0" flipH="0" flipV="0">
            <a:off x="1764899" y="2874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3" name="Freeform 11603"/>
          <p:cNvSpPr/>
          <p:nvPr/>
        </p:nvSpPr>
        <p:spPr>
          <a:xfrm rot="0" flipH="0" flipV="0">
            <a:off x="1811534" y="2904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4" name="Freeform 11604"/>
          <p:cNvSpPr/>
          <p:nvPr/>
        </p:nvSpPr>
        <p:spPr>
          <a:xfrm rot="0" flipH="0" flipV="0">
            <a:off x="1895811" y="2904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5" name="Freeform 11605"/>
          <p:cNvSpPr/>
          <p:nvPr/>
        </p:nvSpPr>
        <p:spPr>
          <a:xfrm rot="0" flipH="0" flipV="0">
            <a:off x="1973992" y="2904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6" name="Freeform 11606"/>
          <p:cNvSpPr/>
          <p:nvPr/>
        </p:nvSpPr>
        <p:spPr>
          <a:xfrm rot="0" flipH="0" flipV="0">
            <a:off x="2059793" y="2875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7" name="Freeform 11607"/>
          <p:cNvSpPr/>
          <p:nvPr/>
        </p:nvSpPr>
        <p:spPr>
          <a:xfrm rot="0" flipH="0" flipV="0">
            <a:off x="2102466" y="2875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8" name="Freeform 11608"/>
          <p:cNvSpPr/>
          <p:nvPr/>
        </p:nvSpPr>
        <p:spPr>
          <a:xfrm rot="0" flipH="0" flipV="0">
            <a:off x="2137517" y="2904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9" name="Freeform 11609"/>
          <p:cNvSpPr/>
          <p:nvPr/>
        </p:nvSpPr>
        <p:spPr>
          <a:xfrm rot="0" flipH="0" flipV="0">
            <a:off x="2230939" y="28743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0" name="Freeform 11610"/>
          <p:cNvSpPr/>
          <p:nvPr/>
        </p:nvSpPr>
        <p:spPr>
          <a:xfrm rot="0" flipH="0" flipV="0">
            <a:off x="2300890" y="2904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1" name="Freeform 11611"/>
          <p:cNvSpPr/>
          <p:nvPr/>
        </p:nvSpPr>
        <p:spPr>
          <a:xfrm rot="0" flipH="0" flipV="0">
            <a:off x="199142" y="3056368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2" name="Freeform 11612"/>
          <p:cNvSpPr/>
          <p:nvPr/>
        </p:nvSpPr>
        <p:spPr>
          <a:xfrm rot="0" flipH="0" flipV="0">
            <a:off x="283114" y="3085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3" name="Freeform 11613"/>
          <p:cNvSpPr/>
          <p:nvPr/>
        </p:nvSpPr>
        <p:spPr>
          <a:xfrm rot="0" flipH="0" flipV="0">
            <a:off x="373183" y="30860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4" name="Freeform 11614"/>
          <p:cNvSpPr/>
          <p:nvPr/>
        </p:nvSpPr>
        <p:spPr>
          <a:xfrm rot="0" flipH="0" flipV="0">
            <a:off x="411892" y="30874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5" name="Freeform 11615"/>
          <p:cNvSpPr/>
          <p:nvPr/>
        </p:nvSpPr>
        <p:spPr>
          <a:xfrm rot="0" flipH="0" flipV="0">
            <a:off x="491445" y="3085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6" name="Freeform 11616"/>
          <p:cNvSpPr/>
          <p:nvPr/>
        </p:nvSpPr>
        <p:spPr>
          <a:xfrm rot="0" flipH="0" flipV="0">
            <a:off x="571303" y="3073437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7" name="Freeform 11617"/>
          <p:cNvSpPr/>
          <p:nvPr/>
        </p:nvSpPr>
        <p:spPr>
          <a:xfrm rot="0" flipH="0" flipV="0">
            <a:off x="660609" y="3085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8" name="Freeform 11618"/>
          <p:cNvSpPr/>
          <p:nvPr/>
        </p:nvSpPr>
        <p:spPr>
          <a:xfrm rot="0" flipH="0" flipV="0">
            <a:off x="746410" y="3085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9" name="Freeform 11619"/>
          <p:cNvSpPr/>
          <p:nvPr/>
        </p:nvSpPr>
        <p:spPr>
          <a:xfrm rot="0" flipH="0" flipV="0">
            <a:off x="830687" y="3085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0" name="Freeform 11620"/>
          <p:cNvSpPr/>
          <p:nvPr/>
        </p:nvSpPr>
        <p:spPr>
          <a:xfrm rot="0" flipH="0" flipV="0">
            <a:off x="908869" y="3085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1" name="Freeform 11621"/>
          <p:cNvSpPr/>
          <p:nvPr/>
        </p:nvSpPr>
        <p:spPr>
          <a:xfrm rot="0" flipH="0" flipV="0">
            <a:off x="988574" y="3085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2" name="Freeform 11622"/>
          <p:cNvSpPr/>
          <p:nvPr/>
        </p:nvSpPr>
        <p:spPr>
          <a:xfrm rot="0" flipH="0" flipV="0">
            <a:off x="1073461" y="305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3" name="Freeform 11623"/>
          <p:cNvSpPr/>
          <p:nvPr/>
        </p:nvSpPr>
        <p:spPr>
          <a:xfrm rot="0" flipH="0" flipV="0">
            <a:off x="1120095" y="305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4" name="Freeform 11624"/>
          <p:cNvSpPr/>
          <p:nvPr/>
        </p:nvSpPr>
        <p:spPr>
          <a:xfrm rot="0" flipH="0" flipV="0">
            <a:off x="1162767" y="305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5" name="Freeform 11625"/>
          <p:cNvSpPr/>
          <p:nvPr/>
        </p:nvSpPr>
        <p:spPr>
          <a:xfrm rot="0" flipH="0" flipV="0">
            <a:off x="1197819" y="3085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6" name="Freeform 11626"/>
          <p:cNvSpPr/>
          <p:nvPr/>
        </p:nvSpPr>
        <p:spPr>
          <a:xfrm rot="0" flipH="0" flipV="0">
            <a:off x="1307090" y="30874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7" name="Freeform 11627"/>
          <p:cNvSpPr/>
          <p:nvPr/>
        </p:nvSpPr>
        <p:spPr>
          <a:xfrm rot="0" flipH="0" flipV="0">
            <a:off x="1388624" y="3085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8" name="Freeform 11628"/>
          <p:cNvSpPr/>
          <p:nvPr/>
        </p:nvSpPr>
        <p:spPr>
          <a:xfrm rot="0" flipH="0" flipV="0">
            <a:off x="1478235" y="305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9" name="Freeform 11629"/>
          <p:cNvSpPr/>
          <p:nvPr/>
        </p:nvSpPr>
        <p:spPr>
          <a:xfrm rot="0" flipH="0" flipV="0">
            <a:off x="1518774" y="3085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0" name="Freeform 11630"/>
          <p:cNvSpPr/>
          <p:nvPr/>
        </p:nvSpPr>
        <p:spPr>
          <a:xfrm rot="0" flipH="0" flipV="0">
            <a:off x="1603660" y="3055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1" name="Freeform 11631"/>
          <p:cNvSpPr/>
          <p:nvPr/>
        </p:nvSpPr>
        <p:spPr>
          <a:xfrm rot="0" flipH="0" flipV="0">
            <a:off x="1686414" y="3056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2" name="Freeform 11632"/>
          <p:cNvSpPr/>
          <p:nvPr/>
        </p:nvSpPr>
        <p:spPr>
          <a:xfrm rot="0" flipH="0" flipV="0">
            <a:off x="1721465" y="305819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3" name="Freeform 11633"/>
          <p:cNvSpPr/>
          <p:nvPr/>
        </p:nvSpPr>
        <p:spPr>
          <a:xfrm rot="0" flipH="0" flipV="0">
            <a:off x="1795989" y="30874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4" name="Freeform 11634"/>
          <p:cNvSpPr/>
          <p:nvPr/>
        </p:nvSpPr>
        <p:spPr>
          <a:xfrm rot="0" flipH="0" flipV="0">
            <a:off x="1872951" y="3067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5" name="Freeform 11635"/>
          <p:cNvSpPr/>
          <p:nvPr/>
        </p:nvSpPr>
        <p:spPr>
          <a:xfrm rot="0" flipH="0" flipV="0">
            <a:off x="1924158" y="30874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6" name="Freeform 11636"/>
          <p:cNvSpPr/>
          <p:nvPr/>
        </p:nvSpPr>
        <p:spPr>
          <a:xfrm rot="0" flipH="0" flipV="0">
            <a:off x="2005082" y="30581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7" name="Freeform 11637"/>
          <p:cNvSpPr/>
          <p:nvPr/>
        </p:nvSpPr>
        <p:spPr>
          <a:xfrm rot="0" flipH="0" flipV="0">
            <a:off x="199142" y="32670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8" name="Freeform 11638"/>
          <p:cNvSpPr/>
          <p:nvPr/>
        </p:nvSpPr>
        <p:spPr>
          <a:xfrm rot="0" flipH="0" flipV="0">
            <a:off x="247910" y="3266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9" name="Freeform 11639"/>
          <p:cNvSpPr/>
          <p:nvPr/>
        </p:nvSpPr>
        <p:spPr>
          <a:xfrm rot="0" flipH="0" flipV="0">
            <a:off x="327768" y="3248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0" name="Freeform 11640"/>
          <p:cNvSpPr/>
          <p:nvPr/>
        </p:nvSpPr>
        <p:spPr>
          <a:xfrm rot="0" flipH="0" flipV="0">
            <a:off x="395281" y="3237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1" name="Freeform 11641"/>
          <p:cNvSpPr/>
          <p:nvPr/>
        </p:nvSpPr>
        <p:spPr>
          <a:xfrm rot="0" flipH="0" flipV="0">
            <a:off x="474833" y="32666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2" name="Freeform 11642"/>
          <p:cNvSpPr/>
          <p:nvPr/>
        </p:nvSpPr>
        <p:spPr>
          <a:xfrm rot="0" flipH="0" flipV="0">
            <a:off x="563683" y="3236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3" name="Freeform 11643"/>
          <p:cNvSpPr/>
          <p:nvPr/>
        </p:nvSpPr>
        <p:spPr>
          <a:xfrm rot="0" flipH="0" flipV="0">
            <a:off x="604221" y="3266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4" name="Freeform 11644"/>
          <p:cNvSpPr/>
          <p:nvPr/>
        </p:nvSpPr>
        <p:spPr>
          <a:xfrm rot="0" flipH="0" flipV="0">
            <a:off x="688194" y="3268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5" name="Freeform 11645"/>
          <p:cNvSpPr/>
          <p:nvPr/>
        </p:nvSpPr>
        <p:spPr>
          <a:xfrm rot="0" flipH="0" flipV="0">
            <a:off x="772318" y="3248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6" name="Freeform 11646"/>
          <p:cNvSpPr/>
          <p:nvPr/>
        </p:nvSpPr>
        <p:spPr>
          <a:xfrm rot="0" flipH="0" flipV="0">
            <a:off x="829011" y="332543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7" name="Rectangle 11647"/>
          <p:cNvSpPr/>
          <p:nvPr/>
        </p:nvSpPr>
        <p:spPr>
          <a:xfrm rot="0" flipH="0" flipV="0">
            <a:off x="183750" y="3527848"/>
            <a:ext cx="2555290" cy="937685"/>
          </a:xfrm>
          <a:prstGeom prst="rect">
            <a:avLst/>
          </a:prstGeom>
        </p:spPr>
      </p:sp>
      <p:sp>
        <p:nvSpPr>
          <p:cNvPr id="11648" name="Freeform 11648"/>
          <p:cNvSpPr/>
          <p:nvPr/>
        </p:nvSpPr>
        <p:spPr>
          <a:xfrm rot="0" flipH="0" flipV="0">
            <a:off x="199142" y="360752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9" name="Freeform 11649"/>
          <p:cNvSpPr/>
          <p:nvPr/>
        </p:nvSpPr>
        <p:spPr>
          <a:xfrm rot="0" flipH="0" flipV="0">
            <a:off x="299726" y="3598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0" name="Freeform 11650"/>
          <p:cNvSpPr/>
          <p:nvPr/>
        </p:nvSpPr>
        <p:spPr>
          <a:xfrm rot="0" flipH="0" flipV="0">
            <a:off x="335388" y="361636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1" name="Freeform 11651"/>
          <p:cNvSpPr/>
          <p:nvPr/>
        </p:nvSpPr>
        <p:spPr>
          <a:xfrm rot="0" flipH="0" flipV="0">
            <a:off x="421341" y="361636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2" name="Freeform 11652"/>
          <p:cNvSpPr/>
          <p:nvPr/>
        </p:nvSpPr>
        <p:spPr>
          <a:xfrm rot="0" flipH="0" flipV="0">
            <a:off x="512172" y="3628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3" name="Freeform 11653"/>
          <p:cNvSpPr/>
          <p:nvPr/>
        </p:nvSpPr>
        <p:spPr>
          <a:xfrm rot="0" flipH="0" flipV="0">
            <a:off x="597058" y="3598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4" name="Freeform 11654"/>
          <p:cNvSpPr/>
          <p:nvPr/>
        </p:nvSpPr>
        <p:spPr>
          <a:xfrm rot="0" flipH="0" flipV="0">
            <a:off x="643693" y="3628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5" name="Freeform 11655"/>
          <p:cNvSpPr/>
          <p:nvPr/>
        </p:nvSpPr>
        <p:spPr>
          <a:xfrm rot="0" flipH="0" flipV="0">
            <a:off x="771709" y="359929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6" name="Freeform 11656"/>
          <p:cNvSpPr/>
          <p:nvPr/>
        </p:nvSpPr>
        <p:spPr>
          <a:xfrm rot="0" flipH="0" flipV="0">
            <a:off x="854309" y="3628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7" name="Freeform 11657"/>
          <p:cNvSpPr/>
          <p:nvPr/>
        </p:nvSpPr>
        <p:spPr>
          <a:xfrm rot="0" flipH="0" flipV="0">
            <a:off x="939044" y="3628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8" name="Freeform 11658"/>
          <p:cNvSpPr/>
          <p:nvPr/>
        </p:nvSpPr>
        <p:spPr>
          <a:xfrm rot="0" flipH="0" flipV="0">
            <a:off x="1017530" y="3628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9" name="Freeform 11659"/>
          <p:cNvSpPr/>
          <p:nvPr/>
        </p:nvSpPr>
        <p:spPr>
          <a:xfrm rot="0" flipH="0" flipV="0">
            <a:off x="1108360" y="3628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0" name="Freeform 11660"/>
          <p:cNvSpPr/>
          <p:nvPr/>
        </p:nvSpPr>
        <p:spPr>
          <a:xfrm rot="0" flipH="0" flipV="0">
            <a:off x="1199038" y="3598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1" name="Freeform 11661"/>
          <p:cNvSpPr/>
          <p:nvPr/>
        </p:nvSpPr>
        <p:spPr>
          <a:xfrm rot="0" flipH="0" flipV="0">
            <a:off x="1245673" y="3628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2" name="Freeform 11662"/>
          <p:cNvSpPr/>
          <p:nvPr/>
        </p:nvSpPr>
        <p:spPr>
          <a:xfrm rot="0" flipH="0" flipV="0">
            <a:off x="1373689" y="3628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3" name="Freeform 11663"/>
          <p:cNvSpPr/>
          <p:nvPr/>
        </p:nvSpPr>
        <p:spPr>
          <a:xfrm rot="0" flipH="0" flipV="0">
            <a:off x="1509934" y="3628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4" name="Freeform 11664"/>
          <p:cNvSpPr/>
          <p:nvPr/>
        </p:nvSpPr>
        <p:spPr>
          <a:xfrm rot="0" flipH="0" flipV="0">
            <a:off x="1593907" y="3628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5" name="Freeform 11665"/>
          <p:cNvSpPr/>
          <p:nvPr/>
        </p:nvSpPr>
        <p:spPr>
          <a:xfrm rot="0" flipH="0" flipV="0">
            <a:off x="1673917" y="3628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6" name="Freeform 11666"/>
          <p:cNvSpPr/>
          <p:nvPr/>
        </p:nvSpPr>
        <p:spPr>
          <a:xfrm rot="0" flipH="0" flipV="0">
            <a:off x="1753774" y="3628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7" name="Freeform 11667"/>
          <p:cNvSpPr/>
          <p:nvPr/>
        </p:nvSpPr>
        <p:spPr>
          <a:xfrm rot="0" flipH="0" flipV="0">
            <a:off x="1875694" y="3592435"/>
            <a:ext cx="38709" cy="128168"/>
          </a:xfrm>
          <a:custGeom>
            <a:pathLst>
              <a:path w="3225800" h="10680700">
                <a:moveTo>
                  <a:pt x="2514600" y="0"/>
                </a:moveTo>
                <a:lnTo>
                  <a:pt x="3225800" y="495300"/>
                </a:lnTo>
                <a:cubicBezTo>
                  <a:pt x="2743200" y="986367"/>
                  <a:pt x="2339975" y="1495425"/>
                  <a:pt x="2016125" y="2022475"/>
                </a:cubicBezTo>
                <a:cubicBezTo>
                  <a:pt x="1692275" y="2549525"/>
                  <a:pt x="1448858" y="3090334"/>
                  <a:pt x="1285875" y="3644900"/>
                </a:cubicBezTo>
                <a:cubicBezTo>
                  <a:pt x="1122891" y="4199467"/>
                  <a:pt x="1041400" y="4762500"/>
                  <a:pt x="1041400" y="5334000"/>
                </a:cubicBezTo>
                <a:cubicBezTo>
                  <a:pt x="1041400" y="6189134"/>
                  <a:pt x="1224491" y="7024159"/>
                  <a:pt x="1590675" y="7839075"/>
                </a:cubicBezTo>
                <a:cubicBezTo>
                  <a:pt x="1956858" y="8653992"/>
                  <a:pt x="2501900" y="9427633"/>
                  <a:pt x="3225800" y="10160000"/>
                </a:cubicBezTo>
                <a:lnTo>
                  <a:pt x="2514600" y="10680700"/>
                </a:lnTo>
                <a:cubicBezTo>
                  <a:pt x="1689100" y="9922933"/>
                  <a:pt x="1063625" y="9084734"/>
                  <a:pt x="638175" y="8166100"/>
                </a:cubicBezTo>
                <a:cubicBezTo>
                  <a:pt x="212725" y="7247467"/>
                  <a:pt x="0" y="6303434"/>
                  <a:pt x="0" y="5334000"/>
                </a:cubicBezTo>
                <a:cubicBezTo>
                  <a:pt x="0" y="4356100"/>
                  <a:pt x="212725" y="3409950"/>
                  <a:pt x="638175" y="2495550"/>
                </a:cubicBezTo>
                <a:cubicBezTo>
                  <a:pt x="1063625" y="1581150"/>
                  <a:pt x="1689100" y="749300"/>
                  <a:pt x="2514600" y="0"/>
                </a:cubicBezTo>
                <a:close/>
                <a:moveTo>
                  <a:pt x="83058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8" name="Freeform 11668"/>
          <p:cNvSpPr/>
          <p:nvPr/>
        </p:nvSpPr>
        <p:spPr>
          <a:xfrm rot="0" flipH="0" flipV="0">
            <a:off x="1925986" y="3607218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9" name="Freeform 11669"/>
          <p:cNvSpPr/>
          <p:nvPr/>
        </p:nvSpPr>
        <p:spPr>
          <a:xfrm rot="0" flipH="0" flipV="0">
            <a:off x="1978717" y="3605846"/>
            <a:ext cx="68427" cy="97383"/>
          </a:xfrm>
          <a:custGeom>
            <a:pathLst>
              <a:path w="5702300" h="8115300">
                <a:moveTo>
                  <a:pt x="0" y="8115300"/>
                </a:moveTo>
                <a:lnTo>
                  <a:pt x="0" y="6934200"/>
                </a:lnTo>
                <a:cubicBezTo>
                  <a:pt x="0" y="6472767"/>
                  <a:pt x="75141" y="6087534"/>
                  <a:pt x="225425" y="5778500"/>
                </a:cubicBezTo>
                <a:cubicBezTo>
                  <a:pt x="375708" y="5469467"/>
                  <a:pt x="587375" y="5213350"/>
                  <a:pt x="860425" y="5010150"/>
                </a:cubicBezTo>
                <a:cubicBezTo>
                  <a:pt x="1133475" y="4806950"/>
                  <a:pt x="1456266" y="4631267"/>
                  <a:pt x="1828800" y="4483100"/>
                </a:cubicBezTo>
                <a:lnTo>
                  <a:pt x="3403600" y="3860800"/>
                </a:lnTo>
                <a:cubicBezTo>
                  <a:pt x="3810000" y="3695700"/>
                  <a:pt x="4114800" y="3484034"/>
                  <a:pt x="4318000" y="3225800"/>
                </a:cubicBezTo>
                <a:cubicBezTo>
                  <a:pt x="4521200" y="2967567"/>
                  <a:pt x="4622800" y="2645834"/>
                  <a:pt x="4622800" y="2260600"/>
                </a:cubicBezTo>
                <a:cubicBezTo>
                  <a:pt x="4622800" y="1854200"/>
                  <a:pt x="4482041" y="1521884"/>
                  <a:pt x="4200525" y="1263650"/>
                </a:cubicBezTo>
                <a:cubicBezTo>
                  <a:pt x="3919008" y="1005417"/>
                  <a:pt x="3526366" y="876300"/>
                  <a:pt x="3022600" y="876300"/>
                </a:cubicBezTo>
                <a:cubicBezTo>
                  <a:pt x="2523066" y="876300"/>
                  <a:pt x="2113491" y="983192"/>
                  <a:pt x="1793875" y="1196975"/>
                </a:cubicBezTo>
                <a:cubicBezTo>
                  <a:pt x="1474258" y="1410759"/>
                  <a:pt x="1291166" y="1731434"/>
                  <a:pt x="1244600" y="2159000"/>
                </a:cubicBezTo>
                <a:lnTo>
                  <a:pt x="139700" y="2159000"/>
                </a:lnTo>
                <a:cubicBezTo>
                  <a:pt x="169333" y="1697567"/>
                  <a:pt x="305858" y="1305984"/>
                  <a:pt x="549275" y="984250"/>
                </a:cubicBezTo>
                <a:cubicBezTo>
                  <a:pt x="792691" y="662517"/>
                  <a:pt x="1123950" y="418042"/>
                  <a:pt x="1543050" y="250825"/>
                </a:cubicBezTo>
                <a:cubicBezTo>
                  <a:pt x="1962150" y="83609"/>
                  <a:pt x="2451100" y="0"/>
                  <a:pt x="3009900" y="0"/>
                </a:cubicBezTo>
                <a:cubicBezTo>
                  <a:pt x="3522133" y="0"/>
                  <a:pt x="3981450" y="99484"/>
                  <a:pt x="4387850" y="298450"/>
                </a:cubicBezTo>
                <a:cubicBezTo>
                  <a:pt x="4794250" y="497417"/>
                  <a:pt x="5114925" y="771525"/>
                  <a:pt x="5349875" y="1120775"/>
                </a:cubicBezTo>
                <a:cubicBezTo>
                  <a:pt x="5584825" y="1470025"/>
                  <a:pt x="5702300" y="1871134"/>
                  <a:pt x="5702300" y="2324100"/>
                </a:cubicBezTo>
                <a:cubicBezTo>
                  <a:pt x="5702300" y="2734734"/>
                  <a:pt x="5626100" y="3092450"/>
                  <a:pt x="5473700" y="3397250"/>
                </a:cubicBezTo>
                <a:cubicBezTo>
                  <a:pt x="5321300" y="3702050"/>
                  <a:pt x="5104341" y="3964517"/>
                  <a:pt x="4822825" y="4184650"/>
                </a:cubicBezTo>
                <a:cubicBezTo>
                  <a:pt x="4541308" y="4404784"/>
                  <a:pt x="4207933" y="4593167"/>
                  <a:pt x="3822700" y="4749800"/>
                </a:cubicBezTo>
                <a:lnTo>
                  <a:pt x="2209800" y="5397500"/>
                </a:lnTo>
                <a:cubicBezTo>
                  <a:pt x="1803400" y="5554134"/>
                  <a:pt x="1498600" y="5742517"/>
                  <a:pt x="1295400" y="5962650"/>
                </a:cubicBezTo>
                <a:cubicBezTo>
                  <a:pt x="1092200" y="6182784"/>
                  <a:pt x="990600" y="6468534"/>
                  <a:pt x="990600" y="6819900"/>
                </a:cubicBezTo>
                <a:lnTo>
                  <a:pt x="990600" y="7200900"/>
                </a:lnTo>
                <a:lnTo>
                  <a:pt x="5626100" y="7200900"/>
                </a:lnTo>
                <a:lnTo>
                  <a:pt x="5626100" y="8115300"/>
                </a:lnTo>
                <a:close/>
                <a:moveTo>
                  <a:pt x="-8128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0" name="Freeform 11670"/>
          <p:cNvSpPr/>
          <p:nvPr/>
        </p:nvSpPr>
        <p:spPr>
          <a:xfrm rot="0" flipH="0" flipV="0">
            <a:off x="2067109" y="3607522"/>
            <a:ext cx="67513" cy="97536"/>
          </a:xfrm>
          <a:custGeom>
            <a:pathLst>
              <a:path w="5626100" h="8128000">
                <a:moveTo>
                  <a:pt x="2755900" y="8128000"/>
                </a:moveTo>
                <a:cubicBezTo>
                  <a:pt x="2252133" y="8128000"/>
                  <a:pt x="1792816" y="8036983"/>
                  <a:pt x="1377950" y="7854950"/>
                </a:cubicBezTo>
                <a:cubicBezTo>
                  <a:pt x="963083" y="7672917"/>
                  <a:pt x="630766" y="7405159"/>
                  <a:pt x="381000" y="7051675"/>
                </a:cubicBezTo>
                <a:cubicBezTo>
                  <a:pt x="131233" y="6698192"/>
                  <a:pt x="4233" y="6265334"/>
                  <a:pt x="0" y="5753100"/>
                </a:cubicBezTo>
                <a:lnTo>
                  <a:pt x="990600" y="5753100"/>
                </a:lnTo>
                <a:cubicBezTo>
                  <a:pt x="990600" y="6235700"/>
                  <a:pt x="1160991" y="6599767"/>
                  <a:pt x="1501775" y="6845300"/>
                </a:cubicBezTo>
                <a:cubicBezTo>
                  <a:pt x="1842558" y="7090834"/>
                  <a:pt x="2260600" y="7213600"/>
                  <a:pt x="2755900" y="7213600"/>
                </a:cubicBezTo>
                <a:cubicBezTo>
                  <a:pt x="3327400" y="7213600"/>
                  <a:pt x="3777191" y="7038975"/>
                  <a:pt x="4105275" y="6689725"/>
                </a:cubicBezTo>
                <a:cubicBezTo>
                  <a:pt x="4433358" y="6340475"/>
                  <a:pt x="4597400" y="5909734"/>
                  <a:pt x="4597400" y="5397500"/>
                </a:cubicBezTo>
                <a:cubicBezTo>
                  <a:pt x="4597400" y="4373034"/>
                  <a:pt x="3937000" y="3860800"/>
                  <a:pt x="2616200" y="3860800"/>
                </a:cubicBezTo>
                <a:lnTo>
                  <a:pt x="482600" y="3860800"/>
                </a:lnTo>
                <a:lnTo>
                  <a:pt x="825500" y="0"/>
                </a:lnTo>
                <a:lnTo>
                  <a:pt x="5245100" y="0"/>
                </a:lnTo>
                <a:lnTo>
                  <a:pt x="5245100" y="901700"/>
                </a:lnTo>
                <a:lnTo>
                  <a:pt x="1625600" y="901700"/>
                </a:lnTo>
                <a:lnTo>
                  <a:pt x="1828800" y="558800"/>
                </a:lnTo>
                <a:lnTo>
                  <a:pt x="1562100" y="3340100"/>
                </a:lnTo>
                <a:lnTo>
                  <a:pt x="1435100" y="3225800"/>
                </a:lnTo>
                <a:cubicBezTo>
                  <a:pt x="1638300" y="3179234"/>
                  <a:pt x="1869016" y="3146425"/>
                  <a:pt x="2127250" y="3127375"/>
                </a:cubicBezTo>
                <a:cubicBezTo>
                  <a:pt x="2385483" y="3108325"/>
                  <a:pt x="2616200" y="3098800"/>
                  <a:pt x="2819400" y="3098800"/>
                </a:cubicBezTo>
                <a:cubicBezTo>
                  <a:pt x="3683000" y="3098800"/>
                  <a:pt x="4366683" y="3291417"/>
                  <a:pt x="4870450" y="3676650"/>
                </a:cubicBezTo>
                <a:cubicBezTo>
                  <a:pt x="5374216" y="4061884"/>
                  <a:pt x="5626100" y="4635500"/>
                  <a:pt x="5626100" y="5397500"/>
                </a:cubicBezTo>
                <a:cubicBezTo>
                  <a:pt x="5626100" y="5913967"/>
                  <a:pt x="5509683" y="6378575"/>
                  <a:pt x="5276850" y="6791325"/>
                </a:cubicBezTo>
                <a:cubicBezTo>
                  <a:pt x="5044016" y="7204075"/>
                  <a:pt x="4712758" y="7530042"/>
                  <a:pt x="4283075" y="7769225"/>
                </a:cubicBezTo>
                <a:cubicBezTo>
                  <a:pt x="3853391" y="8008408"/>
                  <a:pt x="3344333" y="8128000"/>
                  <a:pt x="2755900" y="8128000"/>
                </a:cubicBezTo>
                <a:close/>
                <a:moveTo>
                  <a:pt x="-977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1" name="Freeform 11671"/>
          <p:cNvSpPr/>
          <p:nvPr/>
        </p:nvSpPr>
        <p:spPr>
          <a:xfrm rot="0" flipH="0" flipV="0">
            <a:off x="2187047" y="3605846"/>
            <a:ext cx="79095" cy="99212"/>
          </a:xfrm>
          <a:custGeom>
            <a:pathLst>
              <a:path w="6591300" h="8267700">
                <a:moveTo>
                  <a:pt x="3441700" y="8267700"/>
                </a:moveTo>
                <a:cubicBezTo>
                  <a:pt x="2806700" y="8267700"/>
                  <a:pt x="2228850" y="8102600"/>
                  <a:pt x="1708150" y="7772400"/>
                </a:cubicBezTo>
                <a:cubicBezTo>
                  <a:pt x="1187450" y="7442200"/>
                  <a:pt x="772583" y="6974417"/>
                  <a:pt x="463550" y="6369050"/>
                </a:cubicBezTo>
                <a:cubicBezTo>
                  <a:pt x="154516" y="5763684"/>
                  <a:pt x="0" y="5046134"/>
                  <a:pt x="0" y="4216400"/>
                </a:cubicBezTo>
                <a:cubicBezTo>
                  <a:pt x="0" y="3526367"/>
                  <a:pt x="99483" y="2918884"/>
                  <a:pt x="298450" y="2393950"/>
                </a:cubicBezTo>
                <a:cubicBezTo>
                  <a:pt x="497416" y="1869017"/>
                  <a:pt x="770466" y="1428750"/>
                  <a:pt x="1117600" y="1073150"/>
                </a:cubicBezTo>
                <a:cubicBezTo>
                  <a:pt x="1464733" y="717550"/>
                  <a:pt x="1863725" y="449792"/>
                  <a:pt x="2314575" y="269875"/>
                </a:cubicBezTo>
                <a:cubicBezTo>
                  <a:pt x="2765425" y="89959"/>
                  <a:pt x="3242733" y="0"/>
                  <a:pt x="3746500" y="0"/>
                </a:cubicBezTo>
                <a:cubicBezTo>
                  <a:pt x="4368800" y="0"/>
                  <a:pt x="4914900" y="128059"/>
                  <a:pt x="5384800" y="384175"/>
                </a:cubicBezTo>
                <a:cubicBezTo>
                  <a:pt x="5854700" y="640292"/>
                  <a:pt x="6256866" y="1045634"/>
                  <a:pt x="6591300" y="1600200"/>
                </a:cubicBezTo>
                <a:lnTo>
                  <a:pt x="5651500" y="1930400"/>
                </a:lnTo>
                <a:cubicBezTo>
                  <a:pt x="5367866" y="1579034"/>
                  <a:pt x="5064125" y="1319742"/>
                  <a:pt x="4740275" y="1152525"/>
                </a:cubicBezTo>
                <a:cubicBezTo>
                  <a:pt x="4416425" y="985309"/>
                  <a:pt x="4072466" y="901700"/>
                  <a:pt x="3708400" y="901700"/>
                </a:cubicBezTo>
                <a:cubicBezTo>
                  <a:pt x="3230033" y="901700"/>
                  <a:pt x="2789766" y="1035050"/>
                  <a:pt x="2387600" y="1301750"/>
                </a:cubicBezTo>
                <a:cubicBezTo>
                  <a:pt x="1985433" y="1568450"/>
                  <a:pt x="1662641" y="1949450"/>
                  <a:pt x="1419225" y="2444750"/>
                </a:cubicBezTo>
                <a:cubicBezTo>
                  <a:pt x="1175808" y="2940050"/>
                  <a:pt x="1054100" y="3530600"/>
                  <a:pt x="1054100" y="4216400"/>
                </a:cubicBezTo>
                <a:cubicBezTo>
                  <a:pt x="1054100" y="4826000"/>
                  <a:pt x="1153583" y="5366809"/>
                  <a:pt x="1352550" y="5838825"/>
                </a:cubicBezTo>
                <a:cubicBezTo>
                  <a:pt x="1551516" y="6310842"/>
                  <a:pt x="1834091" y="6681259"/>
                  <a:pt x="2200275" y="6950075"/>
                </a:cubicBezTo>
                <a:cubicBezTo>
                  <a:pt x="2566458" y="7218892"/>
                  <a:pt x="3001433" y="7353300"/>
                  <a:pt x="3505200" y="7353300"/>
                </a:cubicBezTo>
                <a:cubicBezTo>
                  <a:pt x="3890433" y="7353300"/>
                  <a:pt x="4236508" y="7264400"/>
                  <a:pt x="4543425" y="7086600"/>
                </a:cubicBezTo>
                <a:cubicBezTo>
                  <a:pt x="4850341" y="6908800"/>
                  <a:pt x="5092700" y="6641042"/>
                  <a:pt x="5270500" y="6283325"/>
                </a:cubicBezTo>
                <a:cubicBezTo>
                  <a:pt x="5448300" y="5925609"/>
                  <a:pt x="5537200" y="5473700"/>
                  <a:pt x="5537200" y="4927600"/>
                </a:cubicBezTo>
                <a:lnTo>
                  <a:pt x="5842000" y="4927600"/>
                </a:lnTo>
                <a:cubicBezTo>
                  <a:pt x="5842000" y="5604934"/>
                  <a:pt x="5761566" y="6193367"/>
                  <a:pt x="5600700" y="6692900"/>
                </a:cubicBezTo>
                <a:cubicBezTo>
                  <a:pt x="5439833" y="7192434"/>
                  <a:pt x="5182658" y="7579784"/>
                  <a:pt x="4829175" y="7854950"/>
                </a:cubicBezTo>
                <a:cubicBezTo>
                  <a:pt x="4475691" y="8130116"/>
                  <a:pt x="4013200" y="8267700"/>
                  <a:pt x="3441700" y="8267700"/>
                </a:cubicBezTo>
                <a:close/>
                <a:moveTo>
                  <a:pt x="-800100" y="8115300"/>
                </a:moveTo>
                <a:moveTo>
                  <a:pt x="5715000" y="8115300"/>
                </a:moveTo>
                <a:lnTo>
                  <a:pt x="5537200" y="6235700"/>
                </a:lnTo>
                <a:lnTo>
                  <a:pt x="5537200" y="4902200"/>
                </a:lnTo>
                <a:lnTo>
                  <a:pt x="3530600" y="4838700"/>
                </a:lnTo>
                <a:lnTo>
                  <a:pt x="3530600" y="4165600"/>
                </a:lnTo>
                <a:lnTo>
                  <a:pt x="6502400" y="4165600"/>
                </a:lnTo>
                <a:lnTo>
                  <a:pt x="6502400" y="8115300"/>
                </a:lnTo>
                <a:close/>
                <a:moveTo>
                  <a:pt x="-647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2" name="Freeform 11672"/>
          <p:cNvSpPr/>
          <p:nvPr/>
        </p:nvSpPr>
        <p:spPr>
          <a:xfrm rot="0" flipH="0" flipV="0">
            <a:off x="2285193" y="3628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3" name="Freeform 11673"/>
          <p:cNvSpPr/>
          <p:nvPr/>
        </p:nvSpPr>
        <p:spPr>
          <a:xfrm rot="0" flipH="0" flipV="0">
            <a:off x="2354688" y="3607522"/>
            <a:ext cx="80314" cy="95707"/>
          </a:xfrm>
          <a:custGeom>
            <a:pathLst>
              <a:path w="6692900" h="7975600">
                <a:moveTo>
                  <a:pt x="3276600" y="6921500"/>
                </a:moveTo>
                <a:lnTo>
                  <a:pt x="5638800" y="0"/>
                </a:lnTo>
                <a:lnTo>
                  <a:pt x="6692900" y="0"/>
                </a:lnTo>
                <a:lnTo>
                  <a:pt x="3848100" y="7975600"/>
                </a:lnTo>
                <a:lnTo>
                  <a:pt x="2819400" y="7975600"/>
                </a:lnTo>
                <a:lnTo>
                  <a:pt x="0" y="0"/>
                </a:lnTo>
                <a:lnTo>
                  <a:pt x="1054100" y="0"/>
                </a:lnTo>
                <a:lnTo>
                  <a:pt x="3403600" y="6921500"/>
                </a:lnTo>
                <a:close/>
                <a:moveTo>
                  <a:pt x="825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4" name="Freeform 11674"/>
          <p:cNvSpPr/>
          <p:nvPr/>
        </p:nvSpPr>
        <p:spPr>
          <a:xfrm rot="0" flipH="0" flipV="0">
            <a:off x="2441860" y="3592435"/>
            <a:ext cx="38862" cy="128168"/>
          </a:xfrm>
          <a:custGeom>
            <a:pathLst>
              <a:path w="3238500" h="10680700">
                <a:moveTo>
                  <a:pt x="723900" y="10680700"/>
                </a:moveTo>
                <a:lnTo>
                  <a:pt x="0" y="10160000"/>
                </a:lnTo>
                <a:cubicBezTo>
                  <a:pt x="723900" y="9427633"/>
                  <a:pt x="1271058" y="8653992"/>
                  <a:pt x="1641475" y="7839075"/>
                </a:cubicBezTo>
                <a:cubicBezTo>
                  <a:pt x="2011891" y="7024159"/>
                  <a:pt x="2197100" y="6189134"/>
                  <a:pt x="2197100" y="5334000"/>
                </a:cubicBezTo>
                <a:cubicBezTo>
                  <a:pt x="2197100" y="4762500"/>
                  <a:pt x="2114550" y="4199467"/>
                  <a:pt x="1949450" y="3644900"/>
                </a:cubicBezTo>
                <a:cubicBezTo>
                  <a:pt x="1784350" y="3090334"/>
                  <a:pt x="1538816" y="2549525"/>
                  <a:pt x="1212850" y="2022475"/>
                </a:cubicBezTo>
                <a:cubicBezTo>
                  <a:pt x="886883" y="1495425"/>
                  <a:pt x="482600" y="986367"/>
                  <a:pt x="0" y="495300"/>
                </a:cubicBezTo>
                <a:lnTo>
                  <a:pt x="723900" y="0"/>
                </a:lnTo>
                <a:cubicBezTo>
                  <a:pt x="1545166" y="749300"/>
                  <a:pt x="2169583" y="1581150"/>
                  <a:pt x="2597150" y="2495550"/>
                </a:cubicBezTo>
                <a:cubicBezTo>
                  <a:pt x="3024716" y="3409950"/>
                  <a:pt x="3238500" y="4356100"/>
                  <a:pt x="3238500" y="5334000"/>
                </a:cubicBezTo>
                <a:cubicBezTo>
                  <a:pt x="3238500" y="5981700"/>
                  <a:pt x="3143250" y="6618817"/>
                  <a:pt x="2952750" y="7245350"/>
                </a:cubicBezTo>
                <a:cubicBezTo>
                  <a:pt x="2762250" y="7871884"/>
                  <a:pt x="2479675" y="8475134"/>
                  <a:pt x="2105025" y="9055100"/>
                </a:cubicBezTo>
                <a:cubicBezTo>
                  <a:pt x="1730375" y="9635066"/>
                  <a:pt x="1270000" y="10176933"/>
                  <a:pt x="723900" y="10680700"/>
                </a:cubicBezTo>
                <a:close/>
                <a:moveTo>
                  <a:pt x="-1803400" y="9232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5" name="Freeform 11675"/>
          <p:cNvSpPr/>
          <p:nvPr/>
        </p:nvSpPr>
        <p:spPr>
          <a:xfrm rot="0" flipH="0" flipV="0">
            <a:off x="2535586" y="3628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6" name="Freeform 11676"/>
          <p:cNvSpPr/>
          <p:nvPr/>
        </p:nvSpPr>
        <p:spPr>
          <a:xfrm rot="0" flipH="0" flipV="0">
            <a:off x="2626417" y="3628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7" name="Freeform 11677"/>
          <p:cNvSpPr/>
          <p:nvPr/>
        </p:nvSpPr>
        <p:spPr>
          <a:xfrm rot="0" flipH="0" flipV="0">
            <a:off x="199142" y="378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8" name="Freeform 11678"/>
          <p:cNvSpPr/>
          <p:nvPr/>
        </p:nvSpPr>
        <p:spPr>
          <a:xfrm rot="0" flipH="0" flipV="0">
            <a:off x="282810" y="3811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9" name="Freeform 11679"/>
          <p:cNvSpPr/>
          <p:nvPr/>
        </p:nvSpPr>
        <p:spPr>
          <a:xfrm rot="0" flipH="0" flipV="0">
            <a:off x="375926" y="377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0" name="Freeform 11680"/>
          <p:cNvSpPr/>
          <p:nvPr/>
        </p:nvSpPr>
        <p:spPr>
          <a:xfrm rot="0" flipH="0" flipV="0">
            <a:off x="412349" y="3791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1" name="Freeform 11681"/>
          <p:cNvSpPr/>
          <p:nvPr/>
        </p:nvSpPr>
        <p:spPr>
          <a:xfrm rot="0" flipH="0" flipV="0">
            <a:off x="472243" y="3809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2" name="Freeform 11682"/>
          <p:cNvSpPr/>
          <p:nvPr/>
        </p:nvSpPr>
        <p:spPr>
          <a:xfrm rot="0" flipH="0" flipV="0">
            <a:off x="558044" y="3809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3" name="Freeform 11683"/>
          <p:cNvSpPr/>
          <p:nvPr/>
        </p:nvSpPr>
        <p:spPr>
          <a:xfrm rot="0" flipH="0" flipV="0">
            <a:off x="649941" y="378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4" name="Freeform 11684"/>
          <p:cNvSpPr/>
          <p:nvPr/>
        </p:nvSpPr>
        <p:spPr>
          <a:xfrm rot="0" flipH="0" flipV="0">
            <a:off x="734523" y="377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5" name="Freeform 11685"/>
          <p:cNvSpPr/>
          <p:nvPr/>
        </p:nvSpPr>
        <p:spPr>
          <a:xfrm rot="0" flipH="0" flipV="0">
            <a:off x="781157" y="3809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6" name="Freeform 11686"/>
          <p:cNvSpPr/>
          <p:nvPr/>
        </p:nvSpPr>
        <p:spPr>
          <a:xfrm rot="0" flipH="0" flipV="0">
            <a:off x="909173" y="3780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7" name="Freeform 11687"/>
          <p:cNvSpPr/>
          <p:nvPr/>
        </p:nvSpPr>
        <p:spPr>
          <a:xfrm rot="0" flipH="0" flipV="0">
            <a:off x="950626" y="377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8" name="Freeform 11688"/>
          <p:cNvSpPr/>
          <p:nvPr/>
        </p:nvSpPr>
        <p:spPr>
          <a:xfrm rot="0" flipH="0" flipV="0">
            <a:off x="996042" y="3779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9" name="Freeform 11689"/>
          <p:cNvSpPr/>
          <p:nvPr/>
        </p:nvSpPr>
        <p:spPr>
          <a:xfrm rot="0" flipH="0" flipV="0">
            <a:off x="1036428" y="3809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0" name="Freeform 11690"/>
          <p:cNvSpPr/>
          <p:nvPr/>
        </p:nvSpPr>
        <p:spPr>
          <a:xfrm rot="0" flipH="0" flipV="0">
            <a:off x="1126496" y="3809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1" name="Freeform 11691"/>
          <p:cNvSpPr/>
          <p:nvPr/>
        </p:nvSpPr>
        <p:spPr>
          <a:xfrm rot="0" flipH="0" flipV="0">
            <a:off x="1254512" y="378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2" name="Freeform 11692"/>
          <p:cNvSpPr/>
          <p:nvPr/>
        </p:nvSpPr>
        <p:spPr>
          <a:xfrm rot="0" flipH="0" flipV="0">
            <a:off x="1332693" y="3809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3" name="Freeform 11693"/>
          <p:cNvSpPr/>
          <p:nvPr/>
        </p:nvSpPr>
        <p:spPr>
          <a:xfrm rot="0" flipH="0" flipV="0">
            <a:off x="1423524" y="38099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4" name="Freeform 11694"/>
          <p:cNvSpPr/>
          <p:nvPr/>
        </p:nvSpPr>
        <p:spPr>
          <a:xfrm rot="0" flipH="0" flipV="0">
            <a:off x="1478540" y="3780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5" name="Freeform 11695"/>
          <p:cNvSpPr/>
          <p:nvPr/>
        </p:nvSpPr>
        <p:spPr>
          <a:xfrm rot="0" flipH="0" flipV="0">
            <a:off x="1556721" y="3809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6" name="Freeform 11696"/>
          <p:cNvSpPr/>
          <p:nvPr/>
        </p:nvSpPr>
        <p:spPr>
          <a:xfrm rot="0" flipH="0" flipV="0">
            <a:off x="1636274" y="3809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7" name="Freeform 11697"/>
          <p:cNvSpPr/>
          <p:nvPr/>
        </p:nvSpPr>
        <p:spPr>
          <a:xfrm rot="0" flipH="0" flipV="0">
            <a:off x="1762461" y="38095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8" name="Freeform 11698"/>
          <p:cNvSpPr/>
          <p:nvPr/>
        </p:nvSpPr>
        <p:spPr>
          <a:xfrm rot="0" flipH="0" flipV="0">
            <a:off x="1897335" y="3809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9" name="Freeform 11699"/>
          <p:cNvSpPr/>
          <p:nvPr/>
        </p:nvSpPr>
        <p:spPr>
          <a:xfrm rot="0" flipH="0" flipV="0">
            <a:off x="1988166" y="3809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0" name="Freeform 11700"/>
          <p:cNvSpPr/>
          <p:nvPr/>
        </p:nvSpPr>
        <p:spPr>
          <a:xfrm rot="0" flipH="0" flipV="0">
            <a:off x="2072443" y="3809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1" name="Freeform 11701"/>
          <p:cNvSpPr/>
          <p:nvPr/>
        </p:nvSpPr>
        <p:spPr>
          <a:xfrm rot="0" flipH="0" flipV="0">
            <a:off x="2158244" y="3780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2" name="Freeform 11702"/>
          <p:cNvSpPr/>
          <p:nvPr/>
        </p:nvSpPr>
        <p:spPr>
          <a:xfrm rot="0" flipH="0" flipV="0">
            <a:off x="2200916" y="3780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3" name="Freeform 11703"/>
          <p:cNvSpPr/>
          <p:nvPr/>
        </p:nvSpPr>
        <p:spPr>
          <a:xfrm rot="0" flipH="0" flipV="0">
            <a:off x="2235968" y="3809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4" name="Freeform 11704"/>
          <p:cNvSpPr/>
          <p:nvPr/>
        </p:nvSpPr>
        <p:spPr>
          <a:xfrm rot="0" flipH="0" flipV="0">
            <a:off x="193046" y="3990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5" name="Freeform 11705"/>
          <p:cNvSpPr/>
          <p:nvPr/>
        </p:nvSpPr>
        <p:spPr>
          <a:xfrm rot="0" flipH="0" flipV="0">
            <a:off x="277018" y="3992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6" name="Freeform 11706"/>
          <p:cNvSpPr/>
          <p:nvPr/>
        </p:nvSpPr>
        <p:spPr>
          <a:xfrm rot="0" flipH="0" flipV="0">
            <a:off x="371354" y="39905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7" name="Freeform 11707"/>
          <p:cNvSpPr/>
          <p:nvPr/>
        </p:nvSpPr>
        <p:spPr>
          <a:xfrm rot="0" flipH="0" flipV="0">
            <a:off x="452736" y="3990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8" name="Freeform 11708"/>
          <p:cNvSpPr/>
          <p:nvPr/>
        </p:nvSpPr>
        <p:spPr>
          <a:xfrm rot="0" flipH="0" flipV="0">
            <a:off x="538537" y="39909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9" name="Freeform 11709"/>
          <p:cNvSpPr/>
          <p:nvPr/>
        </p:nvSpPr>
        <p:spPr>
          <a:xfrm rot="0" flipH="0" flipV="0">
            <a:off x="587457" y="3990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0" name="Freeform 11710"/>
          <p:cNvSpPr/>
          <p:nvPr/>
        </p:nvSpPr>
        <p:spPr>
          <a:xfrm rot="0" flipH="0" flipV="0">
            <a:off x="654208" y="3992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1" name="Freeform 11711"/>
          <p:cNvSpPr/>
          <p:nvPr/>
        </p:nvSpPr>
        <p:spPr>
          <a:xfrm rot="0" flipH="0" flipV="0">
            <a:off x="741381" y="39905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2" name="Freeform 11712"/>
          <p:cNvSpPr/>
          <p:nvPr/>
        </p:nvSpPr>
        <p:spPr>
          <a:xfrm rot="0" flipH="0" flipV="0">
            <a:off x="883875" y="39905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3" name="Freeform 11713"/>
          <p:cNvSpPr/>
          <p:nvPr/>
        </p:nvSpPr>
        <p:spPr>
          <a:xfrm rot="0" flipH="0" flipV="0">
            <a:off x="1018749" y="3990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4" name="Freeform 11714"/>
          <p:cNvSpPr/>
          <p:nvPr/>
        </p:nvSpPr>
        <p:spPr>
          <a:xfrm rot="0" flipH="0" flipV="0">
            <a:off x="1094340" y="3972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5" name="Freeform 11715"/>
          <p:cNvSpPr/>
          <p:nvPr/>
        </p:nvSpPr>
        <p:spPr>
          <a:xfrm rot="0" flipH="0" flipV="0">
            <a:off x="1161853" y="39909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6" name="Freeform 11716"/>
          <p:cNvSpPr/>
          <p:nvPr/>
        </p:nvSpPr>
        <p:spPr>
          <a:xfrm rot="0" flipH="0" flipV="0">
            <a:off x="1215650" y="3960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7" name="Freeform 11717"/>
          <p:cNvSpPr/>
          <p:nvPr/>
        </p:nvSpPr>
        <p:spPr>
          <a:xfrm rot="0" flipH="0" flipV="0">
            <a:off x="1256036" y="3990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8" name="Freeform 11718"/>
          <p:cNvSpPr/>
          <p:nvPr/>
        </p:nvSpPr>
        <p:spPr>
          <a:xfrm rot="0" flipH="0" flipV="0">
            <a:off x="1336503" y="4015650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9" name="Freeform 11719"/>
          <p:cNvSpPr/>
          <p:nvPr/>
        </p:nvSpPr>
        <p:spPr>
          <a:xfrm rot="0" flipH="0" flipV="0">
            <a:off x="1388929" y="3972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0" name="Freeform 11720"/>
          <p:cNvSpPr/>
          <p:nvPr/>
        </p:nvSpPr>
        <p:spPr>
          <a:xfrm rot="0" flipH="0" flipV="0">
            <a:off x="1448822" y="3990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1" name="Freeform 11721"/>
          <p:cNvSpPr/>
          <p:nvPr/>
        </p:nvSpPr>
        <p:spPr>
          <a:xfrm rot="0" flipH="0" flipV="0">
            <a:off x="1527003" y="3990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2" name="Freeform 11722"/>
          <p:cNvSpPr/>
          <p:nvPr/>
        </p:nvSpPr>
        <p:spPr>
          <a:xfrm rot="0" flipH="0" flipV="0">
            <a:off x="1617834" y="39909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3" name="Freeform 11723"/>
          <p:cNvSpPr/>
          <p:nvPr/>
        </p:nvSpPr>
        <p:spPr>
          <a:xfrm rot="0" flipH="0" flipV="0">
            <a:off x="1671631" y="3960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4" name="Freeform 11724"/>
          <p:cNvSpPr/>
          <p:nvPr/>
        </p:nvSpPr>
        <p:spPr>
          <a:xfrm rot="0" flipH="0" flipV="0">
            <a:off x="1712017" y="3990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5" name="Freeform 11725"/>
          <p:cNvSpPr/>
          <p:nvPr/>
        </p:nvSpPr>
        <p:spPr>
          <a:xfrm rot="0" flipH="0" flipV="0">
            <a:off x="1802085" y="3961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6" name="Freeform 11726"/>
          <p:cNvSpPr/>
          <p:nvPr/>
        </p:nvSpPr>
        <p:spPr>
          <a:xfrm rot="0" flipH="0" flipV="0">
            <a:off x="1844757" y="3961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7" name="Freeform 11727"/>
          <p:cNvSpPr/>
          <p:nvPr/>
        </p:nvSpPr>
        <p:spPr>
          <a:xfrm rot="0" flipH="0" flipV="0">
            <a:off x="1879809" y="3990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8" name="Freeform 11728"/>
          <p:cNvSpPr/>
          <p:nvPr/>
        </p:nvSpPr>
        <p:spPr>
          <a:xfrm rot="0" flipH="0" flipV="0">
            <a:off x="1954790" y="40505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9" name="Freeform 11729"/>
          <p:cNvSpPr/>
          <p:nvPr/>
        </p:nvSpPr>
        <p:spPr>
          <a:xfrm rot="0" flipH="0" flipV="0">
            <a:off x="2005082" y="3960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0" name="Freeform 11730"/>
          <p:cNvSpPr/>
          <p:nvPr/>
        </p:nvSpPr>
        <p:spPr>
          <a:xfrm rot="0" flipH="0" flipV="0">
            <a:off x="2075034" y="3990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1" name="Freeform 11731"/>
          <p:cNvSpPr/>
          <p:nvPr/>
        </p:nvSpPr>
        <p:spPr>
          <a:xfrm rot="0" flipH="0" flipV="0">
            <a:off x="2201221" y="39905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2" name="Freeform 11732"/>
          <p:cNvSpPr/>
          <p:nvPr/>
        </p:nvSpPr>
        <p:spPr>
          <a:xfrm rot="0" flipH="0" flipV="0">
            <a:off x="2336095" y="39905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3" name="Freeform 11733"/>
          <p:cNvSpPr/>
          <p:nvPr/>
        </p:nvSpPr>
        <p:spPr>
          <a:xfrm rot="0" flipH="0" flipV="0">
            <a:off x="2426925" y="39905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4" name="Freeform 11734"/>
          <p:cNvSpPr/>
          <p:nvPr/>
        </p:nvSpPr>
        <p:spPr>
          <a:xfrm rot="0" flipH="0" flipV="0">
            <a:off x="2517603" y="3960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5" name="Freeform 11735"/>
          <p:cNvSpPr/>
          <p:nvPr/>
        </p:nvSpPr>
        <p:spPr>
          <a:xfrm rot="0" flipH="0" flipV="0">
            <a:off x="188931" y="4153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6" name="Freeform 11736"/>
          <p:cNvSpPr/>
          <p:nvPr/>
        </p:nvSpPr>
        <p:spPr>
          <a:xfrm rot="0" flipH="0" flipV="0">
            <a:off x="248824" y="4171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7" name="Freeform 11737"/>
          <p:cNvSpPr/>
          <p:nvPr/>
        </p:nvSpPr>
        <p:spPr>
          <a:xfrm rot="0" flipH="0" flipV="0">
            <a:off x="327006" y="4171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8" name="Freeform 11738"/>
          <p:cNvSpPr/>
          <p:nvPr/>
        </p:nvSpPr>
        <p:spPr>
          <a:xfrm rot="0" flipH="0" flipV="0">
            <a:off x="417836" y="41719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9" name="Freeform 11739"/>
          <p:cNvSpPr/>
          <p:nvPr/>
        </p:nvSpPr>
        <p:spPr>
          <a:xfrm rot="0" flipH="0" flipV="0">
            <a:off x="465232" y="4171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0" name="Freeform 11740"/>
          <p:cNvSpPr/>
          <p:nvPr/>
        </p:nvSpPr>
        <p:spPr>
          <a:xfrm rot="0" flipH="0" flipV="0">
            <a:off x="543414" y="4171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1" name="Freeform 11741"/>
          <p:cNvSpPr/>
          <p:nvPr/>
        </p:nvSpPr>
        <p:spPr>
          <a:xfrm rot="0" flipH="0" flipV="0">
            <a:off x="619004" y="4153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2" name="Freeform 11742"/>
          <p:cNvSpPr/>
          <p:nvPr/>
        </p:nvSpPr>
        <p:spPr>
          <a:xfrm rot="0" flipH="0" flipV="0">
            <a:off x="685298" y="4141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3" name="Freeform 11743"/>
          <p:cNvSpPr/>
          <p:nvPr/>
        </p:nvSpPr>
        <p:spPr>
          <a:xfrm rot="0" flipH="0" flipV="0">
            <a:off x="731932" y="4142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4" name="Freeform 11744"/>
          <p:cNvSpPr/>
          <p:nvPr/>
        </p:nvSpPr>
        <p:spPr>
          <a:xfrm rot="0" flipH="0" flipV="0">
            <a:off x="817734" y="4142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5" name="Freeform 11745"/>
          <p:cNvSpPr/>
          <p:nvPr/>
        </p:nvSpPr>
        <p:spPr>
          <a:xfrm rot="0" flipH="0" flipV="0">
            <a:off x="895915" y="4171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6" name="Freeform 11746"/>
          <p:cNvSpPr/>
          <p:nvPr/>
        </p:nvSpPr>
        <p:spPr>
          <a:xfrm rot="0" flipH="0" flipV="0">
            <a:off x="1015244" y="4171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7" name="Freeform 11747"/>
          <p:cNvSpPr/>
          <p:nvPr/>
        </p:nvSpPr>
        <p:spPr>
          <a:xfrm rot="0" flipH="0" flipV="0">
            <a:off x="1106074" y="4171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8" name="Freeform 11748"/>
          <p:cNvSpPr/>
          <p:nvPr/>
        </p:nvSpPr>
        <p:spPr>
          <a:xfrm rot="0" flipH="0" flipV="0">
            <a:off x="1234090" y="4142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9" name="Freeform 11749"/>
          <p:cNvSpPr/>
          <p:nvPr/>
        </p:nvSpPr>
        <p:spPr>
          <a:xfrm rot="0" flipH="0" flipV="0">
            <a:off x="1309681" y="41733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0" name="Freeform 11750"/>
          <p:cNvSpPr/>
          <p:nvPr/>
        </p:nvSpPr>
        <p:spPr>
          <a:xfrm rot="0" flipH="0" flipV="0">
            <a:off x="1396854" y="4142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1" name="Freeform 11751"/>
          <p:cNvSpPr/>
          <p:nvPr/>
        </p:nvSpPr>
        <p:spPr>
          <a:xfrm rot="0" flipH="0" flipV="0">
            <a:off x="1433277" y="41440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2" name="Freeform 11752"/>
          <p:cNvSpPr/>
          <p:nvPr/>
        </p:nvSpPr>
        <p:spPr>
          <a:xfrm rot="0" flipH="0" flipV="0">
            <a:off x="1523346" y="4171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3" name="Freeform 11753"/>
          <p:cNvSpPr/>
          <p:nvPr/>
        </p:nvSpPr>
        <p:spPr>
          <a:xfrm rot="0" flipH="0" flipV="0">
            <a:off x="1615243" y="4171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4" name="Freeform 11754"/>
          <p:cNvSpPr/>
          <p:nvPr/>
        </p:nvSpPr>
        <p:spPr>
          <a:xfrm rot="0" flipH="0" flipV="0">
            <a:off x="1690833" y="41733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5" name="Freeform 11755"/>
          <p:cNvSpPr/>
          <p:nvPr/>
        </p:nvSpPr>
        <p:spPr>
          <a:xfrm rot="0" flipH="0" flipV="0">
            <a:off x="1767795" y="4153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6" name="Freeform 11756"/>
          <p:cNvSpPr/>
          <p:nvPr/>
        </p:nvSpPr>
        <p:spPr>
          <a:xfrm rot="0" flipH="0" flipV="0">
            <a:off x="1865179" y="4171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7" name="Freeform 11757"/>
          <p:cNvSpPr/>
          <p:nvPr/>
        </p:nvSpPr>
        <p:spPr>
          <a:xfrm rot="0" flipH="0" flipV="0">
            <a:off x="1926748" y="41411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8" name="Freeform 11758"/>
          <p:cNvSpPr/>
          <p:nvPr/>
        </p:nvSpPr>
        <p:spPr>
          <a:xfrm rot="0" flipH="0" flipV="0">
            <a:off x="1996700" y="4171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9" name="Freeform 11759"/>
          <p:cNvSpPr/>
          <p:nvPr/>
        </p:nvSpPr>
        <p:spPr>
          <a:xfrm rot="0" flipH="0" flipV="0">
            <a:off x="2076557" y="4153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0" name="Freeform 11760"/>
          <p:cNvSpPr/>
          <p:nvPr/>
        </p:nvSpPr>
        <p:spPr>
          <a:xfrm rot="0" flipH="0" flipV="0">
            <a:off x="2141937" y="41731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1" name="Freeform 11761"/>
          <p:cNvSpPr/>
          <p:nvPr/>
        </p:nvSpPr>
        <p:spPr>
          <a:xfrm rot="0" flipH="0" flipV="0">
            <a:off x="2236273" y="4142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2" name="Freeform 11762"/>
          <p:cNvSpPr/>
          <p:nvPr/>
        </p:nvSpPr>
        <p:spPr>
          <a:xfrm rot="0" flipH="0" flipV="0">
            <a:off x="2315978" y="4171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3" name="Freeform 11763"/>
          <p:cNvSpPr/>
          <p:nvPr/>
        </p:nvSpPr>
        <p:spPr>
          <a:xfrm rot="0" flipH="0" flipV="0">
            <a:off x="2394464" y="4171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4" name="Freeform 11764"/>
          <p:cNvSpPr/>
          <p:nvPr/>
        </p:nvSpPr>
        <p:spPr>
          <a:xfrm rot="0" flipH="0" flipV="0">
            <a:off x="2480265" y="4171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5" name="Freeform 11765"/>
          <p:cNvSpPr/>
          <p:nvPr/>
        </p:nvSpPr>
        <p:spPr>
          <a:xfrm rot="0" flipH="0" flipV="0">
            <a:off x="199142" y="43524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6" name="Freeform 11766"/>
          <p:cNvSpPr/>
          <p:nvPr/>
        </p:nvSpPr>
        <p:spPr>
          <a:xfrm rot="0" flipH="0" flipV="0">
            <a:off x="280523" y="435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7" name="Freeform 11767"/>
          <p:cNvSpPr/>
          <p:nvPr/>
        </p:nvSpPr>
        <p:spPr>
          <a:xfrm rot="0" flipH="0" flipV="0">
            <a:off x="366325" y="4352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8" name="Freeform 11768"/>
          <p:cNvSpPr/>
          <p:nvPr/>
        </p:nvSpPr>
        <p:spPr>
          <a:xfrm rot="0" flipH="0" flipV="0">
            <a:off x="420122" y="432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9" name="Freeform 11769"/>
          <p:cNvSpPr/>
          <p:nvPr/>
        </p:nvSpPr>
        <p:spPr>
          <a:xfrm rot="0" flipH="0" flipV="0">
            <a:off x="466756" y="4352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0" name="Freeform 11770"/>
          <p:cNvSpPr/>
          <p:nvPr/>
        </p:nvSpPr>
        <p:spPr>
          <a:xfrm rot="0" flipH="0" flipV="0">
            <a:off x="548443" y="433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1" name="Freeform 11771"/>
          <p:cNvSpPr/>
          <p:nvPr/>
        </p:nvSpPr>
        <p:spPr>
          <a:xfrm rot="0" flipH="0" flipV="0">
            <a:off x="608336" y="435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2" name="Freeform 11772"/>
          <p:cNvSpPr/>
          <p:nvPr/>
        </p:nvSpPr>
        <p:spPr>
          <a:xfrm rot="0" flipH="0" flipV="0">
            <a:off x="692918" y="432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3" name="Freeform 11773"/>
          <p:cNvSpPr/>
          <p:nvPr/>
        </p:nvSpPr>
        <p:spPr>
          <a:xfrm rot="0" flipH="0" flipV="0">
            <a:off x="733456" y="435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4" name="Freeform 11774"/>
          <p:cNvSpPr/>
          <p:nvPr/>
        </p:nvSpPr>
        <p:spPr>
          <a:xfrm rot="0" flipH="0" flipV="0">
            <a:off x="811942" y="435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5" name="Freeform 11775"/>
          <p:cNvSpPr/>
          <p:nvPr/>
        </p:nvSpPr>
        <p:spPr>
          <a:xfrm rot="0" flipH="0" flipV="0">
            <a:off x="891648" y="435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6" name="Freeform 11776"/>
          <p:cNvSpPr/>
          <p:nvPr/>
        </p:nvSpPr>
        <p:spPr>
          <a:xfrm rot="0" flipH="0" flipV="0">
            <a:off x="967543" y="433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7" name="Freeform 11777"/>
          <p:cNvSpPr/>
          <p:nvPr/>
        </p:nvSpPr>
        <p:spPr>
          <a:xfrm rot="0" flipH="0" flipV="0">
            <a:off x="1028808" y="43250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8" name="Freeform 11778"/>
          <p:cNvSpPr/>
          <p:nvPr/>
        </p:nvSpPr>
        <p:spPr>
          <a:xfrm rot="0" flipH="0" flipV="0">
            <a:off x="1148899" y="435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9" name="Freeform 11779"/>
          <p:cNvSpPr/>
          <p:nvPr/>
        </p:nvSpPr>
        <p:spPr>
          <a:xfrm rot="0" flipH="0" flipV="0">
            <a:off x="1232871" y="4354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0" name="Freeform 11780"/>
          <p:cNvSpPr/>
          <p:nvPr/>
        </p:nvSpPr>
        <p:spPr>
          <a:xfrm rot="0" flipH="0" flipV="0">
            <a:off x="1327207" y="43524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1" name="Freeform 11781"/>
          <p:cNvSpPr/>
          <p:nvPr/>
        </p:nvSpPr>
        <p:spPr>
          <a:xfrm rot="0" flipH="0" flipV="0">
            <a:off x="1408588" y="435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2" name="Freeform 11782"/>
          <p:cNvSpPr/>
          <p:nvPr/>
        </p:nvSpPr>
        <p:spPr>
          <a:xfrm rot="0" flipH="0" flipV="0">
            <a:off x="1494389" y="4352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3" name="Freeform 11783"/>
          <p:cNvSpPr/>
          <p:nvPr/>
        </p:nvSpPr>
        <p:spPr>
          <a:xfrm rot="0" flipH="0" flipV="0">
            <a:off x="1543310" y="435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4" name="Freeform 11784"/>
          <p:cNvSpPr/>
          <p:nvPr/>
        </p:nvSpPr>
        <p:spPr>
          <a:xfrm rot="0" flipH="0" flipV="0">
            <a:off x="1610061" y="43542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5" name="Freeform 11785"/>
          <p:cNvSpPr/>
          <p:nvPr/>
        </p:nvSpPr>
        <p:spPr>
          <a:xfrm rot="0" flipH="0" flipV="0">
            <a:off x="1697234" y="43524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6" name="Freeform 11786"/>
          <p:cNvSpPr/>
          <p:nvPr/>
        </p:nvSpPr>
        <p:spPr>
          <a:xfrm rot="0" flipH="0" flipV="0">
            <a:off x="1839728" y="43524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7" name="Freeform 11787"/>
          <p:cNvSpPr/>
          <p:nvPr/>
        </p:nvSpPr>
        <p:spPr>
          <a:xfrm rot="0" flipH="0" flipV="0">
            <a:off x="1974602" y="4352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8" name="Freeform 11788"/>
          <p:cNvSpPr/>
          <p:nvPr/>
        </p:nvSpPr>
        <p:spPr>
          <a:xfrm rot="0" flipH="0" flipV="0">
            <a:off x="2050192" y="433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9" name="Freeform 11789"/>
          <p:cNvSpPr/>
          <p:nvPr/>
        </p:nvSpPr>
        <p:spPr>
          <a:xfrm rot="0" flipH="0" flipV="0">
            <a:off x="2117705" y="43529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0" name="Freeform 11790"/>
          <p:cNvSpPr/>
          <p:nvPr/>
        </p:nvSpPr>
        <p:spPr>
          <a:xfrm rot="0" flipH="0" flipV="0">
            <a:off x="2171503" y="4322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1" name="Freeform 11791"/>
          <p:cNvSpPr/>
          <p:nvPr/>
        </p:nvSpPr>
        <p:spPr>
          <a:xfrm rot="0" flipH="0" flipV="0">
            <a:off x="2211889" y="435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2" name="Freeform 11792"/>
          <p:cNvSpPr/>
          <p:nvPr/>
        </p:nvSpPr>
        <p:spPr>
          <a:xfrm rot="0" flipH="0" flipV="0">
            <a:off x="2295861" y="4352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3" name="Freeform 11793"/>
          <p:cNvSpPr/>
          <p:nvPr/>
        </p:nvSpPr>
        <p:spPr>
          <a:xfrm rot="0" flipH="0" flipV="0">
            <a:off x="2371756" y="4334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4" name="Freeform 11794"/>
          <p:cNvSpPr/>
          <p:nvPr/>
        </p:nvSpPr>
        <p:spPr>
          <a:xfrm rot="0" flipH="0" flipV="0">
            <a:off x="2433021" y="4352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5" name="Freeform 11795"/>
          <p:cNvSpPr/>
          <p:nvPr/>
        </p:nvSpPr>
        <p:spPr>
          <a:xfrm rot="0" flipH="0" flipV="0">
            <a:off x="2512269" y="44112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6" name="Rectangle 11796"/>
          <p:cNvSpPr/>
          <p:nvPr/>
        </p:nvSpPr>
        <p:spPr>
          <a:xfrm rot="0" flipH="0" flipV="0">
            <a:off x="6118724" y="1043091"/>
            <a:ext cx="1142085" cy="374721"/>
          </a:xfrm>
          <a:prstGeom prst="rect">
            <a:avLst/>
          </a:prstGeom>
        </p:spPr>
      </p:sp>
      <p:sp>
        <p:nvSpPr>
          <p:cNvPr id="11797" name="Freeform 11797"/>
          <p:cNvSpPr/>
          <p:nvPr/>
        </p:nvSpPr>
        <p:spPr>
          <a:xfrm rot="0" flipH="0" flipV="0">
            <a:off x="6127526" y="1181363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8" name="Freeform 11798"/>
          <p:cNvSpPr/>
          <p:nvPr/>
        </p:nvSpPr>
        <p:spPr>
          <a:xfrm rot="0" flipH="0" flipV="0">
            <a:off x="6278059" y="1181554"/>
            <a:ext cx="108813" cy="171107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9" name="Freeform 11799"/>
          <p:cNvSpPr/>
          <p:nvPr/>
        </p:nvSpPr>
        <p:spPr>
          <a:xfrm rot="0" flipH="0" flipV="0">
            <a:off x="6418876" y="1181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0" name="Freeform 11800"/>
          <p:cNvSpPr/>
          <p:nvPr/>
        </p:nvSpPr>
        <p:spPr>
          <a:xfrm rot="0" flipH="0" flipV="0">
            <a:off x="6473740" y="12223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1" name="Freeform 11801"/>
          <p:cNvSpPr/>
          <p:nvPr/>
        </p:nvSpPr>
        <p:spPr>
          <a:xfrm rot="0" flipH="0" flipV="0">
            <a:off x="6604500" y="11914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2" name="Freeform 11802"/>
          <p:cNvSpPr/>
          <p:nvPr/>
        </p:nvSpPr>
        <p:spPr>
          <a:xfrm rot="0" flipH="0" flipV="0">
            <a:off x="6704169" y="12223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3" name="Freeform 11803"/>
          <p:cNvSpPr/>
          <p:nvPr/>
        </p:nvSpPr>
        <p:spPr>
          <a:xfrm rot="0" flipH="0" flipV="0">
            <a:off x="6841786" y="12223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4" name="Freeform 11804"/>
          <p:cNvSpPr/>
          <p:nvPr/>
        </p:nvSpPr>
        <p:spPr>
          <a:xfrm rot="0" flipH="0" flipV="0">
            <a:off x="6989919" y="1225007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5" name="Freeform 11805"/>
          <p:cNvSpPr/>
          <p:nvPr/>
        </p:nvSpPr>
        <p:spPr>
          <a:xfrm rot="0" flipH="0" flipV="0">
            <a:off x="7083417" y="11817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6" name="Freeform 11806"/>
          <p:cNvSpPr/>
          <p:nvPr/>
        </p:nvSpPr>
        <p:spPr>
          <a:xfrm rot="0" flipH="0" flipV="0">
            <a:off x="7138280" y="12223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7" name="Rectangle 11807"/>
          <p:cNvSpPr/>
          <p:nvPr/>
        </p:nvSpPr>
        <p:spPr>
          <a:xfrm rot="0" flipH="0" flipV="0">
            <a:off x="6118724" y="1500247"/>
            <a:ext cx="2348483" cy="937685"/>
          </a:xfrm>
          <a:prstGeom prst="rect">
            <a:avLst/>
          </a:prstGeom>
        </p:spPr>
      </p:sp>
      <p:sp>
        <p:nvSpPr>
          <p:cNvPr id="11808" name="Freeform 11808"/>
          <p:cNvSpPr/>
          <p:nvPr/>
        </p:nvSpPr>
        <p:spPr>
          <a:xfrm rot="0" flipH="0" flipV="0">
            <a:off x="6129240" y="157824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9" name="Freeform 11809"/>
          <p:cNvSpPr/>
          <p:nvPr/>
        </p:nvSpPr>
        <p:spPr>
          <a:xfrm rot="0" flipH="0" flipV="0">
            <a:off x="6219918" y="15735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0" name="Freeform 11810"/>
          <p:cNvSpPr/>
          <p:nvPr/>
        </p:nvSpPr>
        <p:spPr>
          <a:xfrm rot="0" flipH="0" flipV="0">
            <a:off x="6308767" y="1570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1" name="Freeform 11811"/>
          <p:cNvSpPr/>
          <p:nvPr/>
        </p:nvSpPr>
        <p:spPr>
          <a:xfrm rot="0" flipH="0" flipV="0">
            <a:off x="6347782" y="16009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2" name="Freeform 11812"/>
          <p:cNvSpPr/>
          <p:nvPr/>
        </p:nvSpPr>
        <p:spPr>
          <a:xfrm rot="0" flipH="0" flipV="0">
            <a:off x="6423372" y="15825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3" name="Freeform 11813"/>
          <p:cNvSpPr/>
          <p:nvPr/>
        </p:nvSpPr>
        <p:spPr>
          <a:xfrm rot="0" flipH="0" flipV="0">
            <a:off x="6483265" y="16009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4" name="Freeform 11814"/>
          <p:cNvSpPr/>
          <p:nvPr/>
        </p:nvSpPr>
        <p:spPr>
          <a:xfrm rot="0" flipH="0" flipV="0">
            <a:off x="6561446" y="16009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5" name="Freeform 11815"/>
          <p:cNvSpPr/>
          <p:nvPr/>
        </p:nvSpPr>
        <p:spPr>
          <a:xfrm rot="0" flipH="0" flipV="0">
            <a:off x="6652277" y="1601410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6" name="Freeform 11816"/>
          <p:cNvSpPr/>
          <p:nvPr/>
        </p:nvSpPr>
        <p:spPr>
          <a:xfrm rot="0" flipH="0" flipV="0">
            <a:off x="6706074" y="1570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7" name="Freeform 11817"/>
          <p:cNvSpPr/>
          <p:nvPr/>
        </p:nvSpPr>
        <p:spPr>
          <a:xfrm rot="0" flipH="0" flipV="0">
            <a:off x="6746460" y="16009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8" name="Freeform 11818"/>
          <p:cNvSpPr/>
          <p:nvPr/>
        </p:nvSpPr>
        <p:spPr>
          <a:xfrm rot="0" flipH="0" flipV="0">
            <a:off x="6872647" y="16009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9" name="Freeform 11819"/>
          <p:cNvSpPr/>
          <p:nvPr/>
        </p:nvSpPr>
        <p:spPr>
          <a:xfrm rot="0" flipH="0" flipV="0">
            <a:off x="6954029" y="16009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0" name="Freeform 11820"/>
          <p:cNvSpPr/>
          <p:nvPr/>
        </p:nvSpPr>
        <p:spPr>
          <a:xfrm rot="0" flipH="0" flipV="0">
            <a:off x="7038763" y="16009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1" name="Freeform 11821"/>
          <p:cNvSpPr/>
          <p:nvPr/>
        </p:nvSpPr>
        <p:spPr>
          <a:xfrm rot="0" flipH="0" flipV="0">
            <a:off x="7114659" y="15825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2" name="Freeform 11822"/>
          <p:cNvSpPr/>
          <p:nvPr/>
        </p:nvSpPr>
        <p:spPr>
          <a:xfrm rot="0" flipH="0" flipV="0">
            <a:off x="7180038" y="16026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3" name="Freeform 11823"/>
          <p:cNvSpPr/>
          <p:nvPr/>
        </p:nvSpPr>
        <p:spPr>
          <a:xfrm rot="0" flipH="0" flipV="0">
            <a:off x="7274374" y="1571692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4" name="Freeform 11824"/>
          <p:cNvSpPr/>
          <p:nvPr/>
        </p:nvSpPr>
        <p:spPr>
          <a:xfrm rot="0" flipH="0" flipV="0">
            <a:off x="7309425" y="16009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5" name="Freeform 11825"/>
          <p:cNvSpPr/>
          <p:nvPr/>
        </p:nvSpPr>
        <p:spPr>
          <a:xfrm rot="0" flipH="0" flipV="0">
            <a:off x="7399037" y="15706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6" name="Freeform 11826"/>
          <p:cNvSpPr/>
          <p:nvPr/>
        </p:nvSpPr>
        <p:spPr>
          <a:xfrm rot="0" flipH="0" flipV="0">
            <a:off x="6127868" y="17819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7" name="Freeform 11827"/>
          <p:cNvSpPr/>
          <p:nvPr/>
        </p:nvSpPr>
        <p:spPr>
          <a:xfrm rot="0" flipH="0" flipV="0">
            <a:off x="6217937" y="1752667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8" name="Freeform 11828"/>
          <p:cNvSpPr/>
          <p:nvPr/>
        </p:nvSpPr>
        <p:spPr>
          <a:xfrm rot="0" flipH="0" flipV="0">
            <a:off x="6260609" y="17526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9" name="Freeform 11829"/>
          <p:cNvSpPr/>
          <p:nvPr/>
        </p:nvSpPr>
        <p:spPr>
          <a:xfrm rot="0" flipH="0" flipV="0">
            <a:off x="6338790" y="17819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0" name="Freeform 11830"/>
          <p:cNvSpPr/>
          <p:nvPr/>
        </p:nvSpPr>
        <p:spPr>
          <a:xfrm rot="0" flipH="0" flipV="0">
            <a:off x="6423372" y="1751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1" name="Freeform 11831"/>
          <p:cNvSpPr/>
          <p:nvPr/>
        </p:nvSpPr>
        <p:spPr>
          <a:xfrm rot="0" flipH="0" flipV="0">
            <a:off x="6463910" y="17819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2" name="Freeform 11832"/>
          <p:cNvSpPr/>
          <p:nvPr/>
        </p:nvSpPr>
        <p:spPr>
          <a:xfrm rot="0" flipH="0" flipV="0">
            <a:off x="6550016" y="1752667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3" name="Freeform 11833"/>
          <p:cNvSpPr/>
          <p:nvPr/>
        </p:nvSpPr>
        <p:spPr>
          <a:xfrm rot="0" flipH="0" flipV="0">
            <a:off x="6640695" y="17516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4" name="Freeform 11834"/>
          <p:cNvSpPr/>
          <p:nvPr/>
        </p:nvSpPr>
        <p:spPr>
          <a:xfrm rot="0" flipH="0" flipV="0">
            <a:off x="6685195" y="17836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5" name="Freeform 11835"/>
          <p:cNvSpPr/>
          <p:nvPr/>
        </p:nvSpPr>
        <p:spPr>
          <a:xfrm rot="0" flipH="0" flipV="0">
            <a:off x="6779531" y="17526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6" name="Freeform 11836"/>
          <p:cNvSpPr/>
          <p:nvPr/>
        </p:nvSpPr>
        <p:spPr>
          <a:xfrm rot="0" flipH="0" flipV="0">
            <a:off x="6865332" y="17526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7" name="Freeform 11837"/>
          <p:cNvSpPr/>
          <p:nvPr/>
        </p:nvSpPr>
        <p:spPr>
          <a:xfrm rot="0" flipH="0" flipV="0">
            <a:off x="6944884" y="17819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8" name="Freeform 11838"/>
          <p:cNvSpPr/>
          <p:nvPr/>
        </p:nvSpPr>
        <p:spPr>
          <a:xfrm rot="0" flipH="0" flipV="0">
            <a:off x="7028857" y="17819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9" name="Freeform 11839"/>
          <p:cNvSpPr/>
          <p:nvPr/>
        </p:nvSpPr>
        <p:spPr>
          <a:xfrm rot="0" flipH="0" flipV="0">
            <a:off x="7104752" y="1763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0" name="Freeform 11840"/>
          <p:cNvSpPr/>
          <p:nvPr/>
        </p:nvSpPr>
        <p:spPr>
          <a:xfrm rot="0" flipH="0" flipV="0">
            <a:off x="7164646" y="17819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1" name="Freeform 11841"/>
          <p:cNvSpPr/>
          <p:nvPr/>
        </p:nvSpPr>
        <p:spPr>
          <a:xfrm rot="0" flipH="0" flipV="0">
            <a:off x="7250446" y="17819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2" name="Freeform 11842"/>
          <p:cNvSpPr/>
          <p:nvPr/>
        </p:nvSpPr>
        <p:spPr>
          <a:xfrm rot="0" flipH="0" flipV="0">
            <a:off x="7378463" y="17819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3" name="Freeform 11843"/>
          <p:cNvSpPr/>
          <p:nvPr/>
        </p:nvSpPr>
        <p:spPr>
          <a:xfrm rot="0" flipH="0" flipV="0">
            <a:off x="7518823" y="17836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4" name="Freeform 11844"/>
          <p:cNvSpPr/>
          <p:nvPr/>
        </p:nvSpPr>
        <p:spPr>
          <a:xfrm rot="0" flipH="0" flipV="0">
            <a:off x="7605539" y="17819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5" name="Freeform 11845"/>
          <p:cNvSpPr/>
          <p:nvPr/>
        </p:nvSpPr>
        <p:spPr>
          <a:xfrm rot="0" flipH="0" flipV="0">
            <a:off x="7689969" y="1752667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6" name="Freeform 11846"/>
          <p:cNvSpPr/>
          <p:nvPr/>
        </p:nvSpPr>
        <p:spPr>
          <a:xfrm rot="0" flipH="0" flipV="0">
            <a:off x="7778970" y="17819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7" name="Freeform 11847"/>
          <p:cNvSpPr/>
          <p:nvPr/>
        </p:nvSpPr>
        <p:spPr>
          <a:xfrm rot="0" flipH="0" flipV="0">
            <a:off x="7863705" y="17819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8" name="Freeform 11848"/>
          <p:cNvSpPr/>
          <p:nvPr/>
        </p:nvSpPr>
        <p:spPr>
          <a:xfrm rot="0" flipH="0" flipV="0">
            <a:off x="7939599" y="17634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9" name="Freeform 11849"/>
          <p:cNvSpPr/>
          <p:nvPr/>
        </p:nvSpPr>
        <p:spPr>
          <a:xfrm rot="0" flipH="0" flipV="0">
            <a:off x="8004979" y="17836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0" name="Freeform 11850"/>
          <p:cNvSpPr/>
          <p:nvPr/>
        </p:nvSpPr>
        <p:spPr>
          <a:xfrm rot="0" flipH="0" flipV="0">
            <a:off x="8086666" y="17837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1" name="Freeform 11851"/>
          <p:cNvSpPr/>
          <p:nvPr/>
        </p:nvSpPr>
        <p:spPr>
          <a:xfrm rot="0" flipH="0" flipV="0">
            <a:off x="8169571" y="17819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2" name="Freeform 11852"/>
          <p:cNvSpPr/>
          <p:nvPr/>
        </p:nvSpPr>
        <p:spPr>
          <a:xfrm rot="0" flipH="0" flipV="0">
            <a:off x="8259640" y="17819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3" name="Freeform 11853"/>
          <p:cNvSpPr/>
          <p:nvPr/>
        </p:nvSpPr>
        <p:spPr>
          <a:xfrm rot="0" flipH="0" flipV="0">
            <a:off x="6128021" y="19629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4" name="Freeform 11854"/>
          <p:cNvSpPr/>
          <p:nvPr/>
        </p:nvSpPr>
        <p:spPr>
          <a:xfrm rot="0" flipH="0" flipV="0">
            <a:off x="6207878" y="19354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5" name="Freeform 11855"/>
          <p:cNvSpPr/>
          <p:nvPr/>
        </p:nvSpPr>
        <p:spPr>
          <a:xfrm rot="0" flipH="0" flipV="0">
            <a:off x="6296728" y="1932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6" name="Freeform 11856"/>
          <p:cNvSpPr/>
          <p:nvPr/>
        </p:nvSpPr>
        <p:spPr>
          <a:xfrm rot="0" flipH="0" flipV="0">
            <a:off x="6343362" y="19336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7" name="Freeform 11857"/>
          <p:cNvSpPr/>
          <p:nvPr/>
        </p:nvSpPr>
        <p:spPr>
          <a:xfrm rot="0" flipH="0" flipV="0">
            <a:off x="6421543" y="19629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8" name="Freeform 11858"/>
          <p:cNvSpPr/>
          <p:nvPr/>
        </p:nvSpPr>
        <p:spPr>
          <a:xfrm rot="0" flipH="0" flipV="0">
            <a:off x="6506125" y="1932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9" name="Freeform 11859"/>
          <p:cNvSpPr/>
          <p:nvPr/>
        </p:nvSpPr>
        <p:spPr>
          <a:xfrm rot="0" flipH="0" flipV="0">
            <a:off x="6546664" y="19629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0" name="Freeform 11860"/>
          <p:cNvSpPr/>
          <p:nvPr/>
        </p:nvSpPr>
        <p:spPr>
          <a:xfrm rot="0" flipH="0" flipV="0">
            <a:off x="6622559" y="1944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1" name="Freeform 11861"/>
          <p:cNvSpPr/>
          <p:nvPr/>
        </p:nvSpPr>
        <p:spPr>
          <a:xfrm rot="0" flipH="0" flipV="0">
            <a:off x="6683824" y="19354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2" name="Freeform 11862"/>
          <p:cNvSpPr/>
          <p:nvPr/>
        </p:nvSpPr>
        <p:spPr>
          <a:xfrm rot="0" flipH="0" flipV="0">
            <a:off x="6763071" y="20229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3" name="Freeform 11863"/>
          <p:cNvSpPr/>
          <p:nvPr/>
        </p:nvSpPr>
        <p:spPr>
          <a:xfrm rot="0" flipH="0" flipV="0">
            <a:off x="6813364" y="19325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4" name="Freeform 11864"/>
          <p:cNvSpPr/>
          <p:nvPr/>
        </p:nvSpPr>
        <p:spPr>
          <a:xfrm rot="0" flipH="0" flipV="0">
            <a:off x="6881944" y="19629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5" name="Freeform 11865"/>
          <p:cNvSpPr/>
          <p:nvPr/>
        </p:nvSpPr>
        <p:spPr>
          <a:xfrm rot="0" flipH="0" flipV="0">
            <a:off x="6971555" y="19325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6" name="Freeform 11866"/>
          <p:cNvSpPr/>
          <p:nvPr/>
        </p:nvSpPr>
        <p:spPr>
          <a:xfrm rot="0" flipH="0" flipV="0">
            <a:off x="7011788" y="19336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7" name="Freeform 11867"/>
          <p:cNvSpPr/>
          <p:nvPr/>
        </p:nvSpPr>
        <p:spPr>
          <a:xfrm rot="0" flipH="0" flipV="0">
            <a:off x="7100790" y="19629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8" name="Freeform 11868"/>
          <p:cNvSpPr/>
          <p:nvPr/>
        </p:nvSpPr>
        <p:spPr>
          <a:xfrm rot="0" flipH="0" flipV="0">
            <a:off x="7186591" y="19629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9" name="Freeform 11869"/>
          <p:cNvSpPr/>
          <p:nvPr/>
        </p:nvSpPr>
        <p:spPr>
          <a:xfrm rot="0" flipH="0" flipV="0">
            <a:off x="7308511" y="19629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0" name="Freeform 11870"/>
          <p:cNvSpPr/>
          <p:nvPr/>
        </p:nvSpPr>
        <p:spPr>
          <a:xfrm rot="0" flipH="0" flipV="0">
            <a:off x="7386997" y="19629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1" name="Freeform 11871"/>
          <p:cNvSpPr/>
          <p:nvPr/>
        </p:nvSpPr>
        <p:spPr>
          <a:xfrm rot="0" flipH="0" flipV="0">
            <a:off x="7477828" y="19336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2" name="Freeform 11872"/>
          <p:cNvSpPr/>
          <p:nvPr/>
        </p:nvSpPr>
        <p:spPr>
          <a:xfrm rot="0" flipH="0" flipV="0">
            <a:off x="7520500" y="19629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3" name="Freeform 11873"/>
          <p:cNvSpPr/>
          <p:nvPr/>
        </p:nvSpPr>
        <p:spPr>
          <a:xfrm rot="0" flipH="0" flipV="0">
            <a:off x="7660860" y="19645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4" name="Freeform 11874"/>
          <p:cNvSpPr/>
          <p:nvPr/>
        </p:nvSpPr>
        <p:spPr>
          <a:xfrm rot="0" flipH="0" flipV="0">
            <a:off x="7744985" y="19444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5" name="Freeform 11875"/>
          <p:cNvSpPr/>
          <p:nvPr/>
        </p:nvSpPr>
        <p:spPr>
          <a:xfrm rot="0" flipH="0" flipV="0">
            <a:off x="7820118" y="19325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6" name="Freeform 11876"/>
          <p:cNvSpPr/>
          <p:nvPr/>
        </p:nvSpPr>
        <p:spPr>
          <a:xfrm rot="0" flipH="0" flipV="0">
            <a:off x="7890069" y="19629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7" name="Freeform 11877"/>
          <p:cNvSpPr/>
          <p:nvPr/>
        </p:nvSpPr>
        <p:spPr>
          <a:xfrm rot="0" flipH="0" flipV="0">
            <a:off x="6121468" y="21457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8" name="Freeform 11878"/>
          <p:cNvSpPr/>
          <p:nvPr/>
        </p:nvSpPr>
        <p:spPr>
          <a:xfrm rot="0" flipH="0" flipV="0">
            <a:off x="6204373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9" name="Freeform 11879"/>
          <p:cNvSpPr/>
          <p:nvPr/>
        </p:nvSpPr>
        <p:spPr>
          <a:xfrm rot="0" flipH="0" flipV="0">
            <a:off x="6294442" y="21443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0" name="Freeform 11880"/>
          <p:cNvSpPr/>
          <p:nvPr/>
        </p:nvSpPr>
        <p:spPr>
          <a:xfrm rot="0" flipH="0" flipV="0">
            <a:off x="6343210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1" name="Freeform 11881"/>
          <p:cNvSpPr/>
          <p:nvPr/>
        </p:nvSpPr>
        <p:spPr>
          <a:xfrm rot="0" flipH="0" flipV="0">
            <a:off x="6433278" y="21146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2" name="Freeform 11882"/>
          <p:cNvSpPr/>
          <p:nvPr/>
        </p:nvSpPr>
        <p:spPr>
          <a:xfrm rot="0" flipH="0" flipV="0">
            <a:off x="6514964" y="21254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3" name="Freeform 11883"/>
          <p:cNvSpPr/>
          <p:nvPr/>
        </p:nvSpPr>
        <p:spPr>
          <a:xfrm rot="0" flipH="0" flipV="0">
            <a:off x="6574858" y="21438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4" name="Freeform 11884"/>
          <p:cNvSpPr/>
          <p:nvPr/>
        </p:nvSpPr>
        <p:spPr>
          <a:xfrm rot="0" flipH="0" flipV="0">
            <a:off x="6660659" y="21146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5" name="Freeform 11885"/>
          <p:cNvSpPr/>
          <p:nvPr/>
        </p:nvSpPr>
        <p:spPr>
          <a:xfrm rot="0" flipH="0" flipV="0">
            <a:off x="6687024" y="21457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6" name="Freeform 11886"/>
          <p:cNvSpPr/>
          <p:nvPr/>
        </p:nvSpPr>
        <p:spPr>
          <a:xfrm rot="0" flipH="0" flipV="0">
            <a:off x="6763986" y="21254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7" name="Freeform 11887"/>
          <p:cNvSpPr/>
          <p:nvPr/>
        </p:nvSpPr>
        <p:spPr>
          <a:xfrm rot="0" flipH="0" flipV="0">
            <a:off x="6867618" y="21438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8" name="Freeform 11888"/>
          <p:cNvSpPr/>
          <p:nvPr/>
        </p:nvSpPr>
        <p:spPr>
          <a:xfrm rot="0" flipH="0" flipV="0">
            <a:off x="7003864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9" name="Freeform 11889"/>
          <p:cNvSpPr/>
          <p:nvPr/>
        </p:nvSpPr>
        <p:spPr>
          <a:xfrm rot="0" flipH="0" flipV="0">
            <a:off x="7087684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0" name="Freeform 11890"/>
          <p:cNvSpPr/>
          <p:nvPr/>
        </p:nvSpPr>
        <p:spPr>
          <a:xfrm rot="0" flipH="0" flipV="0">
            <a:off x="7177752" y="21443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1" name="Freeform 11891"/>
          <p:cNvSpPr/>
          <p:nvPr/>
        </p:nvSpPr>
        <p:spPr>
          <a:xfrm rot="0" flipH="0" flipV="0">
            <a:off x="7226520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2" name="Freeform 11892"/>
          <p:cNvSpPr/>
          <p:nvPr/>
        </p:nvSpPr>
        <p:spPr>
          <a:xfrm rot="0" flipH="0" flipV="0">
            <a:off x="7310340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3" name="Freeform 11893"/>
          <p:cNvSpPr/>
          <p:nvPr/>
        </p:nvSpPr>
        <p:spPr>
          <a:xfrm rot="0" flipH="0" flipV="0">
            <a:off x="7387759" y="21457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4" name="Freeform 11894"/>
          <p:cNvSpPr/>
          <p:nvPr/>
        </p:nvSpPr>
        <p:spPr>
          <a:xfrm rot="0" flipH="0" flipV="0">
            <a:off x="7470665" y="21164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5" name="Freeform 11895"/>
          <p:cNvSpPr/>
          <p:nvPr/>
        </p:nvSpPr>
        <p:spPr>
          <a:xfrm rot="0" flipH="0" flipV="0">
            <a:off x="7550522" y="21254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6" name="Freeform 11896"/>
          <p:cNvSpPr/>
          <p:nvPr/>
        </p:nvSpPr>
        <p:spPr>
          <a:xfrm rot="0" flipH="0" flipV="0">
            <a:off x="7654154" y="21146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7" name="Freeform 11897"/>
          <p:cNvSpPr/>
          <p:nvPr/>
        </p:nvSpPr>
        <p:spPr>
          <a:xfrm rot="0" flipH="0" flipV="0">
            <a:off x="7744833" y="21135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8" name="Freeform 11898"/>
          <p:cNvSpPr/>
          <p:nvPr/>
        </p:nvSpPr>
        <p:spPr>
          <a:xfrm rot="0" flipH="0" flipV="0">
            <a:off x="7789333" y="21455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9" name="Freeform 11899"/>
          <p:cNvSpPr/>
          <p:nvPr/>
        </p:nvSpPr>
        <p:spPr>
          <a:xfrm rot="0" flipH="0" flipV="0">
            <a:off x="7883669" y="21146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0" name="Freeform 11900"/>
          <p:cNvSpPr/>
          <p:nvPr/>
        </p:nvSpPr>
        <p:spPr>
          <a:xfrm rot="0" flipH="0" flipV="0">
            <a:off x="7969470" y="21146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1" name="Freeform 11901"/>
          <p:cNvSpPr/>
          <p:nvPr/>
        </p:nvSpPr>
        <p:spPr>
          <a:xfrm rot="0" flipH="0" flipV="0">
            <a:off x="8049023" y="21438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2" name="Freeform 11902"/>
          <p:cNvSpPr/>
          <p:nvPr/>
        </p:nvSpPr>
        <p:spPr>
          <a:xfrm rot="0" flipH="0" flipV="0">
            <a:off x="8132995" y="21438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3" name="Freeform 11903"/>
          <p:cNvSpPr/>
          <p:nvPr/>
        </p:nvSpPr>
        <p:spPr>
          <a:xfrm rot="0" flipH="0" flipV="0">
            <a:off x="8208890" y="21254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4" name="Freeform 11904"/>
          <p:cNvSpPr/>
          <p:nvPr/>
        </p:nvSpPr>
        <p:spPr>
          <a:xfrm rot="0" flipH="0" flipV="0">
            <a:off x="8268784" y="21438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5" name="Freeform 11905"/>
          <p:cNvSpPr/>
          <p:nvPr/>
        </p:nvSpPr>
        <p:spPr>
          <a:xfrm rot="0" flipH="0" flipV="0">
            <a:off x="8354585" y="21438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6" name="Freeform 11906"/>
          <p:cNvSpPr/>
          <p:nvPr/>
        </p:nvSpPr>
        <p:spPr>
          <a:xfrm rot="0" flipH="0" flipV="0">
            <a:off x="6126497" y="23248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7" name="Freeform 11907"/>
          <p:cNvSpPr/>
          <p:nvPr/>
        </p:nvSpPr>
        <p:spPr>
          <a:xfrm rot="0" flipH="0" flipV="0">
            <a:off x="6217327" y="23248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8" name="Freeform 11908"/>
          <p:cNvSpPr/>
          <p:nvPr/>
        </p:nvSpPr>
        <p:spPr>
          <a:xfrm rot="0" flipH="0" flipV="0">
            <a:off x="6358602" y="2294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9" name="Freeform 11909"/>
          <p:cNvSpPr/>
          <p:nvPr/>
        </p:nvSpPr>
        <p:spPr>
          <a:xfrm rot="0" flipH="0" flipV="0">
            <a:off x="6405236" y="23248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0" name="Freeform 11910"/>
          <p:cNvSpPr/>
          <p:nvPr/>
        </p:nvSpPr>
        <p:spPr>
          <a:xfrm rot="0" flipH="0" flipV="0">
            <a:off x="6490885" y="23248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1" name="Freeform 11911"/>
          <p:cNvSpPr/>
          <p:nvPr/>
        </p:nvSpPr>
        <p:spPr>
          <a:xfrm rot="0" flipH="0" flipV="0">
            <a:off x="6579735" y="22945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2" name="Freeform 11912"/>
          <p:cNvSpPr/>
          <p:nvPr/>
        </p:nvSpPr>
        <p:spPr>
          <a:xfrm rot="0" flipH="0" flipV="0">
            <a:off x="6620273" y="23248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3" name="Freeform 11913"/>
          <p:cNvSpPr/>
          <p:nvPr/>
        </p:nvSpPr>
        <p:spPr>
          <a:xfrm rot="0" flipH="0" flipV="0">
            <a:off x="6704245" y="23265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4" name="Freeform 11914"/>
          <p:cNvSpPr/>
          <p:nvPr/>
        </p:nvSpPr>
        <p:spPr>
          <a:xfrm rot="0" flipH="0" flipV="0">
            <a:off x="6796447" y="23265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5" name="Freeform 11915"/>
          <p:cNvSpPr/>
          <p:nvPr/>
        </p:nvSpPr>
        <p:spPr>
          <a:xfrm rot="0" flipH="0" flipV="0">
            <a:off x="6884382" y="22955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6" name="Freeform 11916"/>
          <p:cNvSpPr/>
          <p:nvPr/>
        </p:nvSpPr>
        <p:spPr>
          <a:xfrm rot="0" flipH="0" flipV="0">
            <a:off x="6973384" y="23248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7" name="Freeform 11917"/>
          <p:cNvSpPr/>
          <p:nvPr/>
        </p:nvSpPr>
        <p:spPr>
          <a:xfrm rot="0" flipH="0" flipV="0">
            <a:off x="7048974" y="23064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8" name="Freeform 11918"/>
          <p:cNvSpPr/>
          <p:nvPr/>
        </p:nvSpPr>
        <p:spPr>
          <a:xfrm rot="0" flipH="0" flipV="0">
            <a:off x="7105667" y="23836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9" name="Rectangle 11919"/>
          <p:cNvSpPr/>
          <p:nvPr/>
        </p:nvSpPr>
        <p:spPr>
          <a:xfrm rot="0" flipH="0" flipV="0">
            <a:off x="6118724" y="2586097"/>
            <a:ext cx="2518105" cy="1480610"/>
          </a:xfrm>
          <a:prstGeom prst="rect">
            <a:avLst/>
          </a:prstGeom>
        </p:spPr>
      </p:sp>
      <p:sp>
        <p:nvSpPr>
          <p:cNvPr id="11920" name="Freeform 11920"/>
          <p:cNvSpPr/>
          <p:nvPr/>
        </p:nvSpPr>
        <p:spPr>
          <a:xfrm rot="0" flipH="0" flipV="0">
            <a:off x="6129240" y="266409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1" name="Freeform 11921"/>
          <p:cNvSpPr/>
          <p:nvPr/>
        </p:nvSpPr>
        <p:spPr>
          <a:xfrm rot="0" flipH="0" flipV="0">
            <a:off x="6219918" y="26593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2" name="Freeform 11922"/>
          <p:cNvSpPr/>
          <p:nvPr/>
        </p:nvSpPr>
        <p:spPr>
          <a:xfrm rot="0" flipH="0" flipV="0">
            <a:off x="6308767" y="2656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3" name="Freeform 11923"/>
          <p:cNvSpPr/>
          <p:nvPr/>
        </p:nvSpPr>
        <p:spPr>
          <a:xfrm rot="0" flipH="0" flipV="0">
            <a:off x="6347782" y="26868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4" name="Freeform 11924"/>
          <p:cNvSpPr/>
          <p:nvPr/>
        </p:nvSpPr>
        <p:spPr>
          <a:xfrm rot="0" flipH="0" flipV="0">
            <a:off x="6423372" y="2668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5" name="Freeform 11925"/>
          <p:cNvSpPr/>
          <p:nvPr/>
        </p:nvSpPr>
        <p:spPr>
          <a:xfrm rot="0" flipH="0" flipV="0">
            <a:off x="6483265" y="26868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6" name="Freeform 11926"/>
          <p:cNvSpPr/>
          <p:nvPr/>
        </p:nvSpPr>
        <p:spPr>
          <a:xfrm rot="0" flipH="0" flipV="0">
            <a:off x="6561446" y="26868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7" name="Freeform 11927"/>
          <p:cNvSpPr/>
          <p:nvPr/>
        </p:nvSpPr>
        <p:spPr>
          <a:xfrm rot="0" flipH="0" flipV="0">
            <a:off x="6652277" y="26872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8" name="Freeform 11928"/>
          <p:cNvSpPr/>
          <p:nvPr/>
        </p:nvSpPr>
        <p:spPr>
          <a:xfrm rot="0" flipH="0" flipV="0">
            <a:off x="6706074" y="26564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9" name="Freeform 11929"/>
          <p:cNvSpPr/>
          <p:nvPr/>
        </p:nvSpPr>
        <p:spPr>
          <a:xfrm rot="0" flipH="0" flipV="0">
            <a:off x="6746460" y="26868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0" name="Freeform 11930"/>
          <p:cNvSpPr/>
          <p:nvPr/>
        </p:nvSpPr>
        <p:spPr>
          <a:xfrm rot="0" flipH="0" flipV="0">
            <a:off x="6862436" y="2668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1" name="Freeform 11931"/>
          <p:cNvSpPr/>
          <p:nvPr/>
        </p:nvSpPr>
        <p:spPr>
          <a:xfrm rot="0" flipH="0" flipV="0">
            <a:off x="6927816" y="26884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2" name="Freeform 11932"/>
          <p:cNvSpPr/>
          <p:nvPr/>
        </p:nvSpPr>
        <p:spPr>
          <a:xfrm rot="0" flipH="0" flipV="0">
            <a:off x="7022152" y="26868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3" name="Freeform 11933"/>
          <p:cNvSpPr/>
          <p:nvPr/>
        </p:nvSpPr>
        <p:spPr>
          <a:xfrm rot="0" flipH="0" flipV="0">
            <a:off x="7114049" y="26868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4" name="Freeform 11934"/>
          <p:cNvSpPr/>
          <p:nvPr/>
        </p:nvSpPr>
        <p:spPr>
          <a:xfrm rot="0" flipH="0" flipV="0">
            <a:off x="7198326" y="26868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5" name="Freeform 11935"/>
          <p:cNvSpPr/>
          <p:nvPr/>
        </p:nvSpPr>
        <p:spPr>
          <a:xfrm rot="0" flipH="0" flipV="0">
            <a:off x="7273916" y="26683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6" name="Freeform 11936"/>
          <p:cNvSpPr/>
          <p:nvPr/>
        </p:nvSpPr>
        <p:spPr>
          <a:xfrm rot="0" flipH="0" flipV="0">
            <a:off x="7335182" y="26868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7" name="Freeform 11937"/>
          <p:cNvSpPr/>
          <p:nvPr/>
        </p:nvSpPr>
        <p:spPr>
          <a:xfrm rot="0" flipH="0" flipV="0">
            <a:off x="7419001" y="26868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8" name="Freeform 11938"/>
          <p:cNvSpPr/>
          <p:nvPr/>
        </p:nvSpPr>
        <p:spPr>
          <a:xfrm rot="0" flipH="0" flipV="0">
            <a:off x="7509069" y="26868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9" name="Freeform 11939"/>
          <p:cNvSpPr/>
          <p:nvPr/>
        </p:nvSpPr>
        <p:spPr>
          <a:xfrm rot="0" flipH="0" flipV="0">
            <a:off x="6131983" y="2869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0" name="Freeform 11940"/>
          <p:cNvSpPr/>
          <p:nvPr/>
        </p:nvSpPr>
        <p:spPr>
          <a:xfrm rot="0" flipH="0" flipV="0">
            <a:off x="6226319" y="2838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1" name="Freeform 11941"/>
          <p:cNvSpPr/>
          <p:nvPr/>
        </p:nvSpPr>
        <p:spPr>
          <a:xfrm rot="0" flipH="0" flipV="0">
            <a:off x="6261371" y="28677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2" name="Freeform 11942"/>
          <p:cNvSpPr/>
          <p:nvPr/>
        </p:nvSpPr>
        <p:spPr>
          <a:xfrm rot="0" flipH="0" flipV="0">
            <a:off x="6341990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3" name="Freeform 11943"/>
          <p:cNvSpPr/>
          <p:nvPr/>
        </p:nvSpPr>
        <p:spPr>
          <a:xfrm rot="0" flipH="0" flipV="0">
            <a:off x="6399293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4" name="Freeform 11944"/>
          <p:cNvSpPr/>
          <p:nvPr/>
        </p:nvSpPr>
        <p:spPr>
          <a:xfrm rot="0" flipH="0" flipV="0">
            <a:off x="6464673" y="2869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5" name="Freeform 11945"/>
          <p:cNvSpPr/>
          <p:nvPr/>
        </p:nvSpPr>
        <p:spPr>
          <a:xfrm rot="0" flipH="0" flipV="0">
            <a:off x="6546359" y="28696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6" name="Freeform 11946"/>
          <p:cNvSpPr/>
          <p:nvPr/>
        </p:nvSpPr>
        <p:spPr>
          <a:xfrm rot="0" flipH="0" flipV="0">
            <a:off x="6633379" y="2869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7" name="Freeform 11947"/>
          <p:cNvSpPr/>
          <p:nvPr/>
        </p:nvSpPr>
        <p:spPr>
          <a:xfrm rot="0" flipH="0" flipV="0">
            <a:off x="6725581" y="2869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8" name="Freeform 11948"/>
          <p:cNvSpPr/>
          <p:nvPr/>
        </p:nvSpPr>
        <p:spPr>
          <a:xfrm rot="0" flipH="0" flipV="0">
            <a:off x="6819917" y="2838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9" name="Freeform 11949"/>
          <p:cNvSpPr/>
          <p:nvPr/>
        </p:nvSpPr>
        <p:spPr>
          <a:xfrm rot="0" flipH="0" flipV="0">
            <a:off x="6899622" y="28677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0" name="Freeform 11950"/>
          <p:cNvSpPr/>
          <p:nvPr/>
        </p:nvSpPr>
        <p:spPr>
          <a:xfrm rot="0" flipH="0" flipV="0">
            <a:off x="6984508" y="2837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1" name="Freeform 11951"/>
          <p:cNvSpPr/>
          <p:nvPr/>
        </p:nvSpPr>
        <p:spPr>
          <a:xfrm rot="0" flipH="0" flipV="0">
            <a:off x="7025048" y="28677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2" name="Freeform 11952"/>
          <p:cNvSpPr/>
          <p:nvPr/>
        </p:nvSpPr>
        <p:spPr>
          <a:xfrm rot="0" flipH="0" flipV="0">
            <a:off x="7100943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3" name="Freeform 11953"/>
          <p:cNvSpPr/>
          <p:nvPr/>
        </p:nvSpPr>
        <p:spPr>
          <a:xfrm rot="0" flipH="0" flipV="0">
            <a:off x="7162208" y="2867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4" name="Freeform 11954"/>
          <p:cNvSpPr/>
          <p:nvPr/>
        </p:nvSpPr>
        <p:spPr>
          <a:xfrm rot="0" flipH="0" flipV="0">
            <a:off x="7246027" y="2867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5" name="Freeform 11955"/>
          <p:cNvSpPr/>
          <p:nvPr/>
        </p:nvSpPr>
        <p:spPr>
          <a:xfrm rot="0" flipH="0" flipV="0">
            <a:off x="7336095" y="28677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6" name="Freeform 11956"/>
          <p:cNvSpPr/>
          <p:nvPr/>
        </p:nvSpPr>
        <p:spPr>
          <a:xfrm rot="0" flipH="0" flipV="0">
            <a:off x="7417173" y="29266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7" name="Freeform 11957"/>
          <p:cNvSpPr/>
          <p:nvPr/>
        </p:nvSpPr>
        <p:spPr>
          <a:xfrm rot="0" flipH="0" flipV="0">
            <a:off x="7477065" y="2846747"/>
            <a:ext cx="48006" cy="97536"/>
          </a:xfrm>
          <a:custGeom>
            <a:pathLst>
              <a:path w="4000500" h="8128000">
                <a:moveTo>
                  <a:pt x="0" y="7581900"/>
                </a:moveTo>
                <a:lnTo>
                  <a:pt x="0" y="6553200"/>
                </a:lnTo>
                <a:cubicBezTo>
                  <a:pt x="300566" y="6747934"/>
                  <a:pt x="601133" y="6898217"/>
                  <a:pt x="901700" y="7004050"/>
                </a:cubicBezTo>
                <a:cubicBezTo>
                  <a:pt x="1202266" y="7109884"/>
                  <a:pt x="1494366" y="7162800"/>
                  <a:pt x="1778000" y="7162800"/>
                </a:cubicBezTo>
                <a:cubicBezTo>
                  <a:pt x="2222500" y="7162800"/>
                  <a:pt x="2538941" y="7031567"/>
                  <a:pt x="2727325" y="6769100"/>
                </a:cubicBezTo>
                <a:cubicBezTo>
                  <a:pt x="2915708" y="6506634"/>
                  <a:pt x="3009900" y="6138334"/>
                  <a:pt x="3009900" y="5664200"/>
                </a:cubicBezTo>
                <a:lnTo>
                  <a:pt x="3009900" y="0"/>
                </a:lnTo>
                <a:lnTo>
                  <a:pt x="4000500" y="0"/>
                </a:lnTo>
                <a:lnTo>
                  <a:pt x="4000500" y="5664200"/>
                </a:lnTo>
                <a:cubicBezTo>
                  <a:pt x="4000500" y="6244167"/>
                  <a:pt x="3912658" y="6715125"/>
                  <a:pt x="3736975" y="7077075"/>
                </a:cubicBezTo>
                <a:cubicBezTo>
                  <a:pt x="3561291" y="7439025"/>
                  <a:pt x="3311525" y="7704667"/>
                  <a:pt x="2987675" y="7874000"/>
                </a:cubicBezTo>
                <a:cubicBezTo>
                  <a:pt x="2663825" y="8043333"/>
                  <a:pt x="2281766" y="8128000"/>
                  <a:pt x="1841500" y="8128000"/>
                </a:cubicBezTo>
                <a:cubicBezTo>
                  <a:pt x="1498600" y="8128000"/>
                  <a:pt x="1175808" y="8076141"/>
                  <a:pt x="873125" y="7972425"/>
                </a:cubicBezTo>
                <a:cubicBezTo>
                  <a:pt x="570441" y="7868709"/>
                  <a:pt x="279400" y="7738534"/>
                  <a:pt x="0" y="7581900"/>
                </a:cubicBezTo>
                <a:close/>
                <a:moveTo>
                  <a:pt x="2921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8" name="Freeform 11958"/>
          <p:cNvSpPr/>
          <p:nvPr/>
        </p:nvSpPr>
        <p:spPr>
          <a:xfrm rot="0" flipH="0" flipV="0">
            <a:off x="7545036" y="28677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9" name="Freeform 11959"/>
          <p:cNvSpPr/>
          <p:nvPr/>
        </p:nvSpPr>
        <p:spPr>
          <a:xfrm rot="0" flipH="0" flipV="0">
            <a:off x="7625655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0" name="Freeform 11960"/>
          <p:cNvSpPr/>
          <p:nvPr/>
        </p:nvSpPr>
        <p:spPr>
          <a:xfrm rot="0" flipH="0" flipV="0">
            <a:off x="7682958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1" name="Freeform 11961"/>
          <p:cNvSpPr/>
          <p:nvPr/>
        </p:nvSpPr>
        <p:spPr>
          <a:xfrm rot="0" flipH="0" flipV="0">
            <a:off x="7744223" y="2867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2" name="Freeform 11962"/>
          <p:cNvSpPr/>
          <p:nvPr/>
        </p:nvSpPr>
        <p:spPr>
          <a:xfrm rot="0" flipH="0" flipV="0">
            <a:off x="7860199" y="2849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3" name="Freeform 11963"/>
          <p:cNvSpPr/>
          <p:nvPr/>
        </p:nvSpPr>
        <p:spPr>
          <a:xfrm rot="0" flipH="0" flipV="0">
            <a:off x="7920092" y="28677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4" name="Freeform 11964"/>
          <p:cNvSpPr/>
          <p:nvPr/>
        </p:nvSpPr>
        <p:spPr>
          <a:xfrm rot="0" flipH="0" flipV="0">
            <a:off x="7998273" y="28677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5" name="Freeform 11965"/>
          <p:cNvSpPr/>
          <p:nvPr/>
        </p:nvSpPr>
        <p:spPr>
          <a:xfrm rot="0" flipH="0" flipV="0">
            <a:off x="8089104" y="28682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6" name="Freeform 11966"/>
          <p:cNvSpPr/>
          <p:nvPr/>
        </p:nvSpPr>
        <p:spPr>
          <a:xfrm rot="0" flipH="0" flipV="0">
            <a:off x="8142901" y="2837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7" name="Freeform 11967"/>
          <p:cNvSpPr/>
          <p:nvPr/>
        </p:nvSpPr>
        <p:spPr>
          <a:xfrm rot="0" flipH="0" flipV="0">
            <a:off x="8183287" y="28677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8" name="Freeform 11968"/>
          <p:cNvSpPr/>
          <p:nvPr/>
        </p:nvSpPr>
        <p:spPr>
          <a:xfrm rot="0" flipH="0" flipV="0">
            <a:off x="8301855" y="28677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9" name="Freeform 11969"/>
          <p:cNvSpPr/>
          <p:nvPr/>
        </p:nvSpPr>
        <p:spPr>
          <a:xfrm rot="0" flipH="0" flipV="0">
            <a:off x="8392685" y="28677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0" name="Freeform 11970"/>
          <p:cNvSpPr/>
          <p:nvPr/>
        </p:nvSpPr>
        <p:spPr>
          <a:xfrm rot="0" flipH="0" flipV="0">
            <a:off x="6134117" y="30487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1" name="Freeform 11971"/>
          <p:cNvSpPr/>
          <p:nvPr/>
        </p:nvSpPr>
        <p:spPr>
          <a:xfrm rot="0" flipH="0" flipV="0">
            <a:off x="6270362" y="3048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2" name="Freeform 11972"/>
          <p:cNvSpPr/>
          <p:nvPr/>
        </p:nvSpPr>
        <p:spPr>
          <a:xfrm rot="0" flipH="0" flipV="0">
            <a:off x="6350220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3" name="Freeform 11973"/>
          <p:cNvSpPr/>
          <p:nvPr/>
        </p:nvSpPr>
        <p:spPr>
          <a:xfrm rot="0" flipH="0" flipV="0">
            <a:off x="6410113" y="30487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4" name="Freeform 11974"/>
          <p:cNvSpPr/>
          <p:nvPr/>
        </p:nvSpPr>
        <p:spPr>
          <a:xfrm rot="0" flipH="0" flipV="0">
            <a:off x="6495915" y="30487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5" name="Freeform 11975"/>
          <p:cNvSpPr/>
          <p:nvPr/>
        </p:nvSpPr>
        <p:spPr>
          <a:xfrm rot="0" flipH="0" flipV="0">
            <a:off x="6632160" y="3048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6" name="Freeform 11976"/>
          <p:cNvSpPr/>
          <p:nvPr/>
        </p:nvSpPr>
        <p:spPr>
          <a:xfrm rot="0" flipH="0" flipV="0">
            <a:off x="6715980" y="30487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7" name="Freeform 11977"/>
          <p:cNvSpPr/>
          <p:nvPr/>
        </p:nvSpPr>
        <p:spPr>
          <a:xfrm rot="0" flipH="0" flipV="0">
            <a:off x="6795838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8" name="Freeform 11978"/>
          <p:cNvSpPr/>
          <p:nvPr/>
        </p:nvSpPr>
        <p:spPr>
          <a:xfrm rot="0" flipH="0" flipV="0">
            <a:off x="6853140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9" name="Freeform 11979"/>
          <p:cNvSpPr/>
          <p:nvPr/>
        </p:nvSpPr>
        <p:spPr>
          <a:xfrm rot="0" flipH="0" flipV="0">
            <a:off x="6919434" y="3018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0" name="Freeform 11980"/>
          <p:cNvSpPr/>
          <p:nvPr/>
        </p:nvSpPr>
        <p:spPr>
          <a:xfrm rot="0" flipH="0" flipV="0">
            <a:off x="6959972" y="30487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1" name="Freeform 11981"/>
          <p:cNvSpPr/>
          <p:nvPr/>
        </p:nvSpPr>
        <p:spPr>
          <a:xfrm rot="0" flipH="0" flipV="0">
            <a:off x="7038458" y="30487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2" name="Freeform 11982"/>
          <p:cNvSpPr/>
          <p:nvPr/>
        </p:nvSpPr>
        <p:spPr>
          <a:xfrm rot="0" flipH="0" flipV="0">
            <a:off x="7118164" y="30487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3" name="Freeform 11983"/>
          <p:cNvSpPr/>
          <p:nvPr/>
        </p:nvSpPr>
        <p:spPr>
          <a:xfrm rot="0" flipH="0" flipV="0">
            <a:off x="7194059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4" name="Freeform 11984"/>
          <p:cNvSpPr/>
          <p:nvPr/>
        </p:nvSpPr>
        <p:spPr>
          <a:xfrm rot="0" flipH="0" flipV="0">
            <a:off x="7260353" y="3018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5" name="Freeform 11985"/>
          <p:cNvSpPr/>
          <p:nvPr/>
        </p:nvSpPr>
        <p:spPr>
          <a:xfrm rot="0" flipH="0" flipV="0">
            <a:off x="7343106" y="3019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6" name="Freeform 11986"/>
          <p:cNvSpPr/>
          <p:nvPr/>
        </p:nvSpPr>
        <p:spPr>
          <a:xfrm rot="0" flipH="0" flipV="0">
            <a:off x="7421288" y="30487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7" name="Freeform 11987"/>
          <p:cNvSpPr/>
          <p:nvPr/>
        </p:nvSpPr>
        <p:spPr>
          <a:xfrm rot="0" flipH="0" flipV="0">
            <a:off x="7512117" y="3048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8" name="Freeform 11988"/>
          <p:cNvSpPr/>
          <p:nvPr/>
        </p:nvSpPr>
        <p:spPr>
          <a:xfrm rot="0" flipH="0" flipV="0">
            <a:off x="7597919" y="30487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9" name="Freeform 11989"/>
          <p:cNvSpPr/>
          <p:nvPr/>
        </p:nvSpPr>
        <p:spPr>
          <a:xfrm rot="0" flipH="0" flipV="0">
            <a:off x="7682805" y="3018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0" name="Freeform 11990"/>
          <p:cNvSpPr/>
          <p:nvPr/>
        </p:nvSpPr>
        <p:spPr>
          <a:xfrm rot="0" flipH="0" flipV="0">
            <a:off x="7723344" y="30487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1" name="Freeform 11991"/>
          <p:cNvSpPr/>
          <p:nvPr/>
        </p:nvSpPr>
        <p:spPr>
          <a:xfrm rot="0" flipH="0" flipV="0">
            <a:off x="7799239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2" name="Freeform 11992"/>
          <p:cNvSpPr/>
          <p:nvPr/>
        </p:nvSpPr>
        <p:spPr>
          <a:xfrm rot="0" flipH="0" flipV="0">
            <a:off x="7859133" y="30487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3" name="Freeform 11993"/>
          <p:cNvSpPr/>
          <p:nvPr/>
        </p:nvSpPr>
        <p:spPr>
          <a:xfrm rot="0" flipH="0" flipV="0">
            <a:off x="7944933" y="30487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4" name="Freeform 11994"/>
          <p:cNvSpPr/>
          <p:nvPr/>
        </p:nvSpPr>
        <p:spPr>
          <a:xfrm rot="0" flipH="0" flipV="0">
            <a:off x="8026620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5" name="Freeform 11995"/>
          <p:cNvSpPr/>
          <p:nvPr/>
        </p:nvSpPr>
        <p:spPr>
          <a:xfrm rot="0" flipH="0" flipV="0">
            <a:off x="8083922" y="3030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6" name="Freeform 11996"/>
          <p:cNvSpPr/>
          <p:nvPr/>
        </p:nvSpPr>
        <p:spPr>
          <a:xfrm rot="0" flipH="0" flipV="0">
            <a:off x="8150216" y="3018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7" name="Freeform 11997"/>
          <p:cNvSpPr/>
          <p:nvPr/>
        </p:nvSpPr>
        <p:spPr>
          <a:xfrm rot="0" flipH="0" flipV="0">
            <a:off x="8186030" y="31087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8" name="Freeform 11998"/>
          <p:cNvSpPr/>
          <p:nvPr/>
        </p:nvSpPr>
        <p:spPr>
          <a:xfrm rot="0" flipH="0" flipV="0">
            <a:off x="6134117" y="32297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9" name="Freeform 11999"/>
          <p:cNvSpPr/>
          <p:nvPr/>
        </p:nvSpPr>
        <p:spPr>
          <a:xfrm rot="0" flipH="0" flipV="0">
            <a:off x="6270362" y="3229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0" name="Freeform 12000"/>
          <p:cNvSpPr/>
          <p:nvPr/>
        </p:nvSpPr>
        <p:spPr>
          <a:xfrm rot="0" flipH="0" flipV="0">
            <a:off x="6354183" y="3229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1" name="Freeform 12001"/>
          <p:cNvSpPr/>
          <p:nvPr/>
        </p:nvSpPr>
        <p:spPr>
          <a:xfrm rot="0" flipH="0" flipV="0">
            <a:off x="6443032" y="3199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2" name="Freeform 12002"/>
          <p:cNvSpPr/>
          <p:nvPr/>
        </p:nvSpPr>
        <p:spPr>
          <a:xfrm rot="0" flipH="0" flipV="0">
            <a:off x="6489666" y="3200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3" name="Freeform 12003"/>
          <p:cNvSpPr/>
          <p:nvPr/>
        </p:nvSpPr>
        <p:spPr>
          <a:xfrm rot="0" flipH="0" flipV="0">
            <a:off x="6532338" y="32297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4" name="Freeform 12004"/>
          <p:cNvSpPr/>
          <p:nvPr/>
        </p:nvSpPr>
        <p:spPr>
          <a:xfrm rot="0" flipH="0" flipV="0">
            <a:off x="6668584" y="3229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5" name="Freeform 12005"/>
          <p:cNvSpPr/>
          <p:nvPr/>
        </p:nvSpPr>
        <p:spPr>
          <a:xfrm rot="0" flipH="0" flipV="0">
            <a:off x="6752556" y="3229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6" name="Freeform 12006"/>
          <p:cNvSpPr/>
          <p:nvPr/>
        </p:nvSpPr>
        <p:spPr>
          <a:xfrm rot="0" flipH="0" flipV="0">
            <a:off x="6832566" y="3229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7" name="Freeform 12007"/>
          <p:cNvSpPr/>
          <p:nvPr/>
        </p:nvSpPr>
        <p:spPr>
          <a:xfrm rot="0" flipH="0" flipV="0">
            <a:off x="6912424" y="3229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8" name="Freeform 12008"/>
          <p:cNvSpPr/>
          <p:nvPr/>
        </p:nvSpPr>
        <p:spPr>
          <a:xfrm rot="0" flipH="0" flipV="0">
            <a:off x="7028400" y="3211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9" name="Freeform 12009"/>
          <p:cNvSpPr/>
          <p:nvPr/>
        </p:nvSpPr>
        <p:spPr>
          <a:xfrm rot="0" flipH="0" flipV="0">
            <a:off x="7093780" y="3231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0" name="Freeform 12010"/>
          <p:cNvSpPr/>
          <p:nvPr/>
        </p:nvSpPr>
        <p:spPr>
          <a:xfrm rot="0" flipH="0" flipV="0">
            <a:off x="7188115" y="3200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1" name="Freeform 12011"/>
          <p:cNvSpPr/>
          <p:nvPr/>
        </p:nvSpPr>
        <p:spPr>
          <a:xfrm rot="0" flipH="0" flipV="0">
            <a:off x="7229568" y="3199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2" name="Freeform 12012"/>
          <p:cNvSpPr/>
          <p:nvPr/>
        </p:nvSpPr>
        <p:spPr>
          <a:xfrm rot="0" flipH="0" flipV="0">
            <a:off x="7270106" y="32297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3" name="Freeform 12013"/>
          <p:cNvSpPr/>
          <p:nvPr/>
        </p:nvSpPr>
        <p:spPr>
          <a:xfrm rot="0" flipH="0" flipV="0">
            <a:off x="7354993" y="3199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4" name="Freeform 12014"/>
          <p:cNvSpPr/>
          <p:nvPr/>
        </p:nvSpPr>
        <p:spPr>
          <a:xfrm rot="0" flipH="0" flipV="0">
            <a:off x="7430127" y="32297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5" name="Freeform 12015"/>
          <p:cNvSpPr/>
          <p:nvPr/>
        </p:nvSpPr>
        <p:spPr>
          <a:xfrm rot="0" flipH="0" flipV="0">
            <a:off x="7520957" y="3200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6" name="Freeform 12016"/>
          <p:cNvSpPr/>
          <p:nvPr/>
        </p:nvSpPr>
        <p:spPr>
          <a:xfrm rot="0" flipH="0" flipV="0">
            <a:off x="7563629" y="3200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7" name="Freeform 12017"/>
          <p:cNvSpPr/>
          <p:nvPr/>
        </p:nvSpPr>
        <p:spPr>
          <a:xfrm rot="0" flipH="0" flipV="0">
            <a:off x="7600052" y="32297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8" name="Freeform 12018"/>
          <p:cNvSpPr/>
          <p:nvPr/>
        </p:nvSpPr>
        <p:spPr>
          <a:xfrm rot="0" flipH="0" flipV="0">
            <a:off x="7722963" y="3217384"/>
            <a:ext cx="55778" cy="80924"/>
          </a:xfrm>
          <a:custGeom>
            <a:pathLst>
              <a:path w="4648200" h="6743700">
                <a:moveTo>
                  <a:pt x="647700" y="6743700"/>
                </a:moveTo>
                <a:lnTo>
                  <a:pt x="0" y="5969000"/>
                </a:lnTo>
                <a:lnTo>
                  <a:pt x="3924300" y="3175000"/>
                </a:lnTo>
                <a:lnTo>
                  <a:pt x="3924300" y="3581400"/>
                </a:lnTo>
                <a:lnTo>
                  <a:pt x="0" y="762000"/>
                </a:lnTo>
                <a:lnTo>
                  <a:pt x="647700" y="0"/>
                </a:lnTo>
                <a:lnTo>
                  <a:pt x="4648200" y="2946400"/>
                </a:lnTo>
                <a:lnTo>
                  <a:pt x="4648200" y="3810000"/>
                </a:lnTo>
                <a:close/>
                <a:moveTo>
                  <a:pt x="-50165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9" name="Freeform 12019"/>
          <p:cNvSpPr/>
          <p:nvPr/>
        </p:nvSpPr>
        <p:spPr>
          <a:xfrm rot="0" flipH="0" flipV="0">
            <a:off x="7798172" y="3208392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0" name="Freeform 12020"/>
          <p:cNvSpPr/>
          <p:nvPr/>
        </p:nvSpPr>
        <p:spPr>
          <a:xfrm rot="0" flipH="0" flipV="0">
            <a:off x="7848921" y="320702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1" name="Freeform 12021"/>
          <p:cNvSpPr/>
          <p:nvPr/>
        </p:nvSpPr>
        <p:spPr>
          <a:xfrm rot="0" flipH="0" flipV="0">
            <a:off x="6131983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2" name="Freeform 12022"/>
          <p:cNvSpPr/>
          <p:nvPr/>
        </p:nvSpPr>
        <p:spPr>
          <a:xfrm rot="0" flipH="0" flipV="0">
            <a:off x="6226319" y="33814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3" name="Freeform 12023"/>
          <p:cNvSpPr/>
          <p:nvPr/>
        </p:nvSpPr>
        <p:spPr>
          <a:xfrm rot="0" flipH="0" flipV="0">
            <a:off x="6261371" y="3410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4" name="Freeform 12024"/>
          <p:cNvSpPr/>
          <p:nvPr/>
        </p:nvSpPr>
        <p:spPr>
          <a:xfrm rot="0" flipH="0" flipV="0">
            <a:off x="6341990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5" name="Freeform 12025"/>
          <p:cNvSpPr/>
          <p:nvPr/>
        </p:nvSpPr>
        <p:spPr>
          <a:xfrm rot="0" flipH="0" flipV="0">
            <a:off x="6399293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6" name="Freeform 12026"/>
          <p:cNvSpPr/>
          <p:nvPr/>
        </p:nvSpPr>
        <p:spPr>
          <a:xfrm rot="0" flipH="0" flipV="0">
            <a:off x="6464673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7" name="Freeform 12027"/>
          <p:cNvSpPr/>
          <p:nvPr/>
        </p:nvSpPr>
        <p:spPr>
          <a:xfrm rot="0" flipH="0" flipV="0">
            <a:off x="6546359" y="34125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8" name="Freeform 12028"/>
          <p:cNvSpPr/>
          <p:nvPr/>
        </p:nvSpPr>
        <p:spPr>
          <a:xfrm rot="0" flipH="0" flipV="0">
            <a:off x="6633379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9" name="Freeform 12029"/>
          <p:cNvSpPr/>
          <p:nvPr/>
        </p:nvSpPr>
        <p:spPr>
          <a:xfrm rot="0" flipH="0" flipV="0">
            <a:off x="6725581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0" name="Freeform 12030"/>
          <p:cNvSpPr/>
          <p:nvPr/>
        </p:nvSpPr>
        <p:spPr>
          <a:xfrm rot="0" flipH="0" flipV="0">
            <a:off x="6809706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1" name="Freeform 12031"/>
          <p:cNvSpPr/>
          <p:nvPr/>
        </p:nvSpPr>
        <p:spPr>
          <a:xfrm rot="0" flipH="0" flipV="0">
            <a:off x="6867009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2" name="Freeform 12032"/>
          <p:cNvSpPr/>
          <p:nvPr/>
        </p:nvSpPr>
        <p:spPr>
          <a:xfrm rot="0" flipH="0" flipV="0">
            <a:off x="6928273" y="3410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3" name="Freeform 12033"/>
          <p:cNvSpPr/>
          <p:nvPr/>
        </p:nvSpPr>
        <p:spPr>
          <a:xfrm rot="0" flipH="0" flipV="0">
            <a:off x="7007522" y="34707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4" name="Freeform 12034"/>
          <p:cNvSpPr/>
          <p:nvPr/>
        </p:nvSpPr>
        <p:spPr>
          <a:xfrm rot="0" flipH="0" flipV="0">
            <a:off x="7057813" y="33803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5" name="Freeform 12035"/>
          <p:cNvSpPr/>
          <p:nvPr/>
        </p:nvSpPr>
        <p:spPr>
          <a:xfrm rot="0" flipH="0" flipV="0">
            <a:off x="7126393" y="3410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6" name="Freeform 12036"/>
          <p:cNvSpPr/>
          <p:nvPr/>
        </p:nvSpPr>
        <p:spPr>
          <a:xfrm rot="0" flipH="0" flipV="0">
            <a:off x="7216004" y="3380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7" name="Freeform 12037"/>
          <p:cNvSpPr/>
          <p:nvPr/>
        </p:nvSpPr>
        <p:spPr>
          <a:xfrm rot="0" flipH="0" flipV="0">
            <a:off x="7256543" y="34107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8" name="Freeform 12038"/>
          <p:cNvSpPr/>
          <p:nvPr/>
        </p:nvSpPr>
        <p:spPr>
          <a:xfrm rot="0" flipH="0" flipV="0">
            <a:off x="7332438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9" name="Freeform 12039"/>
          <p:cNvSpPr/>
          <p:nvPr/>
        </p:nvSpPr>
        <p:spPr>
          <a:xfrm rot="0" flipH="0" flipV="0">
            <a:off x="7393703" y="3410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0" name="Freeform 12040"/>
          <p:cNvSpPr/>
          <p:nvPr/>
        </p:nvSpPr>
        <p:spPr>
          <a:xfrm rot="0" flipH="0" flipV="0">
            <a:off x="7513794" y="34107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1" name="Freeform 12041"/>
          <p:cNvSpPr/>
          <p:nvPr/>
        </p:nvSpPr>
        <p:spPr>
          <a:xfrm rot="0" flipH="0" flipV="0">
            <a:off x="7597767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2" name="Freeform 12042"/>
          <p:cNvSpPr/>
          <p:nvPr/>
        </p:nvSpPr>
        <p:spPr>
          <a:xfrm rot="0" flipH="0" flipV="0">
            <a:off x="7689968" y="3412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3" name="Freeform 12043"/>
          <p:cNvSpPr/>
          <p:nvPr/>
        </p:nvSpPr>
        <p:spPr>
          <a:xfrm rot="0" flipH="0" flipV="0">
            <a:off x="7784304" y="3411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4" name="Freeform 12044"/>
          <p:cNvSpPr/>
          <p:nvPr/>
        </p:nvSpPr>
        <p:spPr>
          <a:xfrm rot="0" flipH="0" flipV="0">
            <a:off x="7838101" y="3380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5" name="Freeform 12045"/>
          <p:cNvSpPr/>
          <p:nvPr/>
        </p:nvSpPr>
        <p:spPr>
          <a:xfrm rot="0" flipH="0" flipV="0">
            <a:off x="7884736" y="34107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6" name="Freeform 12046"/>
          <p:cNvSpPr/>
          <p:nvPr/>
        </p:nvSpPr>
        <p:spPr>
          <a:xfrm rot="0" flipH="0" flipV="0">
            <a:off x="7966422" y="3392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7" name="Freeform 12047"/>
          <p:cNvSpPr/>
          <p:nvPr/>
        </p:nvSpPr>
        <p:spPr>
          <a:xfrm rot="0" flipH="0" flipV="0">
            <a:off x="8027687" y="3410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8" name="Freeform 12048"/>
          <p:cNvSpPr/>
          <p:nvPr/>
        </p:nvSpPr>
        <p:spPr>
          <a:xfrm rot="0" flipH="0" flipV="0">
            <a:off x="8146254" y="34107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9" name="Freeform 12049"/>
          <p:cNvSpPr/>
          <p:nvPr/>
        </p:nvSpPr>
        <p:spPr>
          <a:xfrm rot="0" flipH="0" flipV="0">
            <a:off x="8230989" y="34107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0" name="Freeform 12050"/>
          <p:cNvSpPr/>
          <p:nvPr/>
        </p:nvSpPr>
        <p:spPr>
          <a:xfrm rot="0" flipH="0" flipV="0">
            <a:off x="8310846" y="3410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1" name="Freeform 12051"/>
          <p:cNvSpPr/>
          <p:nvPr/>
        </p:nvSpPr>
        <p:spPr>
          <a:xfrm rot="0" flipH="0" flipV="0">
            <a:off x="8394666" y="34107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2" name="Freeform 12052"/>
          <p:cNvSpPr/>
          <p:nvPr/>
        </p:nvSpPr>
        <p:spPr>
          <a:xfrm rot="0" flipH="0" flipV="0">
            <a:off x="6126497" y="35916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3" name="Freeform 12053"/>
          <p:cNvSpPr/>
          <p:nvPr/>
        </p:nvSpPr>
        <p:spPr>
          <a:xfrm rot="0" flipH="0" flipV="0">
            <a:off x="6212298" y="35916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4" name="Freeform 12054"/>
          <p:cNvSpPr/>
          <p:nvPr/>
        </p:nvSpPr>
        <p:spPr>
          <a:xfrm rot="0" flipH="0" flipV="0">
            <a:off x="6354792" y="35916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5" name="Freeform 12055"/>
          <p:cNvSpPr/>
          <p:nvPr/>
        </p:nvSpPr>
        <p:spPr>
          <a:xfrm rot="0" flipH="0" flipV="0">
            <a:off x="6489666" y="35916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6" name="Freeform 12056"/>
          <p:cNvSpPr/>
          <p:nvPr/>
        </p:nvSpPr>
        <p:spPr>
          <a:xfrm rot="0" flipH="0" flipV="0">
            <a:off x="6598937" y="35935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7" name="Freeform 12057"/>
          <p:cNvSpPr/>
          <p:nvPr/>
        </p:nvSpPr>
        <p:spPr>
          <a:xfrm rot="0" flipH="0" flipV="0">
            <a:off x="6680471" y="35916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8" name="Freeform 12058"/>
          <p:cNvSpPr/>
          <p:nvPr/>
        </p:nvSpPr>
        <p:spPr>
          <a:xfrm rot="0" flipH="0" flipV="0">
            <a:off x="6770082" y="3561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9" name="Freeform 12059"/>
          <p:cNvSpPr/>
          <p:nvPr/>
        </p:nvSpPr>
        <p:spPr>
          <a:xfrm rot="0" flipH="0" flipV="0">
            <a:off x="6852835" y="35624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0" name="Freeform 12060"/>
          <p:cNvSpPr/>
          <p:nvPr/>
        </p:nvSpPr>
        <p:spPr>
          <a:xfrm rot="0" flipH="0" flipV="0">
            <a:off x="6938484" y="3591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1" name="Freeform 12061"/>
          <p:cNvSpPr/>
          <p:nvPr/>
        </p:nvSpPr>
        <p:spPr>
          <a:xfrm rot="0" flipH="0" flipV="0">
            <a:off x="7015903" y="35935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2" name="Freeform 12062"/>
          <p:cNvSpPr/>
          <p:nvPr/>
        </p:nvSpPr>
        <p:spPr>
          <a:xfrm rot="0" flipH="0" flipV="0">
            <a:off x="7098808" y="3591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3" name="Freeform 12063"/>
          <p:cNvSpPr/>
          <p:nvPr/>
        </p:nvSpPr>
        <p:spPr>
          <a:xfrm rot="0" flipH="0" flipV="0">
            <a:off x="7187658" y="3561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4" name="Freeform 12064"/>
          <p:cNvSpPr/>
          <p:nvPr/>
        </p:nvSpPr>
        <p:spPr>
          <a:xfrm rot="0" flipH="0" flipV="0">
            <a:off x="7224082" y="3573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5" name="Freeform 12065"/>
          <p:cNvSpPr/>
          <p:nvPr/>
        </p:nvSpPr>
        <p:spPr>
          <a:xfrm rot="0" flipH="0" flipV="0">
            <a:off x="7285347" y="3591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6" name="Freeform 12066"/>
          <p:cNvSpPr/>
          <p:nvPr/>
        </p:nvSpPr>
        <p:spPr>
          <a:xfrm rot="0" flipH="0" flipV="0">
            <a:off x="7364594" y="36505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7" name="Freeform 12067"/>
          <p:cNvSpPr/>
          <p:nvPr/>
        </p:nvSpPr>
        <p:spPr>
          <a:xfrm rot="0" flipH="0" flipV="0">
            <a:off x="7433784" y="3568971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8" name="Freeform 12068"/>
          <p:cNvSpPr/>
          <p:nvPr/>
        </p:nvSpPr>
        <p:spPr>
          <a:xfrm rot="0" flipH="0" flipV="0">
            <a:off x="7524462" y="3564246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9" name="Freeform 12069"/>
          <p:cNvSpPr/>
          <p:nvPr/>
        </p:nvSpPr>
        <p:spPr>
          <a:xfrm rot="0" flipH="0" flipV="0">
            <a:off x="7613311" y="3561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0" name="Freeform 12070"/>
          <p:cNvSpPr/>
          <p:nvPr/>
        </p:nvSpPr>
        <p:spPr>
          <a:xfrm rot="0" flipH="0" flipV="0">
            <a:off x="7652325" y="35916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1" name="Freeform 12071"/>
          <p:cNvSpPr/>
          <p:nvPr/>
        </p:nvSpPr>
        <p:spPr>
          <a:xfrm rot="0" flipH="0" flipV="0">
            <a:off x="7727916" y="3573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2" name="Freeform 12072"/>
          <p:cNvSpPr/>
          <p:nvPr/>
        </p:nvSpPr>
        <p:spPr>
          <a:xfrm rot="0" flipH="0" flipV="0">
            <a:off x="7787809" y="35916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3" name="Freeform 12073"/>
          <p:cNvSpPr/>
          <p:nvPr/>
        </p:nvSpPr>
        <p:spPr>
          <a:xfrm rot="0" flipH="0" flipV="0">
            <a:off x="7865990" y="35916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4" name="Freeform 12074"/>
          <p:cNvSpPr/>
          <p:nvPr/>
        </p:nvSpPr>
        <p:spPr>
          <a:xfrm rot="0" flipH="0" flipV="0">
            <a:off x="7956821" y="35921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5" name="Freeform 12075"/>
          <p:cNvSpPr/>
          <p:nvPr/>
        </p:nvSpPr>
        <p:spPr>
          <a:xfrm rot="0" flipH="0" flipV="0">
            <a:off x="8010618" y="3561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6" name="Freeform 12076"/>
          <p:cNvSpPr/>
          <p:nvPr/>
        </p:nvSpPr>
        <p:spPr>
          <a:xfrm rot="0" flipH="0" flipV="0">
            <a:off x="8051005" y="35916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7" name="Freeform 12077"/>
          <p:cNvSpPr/>
          <p:nvPr/>
        </p:nvSpPr>
        <p:spPr>
          <a:xfrm rot="0" flipH="0" flipV="0">
            <a:off x="8177191" y="359167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8" name="Freeform 12078"/>
          <p:cNvSpPr/>
          <p:nvPr/>
        </p:nvSpPr>
        <p:spPr>
          <a:xfrm rot="0" flipH="0" flipV="0">
            <a:off x="8249886" y="35935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9" name="Freeform 12079"/>
          <p:cNvSpPr/>
          <p:nvPr/>
        </p:nvSpPr>
        <p:spPr>
          <a:xfrm rot="0" flipH="0" flipV="0">
            <a:off x="8330963" y="35916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0" name="Freeform 12080"/>
          <p:cNvSpPr/>
          <p:nvPr/>
        </p:nvSpPr>
        <p:spPr>
          <a:xfrm rot="0" flipH="0" flipV="0">
            <a:off x="8406858" y="3573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1" name="Freeform 12081"/>
          <p:cNvSpPr/>
          <p:nvPr/>
        </p:nvSpPr>
        <p:spPr>
          <a:xfrm rot="0" flipH="0" flipV="0">
            <a:off x="8458065" y="35935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2" name="Freeform 12082"/>
          <p:cNvSpPr/>
          <p:nvPr/>
        </p:nvSpPr>
        <p:spPr>
          <a:xfrm rot="0" flipH="0" flipV="0">
            <a:off x="8528930" y="35935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3" name="Freeform 12083"/>
          <p:cNvSpPr/>
          <p:nvPr/>
        </p:nvSpPr>
        <p:spPr>
          <a:xfrm rot="0" flipH="0" flipV="0">
            <a:off x="6117810" y="37744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4" name="Freeform 12084"/>
          <p:cNvSpPr/>
          <p:nvPr/>
        </p:nvSpPr>
        <p:spPr>
          <a:xfrm rot="0" flipH="0" flipV="0">
            <a:off x="6204983" y="37433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5" name="Freeform 12085"/>
          <p:cNvSpPr/>
          <p:nvPr/>
        </p:nvSpPr>
        <p:spPr>
          <a:xfrm rot="0" flipH="0" flipV="0">
            <a:off x="6290479" y="37433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6" name="Freeform 12086"/>
          <p:cNvSpPr/>
          <p:nvPr/>
        </p:nvSpPr>
        <p:spPr>
          <a:xfrm rot="0" flipH="0" flipV="0">
            <a:off x="6385882" y="3742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7" name="Freeform 12087"/>
          <p:cNvSpPr/>
          <p:nvPr/>
        </p:nvSpPr>
        <p:spPr>
          <a:xfrm rot="0" flipH="0" flipV="0">
            <a:off x="6426420" y="37726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8" name="Freeform 12088"/>
          <p:cNvSpPr/>
          <p:nvPr/>
        </p:nvSpPr>
        <p:spPr>
          <a:xfrm rot="0" flipH="0" flipV="0">
            <a:off x="6502315" y="3754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9" name="Freeform 12089"/>
          <p:cNvSpPr/>
          <p:nvPr/>
        </p:nvSpPr>
        <p:spPr>
          <a:xfrm rot="0" flipH="0" flipV="0">
            <a:off x="6563580" y="37452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0" name="Freeform 12090"/>
          <p:cNvSpPr/>
          <p:nvPr/>
        </p:nvSpPr>
        <p:spPr>
          <a:xfrm rot="0" flipH="0" flipV="0">
            <a:off x="6653649" y="37726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1" name="Freeform 12091"/>
          <p:cNvSpPr/>
          <p:nvPr/>
        </p:nvSpPr>
        <p:spPr>
          <a:xfrm rot="0" flipH="0" flipV="0">
            <a:off x="6789894" y="37452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2" name="Freeform 12092"/>
          <p:cNvSpPr/>
          <p:nvPr/>
        </p:nvSpPr>
        <p:spPr>
          <a:xfrm rot="0" flipH="0" flipV="0">
            <a:off x="6873714" y="374522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3" name="Freeform 12093"/>
          <p:cNvSpPr/>
          <p:nvPr/>
        </p:nvSpPr>
        <p:spPr>
          <a:xfrm rot="0" flipH="0" flipV="0">
            <a:off x="6963783" y="37726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4" name="Freeform 12094"/>
          <p:cNvSpPr/>
          <p:nvPr/>
        </p:nvSpPr>
        <p:spPr>
          <a:xfrm rot="0" flipH="0" flipV="0">
            <a:off x="7091799" y="377265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5" name="Freeform 12095"/>
          <p:cNvSpPr/>
          <p:nvPr/>
        </p:nvSpPr>
        <p:spPr>
          <a:xfrm rot="0" flipH="0" flipV="0">
            <a:off x="7174552" y="37726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6" name="Freeform 12096"/>
          <p:cNvSpPr/>
          <p:nvPr/>
        </p:nvSpPr>
        <p:spPr>
          <a:xfrm rot="0" flipH="0" flipV="0">
            <a:off x="7263401" y="3742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7" name="Freeform 12097"/>
          <p:cNvSpPr/>
          <p:nvPr/>
        </p:nvSpPr>
        <p:spPr>
          <a:xfrm rot="0" flipH="0" flipV="0">
            <a:off x="7310035" y="37726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8" name="Freeform 12098"/>
          <p:cNvSpPr/>
          <p:nvPr/>
        </p:nvSpPr>
        <p:spPr>
          <a:xfrm rot="0" flipH="0" flipV="0">
            <a:off x="7394313" y="37726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9" name="Freeform 12099"/>
          <p:cNvSpPr/>
          <p:nvPr/>
        </p:nvSpPr>
        <p:spPr>
          <a:xfrm rot="0" flipH="0" flipV="0">
            <a:off x="7472494" y="37744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0" name="Freeform 12100"/>
          <p:cNvSpPr/>
          <p:nvPr/>
        </p:nvSpPr>
        <p:spPr>
          <a:xfrm rot="0" flipH="0" flipV="0">
            <a:off x="7554028" y="37726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1" name="Freeform 12101"/>
          <p:cNvSpPr/>
          <p:nvPr/>
        </p:nvSpPr>
        <p:spPr>
          <a:xfrm rot="0" flipH="0" flipV="0">
            <a:off x="7643639" y="3742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2" name="Freeform 12102"/>
          <p:cNvSpPr/>
          <p:nvPr/>
        </p:nvSpPr>
        <p:spPr>
          <a:xfrm rot="0" flipH="0" flipV="0">
            <a:off x="7690273" y="377265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3" name="Freeform 12103"/>
          <p:cNvSpPr/>
          <p:nvPr/>
        </p:nvSpPr>
        <p:spPr>
          <a:xfrm rot="0" flipH="0" flipV="0">
            <a:off x="7826519" y="37726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4" name="Freeform 12104"/>
          <p:cNvSpPr/>
          <p:nvPr/>
        </p:nvSpPr>
        <p:spPr>
          <a:xfrm rot="0" flipH="0" flipV="0">
            <a:off x="7916587" y="37726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5" name="Freeform 12105"/>
          <p:cNvSpPr/>
          <p:nvPr/>
        </p:nvSpPr>
        <p:spPr>
          <a:xfrm rot="0" flipH="0" flipV="0">
            <a:off x="8016105" y="37423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6" name="Freeform 12106"/>
          <p:cNvSpPr/>
          <p:nvPr/>
        </p:nvSpPr>
        <p:spPr>
          <a:xfrm rot="0" flipH="0" flipV="0">
            <a:off x="8086056" y="37726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7" name="Freeform 12107"/>
          <p:cNvSpPr/>
          <p:nvPr/>
        </p:nvSpPr>
        <p:spPr>
          <a:xfrm rot="0" flipH="0" flipV="0">
            <a:off x="6128021" y="3953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8" name="Freeform 12108"/>
          <p:cNvSpPr/>
          <p:nvPr/>
        </p:nvSpPr>
        <p:spPr>
          <a:xfrm rot="0" flipH="0" flipV="0">
            <a:off x="6203916" y="3935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9" name="Freeform 12109"/>
          <p:cNvSpPr/>
          <p:nvPr/>
        </p:nvSpPr>
        <p:spPr>
          <a:xfrm rot="0" flipH="0" flipV="0">
            <a:off x="6265181" y="3953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0" name="Freeform 12110"/>
          <p:cNvSpPr/>
          <p:nvPr/>
        </p:nvSpPr>
        <p:spPr>
          <a:xfrm rot="0" flipH="0" flipV="0">
            <a:off x="6355249" y="39536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1" name="Freeform 12111"/>
          <p:cNvSpPr/>
          <p:nvPr/>
        </p:nvSpPr>
        <p:spPr>
          <a:xfrm rot="0" flipH="0" flipV="0">
            <a:off x="6440746" y="3924367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2" name="Freeform 12112"/>
          <p:cNvSpPr/>
          <p:nvPr/>
        </p:nvSpPr>
        <p:spPr>
          <a:xfrm rot="0" flipH="0" flipV="0">
            <a:off x="6531119" y="3953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3" name="Freeform 12113"/>
          <p:cNvSpPr/>
          <p:nvPr/>
        </p:nvSpPr>
        <p:spPr>
          <a:xfrm rot="0" flipH="0" flipV="0">
            <a:off x="6621187" y="3954085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4" name="Freeform 12114"/>
          <p:cNvSpPr/>
          <p:nvPr/>
        </p:nvSpPr>
        <p:spPr>
          <a:xfrm rot="0" flipH="0" flipV="0">
            <a:off x="6669803" y="3924367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5" name="Freeform 12115"/>
          <p:cNvSpPr/>
          <p:nvPr/>
        </p:nvSpPr>
        <p:spPr>
          <a:xfrm rot="0" flipH="0" flipV="0">
            <a:off x="6765206" y="3923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6" name="Freeform 12116"/>
          <p:cNvSpPr/>
          <p:nvPr/>
        </p:nvSpPr>
        <p:spPr>
          <a:xfrm rot="0" flipH="0" flipV="0">
            <a:off x="6811840" y="39536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7" name="Freeform 12117"/>
          <p:cNvSpPr/>
          <p:nvPr/>
        </p:nvSpPr>
        <p:spPr>
          <a:xfrm rot="0" flipH="0" flipV="0">
            <a:off x="6948085" y="3953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8" name="Freeform 12118"/>
          <p:cNvSpPr/>
          <p:nvPr/>
        </p:nvSpPr>
        <p:spPr>
          <a:xfrm rot="0" flipH="0" flipV="0">
            <a:off x="7038154" y="3924367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9" name="Freeform 12119"/>
          <p:cNvSpPr/>
          <p:nvPr/>
        </p:nvSpPr>
        <p:spPr>
          <a:xfrm rot="0" flipH="0" flipV="0">
            <a:off x="7080826" y="3924367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0" name="Freeform 12120"/>
          <p:cNvSpPr/>
          <p:nvPr/>
        </p:nvSpPr>
        <p:spPr>
          <a:xfrm rot="0" flipH="0" flipV="0">
            <a:off x="7122278" y="3923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1" name="Freeform 12121"/>
          <p:cNvSpPr/>
          <p:nvPr/>
        </p:nvSpPr>
        <p:spPr>
          <a:xfrm rot="0" flipH="0" flipV="0">
            <a:off x="7168913" y="39536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2" name="Freeform 12122"/>
          <p:cNvSpPr/>
          <p:nvPr/>
        </p:nvSpPr>
        <p:spPr>
          <a:xfrm rot="0" flipH="0" flipV="0">
            <a:off x="7296929" y="3924367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3" name="Freeform 12123"/>
          <p:cNvSpPr/>
          <p:nvPr/>
        </p:nvSpPr>
        <p:spPr>
          <a:xfrm rot="0" flipH="0" flipV="0">
            <a:off x="7387607" y="3923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4" name="Freeform 12124"/>
          <p:cNvSpPr/>
          <p:nvPr/>
        </p:nvSpPr>
        <p:spPr>
          <a:xfrm rot="0" flipH="0" flipV="0">
            <a:off x="7432108" y="3955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5" name="Freeform 12125"/>
          <p:cNvSpPr/>
          <p:nvPr/>
        </p:nvSpPr>
        <p:spPr>
          <a:xfrm rot="0" flipH="0" flipV="0">
            <a:off x="7526444" y="39243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6" name="Freeform 12126"/>
          <p:cNvSpPr/>
          <p:nvPr/>
        </p:nvSpPr>
        <p:spPr>
          <a:xfrm rot="0" flipH="0" flipV="0">
            <a:off x="7612244" y="3924367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7" name="Freeform 12127"/>
          <p:cNvSpPr/>
          <p:nvPr/>
        </p:nvSpPr>
        <p:spPr>
          <a:xfrm rot="0" flipH="0" flipV="0">
            <a:off x="7691797" y="39536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8" name="Freeform 12128"/>
          <p:cNvSpPr/>
          <p:nvPr/>
        </p:nvSpPr>
        <p:spPr>
          <a:xfrm rot="0" flipH="0" flipV="0">
            <a:off x="7775770" y="395362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9" name="Freeform 12129"/>
          <p:cNvSpPr/>
          <p:nvPr/>
        </p:nvSpPr>
        <p:spPr>
          <a:xfrm rot="0" flipH="0" flipV="0">
            <a:off x="7854256" y="39536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0" name="Freeform 12130"/>
          <p:cNvSpPr/>
          <p:nvPr/>
        </p:nvSpPr>
        <p:spPr>
          <a:xfrm rot="0" flipH="0" flipV="0">
            <a:off x="7929846" y="3935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1" name="Freeform 12131"/>
          <p:cNvSpPr/>
          <p:nvPr/>
        </p:nvSpPr>
        <p:spPr>
          <a:xfrm rot="0" flipH="0" flipV="0">
            <a:off x="7986539" y="40124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2" name="Rectangle 12132"/>
          <p:cNvSpPr/>
          <p:nvPr/>
        </p:nvSpPr>
        <p:spPr>
          <a:xfrm rot="0" flipH="0" flipV="0">
            <a:off x="4070175" y="4363797"/>
            <a:ext cx="4501743" cy="394760"/>
          </a:xfrm>
          <a:prstGeom prst="rect">
            <a:avLst/>
          </a:prstGeom>
        </p:spPr>
      </p:sp>
      <p:sp>
        <p:nvSpPr>
          <p:cNvPr id="12133" name="Freeform 12133"/>
          <p:cNvSpPr/>
          <p:nvPr/>
        </p:nvSpPr>
        <p:spPr>
          <a:xfrm rot="0" flipH="0" flipV="0">
            <a:off x="4085567" y="4443472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4" name="Freeform 12134"/>
          <p:cNvSpPr/>
          <p:nvPr/>
        </p:nvSpPr>
        <p:spPr>
          <a:xfrm rot="0" flipH="0" flipV="0">
            <a:off x="4207030" y="44645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5" name="Freeform 12135"/>
          <p:cNvSpPr/>
          <p:nvPr/>
        </p:nvSpPr>
        <p:spPr>
          <a:xfrm rot="0" flipH="0" flipV="0">
            <a:off x="4297860" y="443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6" name="Freeform 12136"/>
          <p:cNvSpPr/>
          <p:nvPr/>
        </p:nvSpPr>
        <p:spPr>
          <a:xfrm rot="0" flipH="0" flipV="0">
            <a:off x="4332912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7" name="Freeform 12137"/>
          <p:cNvSpPr/>
          <p:nvPr/>
        </p:nvSpPr>
        <p:spPr>
          <a:xfrm rot="0" flipH="0" flipV="0">
            <a:off x="4418713" y="44645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8" name="Freeform 12138"/>
          <p:cNvSpPr/>
          <p:nvPr/>
        </p:nvSpPr>
        <p:spPr>
          <a:xfrm rot="0" flipH="0" flipV="0">
            <a:off x="4561207" y="44645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9" name="Freeform 12139"/>
          <p:cNvSpPr/>
          <p:nvPr/>
        </p:nvSpPr>
        <p:spPr>
          <a:xfrm rot="0" flipH="0" flipV="0">
            <a:off x="4697453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0" name="Freeform 12140"/>
          <p:cNvSpPr/>
          <p:nvPr/>
        </p:nvSpPr>
        <p:spPr>
          <a:xfrm rot="0" flipH="0" flipV="0">
            <a:off x="4777311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1" name="Freeform 12141"/>
          <p:cNvSpPr/>
          <p:nvPr/>
        </p:nvSpPr>
        <p:spPr>
          <a:xfrm rot="0" flipH="0" flipV="0">
            <a:off x="4870732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2" name="Freeform 12142"/>
          <p:cNvSpPr/>
          <p:nvPr/>
        </p:nvSpPr>
        <p:spPr>
          <a:xfrm rot="0" flipH="0" flipV="0">
            <a:off x="4930625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3" name="Freeform 12143"/>
          <p:cNvSpPr/>
          <p:nvPr/>
        </p:nvSpPr>
        <p:spPr>
          <a:xfrm rot="0" flipH="0" flipV="0">
            <a:off x="5008806" y="44645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4" name="Freeform 12144"/>
          <p:cNvSpPr/>
          <p:nvPr/>
        </p:nvSpPr>
        <p:spPr>
          <a:xfrm rot="0" flipH="0" flipV="0">
            <a:off x="5099637" y="44649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5" name="Freeform 12145"/>
          <p:cNvSpPr/>
          <p:nvPr/>
        </p:nvSpPr>
        <p:spPr>
          <a:xfrm rot="0" flipH="0" flipV="0">
            <a:off x="5153434" y="443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6" name="Freeform 12146"/>
          <p:cNvSpPr/>
          <p:nvPr/>
        </p:nvSpPr>
        <p:spPr>
          <a:xfrm rot="0" flipH="0" flipV="0">
            <a:off x="5193820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7" name="Freeform 12147"/>
          <p:cNvSpPr/>
          <p:nvPr/>
        </p:nvSpPr>
        <p:spPr>
          <a:xfrm rot="0" flipH="0" flipV="0">
            <a:off x="5273677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8" name="Freeform 12148"/>
          <p:cNvSpPr/>
          <p:nvPr/>
        </p:nvSpPr>
        <p:spPr>
          <a:xfrm rot="0" flipH="0" flipV="0">
            <a:off x="5369690" y="44645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9" name="Freeform 12149"/>
          <p:cNvSpPr/>
          <p:nvPr/>
        </p:nvSpPr>
        <p:spPr>
          <a:xfrm rot="0" flipH="0" flipV="0">
            <a:off x="5447871" y="446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0" name="Freeform 12150"/>
          <p:cNvSpPr/>
          <p:nvPr/>
        </p:nvSpPr>
        <p:spPr>
          <a:xfrm rot="0" flipH="0" flipV="0">
            <a:off x="5530776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1" name="Freeform 12151"/>
          <p:cNvSpPr/>
          <p:nvPr/>
        </p:nvSpPr>
        <p:spPr>
          <a:xfrm rot="0" flipH="0" flipV="0">
            <a:off x="5610634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2" name="Freeform 12152"/>
          <p:cNvSpPr/>
          <p:nvPr/>
        </p:nvSpPr>
        <p:spPr>
          <a:xfrm rot="0" flipH="0" flipV="0">
            <a:off x="5706646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3" name="Freeform 12153"/>
          <p:cNvSpPr/>
          <p:nvPr/>
        </p:nvSpPr>
        <p:spPr>
          <a:xfrm rot="0" flipH="0" flipV="0">
            <a:off x="5786046" y="44352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4" name="Freeform 12154"/>
          <p:cNvSpPr/>
          <p:nvPr/>
        </p:nvSpPr>
        <p:spPr>
          <a:xfrm rot="0" flipH="0" flipV="0">
            <a:off x="5875048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5" name="Freeform 12155"/>
          <p:cNvSpPr/>
          <p:nvPr/>
        </p:nvSpPr>
        <p:spPr>
          <a:xfrm rot="0" flipH="0" flipV="0">
            <a:off x="5960849" y="443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6" name="Freeform 12156"/>
          <p:cNvSpPr/>
          <p:nvPr/>
        </p:nvSpPr>
        <p:spPr>
          <a:xfrm rot="0" flipH="0" flipV="0">
            <a:off x="6003521" y="443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7" name="Freeform 12157"/>
          <p:cNvSpPr/>
          <p:nvPr/>
        </p:nvSpPr>
        <p:spPr>
          <a:xfrm rot="0" flipH="0" flipV="0">
            <a:off x="6038573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8" name="Freeform 12158"/>
          <p:cNvSpPr/>
          <p:nvPr/>
        </p:nvSpPr>
        <p:spPr>
          <a:xfrm rot="0" flipH="0" flipV="0">
            <a:off x="6116754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9" name="Freeform 12159"/>
          <p:cNvSpPr/>
          <p:nvPr/>
        </p:nvSpPr>
        <p:spPr>
          <a:xfrm rot="0" flipH="0" flipV="0">
            <a:off x="6202555" y="4464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0" name="Freeform 12160"/>
          <p:cNvSpPr/>
          <p:nvPr/>
        </p:nvSpPr>
        <p:spPr>
          <a:xfrm rot="0" flipH="0" flipV="0">
            <a:off x="6317922" y="446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1" name="Freeform 12161"/>
          <p:cNvSpPr/>
          <p:nvPr/>
        </p:nvSpPr>
        <p:spPr>
          <a:xfrm rot="0" flipH="0" flipV="0">
            <a:off x="6400828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2" name="Freeform 12162"/>
          <p:cNvSpPr/>
          <p:nvPr/>
        </p:nvSpPr>
        <p:spPr>
          <a:xfrm rot="0" flipH="0" flipV="0">
            <a:off x="6490896" y="443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3" name="Freeform 12163"/>
          <p:cNvSpPr/>
          <p:nvPr/>
        </p:nvSpPr>
        <p:spPr>
          <a:xfrm rot="0" flipH="0" flipV="0">
            <a:off x="6532349" y="443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4" name="Freeform 12164"/>
          <p:cNvSpPr/>
          <p:nvPr/>
        </p:nvSpPr>
        <p:spPr>
          <a:xfrm rot="0" flipH="0" flipV="0">
            <a:off x="6572583" y="44352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5" name="Freeform 12165"/>
          <p:cNvSpPr/>
          <p:nvPr/>
        </p:nvSpPr>
        <p:spPr>
          <a:xfrm rot="0" flipH="0" flipV="0">
            <a:off x="6661584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6" name="Freeform 12166"/>
          <p:cNvSpPr/>
          <p:nvPr/>
        </p:nvSpPr>
        <p:spPr>
          <a:xfrm rot="0" flipH="0" flipV="0">
            <a:off x="6718887" y="4434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7" name="Freeform 12167"/>
          <p:cNvSpPr/>
          <p:nvPr/>
        </p:nvSpPr>
        <p:spPr>
          <a:xfrm rot="0" flipH="0" flipV="0">
            <a:off x="6788838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8" name="Freeform 12168"/>
          <p:cNvSpPr/>
          <p:nvPr/>
        </p:nvSpPr>
        <p:spPr>
          <a:xfrm rot="0" flipH="0" flipV="0">
            <a:off x="6886526" y="44341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9" name="Freeform 12169"/>
          <p:cNvSpPr/>
          <p:nvPr/>
        </p:nvSpPr>
        <p:spPr>
          <a:xfrm rot="0" flipH="0" flipV="0">
            <a:off x="6956478" y="44645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0" name="Freeform 12170"/>
          <p:cNvSpPr/>
          <p:nvPr/>
        </p:nvSpPr>
        <p:spPr>
          <a:xfrm rot="0" flipH="0" flipV="0">
            <a:off x="7082666" y="4464503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1" name="Freeform 12171"/>
          <p:cNvSpPr/>
          <p:nvPr/>
        </p:nvSpPr>
        <p:spPr>
          <a:xfrm rot="0" flipH="0" flipV="0">
            <a:off x="7155360" y="4466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2" name="Freeform 12172"/>
          <p:cNvSpPr/>
          <p:nvPr/>
        </p:nvSpPr>
        <p:spPr>
          <a:xfrm rot="0" flipH="0" flipV="0">
            <a:off x="7236437" y="4464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3" name="Freeform 12173"/>
          <p:cNvSpPr/>
          <p:nvPr/>
        </p:nvSpPr>
        <p:spPr>
          <a:xfrm rot="0" flipH="0" flipV="0">
            <a:off x="7312332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4" name="Freeform 12174"/>
          <p:cNvSpPr/>
          <p:nvPr/>
        </p:nvSpPr>
        <p:spPr>
          <a:xfrm rot="0" flipH="0" flipV="0">
            <a:off x="7363539" y="4466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5" name="Freeform 12175"/>
          <p:cNvSpPr/>
          <p:nvPr/>
        </p:nvSpPr>
        <p:spPr>
          <a:xfrm rot="0" flipH="0" flipV="0">
            <a:off x="7438062" y="446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6" name="Freeform 12176"/>
          <p:cNvSpPr/>
          <p:nvPr/>
        </p:nvSpPr>
        <p:spPr>
          <a:xfrm rot="0" flipH="0" flipV="0">
            <a:off x="7520968" y="44370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7" name="Freeform 12177"/>
          <p:cNvSpPr/>
          <p:nvPr/>
        </p:nvSpPr>
        <p:spPr>
          <a:xfrm rot="0" flipH="0" flipV="0">
            <a:off x="7600826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8" name="Freeform 12178"/>
          <p:cNvSpPr/>
          <p:nvPr/>
        </p:nvSpPr>
        <p:spPr>
          <a:xfrm rot="0" flipH="0" flipV="0">
            <a:off x="7698361" y="44645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9" name="Freeform 12179"/>
          <p:cNvSpPr/>
          <p:nvPr/>
        </p:nvSpPr>
        <p:spPr>
          <a:xfrm rot="0" flipH="0" flipV="0">
            <a:off x="7776848" y="44645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0" name="Freeform 12180"/>
          <p:cNvSpPr/>
          <p:nvPr/>
        </p:nvSpPr>
        <p:spPr>
          <a:xfrm rot="0" flipH="0" flipV="0">
            <a:off x="7862649" y="443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1" name="Freeform 12181"/>
          <p:cNvSpPr/>
          <p:nvPr/>
        </p:nvSpPr>
        <p:spPr>
          <a:xfrm rot="0" flipH="0" flipV="0">
            <a:off x="7904102" y="443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2" name="Freeform 12182"/>
          <p:cNvSpPr/>
          <p:nvPr/>
        </p:nvSpPr>
        <p:spPr>
          <a:xfrm rot="0" flipH="0" flipV="0">
            <a:off x="7940525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3" name="Freeform 12183"/>
          <p:cNvSpPr/>
          <p:nvPr/>
        </p:nvSpPr>
        <p:spPr>
          <a:xfrm rot="0" flipH="0" flipV="0">
            <a:off x="7997828" y="444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4" name="Freeform 12184"/>
          <p:cNvSpPr/>
          <p:nvPr/>
        </p:nvSpPr>
        <p:spPr>
          <a:xfrm rot="0" flipH="0" flipV="0">
            <a:off x="8059092" y="44370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5" name="Freeform 12185"/>
          <p:cNvSpPr/>
          <p:nvPr/>
        </p:nvSpPr>
        <p:spPr>
          <a:xfrm rot="0" flipH="0" flipV="0">
            <a:off x="8149161" y="4464503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6" name="Freeform 12186"/>
          <p:cNvSpPr/>
          <p:nvPr/>
        </p:nvSpPr>
        <p:spPr>
          <a:xfrm rot="0" flipH="0" flipV="0">
            <a:off x="8285407" y="44370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7" name="Freeform 12187"/>
          <p:cNvSpPr/>
          <p:nvPr/>
        </p:nvSpPr>
        <p:spPr>
          <a:xfrm rot="0" flipH="0" flipV="0">
            <a:off x="8369226" y="4437071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8" name="Freeform 12188"/>
          <p:cNvSpPr/>
          <p:nvPr/>
        </p:nvSpPr>
        <p:spPr>
          <a:xfrm rot="0" flipH="0" flipV="0">
            <a:off x="8459295" y="44645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9" name="Freeform 12189"/>
          <p:cNvSpPr/>
          <p:nvPr/>
        </p:nvSpPr>
        <p:spPr>
          <a:xfrm rot="0" flipH="0" flipV="0">
            <a:off x="4079319" y="4645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0" name="Freeform 12190"/>
          <p:cNvSpPr/>
          <p:nvPr/>
        </p:nvSpPr>
        <p:spPr>
          <a:xfrm rot="0" flipH="0" flipV="0">
            <a:off x="4168168" y="461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1" name="Freeform 12191"/>
          <p:cNvSpPr/>
          <p:nvPr/>
        </p:nvSpPr>
        <p:spPr>
          <a:xfrm rot="0" flipH="0" flipV="0">
            <a:off x="4214802" y="461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2" name="Freeform 12192"/>
          <p:cNvSpPr/>
          <p:nvPr/>
        </p:nvSpPr>
        <p:spPr>
          <a:xfrm rot="0" flipH="0" flipV="0">
            <a:off x="4294355" y="4645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3" name="Freeform 12193"/>
          <p:cNvSpPr/>
          <p:nvPr/>
        </p:nvSpPr>
        <p:spPr>
          <a:xfrm rot="0" flipH="0" flipV="0">
            <a:off x="4378328" y="46454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4" name="Freeform 12194"/>
          <p:cNvSpPr/>
          <p:nvPr/>
        </p:nvSpPr>
        <p:spPr>
          <a:xfrm rot="0" flipH="0" flipV="0">
            <a:off x="4456814" y="46454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5" name="Freeform 12195"/>
          <p:cNvSpPr/>
          <p:nvPr/>
        </p:nvSpPr>
        <p:spPr>
          <a:xfrm rot="0" flipH="0" flipV="0">
            <a:off x="4542615" y="46454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6" name="Freeform 12196"/>
          <p:cNvSpPr/>
          <p:nvPr/>
        </p:nvSpPr>
        <p:spPr>
          <a:xfrm rot="0" flipH="0" flipV="0">
            <a:off x="4685109" y="46454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7" name="Freeform 12197"/>
          <p:cNvSpPr/>
          <p:nvPr/>
        </p:nvSpPr>
        <p:spPr>
          <a:xfrm rot="0" flipH="0" flipV="0">
            <a:off x="4821354" y="4645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8" name="Freeform 12198"/>
          <p:cNvSpPr/>
          <p:nvPr/>
        </p:nvSpPr>
        <p:spPr>
          <a:xfrm rot="0" flipH="0" flipV="0">
            <a:off x="4901212" y="462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9" name="Freeform 12199"/>
          <p:cNvSpPr/>
          <p:nvPr/>
        </p:nvSpPr>
        <p:spPr>
          <a:xfrm rot="0" flipH="0" flipV="0">
            <a:off x="5004844" y="461621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0" name="Freeform 12200"/>
          <p:cNvSpPr/>
          <p:nvPr/>
        </p:nvSpPr>
        <p:spPr>
          <a:xfrm rot="0" flipH="0" flipV="0">
            <a:off x="5090493" y="4645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1" name="Freeform 12201"/>
          <p:cNvSpPr/>
          <p:nvPr/>
        </p:nvSpPr>
        <p:spPr>
          <a:xfrm rot="0" flipH="0" flipV="0">
            <a:off x="5167912" y="46473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2" name="Freeform 12202"/>
          <p:cNvSpPr/>
          <p:nvPr/>
        </p:nvSpPr>
        <p:spPr>
          <a:xfrm rot="0" flipH="0" flipV="0">
            <a:off x="5250817" y="46454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3" name="Freeform 12203"/>
          <p:cNvSpPr/>
          <p:nvPr/>
        </p:nvSpPr>
        <p:spPr>
          <a:xfrm rot="0" flipH="0" flipV="0">
            <a:off x="5339667" y="461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4" name="Freeform 12204"/>
          <p:cNvSpPr/>
          <p:nvPr/>
        </p:nvSpPr>
        <p:spPr>
          <a:xfrm rot="0" flipH="0" flipV="0">
            <a:off x="5386301" y="4645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5" name="Freeform 12205"/>
          <p:cNvSpPr/>
          <p:nvPr/>
        </p:nvSpPr>
        <p:spPr>
          <a:xfrm rot="0" flipH="0" flipV="0">
            <a:off x="5478198" y="46454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6" name="Freeform 12206"/>
          <p:cNvSpPr/>
          <p:nvPr/>
        </p:nvSpPr>
        <p:spPr>
          <a:xfrm rot="0" flipH="0" flipV="0">
            <a:off x="5562475" y="46454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7" name="Freeform 12207"/>
          <p:cNvSpPr/>
          <p:nvPr/>
        </p:nvSpPr>
        <p:spPr>
          <a:xfrm rot="0" flipH="0" flipV="0">
            <a:off x="5643095" y="462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8" name="Freeform 12208"/>
          <p:cNvSpPr/>
          <p:nvPr/>
        </p:nvSpPr>
        <p:spPr>
          <a:xfrm rot="0" flipH="0" flipV="0">
            <a:off x="5699788" y="470430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9" name="Rectangle 12209"/>
          <p:cNvSpPr/>
          <p:nvPr/>
        </p:nvSpPr>
        <p:spPr>
          <a:xfrm rot="0" flipH="0" flipV="0">
            <a:off x="4070175" y="4725747"/>
            <a:ext cx="4120286" cy="394760"/>
          </a:xfrm>
          <a:prstGeom prst="rect">
            <a:avLst/>
          </a:prstGeom>
        </p:spPr>
      </p:sp>
      <p:sp>
        <p:nvSpPr>
          <p:cNvPr id="12210" name="Freeform 12210"/>
          <p:cNvSpPr/>
          <p:nvPr/>
        </p:nvSpPr>
        <p:spPr>
          <a:xfrm rot="0" flipH="0" flipV="0">
            <a:off x="4085415" y="4805422"/>
            <a:ext cx="58978" cy="95707"/>
          </a:xfrm>
          <a:custGeom>
            <a:pathLst>
              <a:path w="4914900" h="7975600">
                <a:moveTo>
                  <a:pt x="0" y="7975600"/>
                </a:moveTo>
                <a:lnTo>
                  <a:pt x="0" y="0"/>
                </a:lnTo>
                <a:lnTo>
                  <a:pt x="4914900" y="0"/>
                </a:lnTo>
                <a:lnTo>
                  <a:pt x="4914900" y="850900"/>
                </a:lnTo>
                <a:lnTo>
                  <a:pt x="990600" y="850900"/>
                </a:lnTo>
                <a:lnTo>
                  <a:pt x="990600" y="3530600"/>
                </a:lnTo>
                <a:lnTo>
                  <a:pt x="4686300" y="3530600"/>
                </a:lnTo>
                <a:lnTo>
                  <a:pt x="4686300" y="4381500"/>
                </a:lnTo>
                <a:lnTo>
                  <a:pt x="990600" y="4381500"/>
                </a:lnTo>
                <a:lnTo>
                  <a:pt x="990600" y="7112000"/>
                </a:lnTo>
                <a:lnTo>
                  <a:pt x="4914900" y="7112000"/>
                </a:lnTo>
                <a:lnTo>
                  <a:pt x="4914900" y="7975600"/>
                </a:lnTo>
                <a:close/>
                <a:moveTo>
                  <a:pt x="-12700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1" name="Freeform 12211"/>
          <p:cNvSpPr/>
          <p:nvPr/>
        </p:nvSpPr>
        <p:spPr>
          <a:xfrm rot="0" flipH="0" flipV="0">
            <a:off x="4169997" y="479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2" name="Freeform 12212"/>
          <p:cNvSpPr/>
          <p:nvPr/>
        </p:nvSpPr>
        <p:spPr>
          <a:xfrm rot="0" flipH="0" flipV="0">
            <a:off x="4252750" y="4797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3" name="Freeform 12213"/>
          <p:cNvSpPr/>
          <p:nvPr/>
        </p:nvSpPr>
        <p:spPr>
          <a:xfrm rot="0" flipH="0" flipV="0">
            <a:off x="4336418" y="4828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4" name="Freeform 12214"/>
          <p:cNvSpPr/>
          <p:nvPr/>
        </p:nvSpPr>
        <p:spPr>
          <a:xfrm rot="0" flipH="0" flipV="0">
            <a:off x="4429534" y="479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5" name="Freeform 12215"/>
          <p:cNvSpPr/>
          <p:nvPr/>
        </p:nvSpPr>
        <p:spPr>
          <a:xfrm rot="0" flipH="0" flipV="0">
            <a:off x="4465958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6" name="Freeform 12216"/>
          <p:cNvSpPr/>
          <p:nvPr/>
        </p:nvSpPr>
        <p:spPr>
          <a:xfrm rot="0" flipH="0" flipV="0">
            <a:off x="4525851" y="4826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7" name="Freeform 12217"/>
          <p:cNvSpPr/>
          <p:nvPr/>
        </p:nvSpPr>
        <p:spPr>
          <a:xfrm rot="0" flipH="0" flipV="0">
            <a:off x="4611652" y="4826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8" name="Freeform 12218"/>
          <p:cNvSpPr/>
          <p:nvPr/>
        </p:nvSpPr>
        <p:spPr>
          <a:xfrm rot="0" flipH="0" flipV="0">
            <a:off x="4703549" y="47971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9" name="Freeform 12219"/>
          <p:cNvSpPr/>
          <p:nvPr/>
        </p:nvSpPr>
        <p:spPr>
          <a:xfrm rot="0" flipH="0" flipV="0">
            <a:off x="4783102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0" name="Freeform 12220"/>
          <p:cNvSpPr/>
          <p:nvPr/>
        </p:nvSpPr>
        <p:spPr>
          <a:xfrm rot="0" flipH="0" flipV="0">
            <a:off x="4866922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1" name="Freeform 12221"/>
          <p:cNvSpPr/>
          <p:nvPr/>
        </p:nvSpPr>
        <p:spPr>
          <a:xfrm rot="0" flipH="0" flipV="0">
            <a:off x="4956990" y="4826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2" name="Freeform 12222"/>
          <p:cNvSpPr/>
          <p:nvPr/>
        </p:nvSpPr>
        <p:spPr>
          <a:xfrm rot="0" flipH="0" flipV="0">
            <a:off x="5077386" y="4826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3" name="Freeform 12223"/>
          <p:cNvSpPr/>
          <p:nvPr/>
        </p:nvSpPr>
        <p:spPr>
          <a:xfrm rot="0" flipH="0" flipV="0">
            <a:off x="5168217" y="4797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4" name="Freeform 12224"/>
          <p:cNvSpPr/>
          <p:nvPr/>
        </p:nvSpPr>
        <p:spPr>
          <a:xfrm rot="0" flipH="0" flipV="0">
            <a:off x="5203269" y="4826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5" name="Freeform 12225"/>
          <p:cNvSpPr/>
          <p:nvPr/>
        </p:nvSpPr>
        <p:spPr>
          <a:xfrm rot="0" flipH="0" flipV="0">
            <a:off x="5317569" y="48264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6" name="Freeform 12226"/>
          <p:cNvSpPr/>
          <p:nvPr/>
        </p:nvSpPr>
        <p:spPr>
          <a:xfrm rot="0" flipH="0" flipV="0">
            <a:off x="5403370" y="4826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7" name="Freeform 12227"/>
          <p:cNvSpPr/>
          <p:nvPr/>
        </p:nvSpPr>
        <p:spPr>
          <a:xfrm rot="0" flipH="0" flipV="0">
            <a:off x="5495267" y="4826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8" name="Freeform 12228"/>
          <p:cNvSpPr/>
          <p:nvPr/>
        </p:nvSpPr>
        <p:spPr>
          <a:xfrm rot="0" flipH="0" flipV="0">
            <a:off x="5585031" y="4828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9" name="Freeform 12229"/>
          <p:cNvSpPr/>
          <p:nvPr/>
        </p:nvSpPr>
        <p:spPr>
          <a:xfrm rot="0" flipH="0" flipV="0">
            <a:off x="5673270" y="4826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0" name="Freeform 12230"/>
          <p:cNvSpPr/>
          <p:nvPr/>
        </p:nvSpPr>
        <p:spPr>
          <a:xfrm rot="0" flipH="0" flipV="0">
            <a:off x="5749165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1" name="Freeform 12231"/>
          <p:cNvSpPr/>
          <p:nvPr/>
        </p:nvSpPr>
        <p:spPr>
          <a:xfrm rot="0" flipH="0" flipV="0">
            <a:off x="5814545" y="48281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2" name="Freeform 12232"/>
          <p:cNvSpPr/>
          <p:nvPr/>
        </p:nvSpPr>
        <p:spPr>
          <a:xfrm rot="0" flipH="0" flipV="0">
            <a:off x="5902785" y="4826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3" name="Freeform 12233"/>
          <p:cNvSpPr/>
          <p:nvPr/>
        </p:nvSpPr>
        <p:spPr>
          <a:xfrm rot="0" flipH="0" flipV="0">
            <a:off x="5978680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4" name="Freeform 12234"/>
          <p:cNvSpPr/>
          <p:nvPr/>
        </p:nvSpPr>
        <p:spPr>
          <a:xfrm rot="0" flipH="0" flipV="0">
            <a:off x="6039945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5" name="Freeform 12235"/>
          <p:cNvSpPr/>
          <p:nvPr/>
        </p:nvSpPr>
        <p:spPr>
          <a:xfrm rot="0" flipH="0" flipV="0">
            <a:off x="6155921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6" name="Freeform 12236"/>
          <p:cNvSpPr/>
          <p:nvPr/>
        </p:nvSpPr>
        <p:spPr>
          <a:xfrm rot="0" flipH="0" flipV="0">
            <a:off x="6217186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7" name="Freeform 12237"/>
          <p:cNvSpPr/>
          <p:nvPr/>
        </p:nvSpPr>
        <p:spPr>
          <a:xfrm rot="0" flipH="0" flipV="0">
            <a:off x="6306035" y="479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8" name="Freeform 12238"/>
          <p:cNvSpPr/>
          <p:nvPr/>
        </p:nvSpPr>
        <p:spPr>
          <a:xfrm rot="0" flipH="0" flipV="0">
            <a:off x="6388788" y="47971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9" name="Freeform 12239"/>
          <p:cNvSpPr/>
          <p:nvPr/>
        </p:nvSpPr>
        <p:spPr>
          <a:xfrm rot="0" flipH="0" flipV="0">
            <a:off x="6474437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0" name="Freeform 12240"/>
          <p:cNvSpPr/>
          <p:nvPr/>
        </p:nvSpPr>
        <p:spPr>
          <a:xfrm rot="0" flipH="0" flipV="0">
            <a:off x="6551856" y="4828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1" name="Freeform 12241"/>
          <p:cNvSpPr/>
          <p:nvPr/>
        </p:nvSpPr>
        <p:spPr>
          <a:xfrm rot="0" flipH="0" flipV="0">
            <a:off x="6634762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2" name="Freeform 12242"/>
          <p:cNvSpPr/>
          <p:nvPr/>
        </p:nvSpPr>
        <p:spPr>
          <a:xfrm rot="0" flipH="0" flipV="0">
            <a:off x="6723611" y="479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3" name="Freeform 12243"/>
          <p:cNvSpPr/>
          <p:nvPr/>
        </p:nvSpPr>
        <p:spPr>
          <a:xfrm rot="0" flipH="0" flipV="0">
            <a:off x="6770245" y="482645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4" name="Freeform 12244"/>
          <p:cNvSpPr/>
          <p:nvPr/>
        </p:nvSpPr>
        <p:spPr>
          <a:xfrm rot="0" flipH="0" flipV="0">
            <a:off x="6851932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5" name="Freeform 12245"/>
          <p:cNvSpPr/>
          <p:nvPr/>
        </p:nvSpPr>
        <p:spPr>
          <a:xfrm rot="0" flipH="0" flipV="0">
            <a:off x="6911825" y="4826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6" name="Freeform 12246"/>
          <p:cNvSpPr/>
          <p:nvPr/>
        </p:nvSpPr>
        <p:spPr>
          <a:xfrm rot="0" flipH="0" flipV="0">
            <a:off x="6996407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7" name="Freeform 12247"/>
          <p:cNvSpPr/>
          <p:nvPr/>
        </p:nvSpPr>
        <p:spPr>
          <a:xfrm rot="0" flipH="0" flipV="0">
            <a:off x="7075655" y="488649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8" name="Freeform 12248"/>
          <p:cNvSpPr/>
          <p:nvPr/>
        </p:nvSpPr>
        <p:spPr>
          <a:xfrm rot="0" flipH="0" flipV="0">
            <a:off x="7125947" y="47961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9" name="Freeform 12249"/>
          <p:cNvSpPr/>
          <p:nvPr/>
        </p:nvSpPr>
        <p:spPr>
          <a:xfrm rot="0" flipH="0" flipV="0">
            <a:off x="7194527" y="48264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0" name="Freeform 12250"/>
          <p:cNvSpPr/>
          <p:nvPr/>
        </p:nvSpPr>
        <p:spPr>
          <a:xfrm rot="0" flipH="0" flipV="0">
            <a:off x="7285357" y="4797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1" name="Freeform 12251"/>
          <p:cNvSpPr/>
          <p:nvPr/>
        </p:nvSpPr>
        <p:spPr>
          <a:xfrm rot="0" flipH="0" flipV="0">
            <a:off x="7328029" y="47971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2" name="Freeform 12252"/>
          <p:cNvSpPr/>
          <p:nvPr/>
        </p:nvSpPr>
        <p:spPr>
          <a:xfrm rot="0" flipH="0" flipV="0">
            <a:off x="7364453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3" name="Freeform 12253"/>
          <p:cNvSpPr/>
          <p:nvPr/>
        </p:nvSpPr>
        <p:spPr>
          <a:xfrm rot="0" flipH="0" flipV="0">
            <a:off x="7477991" y="4828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4" name="Freeform 12254"/>
          <p:cNvSpPr/>
          <p:nvPr/>
        </p:nvSpPr>
        <p:spPr>
          <a:xfrm rot="0" flipH="0" flipV="0">
            <a:off x="7560897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5" name="Freeform 12255"/>
          <p:cNvSpPr/>
          <p:nvPr/>
        </p:nvSpPr>
        <p:spPr>
          <a:xfrm rot="0" flipH="0" flipV="0">
            <a:off x="7650965" y="47971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6" name="Freeform 12256"/>
          <p:cNvSpPr/>
          <p:nvPr/>
        </p:nvSpPr>
        <p:spPr>
          <a:xfrm rot="0" flipH="0" flipV="0">
            <a:off x="7730213" y="48282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7" name="Freeform 12257"/>
          <p:cNvSpPr/>
          <p:nvPr/>
        </p:nvSpPr>
        <p:spPr>
          <a:xfrm rot="0" flipH="0" flipV="0">
            <a:off x="7818148" y="47961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8" name="Freeform 12258"/>
          <p:cNvSpPr/>
          <p:nvPr/>
        </p:nvSpPr>
        <p:spPr>
          <a:xfrm rot="0" flipH="0" flipV="0">
            <a:off x="7858687" y="48264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9" name="Freeform 12259"/>
          <p:cNvSpPr/>
          <p:nvPr/>
        </p:nvSpPr>
        <p:spPr>
          <a:xfrm rot="0" flipH="0" flipV="0">
            <a:off x="7934582" y="48080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0" name="Freeform 12260"/>
          <p:cNvSpPr/>
          <p:nvPr/>
        </p:nvSpPr>
        <p:spPr>
          <a:xfrm rot="0" flipH="0" flipV="0">
            <a:off x="7995847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1" name="Freeform 12261"/>
          <p:cNvSpPr/>
          <p:nvPr/>
        </p:nvSpPr>
        <p:spPr>
          <a:xfrm rot="0" flipH="0" flipV="0">
            <a:off x="8079666" y="48264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2" name="Freeform 12262"/>
          <p:cNvSpPr/>
          <p:nvPr/>
        </p:nvSpPr>
        <p:spPr>
          <a:xfrm rot="0" flipH="0" flipV="0">
            <a:off x="4085567" y="4978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3" name="Freeform 12263"/>
          <p:cNvSpPr/>
          <p:nvPr/>
        </p:nvSpPr>
        <p:spPr>
          <a:xfrm rot="0" flipH="0" flipV="0">
            <a:off x="4169235" y="50091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4" name="Freeform 12264"/>
          <p:cNvSpPr/>
          <p:nvPr/>
        </p:nvSpPr>
        <p:spPr>
          <a:xfrm rot="0" flipH="0" flipV="0">
            <a:off x="4263570" y="500742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5" name="Freeform 12265"/>
          <p:cNvSpPr/>
          <p:nvPr/>
        </p:nvSpPr>
        <p:spPr>
          <a:xfrm rot="0" flipH="0" flipV="0">
            <a:off x="4406064" y="5007428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6" name="Freeform 12266"/>
          <p:cNvSpPr/>
          <p:nvPr/>
        </p:nvSpPr>
        <p:spPr>
          <a:xfrm rot="0" flipH="0" flipV="0">
            <a:off x="4488817" y="5007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7" name="Freeform 12267"/>
          <p:cNvSpPr/>
          <p:nvPr/>
        </p:nvSpPr>
        <p:spPr>
          <a:xfrm rot="0" flipH="0" flipV="0">
            <a:off x="4572637" y="5007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8" name="Freeform 12268"/>
          <p:cNvSpPr/>
          <p:nvPr/>
        </p:nvSpPr>
        <p:spPr>
          <a:xfrm rot="0" flipH="0" flipV="0">
            <a:off x="4662706" y="49781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9" name="Freeform 12269"/>
          <p:cNvSpPr/>
          <p:nvPr/>
        </p:nvSpPr>
        <p:spPr>
          <a:xfrm rot="0" flipH="0" flipV="0">
            <a:off x="4742258" y="5007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0" name="Freeform 12270"/>
          <p:cNvSpPr/>
          <p:nvPr/>
        </p:nvSpPr>
        <p:spPr>
          <a:xfrm rot="0" flipH="0" flipV="0">
            <a:off x="4826079" y="50074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1" name="Freeform 12271"/>
          <p:cNvSpPr/>
          <p:nvPr/>
        </p:nvSpPr>
        <p:spPr>
          <a:xfrm rot="0" flipH="0" flipV="0">
            <a:off x="4916147" y="500742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2" name="Freeform 12272"/>
          <p:cNvSpPr/>
          <p:nvPr/>
        </p:nvSpPr>
        <p:spPr>
          <a:xfrm rot="0" flipH="0" flipV="0">
            <a:off x="4997224" y="5066255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273" name="Freeform 12273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274" name="Picture 12274"/>
          <p:cNvPicPr>
            <a:picLocks noChangeAspect="0" noChangeArrowheads="1"/>
          </p:cNvPicPr>
          <p:nvPr/>
        </p:nvPicPr>
        <p:blipFill>
          <a:blip r:embed="rId122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66851"/>
            <a:ext cx="3903250" cy="63500"/>
          </a:xfrm>
          <a:prstGeom prst="rect">
            <a:avLst/>
          </a:prstGeom>
          <a:noFill/>
          <a:extLst/>
        </p:spPr>
      </p:pic>
      <p:sp>
        <p:nvSpPr>
          <p:cNvPr id="12275" name="Freeform 12275"/>
          <p:cNvSpPr/>
          <p:nvPr/>
        </p:nvSpPr>
        <p:spPr>
          <a:xfrm rot="0" flipH="0" flipV="1">
            <a:off x="465274" y="776950"/>
            <a:ext cx="3837599" cy="768899"/>
          </a:xfrm>
          <a:custGeom>
            <a:pathLst>
              <a:path w="1949500800" h="390601200">
                <a:moveTo>
                  <a:pt x="0" y="390601200"/>
                </a:moveTo>
                <a:lnTo>
                  <a:pt x="1949500800" y="390601200"/>
                </a:lnTo>
                <a:lnTo>
                  <a:pt x="1949500800" y="0"/>
                </a:lnTo>
                <a:lnTo>
                  <a:pt x="0" y="0"/>
                </a:lnTo>
                <a:close/>
                <a:moveTo>
                  <a:pt x="158330900" y="785291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276" name="Picture 12276"/>
          <p:cNvPicPr>
            <a:picLocks noChangeAspect="0" noChangeArrowheads="1"/>
          </p:cNvPicPr>
          <p:nvPr/>
        </p:nvPicPr>
        <p:blipFill>
          <a:blip r:embed="rId122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24125" y="2675551"/>
            <a:ext cx="2870425" cy="2467949"/>
          </a:xfrm>
          <a:prstGeom prst="rect">
            <a:avLst/>
          </a:prstGeom>
          <a:noFill/>
          <a:extLst/>
        </p:spPr>
      </p:pic>
      <p:pic>
        <p:nvPicPr>
          <p:cNvPr id="12277" name="Picture 12277"/>
          <p:cNvPicPr>
            <a:picLocks noChangeAspect="0" noChangeArrowheads="1"/>
          </p:cNvPicPr>
          <p:nvPr/>
        </p:nvPicPr>
        <p:blipFill>
          <a:blip r:embed="rId122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24125" y="0"/>
            <a:ext cx="2870425" cy="2700950"/>
          </a:xfrm>
          <a:prstGeom prst="rect">
            <a:avLst/>
          </a:prstGeom>
          <a:noFill/>
          <a:extLst/>
        </p:spPr>
      </p:pic>
      <p:pic>
        <p:nvPicPr>
          <p:cNvPr id="12278" name="Picture 12278"/>
          <p:cNvPicPr>
            <a:picLocks noChangeAspect="0" noChangeArrowheads="1"/>
          </p:cNvPicPr>
          <p:nvPr/>
        </p:nvPicPr>
        <p:blipFill>
          <a:blip r:embed="rId122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24125" y="0"/>
            <a:ext cx="2870425" cy="2700950"/>
          </a:xfrm>
          <a:prstGeom prst="rect">
            <a:avLst/>
          </a:prstGeom>
          <a:noFill/>
          <a:extLst/>
        </p:spPr>
      </p:pic>
      <p:sp>
        <p:nvSpPr>
          <p:cNvPr id="12279" name="Freeform 12279"/>
          <p:cNvSpPr/>
          <p:nvPr/>
        </p:nvSpPr>
        <p:spPr>
          <a:xfrm rot="0" flipH="0" flipV="1">
            <a:off x="366849" y="1751750"/>
            <a:ext cx="3328799" cy="502499"/>
          </a:xfrm>
          <a:custGeom>
            <a:pathLst>
              <a:path w="1691030400" h="255270000">
                <a:moveTo>
                  <a:pt x="0" y="255270000"/>
                </a:moveTo>
                <a:lnTo>
                  <a:pt x="1691030400" y="255270000"/>
                </a:lnTo>
                <a:lnTo>
                  <a:pt x="1691030400" y="0"/>
                </a:lnTo>
                <a:lnTo>
                  <a:pt x="0" y="0"/>
                </a:lnTo>
                <a:close/>
                <a:moveTo>
                  <a:pt x="703529200" y="1145159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0" name="Freeform 12280"/>
          <p:cNvSpPr/>
          <p:nvPr/>
        </p:nvSpPr>
        <p:spPr>
          <a:xfrm rot="0" flipH="0" flipV="1">
            <a:off x="3422424" y="1627375"/>
            <a:ext cx="3328799" cy="502499"/>
          </a:xfrm>
          <a:custGeom>
            <a:pathLst>
              <a:path w="1691030400" h="255270000">
                <a:moveTo>
                  <a:pt x="0" y="255270000"/>
                </a:moveTo>
                <a:lnTo>
                  <a:pt x="1691030400" y="255270000"/>
                </a:lnTo>
                <a:lnTo>
                  <a:pt x="1691030400" y="0"/>
                </a:lnTo>
                <a:lnTo>
                  <a:pt x="0" y="0"/>
                </a:lnTo>
                <a:close/>
                <a:moveTo>
                  <a:pt x="-911885400" y="1081976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1" name="Freeform 12281"/>
          <p:cNvSpPr/>
          <p:nvPr/>
        </p:nvSpPr>
        <p:spPr>
          <a:xfrm rot="0" flipH="0" flipV="1">
            <a:off x="3422424" y="2026925"/>
            <a:ext cx="2714399" cy="1604399"/>
          </a:xfrm>
          <a:custGeom>
            <a:pathLst>
              <a:path w="1378915200" h="815035200">
                <a:moveTo>
                  <a:pt x="0" y="815035200"/>
                </a:moveTo>
                <a:lnTo>
                  <a:pt x="1378915200" y="8150352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-708914000" y="1844713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2" name="Freeform 12282"/>
          <p:cNvSpPr/>
          <p:nvPr/>
        </p:nvSpPr>
        <p:spPr>
          <a:xfrm rot="0" flipH="0" flipV="1">
            <a:off x="3727999" y="3253350"/>
            <a:ext cx="3328799" cy="502499"/>
          </a:xfrm>
          <a:custGeom>
            <a:pathLst>
              <a:path w="1691030400" h="255270000">
                <a:moveTo>
                  <a:pt x="0" y="255270000"/>
                </a:moveTo>
                <a:lnTo>
                  <a:pt x="1691030400" y="255270000"/>
                </a:lnTo>
                <a:lnTo>
                  <a:pt x="1691030400" y="0"/>
                </a:lnTo>
                <a:lnTo>
                  <a:pt x="0" y="0"/>
                </a:lnTo>
                <a:close/>
                <a:moveTo>
                  <a:pt x="-241122200" y="1907971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283" name="Picture 12283"/>
          <p:cNvPicPr>
            <a:picLocks noChangeAspect="0" noChangeArrowheads="1"/>
          </p:cNvPicPr>
          <p:nvPr/>
        </p:nvPicPr>
        <p:blipFill>
          <a:blip r:embed="rId122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15299" y="3640200"/>
            <a:ext cx="2739799" cy="1503300"/>
          </a:xfrm>
          <a:prstGeom prst="rect">
            <a:avLst/>
          </a:prstGeom>
          <a:noFill/>
          <a:extLst/>
        </p:spPr>
      </p:pic>
      <p:sp>
        <p:nvSpPr>
          <p:cNvPr id="12284" name="Freeform 12284"/>
          <p:cNvSpPr/>
          <p:nvPr/>
        </p:nvSpPr>
        <p:spPr>
          <a:xfrm rot="0" flipH="0" flipV="1">
            <a:off x="2395299" y="3526263"/>
            <a:ext cx="1403624" cy="1403624"/>
          </a:xfrm>
          <a:custGeom>
            <a:pathLst>
              <a:path w="713041301" h="713041301">
                <a:moveTo>
                  <a:pt x="713041301" y="713041301"/>
                </a:moveTo>
                <a:lnTo>
                  <a:pt x="0" y="713041301"/>
                </a:lnTo>
                <a:lnTo>
                  <a:pt x="0" y="0"/>
                </a:lnTo>
                <a:lnTo>
                  <a:pt x="713041301" y="0"/>
                </a:lnTo>
                <a:close/>
                <a:moveTo>
                  <a:pt x="574528950" y="250438265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285" name="Picture 12285"/>
          <p:cNvPicPr>
            <a:picLocks noChangeAspect="0" noChangeArrowheads="1"/>
          </p:cNvPicPr>
          <p:nvPr/>
        </p:nvPicPr>
        <p:blipFill>
          <a:blip r:embed="rId122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0800000" flipH="0" flipV="1">
            <a:off x="2395300" y="3526264"/>
            <a:ext cx="1403624" cy="1403624"/>
          </a:xfrm>
          <a:prstGeom prst="rect">
            <a:avLst/>
          </a:prstGeom>
          <a:noFill/>
          <a:extLst/>
        </p:spPr>
      </p:pic>
      <p:sp>
        <p:nvSpPr>
          <p:cNvPr id="12286" name="Freeform 12286"/>
          <p:cNvSpPr/>
          <p:nvPr/>
        </p:nvSpPr>
        <p:spPr>
          <a:xfrm rot="0" flipH="0" flipV="1">
            <a:off x="366849" y="2151300"/>
            <a:ext cx="2714399" cy="1217999"/>
          </a:xfrm>
          <a:custGeom>
            <a:pathLst>
              <a:path w="1378915200" h="618744000">
                <a:moveTo>
                  <a:pt x="0" y="618744000"/>
                </a:moveTo>
                <a:lnTo>
                  <a:pt x="1378915200" y="618744000"/>
                </a:lnTo>
                <a:lnTo>
                  <a:pt x="1378915200" y="0"/>
                </a:lnTo>
                <a:lnTo>
                  <a:pt x="0" y="0"/>
                </a:lnTo>
                <a:close/>
                <a:moveTo>
                  <a:pt x="906500600" y="1711604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7" name="Rectangle 12287"/>
          <p:cNvSpPr/>
          <p:nvPr/>
        </p:nvSpPr>
        <p:spPr>
          <a:xfrm rot="0" flipH="0" flipV="0">
            <a:off x="551000" y="157990"/>
            <a:ext cx="3404895" cy="1332234"/>
          </a:xfrm>
          <a:prstGeom prst="rect">
            <a:avLst/>
          </a:prstGeom>
        </p:spPr>
      </p:sp>
      <p:sp>
        <p:nvSpPr>
          <p:cNvPr id="12288" name="Freeform 12288"/>
          <p:cNvSpPr/>
          <p:nvPr/>
        </p:nvSpPr>
        <p:spPr>
          <a:xfrm rot="0" flipH="0" flipV="0">
            <a:off x="555699" y="448952"/>
            <a:ext cx="275596" cy="338328"/>
          </a:xfrm>
          <a:custGeom>
            <a:pathLst>
              <a:path w="7448550" h="9144000">
                <a:moveTo>
                  <a:pt x="2959100" y="9144000"/>
                </a:moveTo>
                <a:lnTo>
                  <a:pt x="2959100" y="1435100"/>
                </a:lnTo>
                <a:lnTo>
                  <a:pt x="0" y="1435100"/>
                </a:lnTo>
                <a:lnTo>
                  <a:pt x="0" y="0"/>
                </a:lnTo>
                <a:lnTo>
                  <a:pt x="7448550" y="0"/>
                </a:lnTo>
                <a:lnTo>
                  <a:pt x="7448550" y="1435100"/>
                </a:lnTo>
                <a:lnTo>
                  <a:pt x="4489450" y="1435100"/>
                </a:lnTo>
                <a:lnTo>
                  <a:pt x="448945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9" name="Freeform 12289"/>
          <p:cNvSpPr/>
          <p:nvPr/>
        </p:nvSpPr>
        <p:spPr>
          <a:xfrm rot="0" flipH="0" flipV="0">
            <a:off x="840928" y="53353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0" name="Freeform 12290"/>
          <p:cNvSpPr/>
          <p:nvPr/>
        </p:nvSpPr>
        <p:spPr>
          <a:xfrm rot="0" flipH="0" flipV="0">
            <a:off x="1144013" y="441903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1" name="Freeform 12291"/>
          <p:cNvSpPr/>
          <p:nvPr/>
        </p:nvSpPr>
        <p:spPr>
          <a:xfrm rot="0" flipH="0" flipV="0">
            <a:off x="1256789" y="526485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2" name="Freeform 12292"/>
          <p:cNvSpPr/>
          <p:nvPr/>
        </p:nvSpPr>
        <p:spPr>
          <a:xfrm rot="0" flipH="0" flipV="0">
            <a:off x="1521343" y="533534"/>
            <a:ext cx="241058" cy="253746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3" name="Freeform 12293"/>
          <p:cNvSpPr/>
          <p:nvPr/>
        </p:nvSpPr>
        <p:spPr>
          <a:xfrm rot="0" flipH="0" flipV="0">
            <a:off x="1776969" y="526485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4" name="Freeform 12294"/>
          <p:cNvSpPr/>
          <p:nvPr/>
        </p:nvSpPr>
        <p:spPr>
          <a:xfrm rot="0" flipH="0" flipV="0">
            <a:off x="2066427" y="443078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5" name="Freeform 12295"/>
          <p:cNvSpPr/>
          <p:nvPr/>
        </p:nvSpPr>
        <p:spPr>
          <a:xfrm rot="0" flipH="0" flipV="0">
            <a:off x="2179203" y="526485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6" name="Freeform 12296"/>
          <p:cNvSpPr/>
          <p:nvPr/>
        </p:nvSpPr>
        <p:spPr>
          <a:xfrm rot="0" flipH="0" flipV="0">
            <a:off x="2442817" y="53353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7" name="Freeform 12297"/>
          <p:cNvSpPr/>
          <p:nvPr/>
        </p:nvSpPr>
        <p:spPr>
          <a:xfrm rot="0" flipH="0" flipV="0">
            <a:off x="2736505" y="533534"/>
            <a:ext cx="232835" cy="261029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8" name="Freeform 12298"/>
          <p:cNvSpPr/>
          <p:nvPr/>
        </p:nvSpPr>
        <p:spPr>
          <a:xfrm rot="0" flipH="0" flipV="0">
            <a:off x="3020794" y="448952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9" name="Freeform 12299"/>
          <p:cNvSpPr/>
          <p:nvPr/>
        </p:nvSpPr>
        <p:spPr>
          <a:xfrm rot="0" flipH="0" flipV="0">
            <a:off x="3310722" y="526485"/>
            <a:ext cx="246540" cy="267843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0" name="Freeform 12300"/>
          <p:cNvSpPr/>
          <p:nvPr/>
        </p:nvSpPr>
        <p:spPr>
          <a:xfrm rot="0" flipH="0" flipV="0">
            <a:off x="3600651" y="526250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1" name="Freeform 12301"/>
          <p:cNvSpPr/>
          <p:nvPr/>
        </p:nvSpPr>
        <p:spPr>
          <a:xfrm rot="0" flipH="0" flipV="0">
            <a:off x="569796" y="1088460"/>
            <a:ext cx="216858" cy="267843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2" name="Freeform 12302"/>
          <p:cNvSpPr/>
          <p:nvPr/>
        </p:nvSpPr>
        <p:spPr>
          <a:xfrm rot="0" flipH="0" flipV="0">
            <a:off x="809914" y="1025024"/>
            <a:ext cx="176917" cy="32873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3" name="Freeform 12303"/>
          <p:cNvSpPr/>
          <p:nvPr/>
        </p:nvSpPr>
        <p:spPr>
          <a:xfrm rot="0" flipH="0" flipV="0">
            <a:off x="1027478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4" name="Freeform 12304"/>
          <p:cNvSpPr/>
          <p:nvPr/>
        </p:nvSpPr>
        <p:spPr>
          <a:xfrm rot="0" flipH="0" flipV="0">
            <a:off x="1311768" y="1088225"/>
            <a:ext cx="233305" cy="261029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5" name="Freeform 12305"/>
          <p:cNvSpPr/>
          <p:nvPr/>
        </p:nvSpPr>
        <p:spPr>
          <a:xfrm rot="0" flipH="0" flipV="0">
            <a:off x="1588069" y="1010927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6" name="Freeform 12306"/>
          <p:cNvSpPr/>
          <p:nvPr/>
        </p:nvSpPr>
        <p:spPr>
          <a:xfrm rot="0" flipH="0" flipV="0">
            <a:off x="1877997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7" name="Freeform 12307"/>
          <p:cNvSpPr/>
          <p:nvPr/>
        </p:nvSpPr>
        <p:spPr>
          <a:xfrm rot="0" flipH="0" flipV="0">
            <a:off x="2162756" y="1093903"/>
            <a:ext cx="142849" cy="25535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8" name="Freeform 12308"/>
          <p:cNvSpPr/>
          <p:nvPr/>
        </p:nvSpPr>
        <p:spPr>
          <a:xfrm rot="0" flipH="0" flipV="0">
            <a:off x="2331921" y="1010927"/>
            <a:ext cx="238239" cy="345376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9" name="Freeform 12309"/>
          <p:cNvSpPr/>
          <p:nvPr/>
        </p:nvSpPr>
        <p:spPr>
          <a:xfrm rot="0" flipH="0" flipV="0">
            <a:off x="2640645" y="1005053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0" name="Freeform 12310"/>
          <p:cNvSpPr/>
          <p:nvPr/>
        </p:nvSpPr>
        <p:spPr>
          <a:xfrm rot="0" flipH="0" flipV="0">
            <a:off x="2767048" y="1089165"/>
            <a:ext cx="361822" cy="260089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1" name="Freeform 12311"/>
          <p:cNvSpPr/>
          <p:nvPr/>
        </p:nvSpPr>
        <p:spPr>
          <a:xfrm rot="0" flipH="0" flipV="0">
            <a:off x="3175861" y="1088460"/>
            <a:ext cx="223672" cy="267843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2" name="Freeform 12312"/>
          <p:cNvSpPr/>
          <p:nvPr/>
        </p:nvSpPr>
        <p:spPr>
          <a:xfrm rot="0" flipH="0" flipV="0">
            <a:off x="3465319" y="1003878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3" name="Freeform 12313"/>
          <p:cNvSpPr/>
          <p:nvPr/>
        </p:nvSpPr>
        <p:spPr>
          <a:xfrm rot="0" flipH="0" flipV="0">
            <a:off x="3596891" y="1003878"/>
            <a:ext cx="56622" cy="345376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4" name="Freeform 12314"/>
          <p:cNvSpPr/>
          <p:nvPr/>
        </p:nvSpPr>
        <p:spPr>
          <a:xfrm rot="0" flipH="0" flipV="0">
            <a:off x="3728463" y="1005053"/>
            <a:ext cx="56622" cy="344201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4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5" name="Rectangle 12315"/>
          <p:cNvSpPr/>
          <p:nvPr/>
        </p:nvSpPr>
        <p:spPr>
          <a:xfrm rot="0" flipH="0" flipV="0">
            <a:off x="452575" y="1750790"/>
            <a:ext cx="4754530" cy="374721"/>
          </a:xfrm>
          <a:prstGeom prst="rect">
            <a:avLst/>
          </a:prstGeom>
        </p:spPr>
      </p:sp>
      <p:sp>
        <p:nvSpPr>
          <p:cNvPr id="12316" name="Freeform 12316"/>
          <p:cNvSpPr/>
          <p:nvPr/>
        </p:nvSpPr>
        <p:spPr>
          <a:xfrm rot="0" flipH="0" flipV="0">
            <a:off x="468576" y="1892340"/>
            <a:ext cx="121386" cy="164591"/>
          </a:xfrm>
          <a:custGeom>
            <a:pathLst>
              <a:path w="6743700" h="9144000">
                <a:moveTo>
                  <a:pt x="0" y="9144000"/>
                </a:moveTo>
                <a:lnTo>
                  <a:pt x="0" y="0"/>
                </a:lnTo>
                <a:lnTo>
                  <a:pt x="3625850" y="0"/>
                </a:lnTo>
                <a:cubicBezTo>
                  <a:pt x="4243916" y="0"/>
                  <a:pt x="4750858" y="123825"/>
                  <a:pt x="5146675" y="371475"/>
                </a:cubicBezTo>
                <a:cubicBezTo>
                  <a:pt x="5542491" y="619125"/>
                  <a:pt x="5836708" y="935567"/>
                  <a:pt x="6029325" y="1320800"/>
                </a:cubicBezTo>
                <a:cubicBezTo>
                  <a:pt x="6221941" y="1706034"/>
                  <a:pt x="6318250" y="2103967"/>
                  <a:pt x="6318250" y="2514600"/>
                </a:cubicBezTo>
                <a:cubicBezTo>
                  <a:pt x="6318250" y="3018367"/>
                  <a:pt x="6198658" y="3445934"/>
                  <a:pt x="5959475" y="3797300"/>
                </a:cubicBezTo>
                <a:cubicBezTo>
                  <a:pt x="5720291" y="4148667"/>
                  <a:pt x="5395383" y="4385734"/>
                  <a:pt x="4984750" y="4508500"/>
                </a:cubicBezTo>
                <a:lnTo>
                  <a:pt x="4984750" y="4191000"/>
                </a:lnTo>
                <a:cubicBezTo>
                  <a:pt x="5560483" y="4322234"/>
                  <a:pt x="5997575" y="4595284"/>
                  <a:pt x="6296025" y="5010150"/>
                </a:cubicBezTo>
                <a:cubicBezTo>
                  <a:pt x="6594475" y="5425017"/>
                  <a:pt x="6743700" y="5897034"/>
                  <a:pt x="6743700" y="6426200"/>
                </a:cubicBezTo>
                <a:cubicBezTo>
                  <a:pt x="6743700" y="6968067"/>
                  <a:pt x="6639983" y="7442200"/>
                  <a:pt x="6432550" y="7848600"/>
                </a:cubicBezTo>
                <a:cubicBezTo>
                  <a:pt x="6225116" y="8255000"/>
                  <a:pt x="5917141" y="8572500"/>
                  <a:pt x="5508625" y="8801100"/>
                </a:cubicBezTo>
                <a:cubicBezTo>
                  <a:pt x="5100108" y="9029700"/>
                  <a:pt x="4595283" y="9144000"/>
                  <a:pt x="3994150" y="9144000"/>
                </a:cubicBezTo>
                <a:close/>
                <a:moveTo>
                  <a:pt x="-889000" y="9144000"/>
                </a:moveTo>
                <a:moveTo>
                  <a:pt x="1549400" y="7702550"/>
                </a:moveTo>
                <a:lnTo>
                  <a:pt x="3803650" y="7702550"/>
                </a:lnTo>
                <a:cubicBezTo>
                  <a:pt x="4070350" y="7702550"/>
                  <a:pt x="4309533" y="7648575"/>
                  <a:pt x="4521200" y="7540625"/>
                </a:cubicBezTo>
                <a:cubicBezTo>
                  <a:pt x="4732866" y="7432675"/>
                  <a:pt x="4899025" y="7280275"/>
                  <a:pt x="5019675" y="7083425"/>
                </a:cubicBezTo>
                <a:cubicBezTo>
                  <a:pt x="5140325" y="6886575"/>
                  <a:pt x="5200650" y="6652684"/>
                  <a:pt x="5200650" y="6381750"/>
                </a:cubicBezTo>
                <a:cubicBezTo>
                  <a:pt x="5200650" y="6136217"/>
                  <a:pt x="5147733" y="5916084"/>
                  <a:pt x="5041900" y="5721350"/>
                </a:cubicBezTo>
                <a:cubicBezTo>
                  <a:pt x="4936066" y="5526617"/>
                  <a:pt x="4781550" y="5371042"/>
                  <a:pt x="4578350" y="5254625"/>
                </a:cubicBezTo>
                <a:cubicBezTo>
                  <a:pt x="4375150" y="5138209"/>
                  <a:pt x="4131733" y="5080000"/>
                  <a:pt x="3848100" y="5080000"/>
                </a:cubicBezTo>
                <a:lnTo>
                  <a:pt x="1549400" y="5080000"/>
                </a:lnTo>
                <a:close/>
                <a:moveTo>
                  <a:pt x="552450" y="9144000"/>
                </a:moveTo>
                <a:moveTo>
                  <a:pt x="1549400" y="3651250"/>
                </a:moveTo>
                <a:lnTo>
                  <a:pt x="3606800" y="3651250"/>
                </a:lnTo>
                <a:cubicBezTo>
                  <a:pt x="3826933" y="3651250"/>
                  <a:pt x="4023783" y="3608917"/>
                  <a:pt x="4197350" y="3524250"/>
                </a:cubicBezTo>
                <a:cubicBezTo>
                  <a:pt x="4370916" y="3439584"/>
                  <a:pt x="4508500" y="3314700"/>
                  <a:pt x="4610100" y="3149600"/>
                </a:cubicBezTo>
                <a:cubicBezTo>
                  <a:pt x="4711700" y="2984500"/>
                  <a:pt x="4762500" y="2781300"/>
                  <a:pt x="4762500" y="2540000"/>
                </a:cubicBezTo>
                <a:cubicBezTo>
                  <a:pt x="4762500" y="2222500"/>
                  <a:pt x="4660900" y="1957917"/>
                  <a:pt x="4457700" y="1746250"/>
                </a:cubicBezTo>
                <a:cubicBezTo>
                  <a:pt x="4254500" y="1534584"/>
                  <a:pt x="3970866" y="1428750"/>
                  <a:pt x="3606800" y="1428750"/>
                </a:cubicBezTo>
                <a:lnTo>
                  <a:pt x="1549400" y="1428750"/>
                </a:lnTo>
                <a:close/>
                <a:moveTo>
                  <a:pt x="46037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7" name="Freeform 12317"/>
          <p:cNvSpPr/>
          <p:nvPr/>
        </p:nvSpPr>
        <p:spPr>
          <a:xfrm rot="0" flipH="0" flipV="0">
            <a:off x="605965" y="19300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8" name="Freeform 12318"/>
          <p:cNvSpPr/>
          <p:nvPr/>
        </p:nvSpPr>
        <p:spPr>
          <a:xfrm rot="0" flipH="0" flipV="0">
            <a:off x="734781" y="1933488"/>
            <a:ext cx="124244" cy="178307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9" name="Freeform 12319"/>
          <p:cNvSpPr/>
          <p:nvPr/>
        </p:nvSpPr>
        <p:spPr>
          <a:xfrm rot="0" flipH="0" flipV="0">
            <a:off x="864740" y="19300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0" name="Freeform 12320"/>
          <p:cNvSpPr/>
          <p:nvPr/>
        </p:nvSpPr>
        <p:spPr>
          <a:xfrm rot="0" flipH="0" flipV="0">
            <a:off x="1012645" y="19299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1" name="Freeform 12321"/>
          <p:cNvSpPr/>
          <p:nvPr/>
        </p:nvSpPr>
        <p:spPr>
          <a:xfrm rot="0" flipH="0" flipV="0">
            <a:off x="1147061" y="1892340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2" name="Freeform 12322"/>
          <p:cNvSpPr/>
          <p:nvPr/>
        </p:nvSpPr>
        <p:spPr>
          <a:xfrm rot="0" flipH="0" flipV="0">
            <a:off x="1333485" y="1889063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3" name="Freeform 12323"/>
          <p:cNvSpPr/>
          <p:nvPr/>
        </p:nvSpPr>
        <p:spPr>
          <a:xfrm rot="0" flipH="0" flipV="0">
            <a:off x="1477160" y="18991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4" name="Freeform 12324"/>
          <p:cNvSpPr/>
          <p:nvPr/>
        </p:nvSpPr>
        <p:spPr>
          <a:xfrm rot="0" flipH="0" flipV="0">
            <a:off x="1583002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5" name="Freeform 12325"/>
          <p:cNvSpPr/>
          <p:nvPr/>
        </p:nvSpPr>
        <p:spPr>
          <a:xfrm rot="0" flipH="0" flipV="0">
            <a:off x="1721304" y="19299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6" name="Freeform 12326"/>
          <p:cNvSpPr/>
          <p:nvPr/>
        </p:nvSpPr>
        <p:spPr>
          <a:xfrm rot="0" flipH="0" flipV="0">
            <a:off x="1855721" y="1892340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7" name="Freeform 12327"/>
          <p:cNvSpPr/>
          <p:nvPr/>
        </p:nvSpPr>
        <p:spPr>
          <a:xfrm rot="0" flipH="0" flipV="0">
            <a:off x="1996768" y="19300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8" name="Freeform 12328"/>
          <p:cNvSpPr/>
          <p:nvPr/>
        </p:nvSpPr>
        <p:spPr>
          <a:xfrm rot="0" flipH="0" flipV="0">
            <a:off x="2135299" y="1932706"/>
            <a:ext cx="69494" cy="124225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9" name="Freeform 12329"/>
          <p:cNvSpPr/>
          <p:nvPr/>
        </p:nvSpPr>
        <p:spPr>
          <a:xfrm rot="0" flipH="0" flipV="0">
            <a:off x="2217366" y="1892340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0" name="Freeform 12330"/>
          <p:cNvSpPr/>
          <p:nvPr/>
        </p:nvSpPr>
        <p:spPr>
          <a:xfrm rot="0" flipH="0" flipV="0">
            <a:off x="2410991" y="1892340"/>
            <a:ext cx="163448" cy="164591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1" name="Freeform 12331"/>
          <p:cNvSpPr/>
          <p:nvPr/>
        </p:nvSpPr>
        <p:spPr>
          <a:xfrm rot="0" flipH="0" flipV="0">
            <a:off x="2599586" y="19300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2" name="Freeform 12332"/>
          <p:cNvSpPr/>
          <p:nvPr/>
        </p:nvSpPr>
        <p:spPr>
          <a:xfrm rot="0" flipH="0" flipV="0">
            <a:off x="2740860" y="1892340"/>
            <a:ext cx="115900" cy="168020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3" name="Freeform 12333"/>
          <p:cNvSpPr/>
          <p:nvPr/>
        </p:nvSpPr>
        <p:spPr>
          <a:xfrm rot="0" flipH="0" flipV="0">
            <a:off x="2881907" y="1930059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4" name="Freeform 12334"/>
          <p:cNvSpPr/>
          <p:nvPr/>
        </p:nvSpPr>
        <p:spPr>
          <a:xfrm rot="0" flipH="0" flipV="0">
            <a:off x="3028668" y="1888911"/>
            <a:ext cx="27546" cy="168020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5" name="Freeform 12335"/>
          <p:cNvSpPr/>
          <p:nvPr/>
        </p:nvSpPr>
        <p:spPr>
          <a:xfrm rot="0" flipH="0" flipV="0">
            <a:off x="3516951" y="1764688"/>
            <a:ext cx="132702" cy="171297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6" name="Freeform 12336"/>
          <p:cNvSpPr/>
          <p:nvPr/>
        </p:nvSpPr>
        <p:spPr>
          <a:xfrm rot="0" flipH="0" flipV="0">
            <a:off x="3672056" y="18091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7" name="Freeform 12337"/>
          <p:cNvSpPr/>
          <p:nvPr/>
        </p:nvSpPr>
        <p:spPr>
          <a:xfrm rot="0" flipH="0" flipV="0">
            <a:off x="3814931" y="18091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8" name="Freeform 12338"/>
          <p:cNvSpPr/>
          <p:nvPr/>
        </p:nvSpPr>
        <p:spPr>
          <a:xfrm rot="0" flipH="0" flipV="0">
            <a:off x="3959863" y="180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9" name="Freeform 12339"/>
          <p:cNvSpPr/>
          <p:nvPr/>
        </p:nvSpPr>
        <p:spPr>
          <a:xfrm rot="0" flipH="0" flipV="0">
            <a:off x="4102738" y="180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0" name="Freeform 12340"/>
          <p:cNvSpPr/>
          <p:nvPr/>
        </p:nvSpPr>
        <p:spPr>
          <a:xfrm rot="0" flipH="0" flipV="0">
            <a:off x="4238984" y="1805684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1" name="Freeform 12341"/>
          <p:cNvSpPr/>
          <p:nvPr/>
        </p:nvSpPr>
        <p:spPr>
          <a:xfrm rot="0" flipH="0" flipV="0">
            <a:off x="4377287" y="1805569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2" name="Freeform 12342"/>
          <p:cNvSpPr/>
          <p:nvPr/>
        </p:nvSpPr>
        <p:spPr>
          <a:xfrm rot="0" flipH="0" flipV="0">
            <a:off x="4565882" y="1805684"/>
            <a:ext cx="115900" cy="181736"/>
          </a:xfrm>
          <a:custGeom>
            <a:pathLst>
              <a:path w="6438900" h="10096500">
                <a:moveTo>
                  <a:pt x="3308350" y="7239000"/>
                </a:moveTo>
                <a:cubicBezTo>
                  <a:pt x="2639483" y="7239000"/>
                  <a:pt x="2078566" y="7080250"/>
                  <a:pt x="1625600" y="6762750"/>
                </a:cubicBezTo>
                <a:cubicBezTo>
                  <a:pt x="1172633" y="6445250"/>
                  <a:pt x="831850" y="6012392"/>
                  <a:pt x="603250" y="5464175"/>
                </a:cubicBezTo>
                <a:cubicBezTo>
                  <a:pt x="374650" y="4915959"/>
                  <a:pt x="260350" y="4301067"/>
                  <a:pt x="260350" y="3619500"/>
                </a:cubicBezTo>
                <a:cubicBezTo>
                  <a:pt x="260350" y="2929467"/>
                  <a:pt x="374650" y="2311400"/>
                  <a:pt x="603250" y="1765300"/>
                </a:cubicBezTo>
                <a:cubicBezTo>
                  <a:pt x="831850" y="1219200"/>
                  <a:pt x="1167341" y="788459"/>
                  <a:pt x="1609725" y="473075"/>
                </a:cubicBezTo>
                <a:cubicBezTo>
                  <a:pt x="2052108" y="157692"/>
                  <a:pt x="2599266" y="0"/>
                  <a:pt x="3251200" y="0"/>
                </a:cubicBezTo>
                <a:cubicBezTo>
                  <a:pt x="3898900" y="0"/>
                  <a:pt x="4460875" y="157692"/>
                  <a:pt x="4937125" y="473075"/>
                </a:cubicBezTo>
                <a:cubicBezTo>
                  <a:pt x="5413375" y="788459"/>
                  <a:pt x="5782733" y="1218142"/>
                  <a:pt x="6045200" y="1762125"/>
                </a:cubicBezTo>
                <a:cubicBezTo>
                  <a:pt x="6307666" y="2306109"/>
                  <a:pt x="6438900" y="2925234"/>
                  <a:pt x="6438900" y="3619500"/>
                </a:cubicBezTo>
                <a:cubicBezTo>
                  <a:pt x="6438900" y="4305300"/>
                  <a:pt x="6309783" y="4921250"/>
                  <a:pt x="6051550" y="5467350"/>
                </a:cubicBezTo>
                <a:cubicBezTo>
                  <a:pt x="5793316" y="6013450"/>
                  <a:pt x="5429250" y="6445250"/>
                  <a:pt x="4959350" y="6762750"/>
                </a:cubicBezTo>
                <a:cubicBezTo>
                  <a:pt x="4489450" y="7080250"/>
                  <a:pt x="3939116" y="7239000"/>
                  <a:pt x="3308350" y="7239000"/>
                </a:cubicBezTo>
                <a:close/>
                <a:moveTo>
                  <a:pt x="-1066800" y="7048500"/>
                </a:moveTo>
                <a:moveTo>
                  <a:pt x="0" y="10096500"/>
                </a:moveTo>
                <a:lnTo>
                  <a:pt x="0" y="190500"/>
                </a:lnTo>
                <a:lnTo>
                  <a:pt x="1352550" y="190500"/>
                </a:lnTo>
                <a:lnTo>
                  <a:pt x="1352550" y="5003800"/>
                </a:lnTo>
                <a:lnTo>
                  <a:pt x="1543050" y="5003800"/>
                </a:lnTo>
                <a:lnTo>
                  <a:pt x="1543050" y="10096500"/>
                </a:lnTo>
                <a:close/>
                <a:moveTo>
                  <a:pt x="-3924300" y="7048500"/>
                </a:moveTo>
                <a:moveTo>
                  <a:pt x="3073400" y="5867400"/>
                </a:moveTo>
                <a:cubicBezTo>
                  <a:pt x="3471333" y="5867400"/>
                  <a:pt x="3799416" y="5767917"/>
                  <a:pt x="4057650" y="5568950"/>
                </a:cubicBezTo>
                <a:cubicBezTo>
                  <a:pt x="4315883" y="5369984"/>
                  <a:pt x="4507441" y="5100109"/>
                  <a:pt x="4632325" y="4759325"/>
                </a:cubicBezTo>
                <a:cubicBezTo>
                  <a:pt x="4757208" y="4418542"/>
                  <a:pt x="4819650" y="4038600"/>
                  <a:pt x="4819650" y="3619500"/>
                </a:cubicBezTo>
                <a:cubicBezTo>
                  <a:pt x="4819650" y="3204634"/>
                  <a:pt x="4756150" y="2826809"/>
                  <a:pt x="4629150" y="2486025"/>
                </a:cubicBezTo>
                <a:cubicBezTo>
                  <a:pt x="4502150" y="2145242"/>
                  <a:pt x="4305300" y="1874309"/>
                  <a:pt x="4038600" y="1673225"/>
                </a:cubicBezTo>
                <a:cubicBezTo>
                  <a:pt x="3771900" y="1472142"/>
                  <a:pt x="3433233" y="1371600"/>
                  <a:pt x="3022600" y="1371600"/>
                </a:cubicBezTo>
                <a:cubicBezTo>
                  <a:pt x="2633133" y="1371600"/>
                  <a:pt x="2315633" y="1465792"/>
                  <a:pt x="2070100" y="1654175"/>
                </a:cubicBezTo>
                <a:cubicBezTo>
                  <a:pt x="1824566" y="1842559"/>
                  <a:pt x="1643591" y="2105025"/>
                  <a:pt x="1527175" y="2441575"/>
                </a:cubicBezTo>
                <a:cubicBezTo>
                  <a:pt x="1410758" y="2778125"/>
                  <a:pt x="1352550" y="3170767"/>
                  <a:pt x="1352550" y="3619500"/>
                </a:cubicBezTo>
                <a:cubicBezTo>
                  <a:pt x="1352550" y="4064000"/>
                  <a:pt x="1410758" y="4455584"/>
                  <a:pt x="1527175" y="4794250"/>
                </a:cubicBezTo>
                <a:cubicBezTo>
                  <a:pt x="1643591" y="5132917"/>
                  <a:pt x="1827741" y="5396442"/>
                  <a:pt x="2079625" y="5584825"/>
                </a:cubicBezTo>
                <a:cubicBezTo>
                  <a:pt x="2331508" y="5773209"/>
                  <a:pt x="2662766" y="5867400"/>
                  <a:pt x="3073400" y="5867400"/>
                </a:cubicBezTo>
                <a:close/>
                <a:moveTo>
                  <a:pt x="3048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3" name="Freeform 12343"/>
          <p:cNvSpPr/>
          <p:nvPr/>
        </p:nvSpPr>
        <p:spPr>
          <a:xfrm rot="0" flipH="0" flipV="0">
            <a:off x="4704642" y="18091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4" name="Freeform 12344"/>
          <p:cNvSpPr/>
          <p:nvPr/>
        </p:nvSpPr>
        <p:spPr>
          <a:xfrm rot="0" flipH="0" flipV="0">
            <a:off x="4847517" y="1809113"/>
            <a:ext cx="113271" cy="126987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5" name="Freeform 12345"/>
          <p:cNvSpPr/>
          <p:nvPr/>
        </p:nvSpPr>
        <p:spPr>
          <a:xfrm rot="0" flipH="0" flipV="0">
            <a:off x="4978962" y="1774823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6" name="Freeform 12346"/>
          <p:cNvSpPr/>
          <p:nvPr/>
        </p:nvSpPr>
        <p:spPr>
          <a:xfrm rot="0" flipH="0" flipV="0">
            <a:off x="5078632" y="1805684"/>
            <a:ext cx="119938" cy="13030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7" name="Rectangle 12347"/>
          <p:cNvSpPr/>
          <p:nvPr/>
        </p:nvSpPr>
        <p:spPr>
          <a:xfrm rot="0" flipH="0" flipV="0">
            <a:off x="3508150" y="2083573"/>
            <a:ext cx="2490977" cy="756710"/>
          </a:xfrm>
          <a:prstGeom prst="rect">
            <a:avLst/>
          </a:prstGeom>
        </p:spPr>
      </p:sp>
      <p:sp>
        <p:nvSpPr>
          <p:cNvPr id="12348" name="Freeform 12348"/>
          <p:cNvSpPr/>
          <p:nvPr/>
        </p:nvSpPr>
        <p:spPr>
          <a:xfrm rot="0" flipH="0" flipV="0">
            <a:off x="3509064" y="2163247"/>
            <a:ext cx="74523" cy="95707"/>
          </a:xfrm>
          <a:custGeom>
            <a:pathLst>
              <a:path w="6210300" h="7975600">
                <a:moveTo>
                  <a:pt x="0" y="850900"/>
                </a:moveTo>
                <a:lnTo>
                  <a:pt x="0" y="0"/>
                </a:lnTo>
                <a:lnTo>
                  <a:pt x="6210300" y="0"/>
                </a:lnTo>
                <a:lnTo>
                  <a:pt x="6210300" y="850900"/>
                </a:lnTo>
                <a:lnTo>
                  <a:pt x="3371850" y="850900"/>
                </a:lnTo>
                <a:lnTo>
                  <a:pt x="3594100" y="622300"/>
                </a:lnTo>
                <a:lnTo>
                  <a:pt x="3594100" y="7975600"/>
                </a:lnTo>
                <a:lnTo>
                  <a:pt x="2603500" y="7975600"/>
                </a:lnTo>
                <a:lnTo>
                  <a:pt x="2603500" y="622300"/>
                </a:lnTo>
                <a:lnTo>
                  <a:pt x="2825750" y="850900"/>
                </a:lnTo>
                <a:close/>
                <a:moveTo>
                  <a:pt x="7048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9" name="Freeform 12349"/>
          <p:cNvSpPr/>
          <p:nvPr/>
        </p:nvSpPr>
        <p:spPr>
          <a:xfrm rot="0" flipH="0" flipV="0">
            <a:off x="3580083" y="21842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0" name="Freeform 12350"/>
          <p:cNvSpPr/>
          <p:nvPr/>
        </p:nvSpPr>
        <p:spPr>
          <a:xfrm rot="0" flipH="0" flipV="0">
            <a:off x="3669694" y="2153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1" name="Freeform 12351"/>
          <p:cNvSpPr/>
          <p:nvPr/>
        </p:nvSpPr>
        <p:spPr>
          <a:xfrm rot="0" flipH="0" flipV="0">
            <a:off x="3710232" y="2184278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2" name="Freeform 12352"/>
          <p:cNvSpPr/>
          <p:nvPr/>
        </p:nvSpPr>
        <p:spPr>
          <a:xfrm rot="0" flipH="0" flipV="0">
            <a:off x="3795119" y="2153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3" name="Freeform 12353"/>
          <p:cNvSpPr/>
          <p:nvPr/>
        </p:nvSpPr>
        <p:spPr>
          <a:xfrm rot="0" flipH="0" flipV="0">
            <a:off x="3841753" y="21842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4" name="Freeform 12354"/>
          <p:cNvSpPr/>
          <p:nvPr/>
        </p:nvSpPr>
        <p:spPr>
          <a:xfrm rot="0" flipH="0" flipV="0">
            <a:off x="3969769" y="21550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5" name="Freeform 12355"/>
          <p:cNvSpPr/>
          <p:nvPr/>
        </p:nvSpPr>
        <p:spPr>
          <a:xfrm rot="0" flipH="0" flipV="0">
            <a:off x="4053437" y="2185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6" name="Freeform 12356"/>
          <p:cNvSpPr/>
          <p:nvPr/>
        </p:nvSpPr>
        <p:spPr>
          <a:xfrm rot="0" flipH="0" flipV="0">
            <a:off x="4146553" y="21539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7" name="Freeform 12357"/>
          <p:cNvSpPr/>
          <p:nvPr/>
        </p:nvSpPr>
        <p:spPr>
          <a:xfrm rot="0" flipH="0" flipV="0">
            <a:off x="4193188" y="2184278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8" name="Freeform 12358"/>
          <p:cNvSpPr/>
          <p:nvPr/>
        </p:nvSpPr>
        <p:spPr>
          <a:xfrm rot="0" flipH="0" flipV="0">
            <a:off x="4313127" y="2162942"/>
            <a:ext cx="27584" cy="96012"/>
          </a:xfrm>
          <a:custGeom>
            <a:pathLst>
              <a:path w="2298700" h="8001000">
                <a:moveTo>
                  <a:pt x="1498600" y="0"/>
                </a:moveTo>
                <a:lnTo>
                  <a:pt x="2298700" y="0"/>
                </a:lnTo>
                <a:lnTo>
                  <a:pt x="2298700" y="8001000"/>
                </a:lnTo>
                <a:lnTo>
                  <a:pt x="1308100" y="8001000"/>
                </a:lnTo>
                <a:lnTo>
                  <a:pt x="1308100" y="1168400"/>
                </a:lnTo>
                <a:cubicBezTo>
                  <a:pt x="1104900" y="1308100"/>
                  <a:pt x="892175" y="1414992"/>
                  <a:pt x="669925" y="1489075"/>
                </a:cubicBezTo>
                <a:cubicBezTo>
                  <a:pt x="447675" y="1563159"/>
                  <a:pt x="224366" y="1604434"/>
                  <a:pt x="0" y="1612900"/>
                </a:cubicBezTo>
                <a:lnTo>
                  <a:pt x="0" y="647700"/>
                </a:lnTo>
                <a:cubicBezTo>
                  <a:pt x="266700" y="609600"/>
                  <a:pt x="525991" y="539750"/>
                  <a:pt x="777875" y="438150"/>
                </a:cubicBezTo>
                <a:cubicBezTo>
                  <a:pt x="1029758" y="336550"/>
                  <a:pt x="1270000" y="190500"/>
                  <a:pt x="1498600" y="0"/>
                </a:cubicBezTo>
                <a:close/>
                <a:moveTo>
                  <a:pt x="7391400" y="8001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9" name="Freeform 12359"/>
          <p:cNvSpPr/>
          <p:nvPr/>
        </p:nvSpPr>
        <p:spPr>
          <a:xfrm rot="0" flipH="0" flipV="0">
            <a:off x="4366162" y="2161571"/>
            <a:ext cx="70561" cy="99212"/>
          </a:xfrm>
          <a:custGeom>
            <a:pathLst>
              <a:path w="5880100" h="8267700">
                <a:moveTo>
                  <a:pt x="2768600" y="8267700"/>
                </a:moveTo>
                <a:cubicBezTo>
                  <a:pt x="2243666" y="8267700"/>
                  <a:pt x="1776941" y="8159750"/>
                  <a:pt x="1368425" y="7943850"/>
                </a:cubicBezTo>
                <a:cubicBezTo>
                  <a:pt x="959908" y="7727950"/>
                  <a:pt x="638175" y="7430559"/>
                  <a:pt x="403225" y="7051675"/>
                </a:cubicBezTo>
                <a:cubicBezTo>
                  <a:pt x="168275" y="6672792"/>
                  <a:pt x="50800" y="6239934"/>
                  <a:pt x="50800" y="5753100"/>
                </a:cubicBezTo>
                <a:lnTo>
                  <a:pt x="1079500" y="5753100"/>
                </a:lnTo>
                <a:cubicBezTo>
                  <a:pt x="1092200" y="6239934"/>
                  <a:pt x="1245658" y="6628342"/>
                  <a:pt x="1539875" y="6918325"/>
                </a:cubicBezTo>
                <a:cubicBezTo>
                  <a:pt x="1834091" y="7208309"/>
                  <a:pt x="2235200" y="7353300"/>
                  <a:pt x="2743200" y="7353300"/>
                </a:cubicBezTo>
                <a:cubicBezTo>
                  <a:pt x="3242733" y="7353300"/>
                  <a:pt x="3648075" y="7209367"/>
                  <a:pt x="3959225" y="6921500"/>
                </a:cubicBezTo>
                <a:cubicBezTo>
                  <a:pt x="4270375" y="6633634"/>
                  <a:pt x="4498975" y="6226175"/>
                  <a:pt x="4645025" y="5699125"/>
                </a:cubicBezTo>
                <a:cubicBezTo>
                  <a:pt x="4791075" y="5172075"/>
                  <a:pt x="4864100" y="4550834"/>
                  <a:pt x="4864100" y="3835400"/>
                </a:cubicBezTo>
                <a:cubicBezTo>
                  <a:pt x="4864100" y="3670300"/>
                  <a:pt x="4859866" y="3516842"/>
                  <a:pt x="4851400" y="3375025"/>
                </a:cubicBezTo>
                <a:cubicBezTo>
                  <a:pt x="4842933" y="3233209"/>
                  <a:pt x="4826000" y="3073400"/>
                  <a:pt x="4800600" y="2895600"/>
                </a:cubicBezTo>
                <a:cubicBezTo>
                  <a:pt x="4745566" y="3352800"/>
                  <a:pt x="4614333" y="3732742"/>
                  <a:pt x="4406900" y="4035425"/>
                </a:cubicBezTo>
                <a:cubicBezTo>
                  <a:pt x="4199466" y="4338109"/>
                  <a:pt x="3933825" y="4564592"/>
                  <a:pt x="3609975" y="4714875"/>
                </a:cubicBezTo>
                <a:cubicBezTo>
                  <a:pt x="3286125" y="4865159"/>
                  <a:pt x="2921000" y="4940300"/>
                  <a:pt x="2514600" y="4940300"/>
                </a:cubicBezTo>
                <a:cubicBezTo>
                  <a:pt x="2040466" y="4940300"/>
                  <a:pt x="1613958" y="4833409"/>
                  <a:pt x="1235075" y="4619625"/>
                </a:cubicBezTo>
                <a:cubicBezTo>
                  <a:pt x="856191" y="4405842"/>
                  <a:pt x="555625" y="4111625"/>
                  <a:pt x="333375" y="3736975"/>
                </a:cubicBezTo>
                <a:cubicBezTo>
                  <a:pt x="111125" y="3362325"/>
                  <a:pt x="0" y="2933700"/>
                  <a:pt x="0" y="2451100"/>
                </a:cubicBezTo>
                <a:cubicBezTo>
                  <a:pt x="0" y="1955800"/>
                  <a:pt x="113241" y="1524000"/>
                  <a:pt x="339725" y="1155700"/>
                </a:cubicBezTo>
                <a:cubicBezTo>
                  <a:pt x="566208" y="787400"/>
                  <a:pt x="882650" y="502709"/>
                  <a:pt x="1289050" y="301625"/>
                </a:cubicBezTo>
                <a:cubicBezTo>
                  <a:pt x="1695450" y="100542"/>
                  <a:pt x="2167466" y="0"/>
                  <a:pt x="2705100" y="0"/>
                </a:cubicBezTo>
                <a:cubicBezTo>
                  <a:pt x="3162300" y="0"/>
                  <a:pt x="3584575" y="93134"/>
                  <a:pt x="3971925" y="279400"/>
                </a:cubicBezTo>
                <a:cubicBezTo>
                  <a:pt x="4359275" y="465667"/>
                  <a:pt x="4694766" y="733425"/>
                  <a:pt x="4978400" y="1082675"/>
                </a:cubicBezTo>
                <a:cubicBezTo>
                  <a:pt x="5262033" y="1431925"/>
                  <a:pt x="5483225" y="1849967"/>
                  <a:pt x="5641975" y="2336800"/>
                </a:cubicBezTo>
                <a:cubicBezTo>
                  <a:pt x="5800725" y="2823634"/>
                  <a:pt x="5880100" y="3369734"/>
                  <a:pt x="5880100" y="3975100"/>
                </a:cubicBezTo>
                <a:cubicBezTo>
                  <a:pt x="5880100" y="4851400"/>
                  <a:pt x="5768975" y="5611284"/>
                  <a:pt x="5546725" y="6254750"/>
                </a:cubicBezTo>
                <a:cubicBezTo>
                  <a:pt x="5324475" y="6898217"/>
                  <a:pt x="4983691" y="7394575"/>
                  <a:pt x="4524375" y="7743825"/>
                </a:cubicBezTo>
                <a:cubicBezTo>
                  <a:pt x="4065058" y="8093075"/>
                  <a:pt x="3479800" y="8267700"/>
                  <a:pt x="2768600" y="8267700"/>
                </a:cubicBezTo>
                <a:close/>
                <a:moveTo>
                  <a:pt x="-990600" y="8115300"/>
                </a:moveTo>
                <a:moveTo>
                  <a:pt x="2705100" y="4064000"/>
                </a:moveTo>
                <a:cubicBezTo>
                  <a:pt x="3018366" y="4064000"/>
                  <a:pt x="3302000" y="3994150"/>
                  <a:pt x="3556000" y="3854450"/>
                </a:cubicBezTo>
                <a:cubicBezTo>
                  <a:pt x="3810000" y="3714750"/>
                  <a:pt x="4011083" y="3526367"/>
                  <a:pt x="4159250" y="3289300"/>
                </a:cubicBezTo>
                <a:cubicBezTo>
                  <a:pt x="4307416" y="3052234"/>
                  <a:pt x="4381500" y="2785534"/>
                  <a:pt x="4381500" y="2489200"/>
                </a:cubicBezTo>
                <a:cubicBezTo>
                  <a:pt x="4381500" y="1998134"/>
                  <a:pt x="4219575" y="1610784"/>
                  <a:pt x="3895725" y="1327150"/>
                </a:cubicBezTo>
                <a:cubicBezTo>
                  <a:pt x="3571875" y="1043517"/>
                  <a:pt x="3175000" y="901700"/>
                  <a:pt x="2705100" y="901700"/>
                </a:cubicBezTo>
                <a:cubicBezTo>
                  <a:pt x="2222500" y="901700"/>
                  <a:pt x="1822450" y="1043517"/>
                  <a:pt x="1504950" y="1327150"/>
                </a:cubicBezTo>
                <a:cubicBezTo>
                  <a:pt x="1187450" y="1610784"/>
                  <a:pt x="1028700" y="1998134"/>
                  <a:pt x="1028700" y="2489200"/>
                </a:cubicBezTo>
                <a:cubicBezTo>
                  <a:pt x="1028700" y="2976034"/>
                  <a:pt x="1187450" y="3360209"/>
                  <a:pt x="1504950" y="3641725"/>
                </a:cubicBezTo>
                <a:cubicBezTo>
                  <a:pt x="1822450" y="3923242"/>
                  <a:pt x="2222500" y="4064000"/>
                  <a:pt x="2705100" y="4064000"/>
                </a:cubicBezTo>
                <a:close/>
                <a:moveTo>
                  <a:pt x="3213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0" name="Freeform 12360"/>
          <p:cNvSpPr/>
          <p:nvPr/>
        </p:nvSpPr>
        <p:spPr>
          <a:xfrm rot="0" flipH="0" flipV="0">
            <a:off x="4452268" y="216157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1" name="Freeform 12361"/>
          <p:cNvSpPr/>
          <p:nvPr/>
        </p:nvSpPr>
        <p:spPr>
          <a:xfrm rot="0" flipH="0" flipV="0">
            <a:off x="4542641" y="2161571"/>
            <a:ext cx="74980" cy="99212"/>
          </a:xfrm>
          <a:custGeom>
            <a:pathLst>
              <a:path w="6248400" h="8267700">
                <a:moveTo>
                  <a:pt x="3124200" y="8267700"/>
                </a:moveTo>
                <a:cubicBezTo>
                  <a:pt x="2497666" y="8267700"/>
                  <a:pt x="1950508" y="8115300"/>
                  <a:pt x="1482725" y="7810500"/>
                </a:cubicBezTo>
                <a:cubicBezTo>
                  <a:pt x="1014941" y="7505700"/>
                  <a:pt x="650875" y="7046384"/>
                  <a:pt x="390525" y="6432550"/>
                </a:cubicBezTo>
                <a:cubicBezTo>
                  <a:pt x="130175" y="5818717"/>
                  <a:pt x="0" y="5050367"/>
                  <a:pt x="0" y="4127500"/>
                </a:cubicBezTo>
                <a:cubicBezTo>
                  <a:pt x="0" y="3204634"/>
                  <a:pt x="130175" y="2437342"/>
                  <a:pt x="390525" y="1825625"/>
                </a:cubicBezTo>
                <a:cubicBezTo>
                  <a:pt x="650875" y="1213909"/>
                  <a:pt x="1014941" y="756709"/>
                  <a:pt x="1482725" y="454025"/>
                </a:cubicBezTo>
                <a:cubicBezTo>
                  <a:pt x="1950508" y="151342"/>
                  <a:pt x="2497666" y="0"/>
                  <a:pt x="3124200" y="0"/>
                </a:cubicBezTo>
                <a:cubicBezTo>
                  <a:pt x="3746500" y="0"/>
                  <a:pt x="4292600" y="151342"/>
                  <a:pt x="4762500" y="454025"/>
                </a:cubicBezTo>
                <a:cubicBezTo>
                  <a:pt x="5232400" y="756709"/>
                  <a:pt x="5597525" y="1213909"/>
                  <a:pt x="5857875" y="1825625"/>
                </a:cubicBezTo>
                <a:cubicBezTo>
                  <a:pt x="6118225" y="2437342"/>
                  <a:pt x="6248400" y="3204634"/>
                  <a:pt x="6248400" y="4127500"/>
                </a:cubicBezTo>
                <a:cubicBezTo>
                  <a:pt x="6248400" y="5050367"/>
                  <a:pt x="6118225" y="5818717"/>
                  <a:pt x="5857875" y="6432550"/>
                </a:cubicBezTo>
                <a:cubicBezTo>
                  <a:pt x="5597525" y="7046384"/>
                  <a:pt x="5232400" y="7505700"/>
                  <a:pt x="4762500" y="7810500"/>
                </a:cubicBezTo>
                <a:cubicBezTo>
                  <a:pt x="4292600" y="8115300"/>
                  <a:pt x="3746500" y="8267700"/>
                  <a:pt x="3124200" y="8267700"/>
                </a:cubicBezTo>
                <a:close/>
                <a:moveTo>
                  <a:pt x="-800100" y="8115300"/>
                </a:moveTo>
                <a:moveTo>
                  <a:pt x="3124200" y="7353300"/>
                </a:moveTo>
                <a:cubicBezTo>
                  <a:pt x="3810000" y="7353300"/>
                  <a:pt x="4330700" y="7072842"/>
                  <a:pt x="4686300" y="6511925"/>
                </a:cubicBezTo>
                <a:cubicBezTo>
                  <a:pt x="5041900" y="5951009"/>
                  <a:pt x="5219700" y="5156200"/>
                  <a:pt x="5219700" y="4127500"/>
                </a:cubicBezTo>
                <a:cubicBezTo>
                  <a:pt x="5219700" y="3098800"/>
                  <a:pt x="5041900" y="2303992"/>
                  <a:pt x="4686300" y="1743075"/>
                </a:cubicBezTo>
                <a:cubicBezTo>
                  <a:pt x="4330700" y="1182159"/>
                  <a:pt x="3810000" y="901700"/>
                  <a:pt x="3124200" y="901700"/>
                </a:cubicBezTo>
                <a:cubicBezTo>
                  <a:pt x="2446866" y="901700"/>
                  <a:pt x="1928283" y="1182159"/>
                  <a:pt x="1568450" y="1743075"/>
                </a:cubicBezTo>
                <a:cubicBezTo>
                  <a:pt x="1208616" y="2303992"/>
                  <a:pt x="1028700" y="3098800"/>
                  <a:pt x="1028700" y="4127500"/>
                </a:cubicBezTo>
                <a:cubicBezTo>
                  <a:pt x="1028700" y="5156200"/>
                  <a:pt x="1208616" y="5951009"/>
                  <a:pt x="1568450" y="6511925"/>
                </a:cubicBezTo>
                <a:cubicBezTo>
                  <a:pt x="1928283" y="7072842"/>
                  <a:pt x="2446866" y="7353300"/>
                  <a:pt x="3124200" y="7353300"/>
                </a:cubicBezTo>
                <a:close/>
                <a:moveTo>
                  <a:pt x="1143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2" name="Freeform 12362"/>
          <p:cNvSpPr/>
          <p:nvPr/>
        </p:nvSpPr>
        <p:spPr>
          <a:xfrm rot="0" flipH="0" flipV="0">
            <a:off x="4631033" y="2209424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3" name="Freeform 12363"/>
          <p:cNvSpPr/>
          <p:nvPr/>
        </p:nvSpPr>
        <p:spPr>
          <a:xfrm rot="0" flipH="0" flipV="0">
            <a:off x="4693669" y="2155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4" name="Freeform 12364"/>
          <p:cNvSpPr/>
          <p:nvPr/>
        </p:nvSpPr>
        <p:spPr>
          <a:xfrm rot="0" flipH="0" flipV="0">
            <a:off x="4734208" y="2185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5" name="Freeform 12365"/>
          <p:cNvSpPr/>
          <p:nvPr/>
        </p:nvSpPr>
        <p:spPr>
          <a:xfrm rot="0" flipH="0" flipV="0">
            <a:off x="4815894" y="21861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6" name="Freeform 12366"/>
          <p:cNvSpPr/>
          <p:nvPr/>
        </p:nvSpPr>
        <p:spPr>
          <a:xfrm rot="0" flipH="0" flipV="0">
            <a:off x="4902914" y="21859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7" name="Freeform 12367"/>
          <p:cNvSpPr/>
          <p:nvPr/>
        </p:nvSpPr>
        <p:spPr>
          <a:xfrm rot="0" flipH="0" flipV="0">
            <a:off x="4997250" y="2155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8" name="Freeform 12368"/>
          <p:cNvSpPr/>
          <p:nvPr/>
        </p:nvSpPr>
        <p:spPr>
          <a:xfrm rot="0" flipH="0" flipV="0">
            <a:off x="5039922" y="21550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9" name="Freeform 12369"/>
          <p:cNvSpPr/>
          <p:nvPr/>
        </p:nvSpPr>
        <p:spPr>
          <a:xfrm rot="0" flipH="0" flipV="0">
            <a:off x="5076346" y="21842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0" name="Freeform 12370"/>
          <p:cNvSpPr/>
          <p:nvPr/>
        </p:nvSpPr>
        <p:spPr>
          <a:xfrm rot="0" flipH="0" flipV="0">
            <a:off x="5155594" y="22443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1" name="Freeform 12371"/>
          <p:cNvSpPr/>
          <p:nvPr/>
        </p:nvSpPr>
        <p:spPr>
          <a:xfrm rot="0" flipH="0" flipV="0">
            <a:off x="3523542" y="23359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2" name="Freeform 12372"/>
          <p:cNvSpPr/>
          <p:nvPr/>
        </p:nvSpPr>
        <p:spPr>
          <a:xfrm rot="0" flipH="0" flipV="0">
            <a:off x="3614220" y="2334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3" name="Freeform 12373"/>
          <p:cNvSpPr/>
          <p:nvPr/>
        </p:nvSpPr>
        <p:spPr>
          <a:xfrm rot="0" flipH="0" flipV="0">
            <a:off x="3658721" y="2366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4" name="Freeform 12374"/>
          <p:cNvSpPr/>
          <p:nvPr/>
        </p:nvSpPr>
        <p:spPr>
          <a:xfrm rot="0" flipH="0" flipV="0">
            <a:off x="3753056" y="2335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5" name="Freeform 12375"/>
          <p:cNvSpPr/>
          <p:nvPr/>
        </p:nvSpPr>
        <p:spPr>
          <a:xfrm rot="0" flipH="0" flipV="0">
            <a:off x="3838858" y="2335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6" name="Freeform 12376"/>
          <p:cNvSpPr/>
          <p:nvPr/>
        </p:nvSpPr>
        <p:spPr>
          <a:xfrm rot="0" flipH="0" flipV="0">
            <a:off x="3918410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7" name="Freeform 12377"/>
          <p:cNvSpPr/>
          <p:nvPr/>
        </p:nvSpPr>
        <p:spPr>
          <a:xfrm rot="0" flipH="0" flipV="0">
            <a:off x="4002383" y="23652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8" name="Freeform 12378"/>
          <p:cNvSpPr/>
          <p:nvPr/>
        </p:nvSpPr>
        <p:spPr>
          <a:xfrm rot="0" flipH="0" flipV="0">
            <a:off x="4076449" y="233492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9" name="Freeform 12379"/>
          <p:cNvSpPr/>
          <p:nvPr/>
        </p:nvSpPr>
        <p:spPr>
          <a:xfrm rot="0" flipH="0" flipV="0">
            <a:off x="4120188" y="23670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0" name="Freeform 12380"/>
          <p:cNvSpPr/>
          <p:nvPr/>
        </p:nvSpPr>
        <p:spPr>
          <a:xfrm rot="0" flipH="0" flipV="0">
            <a:off x="4201265" y="23652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1" name="Freeform 12381"/>
          <p:cNvSpPr/>
          <p:nvPr/>
        </p:nvSpPr>
        <p:spPr>
          <a:xfrm rot="0" flipH="0" flipV="0">
            <a:off x="4286152" y="2334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2" name="Freeform 12382"/>
          <p:cNvSpPr/>
          <p:nvPr/>
        </p:nvSpPr>
        <p:spPr>
          <a:xfrm rot="0" flipH="0" flipV="0">
            <a:off x="4331567" y="2334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3" name="Freeform 12383"/>
          <p:cNvSpPr/>
          <p:nvPr/>
        </p:nvSpPr>
        <p:spPr>
          <a:xfrm rot="0" flipH="0" flipV="0">
            <a:off x="4378201" y="2335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4" name="Freeform 12384"/>
          <p:cNvSpPr/>
          <p:nvPr/>
        </p:nvSpPr>
        <p:spPr>
          <a:xfrm rot="0" flipH="0" flipV="0">
            <a:off x="4457754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5" name="Freeform 12385"/>
          <p:cNvSpPr/>
          <p:nvPr/>
        </p:nvSpPr>
        <p:spPr>
          <a:xfrm rot="0" flipH="0" flipV="0">
            <a:off x="4541727" y="23652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6" name="Freeform 12386"/>
          <p:cNvSpPr/>
          <p:nvPr/>
        </p:nvSpPr>
        <p:spPr>
          <a:xfrm rot="0" flipH="0" flipV="0">
            <a:off x="4621736" y="23652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7" name="Freeform 12387"/>
          <p:cNvSpPr/>
          <p:nvPr/>
        </p:nvSpPr>
        <p:spPr>
          <a:xfrm rot="0" flipH="0" flipV="0">
            <a:off x="4701594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8" name="Freeform 12388"/>
          <p:cNvSpPr/>
          <p:nvPr/>
        </p:nvSpPr>
        <p:spPr>
          <a:xfrm rot="0" flipH="0" flipV="0">
            <a:off x="4820161" y="23652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9" name="Freeform 12389"/>
          <p:cNvSpPr/>
          <p:nvPr/>
        </p:nvSpPr>
        <p:spPr>
          <a:xfrm rot="0" flipH="0" flipV="0">
            <a:off x="4904743" y="2334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0" name="Freeform 12390"/>
          <p:cNvSpPr/>
          <p:nvPr/>
        </p:nvSpPr>
        <p:spPr>
          <a:xfrm rot="0" flipH="0" flipV="0">
            <a:off x="4979877" y="236525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1" name="Freeform 12391"/>
          <p:cNvSpPr/>
          <p:nvPr/>
        </p:nvSpPr>
        <p:spPr>
          <a:xfrm rot="0" flipH="0" flipV="0">
            <a:off x="5070707" y="23359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2" name="Freeform 12392"/>
          <p:cNvSpPr/>
          <p:nvPr/>
        </p:nvSpPr>
        <p:spPr>
          <a:xfrm rot="0" flipH="0" flipV="0">
            <a:off x="5105759" y="23652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3" name="Freeform 12393"/>
          <p:cNvSpPr/>
          <p:nvPr/>
        </p:nvSpPr>
        <p:spPr>
          <a:xfrm rot="0" flipH="0" flipV="0">
            <a:off x="5215030" y="23670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4" name="Freeform 12394"/>
          <p:cNvSpPr/>
          <p:nvPr/>
        </p:nvSpPr>
        <p:spPr>
          <a:xfrm rot="0" flipH="0" flipV="0">
            <a:off x="5297935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5" name="Freeform 12395"/>
          <p:cNvSpPr/>
          <p:nvPr/>
        </p:nvSpPr>
        <p:spPr>
          <a:xfrm rot="0" flipH="0" flipV="0">
            <a:off x="5388003" y="23359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6" name="Freeform 12396"/>
          <p:cNvSpPr/>
          <p:nvPr/>
        </p:nvSpPr>
        <p:spPr>
          <a:xfrm rot="0" flipH="0" flipV="0">
            <a:off x="5430676" y="23359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7" name="Freeform 12397"/>
          <p:cNvSpPr/>
          <p:nvPr/>
        </p:nvSpPr>
        <p:spPr>
          <a:xfrm rot="0" flipH="0" flipV="0">
            <a:off x="5472129" y="2334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8" name="Freeform 12398"/>
          <p:cNvSpPr/>
          <p:nvPr/>
        </p:nvSpPr>
        <p:spPr>
          <a:xfrm rot="0" flipH="0" flipV="0">
            <a:off x="5508552" y="2346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9" name="Freeform 12399"/>
          <p:cNvSpPr/>
          <p:nvPr/>
        </p:nvSpPr>
        <p:spPr>
          <a:xfrm rot="0" flipH="0" flipV="0">
            <a:off x="5569969" y="236525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0" name="Freeform 12400"/>
          <p:cNvSpPr/>
          <p:nvPr/>
        </p:nvSpPr>
        <p:spPr>
          <a:xfrm rot="0" flipH="0" flipV="0">
            <a:off x="5648456" y="236525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1" name="Freeform 12401"/>
          <p:cNvSpPr/>
          <p:nvPr/>
        </p:nvSpPr>
        <p:spPr>
          <a:xfrm rot="0" flipH="0" flipV="0">
            <a:off x="5721607" y="23670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2" name="Freeform 12402"/>
          <p:cNvSpPr/>
          <p:nvPr/>
        </p:nvSpPr>
        <p:spPr>
          <a:xfrm rot="0" flipH="0" flipV="0">
            <a:off x="5804513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3" name="Freeform 12403"/>
          <p:cNvSpPr/>
          <p:nvPr/>
        </p:nvSpPr>
        <p:spPr>
          <a:xfrm rot="0" flipH="0" flipV="0">
            <a:off x="5888333" y="236525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4" name="Freeform 12404"/>
          <p:cNvSpPr/>
          <p:nvPr/>
        </p:nvSpPr>
        <p:spPr>
          <a:xfrm rot="0" flipH="0" flipV="0">
            <a:off x="3521409" y="2547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5" name="Freeform 12405"/>
          <p:cNvSpPr/>
          <p:nvPr/>
        </p:nvSpPr>
        <p:spPr>
          <a:xfrm rot="0" flipH="0" flipV="0">
            <a:off x="3613611" y="2547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6" name="Freeform 12406"/>
          <p:cNvSpPr/>
          <p:nvPr/>
        </p:nvSpPr>
        <p:spPr>
          <a:xfrm rot="0" flipH="0" flipV="0">
            <a:off x="3697735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7" name="Freeform 12407"/>
          <p:cNvSpPr/>
          <p:nvPr/>
        </p:nvSpPr>
        <p:spPr>
          <a:xfrm rot="0" flipH="0" flipV="0">
            <a:off x="3755038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8" name="Freeform 12408"/>
          <p:cNvSpPr/>
          <p:nvPr/>
        </p:nvSpPr>
        <p:spPr>
          <a:xfrm rot="0" flipH="0" flipV="0">
            <a:off x="3816303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9" name="Freeform 12409"/>
          <p:cNvSpPr/>
          <p:nvPr/>
        </p:nvSpPr>
        <p:spPr>
          <a:xfrm rot="0" flipH="0" flipV="0">
            <a:off x="3932279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0" name="Freeform 12410"/>
          <p:cNvSpPr/>
          <p:nvPr/>
        </p:nvSpPr>
        <p:spPr>
          <a:xfrm rot="0" flipH="0" flipV="0">
            <a:off x="3992172" y="254622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1" name="Freeform 12411"/>
          <p:cNvSpPr/>
          <p:nvPr/>
        </p:nvSpPr>
        <p:spPr>
          <a:xfrm rot="0" flipH="0" flipV="0">
            <a:off x="4070353" y="254622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2" name="Freeform 12412"/>
          <p:cNvSpPr/>
          <p:nvPr/>
        </p:nvSpPr>
        <p:spPr>
          <a:xfrm rot="0" flipH="0" flipV="0">
            <a:off x="4161184" y="25466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3" name="Freeform 12413"/>
          <p:cNvSpPr/>
          <p:nvPr/>
        </p:nvSpPr>
        <p:spPr>
          <a:xfrm rot="0" flipH="0" flipV="0">
            <a:off x="4214981" y="2515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4" name="Freeform 12414"/>
          <p:cNvSpPr/>
          <p:nvPr/>
        </p:nvSpPr>
        <p:spPr>
          <a:xfrm rot="0" flipH="0" flipV="0">
            <a:off x="4255367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5" name="Freeform 12415"/>
          <p:cNvSpPr/>
          <p:nvPr/>
        </p:nvSpPr>
        <p:spPr>
          <a:xfrm rot="0" flipH="0" flipV="0">
            <a:off x="4339187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6" name="Freeform 12416"/>
          <p:cNvSpPr/>
          <p:nvPr/>
        </p:nvSpPr>
        <p:spPr>
          <a:xfrm rot="0" flipH="0" flipV="0">
            <a:off x="4455163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7" name="Freeform 12417"/>
          <p:cNvSpPr/>
          <p:nvPr/>
        </p:nvSpPr>
        <p:spPr>
          <a:xfrm rot="0" flipH="0" flipV="0">
            <a:off x="4516428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8" name="Freeform 12418"/>
          <p:cNvSpPr/>
          <p:nvPr/>
        </p:nvSpPr>
        <p:spPr>
          <a:xfrm rot="0" flipH="0" flipV="0">
            <a:off x="4605277" y="2515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9" name="Freeform 12419"/>
          <p:cNvSpPr/>
          <p:nvPr/>
        </p:nvSpPr>
        <p:spPr>
          <a:xfrm rot="0" flipH="0" flipV="0">
            <a:off x="4688031" y="25169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0" name="Freeform 12420"/>
          <p:cNvSpPr/>
          <p:nvPr/>
        </p:nvSpPr>
        <p:spPr>
          <a:xfrm rot="0" flipH="0" flipV="0">
            <a:off x="4773679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1" name="Freeform 12421"/>
          <p:cNvSpPr/>
          <p:nvPr/>
        </p:nvSpPr>
        <p:spPr>
          <a:xfrm rot="0" flipH="0" flipV="0">
            <a:off x="4851099" y="25480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2" name="Freeform 12422"/>
          <p:cNvSpPr/>
          <p:nvPr/>
        </p:nvSpPr>
        <p:spPr>
          <a:xfrm rot="0" flipH="0" flipV="0">
            <a:off x="4934004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3" name="Freeform 12423"/>
          <p:cNvSpPr/>
          <p:nvPr/>
        </p:nvSpPr>
        <p:spPr>
          <a:xfrm rot="0" flipH="0" flipV="0">
            <a:off x="5022853" y="2515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4" name="Freeform 12424"/>
          <p:cNvSpPr/>
          <p:nvPr/>
        </p:nvSpPr>
        <p:spPr>
          <a:xfrm rot="0" flipH="0" flipV="0">
            <a:off x="5059277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5" name="Freeform 12425"/>
          <p:cNvSpPr/>
          <p:nvPr/>
        </p:nvSpPr>
        <p:spPr>
          <a:xfrm rot="0" flipH="0" flipV="0">
            <a:off x="5116579" y="2527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6" name="Freeform 12426"/>
          <p:cNvSpPr/>
          <p:nvPr/>
        </p:nvSpPr>
        <p:spPr>
          <a:xfrm rot="0" flipH="0" flipV="0">
            <a:off x="5181959" y="2547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7" name="Freeform 12427"/>
          <p:cNvSpPr/>
          <p:nvPr/>
        </p:nvSpPr>
        <p:spPr>
          <a:xfrm rot="0" flipH="0" flipV="0">
            <a:off x="5247796" y="25159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8" name="Freeform 12428"/>
          <p:cNvSpPr/>
          <p:nvPr/>
        </p:nvSpPr>
        <p:spPr>
          <a:xfrm rot="0" flipH="0" flipV="0">
            <a:off x="5317747" y="254622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9" name="Freeform 12429"/>
          <p:cNvSpPr/>
          <p:nvPr/>
        </p:nvSpPr>
        <p:spPr>
          <a:xfrm rot="0" flipH="0" flipV="0">
            <a:off x="3522018" y="2698095"/>
            <a:ext cx="61950" cy="103784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0" name="Freeform 12430"/>
          <p:cNvSpPr/>
          <p:nvPr/>
        </p:nvSpPr>
        <p:spPr>
          <a:xfrm rot="0" flipH="0" flipV="0">
            <a:off x="3605533" y="2696723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1" name="Freeform 12431"/>
          <p:cNvSpPr/>
          <p:nvPr/>
        </p:nvSpPr>
        <p:spPr>
          <a:xfrm rot="0" flipH="0" flipV="0">
            <a:off x="3645818" y="2728880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2" name="Freeform 12432"/>
          <p:cNvSpPr/>
          <p:nvPr/>
        </p:nvSpPr>
        <p:spPr>
          <a:xfrm rot="0" flipH="0" flipV="0">
            <a:off x="3728977" y="2698095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3" name="Freeform 12433"/>
          <p:cNvSpPr/>
          <p:nvPr/>
        </p:nvSpPr>
        <p:spPr>
          <a:xfrm rot="0" flipH="0" flipV="0">
            <a:off x="3806396" y="2698095"/>
            <a:ext cx="64465" cy="103784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4" name="Freeform 12434"/>
          <p:cNvSpPr/>
          <p:nvPr/>
        </p:nvSpPr>
        <p:spPr>
          <a:xfrm rot="0" flipH="0" flipV="0">
            <a:off x="3881174" y="2727203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5" name="Freeform 12435"/>
          <p:cNvSpPr/>
          <p:nvPr/>
        </p:nvSpPr>
        <p:spPr>
          <a:xfrm rot="0" flipH="0" flipV="0">
            <a:off x="3956612" y="2727203"/>
            <a:ext cx="57048" cy="76352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6" name="Freeform 12436"/>
          <p:cNvSpPr/>
          <p:nvPr/>
        </p:nvSpPr>
        <p:spPr>
          <a:xfrm rot="0" flipH="0" flipV="0">
            <a:off x="4033320" y="2696723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7" name="Freeform 12437"/>
          <p:cNvSpPr/>
          <p:nvPr/>
        </p:nvSpPr>
        <p:spPr>
          <a:xfrm rot="0" flipH="0" flipV="0">
            <a:off x="4071065" y="2727203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8" name="Freeform 12438"/>
          <p:cNvSpPr/>
          <p:nvPr/>
        </p:nvSpPr>
        <p:spPr>
          <a:xfrm rot="0" flipH="0" flipV="0">
            <a:off x="4141211" y="27872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9" name="Freeform 12439"/>
          <p:cNvSpPr/>
          <p:nvPr/>
        </p:nvSpPr>
        <p:spPr>
          <a:xfrm rot="0" flipH="0" flipV="0">
            <a:off x="4191503" y="26968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0" name="Freeform 12440"/>
          <p:cNvSpPr/>
          <p:nvPr/>
        </p:nvSpPr>
        <p:spPr>
          <a:xfrm rot="0" flipH="0" flipV="0">
            <a:off x="4260083" y="27272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1" name="Freeform 12441"/>
          <p:cNvSpPr/>
          <p:nvPr/>
        </p:nvSpPr>
        <p:spPr>
          <a:xfrm rot="0" flipH="0" flipV="0">
            <a:off x="4340703" y="2708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2" name="Freeform 12442"/>
          <p:cNvSpPr/>
          <p:nvPr/>
        </p:nvSpPr>
        <p:spPr>
          <a:xfrm rot="0" flipH="0" flipV="0">
            <a:off x="4408216" y="26979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3" name="Freeform 12443"/>
          <p:cNvSpPr/>
          <p:nvPr/>
        </p:nvSpPr>
        <p:spPr>
          <a:xfrm rot="0" flipH="0" flipV="0">
            <a:off x="4487769" y="27272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4" name="Freeform 12444"/>
          <p:cNvSpPr/>
          <p:nvPr/>
        </p:nvSpPr>
        <p:spPr>
          <a:xfrm rot="0" flipH="0" flipV="0">
            <a:off x="4601307" y="27290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5" name="Freeform 12445"/>
          <p:cNvSpPr/>
          <p:nvPr/>
        </p:nvSpPr>
        <p:spPr>
          <a:xfrm rot="0" flipH="0" flipV="0">
            <a:off x="4684212" y="27272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6" name="Freeform 12446"/>
          <p:cNvSpPr/>
          <p:nvPr/>
        </p:nvSpPr>
        <p:spPr>
          <a:xfrm rot="0" flipH="0" flipV="0">
            <a:off x="4768032" y="27272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7" name="Freeform 12447"/>
          <p:cNvSpPr/>
          <p:nvPr/>
        </p:nvSpPr>
        <p:spPr>
          <a:xfrm rot="0" flipH="0" flipV="0">
            <a:off x="4847890" y="2708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8" name="Freeform 12448"/>
          <p:cNvSpPr/>
          <p:nvPr/>
        </p:nvSpPr>
        <p:spPr>
          <a:xfrm rot="0" flipH="0" flipV="0">
            <a:off x="4914184" y="2696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9" name="Freeform 12449"/>
          <p:cNvSpPr/>
          <p:nvPr/>
        </p:nvSpPr>
        <p:spPr>
          <a:xfrm rot="0" flipH="0" flipV="0">
            <a:off x="4954722" y="27272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0" name="Freeform 12450"/>
          <p:cNvSpPr/>
          <p:nvPr/>
        </p:nvSpPr>
        <p:spPr>
          <a:xfrm rot="0" flipH="0" flipV="0">
            <a:off x="5039609" y="2696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1" name="Freeform 12451"/>
          <p:cNvSpPr/>
          <p:nvPr/>
        </p:nvSpPr>
        <p:spPr>
          <a:xfrm rot="0" flipH="0" flipV="0">
            <a:off x="5073594" y="27290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2" name="Freeform 12452"/>
          <p:cNvSpPr/>
          <p:nvPr/>
        </p:nvSpPr>
        <p:spPr>
          <a:xfrm rot="0" flipH="0" flipV="0">
            <a:off x="5156500" y="27272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3" name="Freeform 12453"/>
          <p:cNvSpPr/>
          <p:nvPr/>
        </p:nvSpPr>
        <p:spPr>
          <a:xfrm rot="0" flipH="0" flipV="0">
            <a:off x="5236358" y="2708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4" name="Freeform 12454"/>
          <p:cNvSpPr/>
          <p:nvPr/>
        </p:nvSpPr>
        <p:spPr>
          <a:xfrm rot="0" flipH="0" flipV="0">
            <a:off x="5329779" y="2708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5" name="Freeform 12455"/>
          <p:cNvSpPr/>
          <p:nvPr/>
        </p:nvSpPr>
        <p:spPr>
          <a:xfrm rot="0" flipH="0" flipV="0">
            <a:off x="5389672" y="27272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6" name="Freeform 12456"/>
          <p:cNvSpPr/>
          <p:nvPr/>
        </p:nvSpPr>
        <p:spPr>
          <a:xfrm rot="0" flipH="0" flipV="0">
            <a:off x="5467853" y="2727203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7" name="Freeform 12457"/>
          <p:cNvSpPr/>
          <p:nvPr/>
        </p:nvSpPr>
        <p:spPr>
          <a:xfrm rot="0" flipH="0" flipV="0">
            <a:off x="5558684" y="27276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8" name="Freeform 12458"/>
          <p:cNvSpPr/>
          <p:nvPr/>
        </p:nvSpPr>
        <p:spPr>
          <a:xfrm rot="0" flipH="0" flipV="0">
            <a:off x="5612481" y="2696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9" name="Freeform 12459"/>
          <p:cNvSpPr/>
          <p:nvPr/>
        </p:nvSpPr>
        <p:spPr>
          <a:xfrm rot="0" flipH="0" flipV="0">
            <a:off x="5652867" y="27272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0" name="Freeform 12460"/>
          <p:cNvSpPr/>
          <p:nvPr/>
        </p:nvSpPr>
        <p:spPr>
          <a:xfrm rot="0" flipH="0" flipV="0">
            <a:off x="5742935" y="27272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1" name="Rectangle 12461"/>
          <p:cNvSpPr/>
          <p:nvPr/>
        </p:nvSpPr>
        <p:spPr>
          <a:xfrm rot="0" flipH="0" flipV="0">
            <a:off x="3813724" y="3252390"/>
            <a:ext cx="1948357" cy="374721"/>
          </a:xfrm>
          <a:prstGeom prst="rect">
            <a:avLst/>
          </a:prstGeom>
        </p:spPr>
      </p:sp>
      <p:sp>
        <p:nvSpPr>
          <p:cNvPr id="12462" name="Freeform 12462"/>
          <p:cNvSpPr/>
          <p:nvPr/>
        </p:nvSpPr>
        <p:spPr>
          <a:xfrm rot="0" flipH="0" flipV="0">
            <a:off x="3813724" y="3393940"/>
            <a:ext cx="139788" cy="164591"/>
          </a:xfrm>
          <a:custGeom>
            <a:pathLst>
              <a:path w="7766050" h="9144000">
                <a:moveTo>
                  <a:pt x="3111500" y="9144000"/>
                </a:moveTo>
                <a:lnTo>
                  <a:pt x="3111500" y="5397500"/>
                </a:lnTo>
                <a:lnTo>
                  <a:pt x="0" y="0"/>
                </a:lnTo>
                <a:lnTo>
                  <a:pt x="1784350" y="0"/>
                </a:lnTo>
                <a:lnTo>
                  <a:pt x="3886200" y="3644900"/>
                </a:lnTo>
                <a:lnTo>
                  <a:pt x="5981700" y="0"/>
                </a:lnTo>
                <a:lnTo>
                  <a:pt x="7766050" y="0"/>
                </a:lnTo>
                <a:lnTo>
                  <a:pt x="4660900" y="5397500"/>
                </a:lnTo>
                <a:lnTo>
                  <a:pt x="4660900" y="9144000"/>
                </a:lnTo>
                <a:close/>
                <a:moveTo>
                  <a:pt x="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3" name="Freeform 12463"/>
          <p:cNvSpPr/>
          <p:nvPr/>
        </p:nvSpPr>
        <p:spPr>
          <a:xfrm rot="0" flipH="0" flipV="0">
            <a:off x="3969172" y="339394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4" name="Freeform 12464"/>
          <p:cNvSpPr/>
          <p:nvPr/>
        </p:nvSpPr>
        <p:spPr>
          <a:xfrm rot="0" flipH="0" flipV="0">
            <a:off x="4083244" y="3431659"/>
            <a:ext cx="105498" cy="130301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5" name="Freeform 12465"/>
          <p:cNvSpPr/>
          <p:nvPr/>
        </p:nvSpPr>
        <p:spPr>
          <a:xfrm rot="0" flipH="0" flipV="0">
            <a:off x="4216060" y="33910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6" name="Freeform 12466"/>
          <p:cNvSpPr/>
          <p:nvPr/>
        </p:nvSpPr>
        <p:spPr>
          <a:xfrm rot="0" flipH="0" flipV="0">
            <a:off x="4277554" y="3393940"/>
            <a:ext cx="111785" cy="164591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7" name="Freeform 12467"/>
          <p:cNvSpPr/>
          <p:nvPr/>
        </p:nvSpPr>
        <p:spPr>
          <a:xfrm rot="0" flipH="0" flipV="0">
            <a:off x="4403055" y="33910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8" name="Freeform 12468"/>
          <p:cNvSpPr/>
          <p:nvPr/>
        </p:nvSpPr>
        <p:spPr>
          <a:xfrm rot="0" flipH="0" flipV="0">
            <a:off x="4464549" y="34315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9" name="Freeform 12469"/>
          <p:cNvSpPr/>
          <p:nvPr/>
        </p:nvSpPr>
        <p:spPr>
          <a:xfrm rot="0" flipH="0" flipV="0">
            <a:off x="4653144" y="3393940"/>
            <a:ext cx="113499" cy="164591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0" name="Freeform 12470"/>
          <p:cNvSpPr/>
          <p:nvPr/>
        </p:nvSpPr>
        <p:spPr>
          <a:xfrm rot="0" flipH="0" flipV="0">
            <a:off x="4789389" y="34316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1" name="Freeform 12471"/>
          <p:cNvSpPr/>
          <p:nvPr/>
        </p:nvSpPr>
        <p:spPr>
          <a:xfrm rot="0" flipH="0" flipV="0">
            <a:off x="4912148" y="3435088"/>
            <a:ext cx="117271" cy="123443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2" name="Freeform 12472"/>
          <p:cNvSpPr/>
          <p:nvPr/>
        </p:nvSpPr>
        <p:spPr>
          <a:xfrm rot="0" flipH="0" flipV="0">
            <a:off x="5036277" y="3431659"/>
            <a:ext cx="108813" cy="130301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3" name="Freeform 12473"/>
          <p:cNvSpPr/>
          <p:nvPr/>
        </p:nvSpPr>
        <p:spPr>
          <a:xfrm rot="0" flipH="0" flipV="0">
            <a:off x="5177095" y="3391082"/>
            <a:ext cx="27546" cy="167449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4" name="Freeform 12474"/>
          <p:cNvSpPr/>
          <p:nvPr/>
        </p:nvSpPr>
        <p:spPr>
          <a:xfrm rot="0" flipH="0" flipV="0">
            <a:off x="5238588" y="3431544"/>
            <a:ext cx="113499" cy="12698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5" name="Freeform 12475"/>
          <p:cNvSpPr/>
          <p:nvPr/>
        </p:nvSpPr>
        <p:spPr>
          <a:xfrm rot="0" flipH="0" flipV="0">
            <a:off x="5367976" y="3400798"/>
            <a:ext cx="86067" cy="159924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6" name="Freeform 12476"/>
          <p:cNvSpPr/>
          <p:nvPr/>
        </p:nvSpPr>
        <p:spPr>
          <a:xfrm rot="0" flipH="0" flipV="0">
            <a:off x="5467645" y="3431659"/>
            <a:ext cx="122986" cy="13030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7" name="Freeform 12477"/>
          <p:cNvSpPr/>
          <p:nvPr/>
        </p:nvSpPr>
        <p:spPr>
          <a:xfrm rot="0" flipH="0" flipV="0">
            <a:off x="5618064" y="3530299"/>
            <a:ext cx="125729" cy="28232"/>
          </a:xfrm>
          <a:custGeom>
            <a:pathLst>
              <a:path w="698500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016000" y="1568450"/>
                </a:moveTo>
                <a:moveTo>
                  <a:pt x="2711450" y="1568450"/>
                </a:moveTo>
                <a:lnTo>
                  <a:pt x="2711450" y="0"/>
                </a:lnTo>
                <a:lnTo>
                  <a:pt x="4279900" y="0"/>
                </a:lnTo>
                <a:lnTo>
                  <a:pt x="4279900" y="1568450"/>
                </a:lnTo>
                <a:close/>
                <a:moveTo>
                  <a:pt x="-1016000" y="1568450"/>
                </a:moveTo>
                <a:moveTo>
                  <a:pt x="5416550" y="1568450"/>
                </a:moveTo>
                <a:lnTo>
                  <a:pt x="5416550" y="0"/>
                </a:lnTo>
                <a:lnTo>
                  <a:pt x="6985000" y="0"/>
                </a:lnTo>
                <a:lnTo>
                  <a:pt x="6985000" y="1568450"/>
                </a:lnTo>
                <a:close/>
                <a:moveTo>
                  <a:pt x="-1016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8" name="Rectangle 12478"/>
          <p:cNvSpPr/>
          <p:nvPr/>
        </p:nvSpPr>
        <p:spPr>
          <a:xfrm rot="0" flipH="0" flipV="0">
            <a:off x="3813724" y="3709548"/>
            <a:ext cx="2118055" cy="756710"/>
          </a:xfrm>
          <a:prstGeom prst="rect">
            <a:avLst/>
          </a:prstGeom>
        </p:spPr>
      </p:sp>
      <p:sp>
        <p:nvSpPr>
          <p:cNvPr id="12479" name="Freeform 12479"/>
          <p:cNvSpPr/>
          <p:nvPr/>
        </p:nvSpPr>
        <p:spPr>
          <a:xfrm rot="0" flipH="0" flipV="0">
            <a:off x="3816468" y="3789222"/>
            <a:ext cx="80314" cy="95707"/>
          </a:xfrm>
          <a:custGeom>
            <a:pathLst>
              <a:path w="6692900" h="7975600">
                <a:moveTo>
                  <a:pt x="3276600" y="6921500"/>
                </a:moveTo>
                <a:lnTo>
                  <a:pt x="5638800" y="0"/>
                </a:lnTo>
                <a:lnTo>
                  <a:pt x="6692900" y="0"/>
                </a:lnTo>
                <a:lnTo>
                  <a:pt x="3848100" y="7975600"/>
                </a:lnTo>
                <a:lnTo>
                  <a:pt x="2819400" y="7975600"/>
                </a:lnTo>
                <a:lnTo>
                  <a:pt x="0" y="0"/>
                </a:lnTo>
                <a:lnTo>
                  <a:pt x="1054100" y="0"/>
                </a:lnTo>
                <a:lnTo>
                  <a:pt x="3403600" y="6921500"/>
                </a:lnTo>
                <a:close/>
                <a:moveTo>
                  <a:pt x="8255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0" name="Freeform 12480"/>
          <p:cNvSpPr/>
          <p:nvPr/>
        </p:nvSpPr>
        <p:spPr>
          <a:xfrm rot="0" flipH="0" flipV="0">
            <a:off x="3903793" y="38102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1" name="Freeform 12481"/>
          <p:cNvSpPr/>
          <p:nvPr/>
        </p:nvSpPr>
        <p:spPr>
          <a:xfrm rot="0" flipH="0" flipV="0">
            <a:off x="3993861" y="38107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2" name="Freeform 12482"/>
          <p:cNvSpPr/>
          <p:nvPr/>
        </p:nvSpPr>
        <p:spPr>
          <a:xfrm rot="0" flipH="0" flipV="0">
            <a:off x="4048877" y="38102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3" name="Freeform 12483"/>
          <p:cNvSpPr/>
          <p:nvPr/>
        </p:nvSpPr>
        <p:spPr>
          <a:xfrm rot="0" flipH="0" flipV="0">
            <a:off x="4190153" y="3779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4" name="Freeform 12484"/>
          <p:cNvSpPr/>
          <p:nvPr/>
        </p:nvSpPr>
        <p:spPr>
          <a:xfrm rot="0" flipH="0" flipV="0">
            <a:off x="4230691" y="38102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5" name="Freeform 12485"/>
          <p:cNvSpPr/>
          <p:nvPr/>
        </p:nvSpPr>
        <p:spPr>
          <a:xfrm rot="0" flipH="0" flipV="0">
            <a:off x="4306586" y="3791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6" name="Freeform 12486"/>
          <p:cNvSpPr/>
          <p:nvPr/>
        </p:nvSpPr>
        <p:spPr>
          <a:xfrm rot="0" flipH="0" flipV="0">
            <a:off x="4366479" y="3810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7" name="Freeform 12487"/>
          <p:cNvSpPr/>
          <p:nvPr/>
        </p:nvSpPr>
        <p:spPr>
          <a:xfrm rot="0" flipH="0" flipV="0">
            <a:off x="4442070" y="3791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8" name="Freeform 12488"/>
          <p:cNvSpPr/>
          <p:nvPr/>
        </p:nvSpPr>
        <p:spPr>
          <a:xfrm rot="0" flipH="0" flipV="0">
            <a:off x="4499372" y="37918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9" name="Freeform 12489"/>
          <p:cNvSpPr/>
          <p:nvPr/>
        </p:nvSpPr>
        <p:spPr>
          <a:xfrm rot="0" flipH="0" flipV="0">
            <a:off x="4564752" y="3811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0" name="Freeform 12490"/>
          <p:cNvSpPr/>
          <p:nvPr/>
        </p:nvSpPr>
        <p:spPr>
          <a:xfrm rot="0" flipH="0" flipV="0">
            <a:off x="4693073" y="3811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1" name="Freeform 12491"/>
          <p:cNvSpPr/>
          <p:nvPr/>
        </p:nvSpPr>
        <p:spPr>
          <a:xfrm rot="0" flipH="0" flipV="0">
            <a:off x="4785274" y="3811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2" name="Freeform 12492"/>
          <p:cNvSpPr/>
          <p:nvPr/>
        </p:nvSpPr>
        <p:spPr>
          <a:xfrm rot="0" flipH="0" flipV="0">
            <a:off x="4873209" y="378099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3" name="Freeform 12493"/>
          <p:cNvSpPr/>
          <p:nvPr/>
        </p:nvSpPr>
        <p:spPr>
          <a:xfrm rot="0" flipH="0" flipV="0">
            <a:off x="4962211" y="3810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4" name="Freeform 12494"/>
          <p:cNvSpPr/>
          <p:nvPr/>
        </p:nvSpPr>
        <p:spPr>
          <a:xfrm rot="0" flipH="0" flipV="0">
            <a:off x="5048012" y="3810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5" name="Freeform 12495"/>
          <p:cNvSpPr/>
          <p:nvPr/>
        </p:nvSpPr>
        <p:spPr>
          <a:xfrm rot="0" flipH="0" flipV="0">
            <a:off x="5176028" y="37809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6" name="Freeform 12496"/>
          <p:cNvSpPr/>
          <p:nvPr/>
        </p:nvSpPr>
        <p:spPr>
          <a:xfrm rot="0" flipH="0" flipV="0">
            <a:off x="5266706" y="37799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7" name="Freeform 12497"/>
          <p:cNvSpPr/>
          <p:nvPr/>
        </p:nvSpPr>
        <p:spPr>
          <a:xfrm rot="0" flipH="0" flipV="0">
            <a:off x="5311207" y="38119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8" name="Freeform 12498"/>
          <p:cNvSpPr/>
          <p:nvPr/>
        </p:nvSpPr>
        <p:spPr>
          <a:xfrm rot="0" flipH="0" flipV="0">
            <a:off x="5405542" y="3780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9" name="Freeform 12499"/>
          <p:cNvSpPr/>
          <p:nvPr/>
        </p:nvSpPr>
        <p:spPr>
          <a:xfrm rot="0" flipH="0" flipV="0">
            <a:off x="5491344" y="37809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0" name="Freeform 12500"/>
          <p:cNvSpPr/>
          <p:nvPr/>
        </p:nvSpPr>
        <p:spPr>
          <a:xfrm rot="0" flipH="0" flipV="0">
            <a:off x="5570896" y="38102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1" name="Freeform 12501"/>
          <p:cNvSpPr/>
          <p:nvPr/>
        </p:nvSpPr>
        <p:spPr>
          <a:xfrm rot="0" flipH="0" flipV="0">
            <a:off x="5654869" y="38102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2" name="Freeform 12502"/>
          <p:cNvSpPr/>
          <p:nvPr/>
        </p:nvSpPr>
        <p:spPr>
          <a:xfrm rot="0" flipH="0" flipV="0">
            <a:off x="5733355" y="38102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3" name="Freeform 12503"/>
          <p:cNvSpPr/>
          <p:nvPr/>
        </p:nvSpPr>
        <p:spPr>
          <a:xfrm rot="0" flipH="0" flipV="0">
            <a:off x="5819156" y="38102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4" name="Freeform 12504"/>
          <p:cNvSpPr/>
          <p:nvPr/>
        </p:nvSpPr>
        <p:spPr>
          <a:xfrm rot="0" flipH="0" flipV="0">
            <a:off x="3829117" y="39619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5" name="Freeform 12505"/>
          <p:cNvSpPr/>
          <p:nvPr/>
        </p:nvSpPr>
        <p:spPr>
          <a:xfrm rot="0" flipH="0" flipV="0">
            <a:off x="3914766" y="3991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6" name="Freeform 12506"/>
          <p:cNvSpPr/>
          <p:nvPr/>
        </p:nvSpPr>
        <p:spPr>
          <a:xfrm rot="0" flipH="0" flipV="0">
            <a:off x="3992185" y="39930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7" name="Freeform 12507"/>
          <p:cNvSpPr/>
          <p:nvPr/>
        </p:nvSpPr>
        <p:spPr>
          <a:xfrm rot="0" flipH="0" flipV="0">
            <a:off x="4075091" y="3991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8" name="Freeform 12508"/>
          <p:cNvSpPr/>
          <p:nvPr/>
        </p:nvSpPr>
        <p:spPr>
          <a:xfrm rot="0" flipH="0" flipV="0">
            <a:off x="4163940" y="3960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9" name="Freeform 12509"/>
          <p:cNvSpPr/>
          <p:nvPr/>
        </p:nvSpPr>
        <p:spPr>
          <a:xfrm rot="0" flipH="0" flipV="0">
            <a:off x="4210574" y="39912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0" name="Freeform 12510"/>
          <p:cNvSpPr/>
          <p:nvPr/>
        </p:nvSpPr>
        <p:spPr>
          <a:xfrm rot="0" flipH="0" flipV="0">
            <a:off x="4292261" y="3972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1" name="Freeform 12511"/>
          <p:cNvSpPr/>
          <p:nvPr/>
        </p:nvSpPr>
        <p:spPr>
          <a:xfrm rot="0" flipH="0" flipV="0">
            <a:off x="4352154" y="39912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2" name="Freeform 12512"/>
          <p:cNvSpPr/>
          <p:nvPr/>
        </p:nvSpPr>
        <p:spPr>
          <a:xfrm rot="0" flipH="0" flipV="0">
            <a:off x="4466454" y="39930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3" name="Freeform 12513"/>
          <p:cNvSpPr/>
          <p:nvPr/>
        </p:nvSpPr>
        <p:spPr>
          <a:xfrm rot="0" flipH="0" flipV="0">
            <a:off x="4547988" y="39912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4" name="Freeform 12514"/>
          <p:cNvSpPr/>
          <p:nvPr/>
        </p:nvSpPr>
        <p:spPr>
          <a:xfrm rot="0" flipH="0" flipV="0">
            <a:off x="4637599" y="3960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5" name="Freeform 12515"/>
          <p:cNvSpPr/>
          <p:nvPr/>
        </p:nvSpPr>
        <p:spPr>
          <a:xfrm rot="0" flipH="0" flipV="0">
            <a:off x="4678137" y="39912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6" name="Freeform 12516"/>
          <p:cNvSpPr/>
          <p:nvPr/>
        </p:nvSpPr>
        <p:spPr>
          <a:xfrm rot="0" flipH="0" flipV="0">
            <a:off x="4763024" y="3960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7" name="Freeform 12517"/>
          <p:cNvSpPr/>
          <p:nvPr/>
        </p:nvSpPr>
        <p:spPr>
          <a:xfrm rot="0" flipH="0" flipV="0">
            <a:off x="4839529" y="3991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8" name="Freeform 12518"/>
          <p:cNvSpPr/>
          <p:nvPr/>
        </p:nvSpPr>
        <p:spPr>
          <a:xfrm rot="0" flipH="0" flipV="0">
            <a:off x="4929597" y="39619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9" name="Freeform 12519"/>
          <p:cNvSpPr/>
          <p:nvPr/>
        </p:nvSpPr>
        <p:spPr>
          <a:xfrm rot="0" flipH="0" flipV="0">
            <a:off x="4964649" y="39912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0" name="Freeform 12520"/>
          <p:cNvSpPr/>
          <p:nvPr/>
        </p:nvSpPr>
        <p:spPr>
          <a:xfrm rot="0" flipH="0" flipV="0">
            <a:off x="5054260" y="39609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1" name="Freeform 12521"/>
          <p:cNvSpPr/>
          <p:nvPr/>
        </p:nvSpPr>
        <p:spPr>
          <a:xfrm rot="0" flipH="0" flipV="0">
            <a:off x="5090684" y="3972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2" name="Freeform 12522"/>
          <p:cNvSpPr/>
          <p:nvPr/>
        </p:nvSpPr>
        <p:spPr>
          <a:xfrm rot="0" flipH="0" flipV="0">
            <a:off x="5147987" y="39727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3" name="Freeform 12523"/>
          <p:cNvSpPr/>
          <p:nvPr/>
        </p:nvSpPr>
        <p:spPr>
          <a:xfrm rot="0" flipH="0" flipV="0">
            <a:off x="5209251" y="3991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4" name="Freeform 12524"/>
          <p:cNvSpPr/>
          <p:nvPr/>
        </p:nvSpPr>
        <p:spPr>
          <a:xfrm rot="0" flipH="0" flipV="0">
            <a:off x="5293071" y="39912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5" name="Freeform 12525"/>
          <p:cNvSpPr/>
          <p:nvPr/>
        </p:nvSpPr>
        <p:spPr>
          <a:xfrm rot="0" flipH="0" flipV="0">
            <a:off x="5417125" y="3992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6" name="Freeform 12526"/>
          <p:cNvSpPr/>
          <p:nvPr/>
        </p:nvSpPr>
        <p:spPr>
          <a:xfrm rot="0" flipH="0" flipV="0">
            <a:off x="5509327" y="39929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7" name="Freeform 12527"/>
          <p:cNvSpPr/>
          <p:nvPr/>
        </p:nvSpPr>
        <p:spPr>
          <a:xfrm rot="0" flipH="0" flipV="0">
            <a:off x="5597262" y="39619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8" name="Freeform 12528"/>
          <p:cNvSpPr/>
          <p:nvPr/>
        </p:nvSpPr>
        <p:spPr>
          <a:xfrm rot="0" flipH="0" flipV="0">
            <a:off x="5686263" y="39912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9" name="Freeform 12529"/>
          <p:cNvSpPr/>
          <p:nvPr/>
        </p:nvSpPr>
        <p:spPr>
          <a:xfrm rot="0" flipH="0" flipV="0">
            <a:off x="5772065" y="39912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0" name="Freeform 12530"/>
          <p:cNvSpPr/>
          <p:nvPr/>
        </p:nvSpPr>
        <p:spPr>
          <a:xfrm rot="0" flipH="0" flipV="0">
            <a:off x="3818906" y="4153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1" name="Freeform 12531"/>
          <p:cNvSpPr/>
          <p:nvPr/>
        </p:nvSpPr>
        <p:spPr>
          <a:xfrm rot="0" flipH="0" flipV="0">
            <a:off x="3878799" y="41722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2" name="Freeform 12532"/>
          <p:cNvSpPr/>
          <p:nvPr/>
        </p:nvSpPr>
        <p:spPr>
          <a:xfrm rot="0" flipH="0" flipV="0">
            <a:off x="3956980" y="41722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3" name="Freeform 12533"/>
          <p:cNvSpPr/>
          <p:nvPr/>
        </p:nvSpPr>
        <p:spPr>
          <a:xfrm rot="0" flipH="0" flipV="0">
            <a:off x="4047811" y="41726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4" name="Freeform 12534"/>
          <p:cNvSpPr/>
          <p:nvPr/>
        </p:nvSpPr>
        <p:spPr>
          <a:xfrm rot="0" flipH="0" flipV="0">
            <a:off x="4101608" y="4141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5" name="Freeform 12535"/>
          <p:cNvSpPr/>
          <p:nvPr/>
        </p:nvSpPr>
        <p:spPr>
          <a:xfrm rot="0" flipH="0" flipV="0">
            <a:off x="4140622" y="41722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6" name="Freeform 12536"/>
          <p:cNvSpPr/>
          <p:nvPr/>
        </p:nvSpPr>
        <p:spPr>
          <a:xfrm rot="0" flipH="0" flipV="0">
            <a:off x="4230234" y="4141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7" name="Freeform 12537"/>
          <p:cNvSpPr/>
          <p:nvPr/>
        </p:nvSpPr>
        <p:spPr>
          <a:xfrm rot="0" flipH="0" flipV="0">
            <a:off x="4270467" y="4142943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8" name="Freeform 12538"/>
          <p:cNvSpPr/>
          <p:nvPr/>
        </p:nvSpPr>
        <p:spPr>
          <a:xfrm rot="0" flipH="0" flipV="0">
            <a:off x="4359469" y="41722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9" name="Freeform 12539"/>
          <p:cNvSpPr/>
          <p:nvPr/>
        </p:nvSpPr>
        <p:spPr>
          <a:xfrm rot="0" flipH="0" flipV="0">
            <a:off x="4445270" y="41722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0" name="Freeform 12540"/>
          <p:cNvSpPr/>
          <p:nvPr/>
        </p:nvSpPr>
        <p:spPr>
          <a:xfrm rot="0" flipH="0" flipV="0">
            <a:off x="4544787" y="41418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1" name="Freeform 12541"/>
          <p:cNvSpPr/>
          <p:nvPr/>
        </p:nvSpPr>
        <p:spPr>
          <a:xfrm rot="0" flipH="0" flipV="0">
            <a:off x="4614739" y="4172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2" name="Freeform 12542"/>
          <p:cNvSpPr/>
          <p:nvPr/>
        </p:nvSpPr>
        <p:spPr>
          <a:xfrm rot="0" flipH="0" flipV="0">
            <a:off x="4740926" y="41429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3" name="Freeform 12543"/>
          <p:cNvSpPr/>
          <p:nvPr/>
        </p:nvSpPr>
        <p:spPr>
          <a:xfrm rot="0" flipH="0" flipV="0">
            <a:off x="4826575" y="4172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4" name="Freeform 12544"/>
          <p:cNvSpPr/>
          <p:nvPr/>
        </p:nvSpPr>
        <p:spPr>
          <a:xfrm rot="0" flipH="0" flipV="0">
            <a:off x="4903994" y="41740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5" name="Freeform 12545"/>
          <p:cNvSpPr/>
          <p:nvPr/>
        </p:nvSpPr>
        <p:spPr>
          <a:xfrm rot="0" flipH="0" flipV="0">
            <a:off x="4986900" y="41722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6" name="Freeform 12546"/>
          <p:cNvSpPr/>
          <p:nvPr/>
        </p:nvSpPr>
        <p:spPr>
          <a:xfrm rot="0" flipH="0" flipV="0">
            <a:off x="5075749" y="41418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7" name="Freeform 12547"/>
          <p:cNvSpPr/>
          <p:nvPr/>
        </p:nvSpPr>
        <p:spPr>
          <a:xfrm rot="0" flipH="0" flipV="0">
            <a:off x="5122383" y="41722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8" name="Freeform 12548"/>
          <p:cNvSpPr/>
          <p:nvPr/>
        </p:nvSpPr>
        <p:spPr>
          <a:xfrm rot="0" flipH="0" flipV="0">
            <a:off x="5204070" y="41537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9" name="Freeform 12549"/>
          <p:cNvSpPr/>
          <p:nvPr/>
        </p:nvSpPr>
        <p:spPr>
          <a:xfrm rot="0" flipH="0" flipV="0">
            <a:off x="5263963" y="41722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0" name="Freeform 12550"/>
          <p:cNvSpPr/>
          <p:nvPr/>
        </p:nvSpPr>
        <p:spPr>
          <a:xfrm rot="0" flipH="0" flipV="0">
            <a:off x="5326294" y="414187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1" name="Freeform 12551"/>
          <p:cNvSpPr/>
          <p:nvPr/>
        </p:nvSpPr>
        <p:spPr>
          <a:xfrm rot="0" flipH="0" flipV="0">
            <a:off x="5394874" y="41722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2" name="Freeform 12552"/>
          <p:cNvSpPr/>
          <p:nvPr/>
        </p:nvSpPr>
        <p:spPr>
          <a:xfrm rot="0" flipH="0" flipV="0">
            <a:off x="5480676" y="41722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3" name="Freeform 12553"/>
          <p:cNvSpPr/>
          <p:nvPr/>
        </p:nvSpPr>
        <p:spPr>
          <a:xfrm rot="0" flipH="0" flipV="0">
            <a:off x="3829117" y="43239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4" name="Freeform 12554"/>
          <p:cNvSpPr/>
          <p:nvPr/>
        </p:nvSpPr>
        <p:spPr>
          <a:xfrm rot="0" flipH="0" flipV="0">
            <a:off x="3869655" y="43548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5" name="Freeform 12555"/>
          <p:cNvSpPr/>
          <p:nvPr/>
        </p:nvSpPr>
        <p:spPr>
          <a:xfrm rot="0" flipH="0" flipV="0">
            <a:off x="3963991" y="43531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6" name="Freeform 12556"/>
          <p:cNvSpPr/>
          <p:nvPr/>
        </p:nvSpPr>
        <p:spPr>
          <a:xfrm rot="0" flipH="0" flipV="0">
            <a:off x="4105266" y="43228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7" name="Freeform 12557"/>
          <p:cNvSpPr/>
          <p:nvPr/>
        </p:nvSpPr>
        <p:spPr>
          <a:xfrm rot="0" flipH="0" flipV="0">
            <a:off x="4139251" y="435500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8" name="Freeform 12558"/>
          <p:cNvSpPr/>
          <p:nvPr/>
        </p:nvSpPr>
        <p:spPr>
          <a:xfrm rot="0" flipH="0" flipV="0">
            <a:off x="4212098" y="43550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9" name="Freeform 12559"/>
          <p:cNvSpPr/>
          <p:nvPr/>
        </p:nvSpPr>
        <p:spPr>
          <a:xfrm rot="0" flipH="0" flipV="0">
            <a:off x="4291651" y="43257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0" name="Freeform 12560"/>
          <p:cNvSpPr/>
          <p:nvPr/>
        </p:nvSpPr>
        <p:spPr>
          <a:xfrm rot="0" flipH="0" flipV="0">
            <a:off x="4382481" y="43536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1" name="Freeform 12561"/>
          <p:cNvSpPr/>
          <p:nvPr/>
        </p:nvSpPr>
        <p:spPr>
          <a:xfrm rot="0" flipH="0" flipV="0">
            <a:off x="4421191" y="435500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2" name="Freeform 12562"/>
          <p:cNvSpPr/>
          <p:nvPr/>
        </p:nvSpPr>
        <p:spPr>
          <a:xfrm rot="0" flipH="0" flipV="0">
            <a:off x="4508364" y="43531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3" name="Rectangle 12563"/>
          <p:cNvSpPr/>
          <p:nvPr/>
        </p:nvSpPr>
        <p:spPr>
          <a:xfrm rot="0" flipH="0" flipV="0">
            <a:off x="452575" y="2207948"/>
            <a:ext cx="2406700" cy="575735"/>
          </a:xfrm>
          <a:prstGeom prst="rect">
            <a:avLst/>
          </a:prstGeom>
        </p:spPr>
      </p:sp>
      <p:sp>
        <p:nvSpPr>
          <p:cNvPr id="12564" name="Freeform 12564"/>
          <p:cNvSpPr/>
          <p:nvPr/>
        </p:nvSpPr>
        <p:spPr>
          <a:xfrm rot="0" flipH="0" flipV="0">
            <a:off x="463090" y="2285946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5" name="Freeform 12565"/>
          <p:cNvSpPr/>
          <p:nvPr/>
        </p:nvSpPr>
        <p:spPr>
          <a:xfrm rot="0" flipH="0" flipV="0">
            <a:off x="557883" y="2310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6" name="Freeform 12566"/>
          <p:cNvSpPr/>
          <p:nvPr/>
        </p:nvSpPr>
        <p:spPr>
          <a:xfrm rot="0" flipH="0" flipV="0">
            <a:off x="652218" y="23086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7" name="Freeform 12567"/>
          <p:cNvSpPr/>
          <p:nvPr/>
        </p:nvSpPr>
        <p:spPr>
          <a:xfrm rot="0" flipH="0" flipV="0">
            <a:off x="733600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8" name="Freeform 12568"/>
          <p:cNvSpPr/>
          <p:nvPr/>
        </p:nvSpPr>
        <p:spPr>
          <a:xfrm rot="0" flipH="0" flipV="0">
            <a:off x="819401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9" name="Freeform 12569"/>
          <p:cNvSpPr/>
          <p:nvPr/>
        </p:nvSpPr>
        <p:spPr>
          <a:xfrm rot="0" flipH="0" flipV="0">
            <a:off x="868322" y="2308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0" name="Freeform 12570"/>
          <p:cNvSpPr/>
          <p:nvPr/>
        </p:nvSpPr>
        <p:spPr>
          <a:xfrm rot="0" flipH="0" flipV="0">
            <a:off x="935073" y="231048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1" name="Freeform 12571"/>
          <p:cNvSpPr/>
          <p:nvPr/>
        </p:nvSpPr>
        <p:spPr>
          <a:xfrm rot="0" flipH="0" flipV="0">
            <a:off x="1022246" y="2308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2" name="Freeform 12572"/>
          <p:cNvSpPr/>
          <p:nvPr/>
        </p:nvSpPr>
        <p:spPr>
          <a:xfrm rot="0" flipH="0" flipV="0">
            <a:off x="1164740" y="23086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3" name="Freeform 12573"/>
          <p:cNvSpPr/>
          <p:nvPr/>
        </p:nvSpPr>
        <p:spPr>
          <a:xfrm rot="0" flipH="0" flipV="0">
            <a:off x="1299614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4" name="Freeform 12574"/>
          <p:cNvSpPr/>
          <p:nvPr/>
        </p:nvSpPr>
        <p:spPr>
          <a:xfrm rot="0" flipH="0" flipV="0">
            <a:off x="1375204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5" name="Freeform 12575"/>
          <p:cNvSpPr/>
          <p:nvPr/>
        </p:nvSpPr>
        <p:spPr>
          <a:xfrm rot="0" flipH="0" flipV="0">
            <a:off x="1442717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6" name="Freeform 12576"/>
          <p:cNvSpPr/>
          <p:nvPr/>
        </p:nvSpPr>
        <p:spPr>
          <a:xfrm rot="0" flipH="0" flipV="0">
            <a:off x="1496514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7" name="Freeform 12577"/>
          <p:cNvSpPr/>
          <p:nvPr/>
        </p:nvSpPr>
        <p:spPr>
          <a:xfrm rot="0" flipH="0" flipV="0">
            <a:off x="1536900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8" name="Freeform 12578"/>
          <p:cNvSpPr/>
          <p:nvPr/>
        </p:nvSpPr>
        <p:spPr>
          <a:xfrm rot="0" flipH="0" flipV="0">
            <a:off x="1626969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9" name="Freeform 12579"/>
          <p:cNvSpPr/>
          <p:nvPr/>
        </p:nvSpPr>
        <p:spPr>
          <a:xfrm rot="0" flipH="0" flipV="0">
            <a:off x="1726486" y="22783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0" name="Freeform 12580"/>
          <p:cNvSpPr/>
          <p:nvPr/>
        </p:nvSpPr>
        <p:spPr>
          <a:xfrm rot="0" flipH="0" flipV="0">
            <a:off x="1796438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1" name="Freeform 12581"/>
          <p:cNvSpPr/>
          <p:nvPr/>
        </p:nvSpPr>
        <p:spPr>
          <a:xfrm rot="0" flipH="0" flipV="0">
            <a:off x="1916529" y="2308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2" name="Freeform 12582"/>
          <p:cNvSpPr/>
          <p:nvPr/>
        </p:nvSpPr>
        <p:spPr>
          <a:xfrm rot="0" flipH="0" flipV="0">
            <a:off x="1996387" y="2281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3" name="Freeform 12583"/>
          <p:cNvSpPr/>
          <p:nvPr/>
        </p:nvSpPr>
        <p:spPr>
          <a:xfrm rot="0" flipH="0" flipV="0">
            <a:off x="2085236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4" name="Freeform 12584"/>
          <p:cNvSpPr/>
          <p:nvPr/>
        </p:nvSpPr>
        <p:spPr>
          <a:xfrm rot="0" flipH="0" flipV="0">
            <a:off x="2124250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5" name="Freeform 12585"/>
          <p:cNvSpPr/>
          <p:nvPr/>
        </p:nvSpPr>
        <p:spPr>
          <a:xfrm rot="0" flipH="0" flipV="0">
            <a:off x="2199841" y="2290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6" name="Freeform 12586"/>
          <p:cNvSpPr/>
          <p:nvPr/>
        </p:nvSpPr>
        <p:spPr>
          <a:xfrm rot="0" flipH="0" flipV="0">
            <a:off x="2259734" y="2308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7" name="Freeform 12587"/>
          <p:cNvSpPr/>
          <p:nvPr/>
        </p:nvSpPr>
        <p:spPr>
          <a:xfrm rot="0" flipH="0" flipV="0">
            <a:off x="2337915" y="23086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8" name="Freeform 12588"/>
          <p:cNvSpPr/>
          <p:nvPr/>
        </p:nvSpPr>
        <p:spPr>
          <a:xfrm rot="0" flipH="0" flipV="0">
            <a:off x="2428745" y="23091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9" name="Freeform 12589"/>
          <p:cNvSpPr/>
          <p:nvPr/>
        </p:nvSpPr>
        <p:spPr>
          <a:xfrm rot="0" flipH="0" flipV="0">
            <a:off x="2482543" y="2278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0" name="Freeform 12590"/>
          <p:cNvSpPr/>
          <p:nvPr/>
        </p:nvSpPr>
        <p:spPr>
          <a:xfrm rot="0" flipH="0" flipV="0">
            <a:off x="2522928" y="2308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1" name="Freeform 12591"/>
          <p:cNvSpPr/>
          <p:nvPr/>
        </p:nvSpPr>
        <p:spPr>
          <a:xfrm rot="0" flipH="0" flipV="0">
            <a:off x="2612997" y="2308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2" name="Freeform 12592"/>
          <p:cNvSpPr/>
          <p:nvPr/>
        </p:nvSpPr>
        <p:spPr>
          <a:xfrm rot="0" flipH="0" flipV="0">
            <a:off x="467967" y="24603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3" name="Freeform 12593"/>
          <p:cNvSpPr/>
          <p:nvPr/>
        </p:nvSpPr>
        <p:spPr>
          <a:xfrm rot="0" flipH="0" flipV="0">
            <a:off x="509420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4" name="Freeform 12594"/>
          <p:cNvSpPr/>
          <p:nvPr/>
        </p:nvSpPr>
        <p:spPr>
          <a:xfrm rot="0" flipH="0" flipV="0">
            <a:off x="549958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5" name="Freeform 12595"/>
          <p:cNvSpPr/>
          <p:nvPr/>
        </p:nvSpPr>
        <p:spPr>
          <a:xfrm rot="0" flipH="0" flipV="0">
            <a:off x="629816" y="24621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6" name="Freeform 12596"/>
          <p:cNvSpPr/>
          <p:nvPr/>
        </p:nvSpPr>
        <p:spPr>
          <a:xfrm rot="0" flipH="0" flipV="0">
            <a:off x="719884" y="24603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7" name="Freeform 12597"/>
          <p:cNvSpPr/>
          <p:nvPr/>
        </p:nvSpPr>
        <p:spPr>
          <a:xfrm rot="0" flipH="0" flipV="0">
            <a:off x="799589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8" name="Freeform 12598"/>
          <p:cNvSpPr/>
          <p:nvPr/>
        </p:nvSpPr>
        <p:spPr>
          <a:xfrm rot="0" flipH="0" flipV="0">
            <a:off x="884476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9" name="Freeform 12599"/>
          <p:cNvSpPr/>
          <p:nvPr/>
        </p:nvSpPr>
        <p:spPr>
          <a:xfrm rot="0" flipH="0" flipV="0">
            <a:off x="959609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0" name="Freeform 12600"/>
          <p:cNvSpPr/>
          <p:nvPr/>
        </p:nvSpPr>
        <p:spPr>
          <a:xfrm rot="0" flipH="0" flipV="0">
            <a:off x="1050440" y="24896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1" name="Freeform 12601"/>
          <p:cNvSpPr/>
          <p:nvPr/>
        </p:nvSpPr>
        <p:spPr>
          <a:xfrm rot="0" flipH="0" flipV="0">
            <a:off x="1176322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2" name="Freeform 12602"/>
          <p:cNvSpPr/>
          <p:nvPr/>
        </p:nvSpPr>
        <p:spPr>
          <a:xfrm rot="0" flipH="0" flipV="0">
            <a:off x="1264562" y="24896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3" name="Freeform 12603"/>
          <p:cNvSpPr/>
          <p:nvPr/>
        </p:nvSpPr>
        <p:spPr>
          <a:xfrm rot="0" flipH="0" flipV="0">
            <a:off x="1343048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4" name="Freeform 12604"/>
          <p:cNvSpPr/>
          <p:nvPr/>
        </p:nvSpPr>
        <p:spPr>
          <a:xfrm rot="0" flipH="0" flipV="0">
            <a:off x="1427630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5" name="Freeform 12605"/>
          <p:cNvSpPr/>
          <p:nvPr/>
        </p:nvSpPr>
        <p:spPr>
          <a:xfrm rot="0" flipH="0" flipV="0">
            <a:off x="1464053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6" name="Freeform 12606"/>
          <p:cNvSpPr/>
          <p:nvPr/>
        </p:nvSpPr>
        <p:spPr>
          <a:xfrm rot="0" flipH="0" flipV="0">
            <a:off x="1525318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7" name="Freeform 12607"/>
          <p:cNvSpPr/>
          <p:nvPr/>
        </p:nvSpPr>
        <p:spPr>
          <a:xfrm rot="0" flipH="0" flipV="0">
            <a:off x="1651505" y="24896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8" name="Freeform 12608"/>
          <p:cNvSpPr/>
          <p:nvPr/>
        </p:nvSpPr>
        <p:spPr>
          <a:xfrm rot="0" flipH="0" flipV="0">
            <a:off x="1791866" y="24913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9" name="Freeform 12609"/>
          <p:cNvSpPr/>
          <p:nvPr/>
        </p:nvSpPr>
        <p:spPr>
          <a:xfrm rot="0" flipH="0" flipV="0">
            <a:off x="1884982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0" name="Freeform 12610"/>
          <p:cNvSpPr/>
          <p:nvPr/>
        </p:nvSpPr>
        <p:spPr>
          <a:xfrm rot="0" flipH="0" flipV="0">
            <a:off x="1921406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1" name="Freeform 12611"/>
          <p:cNvSpPr/>
          <p:nvPr/>
        </p:nvSpPr>
        <p:spPr>
          <a:xfrm rot="0" flipH="0" flipV="0">
            <a:off x="1982670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2" name="Freeform 12612"/>
          <p:cNvSpPr/>
          <p:nvPr/>
        </p:nvSpPr>
        <p:spPr>
          <a:xfrm rot="0" flipH="0" flipV="0">
            <a:off x="2098647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3" name="Freeform 12613"/>
          <p:cNvSpPr/>
          <p:nvPr/>
        </p:nvSpPr>
        <p:spPr>
          <a:xfrm rot="0" flipH="0" flipV="0">
            <a:off x="2158540" y="24896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4" name="Freeform 12614"/>
          <p:cNvSpPr/>
          <p:nvPr/>
        </p:nvSpPr>
        <p:spPr>
          <a:xfrm rot="0" flipH="0" flipV="0">
            <a:off x="2236722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5" name="Freeform 12615"/>
          <p:cNvSpPr/>
          <p:nvPr/>
        </p:nvSpPr>
        <p:spPr>
          <a:xfrm rot="0" flipH="0" flipV="0">
            <a:off x="2327552" y="24900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6" name="Freeform 12616"/>
          <p:cNvSpPr/>
          <p:nvPr/>
        </p:nvSpPr>
        <p:spPr>
          <a:xfrm rot="0" flipH="0" flipV="0">
            <a:off x="2381349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7" name="Freeform 12617"/>
          <p:cNvSpPr/>
          <p:nvPr/>
        </p:nvSpPr>
        <p:spPr>
          <a:xfrm rot="0" flipH="0" flipV="0">
            <a:off x="2420363" y="24896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8" name="Freeform 12618"/>
          <p:cNvSpPr/>
          <p:nvPr/>
        </p:nvSpPr>
        <p:spPr>
          <a:xfrm rot="0" flipH="0" flipV="0">
            <a:off x="2509975" y="24593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9" name="Freeform 12619"/>
          <p:cNvSpPr/>
          <p:nvPr/>
        </p:nvSpPr>
        <p:spPr>
          <a:xfrm rot="0" flipH="0" flipV="0">
            <a:off x="2546398" y="24711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0" name="Freeform 12620"/>
          <p:cNvSpPr/>
          <p:nvPr/>
        </p:nvSpPr>
        <p:spPr>
          <a:xfrm rot="0" flipH="0" flipV="0">
            <a:off x="2607663" y="24896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1" name="Freeform 12621"/>
          <p:cNvSpPr/>
          <p:nvPr/>
        </p:nvSpPr>
        <p:spPr>
          <a:xfrm rot="0" flipH="0" flipV="0">
            <a:off x="2686911" y="25496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2" name="Freeform 12622"/>
          <p:cNvSpPr/>
          <p:nvPr/>
        </p:nvSpPr>
        <p:spPr>
          <a:xfrm rot="0" flipH="0" flipV="0">
            <a:off x="467967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3" name="Freeform 12623"/>
          <p:cNvSpPr/>
          <p:nvPr/>
        </p:nvSpPr>
        <p:spPr>
          <a:xfrm rot="0" flipH="0" flipV="0">
            <a:off x="551634" y="267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4" name="Freeform 12624"/>
          <p:cNvSpPr/>
          <p:nvPr/>
        </p:nvSpPr>
        <p:spPr>
          <a:xfrm rot="0" flipH="0" flipV="0">
            <a:off x="635759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5" name="Freeform 12625"/>
          <p:cNvSpPr/>
          <p:nvPr/>
        </p:nvSpPr>
        <p:spPr>
          <a:xfrm rot="0" flipH="0" flipV="0">
            <a:off x="695652" y="26706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6" name="Freeform 12626"/>
          <p:cNvSpPr/>
          <p:nvPr/>
        </p:nvSpPr>
        <p:spPr>
          <a:xfrm rot="0" flipH="0" flipV="0">
            <a:off x="781454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7" name="Freeform 12627"/>
          <p:cNvSpPr/>
          <p:nvPr/>
        </p:nvSpPr>
        <p:spPr>
          <a:xfrm rot="0" flipH="0" flipV="0">
            <a:off x="909470" y="264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8" name="Freeform 12628"/>
          <p:cNvSpPr/>
          <p:nvPr/>
        </p:nvSpPr>
        <p:spPr>
          <a:xfrm rot="0" flipH="0" flipV="0">
            <a:off x="987651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9" name="Freeform 12629"/>
          <p:cNvSpPr/>
          <p:nvPr/>
        </p:nvSpPr>
        <p:spPr>
          <a:xfrm rot="0" flipH="0" flipV="0">
            <a:off x="1078481" y="26706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0" name="Freeform 12630"/>
          <p:cNvSpPr/>
          <p:nvPr/>
        </p:nvSpPr>
        <p:spPr>
          <a:xfrm rot="0" flipH="0" flipV="0">
            <a:off x="1220975" y="267060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1" name="Freeform 12631"/>
          <p:cNvSpPr/>
          <p:nvPr/>
        </p:nvSpPr>
        <p:spPr>
          <a:xfrm rot="0" flipH="0" flipV="0">
            <a:off x="1302357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2" name="Freeform 12632"/>
          <p:cNvSpPr/>
          <p:nvPr/>
        </p:nvSpPr>
        <p:spPr>
          <a:xfrm rot="0" flipH="0" flipV="0">
            <a:off x="1387091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3" name="Freeform 12633"/>
          <p:cNvSpPr/>
          <p:nvPr/>
        </p:nvSpPr>
        <p:spPr>
          <a:xfrm rot="0" flipH="0" flipV="0">
            <a:off x="1471978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4" name="Freeform 12634"/>
          <p:cNvSpPr/>
          <p:nvPr/>
        </p:nvSpPr>
        <p:spPr>
          <a:xfrm rot="0" flipH="0" flipV="0">
            <a:off x="1517393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5" name="Freeform 12635"/>
          <p:cNvSpPr/>
          <p:nvPr/>
        </p:nvSpPr>
        <p:spPr>
          <a:xfrm rot="0" flipH="0" flipV="0">
            <a:off x="1553817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6" name="Freeform 12636"/>
          <p:cNvSpPr/>
          <p:nvPr/>
        </p:nvSpPr>
        <p:spPr>
          <a:xfrm rot="0" flipH="0" flipV="0">
            <a:off x="1611119" y="265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7" name="Freeform 12637"/>
          <p:cNvSpPr/>
          <p:nvPr/>
        </p:nvSpPr>
        <p:spPr>
          <a:xfrm rot="0" flipH="0" flipV="0">
            <a:off x="1677413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8" name="Freeform 12638"/>
          <p:cNvSpPr/>
          <p:nvPr/>
        </p:nvSpPr>
        <p:spPr>
          <a:xfrm rot="0" flipH="0" flipV="0">
            <a:off x="1760166" y="26495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9" name="Freeform 12639"/>
          <p:cNvSpPr/>
          <p:nvPr/>
        </p:nvSpPr>
        <p:spPr>
          <a:xfrm rot="0" flipH="0" flipV="0">
            <a:off x="1860751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0" name="Freeform 12640"/>
          <p:cNvSpPr/>
          <p:nvPr/>
        </p:nvSpPr>
        <p:spPr>
          <a:xfrm rot="0" flipH="0" flipV="0">
            <a:off x="1896412" y="26584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1" name="Freeform 12641"/>
          <p:cNvSpPr/>
          <p:nvPr/>
        </p:nvSpPr>
        <p:spPr>
          <a:xfrm rot="0" flipH="0" flipV="0">
            <a:off x="1982366" y="2658412"/>
            <a:ext cx="79248" cy="124358"/>
          </a:xfrm>
          <a:custGeom>
            <a:pathLst>
              <a:path w="6604000" h="10363200">
                <a:moveTo>
                  <a:pt x="3060700" y="10363200"/>
                </a:moveTo>
                <a:cubicBezTo>
                  <a:pt x="2438400" y="10363200"/>
                  <a:pt x="1898650" y="10275358"/>
                  <a:pt x="1441450" y="10099675"/>
                </a:cubicBezTo>
                <a:cubicBezTo>
                  <a:pt x="984250" y="9923991"/>
                  <a:pt x="629708" y="9689041"/>
                  <a:pt x="377825" y="9394825"/>
                </a:cubicBezTo>
                <a:cubicBezTo>
                  <a:pt x="125941" y="9100608"/>
                  <a:pt x="0" y="8775700"/>
                  <a:pt x="0" y="8420100"/>
                </a:cubicBezTo>
                <a:cubicBezTo>
                  <a:pt x="0" y="7950200"/>
                  <a:pt x="172508" y="7591425"/>
                  <a:pt x="517525" y="7343775"/>
                </a:cubicBezTo>
                <a:cubicBezTo>
                  <a:pt x="862541" y="7096125"/>
                  <a:pt x="1308100" y="6972300"/>
                  <a:pt x="1854200" y="6972300"/>
                </a:cubicBezTo>
                <a:lnTo>
                  <a:pt x="2400300" y="7315200"/>
                </a:lnTo>
                <a:cubicBezTo>
                  <a:pt x="1943100" y="7315200"/>
                  <a:pt x="1589616" y="7410450"/>
                  <a:pt x="1339850" y="7600950"/>
                </a:cubicBezTo>
                <a:cubicBezTo>
                  <a:pt x="1090083" y="7791450"/>
                  <a:pt x="965200" y="8051800"/>
                  <a:pt x="965200" y="8382000"/>
                </a:cubicBezTo>
                <a:cubicBezTo>
                  <a:pt x="965200" y="8712200"/>
                  <a:pt x="1143000" y="8991600"/>
                  <a:pt x="1498600" y="9220200"/>
                </a:cubicBezTo>
                <a:cubicBezTo>
                  <a:pt x="1854200" y="9448800"/>
                  <a:pt x="2374900" y="9563100"/>
                  <a:pt x="3060700" y="9563100"/>
                </a:cubicBezTo>
                <a:cubicBezTo>
                  <a:pt x="3568700" y="9563100"/>
                  <a:pt x="4014258" y="9490075"/>
                  <a:pt x="4397375" y="9344025"/>
                </a:cubicBezTo>
                <a:cubicBezTo>
                  <a:pt x="4780491" y="9197975"/>
                  <a:pt x="5078941" y="9007475"/>
                  <a:pt x="5292725" y="8772525"/>
                </a:cubicBezTo>
                <a:cubicBezTo>
                  <a:pt x="5506508" y="8537575"/>
                  <a:pt x="5613400" y="8284633"/>
                  <a:pt x="5613400" y="8013700"/>
                </a:cubicBezTo>
                <a:cubicBezTo>
                  <a:pt x="5613400" y="7823200"/>
                  <a:pt x="5543550" y="7659158"/>
                  <a:pt x="5403850" y="7521575"/>
                </a:cubicBezTo>
                <a:cubicBezTo>
                  <a:pt x="5264150" y="7383991"/>
                  <a:pt x="5050366" y="7315200"/>
                  <a:pt x="4762500" y="7315200"/>
                </a:cubicBezTo>
                <a:lnTo>
                  <a:pt x="2400300" y="7315200"/>
                </a:lnTo>
                <a:cubicBezTo>
                  <a:pt x="1989666" y="7315200"/>
                  <a:pt x="1635125" y="7252758"/>
                  <a:pt x="1336675" y="7127875"/>
                </a:cubicBezTo>
                <a:cubicBezTo>
                  <a:pt x="1038225" y="7002992"/>
                  <a:pt x="808566" y="6838950"/>
                  <a:pt x="647700" y="6635750"/>
                </a:cubicBezTo>
                <a:cubicBezTo>
                  <a:pt x="486833" y="6432550"/>
                  <a:pt x="406400" y="6210300"/>
                  <a:pt x="406400" y="5969000"/>
                </a:cubicBezTo>
                <a:cubicBezTo>
                  <a:pt x="406400" y="5715000"/>
                  <a:pt x="478366" y="5499100"/>
                  <a:pt x="622300" y="5321300"/>
                </a:cubicBezTo>
                <a:cubicBezTo>
                  <a:pt x="766233" y="5143500"/>
                  <a:pt x="953558" y="5008034"/>
                  <a:pt x="1184275" y="4914900"/>
                </a:cubicBezTo>
                <a:cubicBezTo>
                  <a:pt x="1414991" y="4821767"/>
                  <a:pt x="1663700" y="4775200"/>
                  <a:pt x="1930400" y="4775200"/>
                </a:cubicBezTo>
                <a:lnTo>
                  <a:pt x="2120900" y="5143500"/>
                </a:lnTo>
                <a:cubicBezTo>
                  <a:pt x="1993900" y="5143500"/>
                  <a:pt x="1865841" y="5172075"/>
                  <a:pt x="1736725" y="5229225"/>
                </a:cubicBezTo>
                <a:cubicBezTo>
                  <a:pt x="1607608" y="5286375"/>
                  <a:pt x="1499658" y="5371042"/>
                  <a:pt x="1412875" y="5483225"/>
                </a:cubicBezTo>
                <a:cubicBezTo>
                  <a:pt x="1326091" y="5595409"/>
                  <a:pt x="1282700" y="5736167"/>
                  <a:pt x="1282700" y="5905500"/>
                </a:cubicBezTo>
                <a:cubicBezTo>
                  <a:pt x="1282700" y="6100234"/>
                  <a:pt x="1363133" y="6263217"/>
                  <a:pt x="1524000" y="6394450"/>
                </a:cubicBezTo>
                <a:cubicBezTo>
                  <a:pt x="1684866" y="6525684"/>
                  <a:pt x="1976966" y="6591300"/>
                  <a:pt x="2400300" y="6591300"/>
                </a:cubicBezTo>
                <a:lnTo>
                  <a:pt x="4762500" y="6591300"/>
                </a:lnTo>
                <a:cubicBezTo>
                  <a:pt x="5334000" y="6591300"/>
                  <a:pt x="5783791" y="6711950"/>
                  <a:pt x="6111875" y="6953250"/>
                </a:cubicBezTo>
                <a:cubicBezTo>
                  <a:pt x="6439958" y="7194550"/>
                  <a:pt x="6604000" y="7531100"/>
                  <a:pt x="6604000" y="7962900"/>
                </a:cubicBezTo>
                <a:cubicBezTo>
                  <a:pt x="6604000" y="8360833"/>
                  <a:pt x="6462183" y="8742891"/>
                  <a:pt x="6178550" y="9109075"/>
                </a:cubicBezTo>
                <a:cubicBezTo>
                  <a:pt x="5894916" y="9475258"/>
                  <a:pt x="5488516" y="9775825"/>
                  <a:pt x="4959350" y="10010775"/>
                </a:cubicBezTo>
                <a:cubicBezTo>
                  <a:pt x="4430183" y="10245725"/>
                  <a:pt x="3797300" y="10363200"/>
                  <a:pt x="3060700" y="10363200"/>
                </a:cubicBezTo>
                <a:close/>
                <a:moveTo>
                  <a:pt x="-3492500" y="7239000"/>
                </a:moveTo>
                <a:moveTo>
                  <a:pt x="3238500" y="5461000"/>
                </a:moveTo>
                <a:cubicBezTo>
                  <a:pt x="2772833" y="5461000"/>
                  <a:pt x="2352675" y="5367867"/>
                  <a:pt x="1978025" y="5181600"/>
                </a:cubicBezTo>
                <a:cubicBezTo>
                  <a:pt x="1603375" y="4995334"/>
                  <a:pt x="1307041" y="4734984"/>
                  <a:pt x="1089025" y="4400550"/>
                </a:cubicBezTo>
                <a:cubicBezTo>
                  <a:pt x="871008" y="4066117"/>
                  <a:pt x="762000" y="3678767"/>
                  <a:pt x="762000" y="3238500"/>
                </a:cubicBezTo>
                <a:cubicBezTo>
                  <a:pt x="762000" y="2794000"/>
                  <a:pt x="871008" y="2404534"/>
                  <a:pt x="1089025" y="2070100"/>
                </a:cubicBezTo>
                <a:cubicBezTo>
                  <a:pt x="1307041" y="1735667"/>
                  <a:pt x="1603375" y="1476375"/>
                  <a:pt x="1978025" y="1292225"/>
                </a:cubicBezTo>
                <a:cubicBezTo>
                  <a:pt x="2352675" y="1108075"/>
                  <a:pt x="2772833" y="1016000"/>
                  <a:pt x="3238500" y="1016000"/>
                </a:cubicBezTo>
                <a:cubicBezTo>
                  <a:pt x="3691466" y="1016000"/>
                  <a:pt x="4103158" y="1108075"/>
                  <a:pt x="4473575" y="1292225"/>
                </a:cubicBezTo>
                <a:cubicBezTo>
                  <a:pt x="4843991" y="1476375"/>
                  <a:pt x="5139266" y="1735667"/>
                  <a:pt x="5359400" y="2070100"/>
                </a:cubicBezTo>
                <a:cubicBezTo>
                  <a:pt x="5579533" y="2404534"/>
                  <a:pt x="5689600" y="2794000"/>
                  <a:pt x="5689600" y="3238500"/>
                </a:cubicBezTo>
                <a:cubicBezTo>
                  <a:pt x="5689600" y="3678767"/>
                  <a:pt x="5579533" y="4066117"/>
                  <a:pt x="5359400" y="4400550"/>
                </a:cubicBezTo>
                <a:cubicBezTo>
                  <a:pt x="5139266" y="4734984"/>
                  <a:pt x="4843991" y="4995334"/>
                  <a:pt x="4473575" y="5181600"/>
                </a:cubicBezTo>
                <a:cubicBezTo>
                  <a:pt x="4103158" y="5367867"/>
                  <a:pt x="3691466" y="5461000"/>
                  <a:pt x="3238500" y="5461000"/>
                </a:cubicBezTo>
                <a:close/>
                <a:moveTo>
                  <a:pt x="1409700" y="7239000"/>
                </a:moveTo>
                <a:moveTo>
                  <a:pt x="3238500" y="4749800"/>
                </a:moveTo>
                <a:cubicBezTo>
                  <a:pt x="3704166" y="4749800"/>
                  <a:pt x="4066116" y="4605867"/>
                  <a:pt x="4324350" y="4318000"/>
                </a:cubicBezTo>
                <a:cubicBezTo>
                  <a:pt x="4582583" y="4030134"/>
                  <a:pt x="4711700" y="3670300"/>
                  <a:pt x="4711700" y="3238500"/>
                </a:cubicBezTo>
                <a:cubicBezTo>
                  <a:pt x="4711700" y="2794000"/>
                  <a:pt x="4582583" y="2433109"/>
                  <a:pt x="4324350" y="2155825"/>
                </a:cubicBezTo>
                <a:cubicBezTo>
                  <a:pt x="4066116" y="1878542"/>
                  <a:pt x="3704166" y="1739900"/>
                  <a:pt x="3238500" y="1739900"/>
                </a:cubicBezTo>
                <a:cubicBezTo>
                  <a:pt x="2777066" y="1739900"/>
                  <a:pt x="2414058" y="1878542"/>
                  <a:pt x="2149475" y="2155825"/>
                </a:cubicBezTo>
                <a:cubicBezTo>
                  <a:pt x="1884891" y="2433109"/>
                  <a:pt x="1752600" y="2794000"/>
                  <a:pt x="1752600" y="3238500"/>
                </a:cubicBezTo>
                <a:cubicBezTo>
                  <a:pt x="1752600" y="3670300"/>
                  <a:pt x="1884891" y="4030134"/>
                  <a:pt x="2149475" y="4318000"/>
                </a:cubicBezTo>
                <a:cubicBezTo>
                  <a:pt x="2414058" y="4605867"/>
                  <a:pt x="2777066" y="4749800"/>
                  <a:pt x="3238500" y="4749800"/>
                </a:cubicBezTo>
                <a:close/>
                <a:moveTo>
                  <a:pt x="2120900" y="7239000"/>
                </a:moveTo>
                <a:moveTo>
                  <a:pt x="5232400" y="1981200"/>
                </a:moveTo>
                <a:lnTo>
                  <a:pt x="4762500" y="1790700"/>
                </a:lnTo>
                <a:cubicBezTo>
                  <a:pt x="4762500" y="1435100"/>
                  <a:pt x="4832350" y="1122892"/>
                  <a:pt x="4972050" y="854075"/>
                </a:cubicBezTo>
                <a:cubicBezTo>
                  <a:pt x="5111750" y="585259"/>
                  <a:pt x="5310716" y="375709"/>
                  <a:pt x="5568950" y="225425"/>
                </a:cubicBezTo>
                <a:cubicBezTo>
                  <a:pt x="5827183" y="75142"/>
                  <a:pt x="6134100" y="0"/>
                  <a:pt x="6489700" y="0"/>
                </a:cubicBezTo>
                <a:lnTo>
                  <a:pt x="6413500" y="977900"/>
                </a:lnTo>
                <a:cubicBezTo>
                  <a:pt x="6032500" y="977900"/>
                  <a:pt x="5740400" y="1059392"/>
                  <a:pt x="5537200" y="1222375"/>
                </a:cubicBezTo>
                <a:cubicBezTo>
                  <a:pt x="5334000" y="1385359"/>
                  <a:pt x="5232400" y="1638300"/>
                  <a:pt x="5232400" y="1981200"/>
                </a:cubicBezTo>
                <a:close/>
                <a:moveTo>
                  <a:pt x="4889500" y="723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2" name="Freeform 12642"/>
          <p:cNvSpPr/>
          <p:nvPr/>
        </p:nvSpPr>
        <p:spPr>
          <a:xfrm rot="0" flipH="0" flipV="0">
            <a:off x="2073196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3" name="Freeform 12643"/>
          <p:cNvSpPr/>
          <p:nvPr/>
        </p:nvSpPr>
        <p:spPr>
          <a:xfrm rot="0" flipH="0" flipV="0">
            <a:off x="2158083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4" name="Freeform 12644"/>
          <p:cNvSpPr/>
          <p:nvPr/>
        </p:nvSpPr>
        <p:spPr>
          <a:xfrm rot="0" flipH="0" flipV="0">
            <a:off x="2204717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5" name="Freeform 12645"/>
          <p:cNvSpPr/>
          <p:nvPr/>
        </p:nvSpPr>
        <p:spPr>
          <a:xfrm rot="0" flipH="0" flipV="0">
            <a:off x="2332733" y="2641343"/>
            <a:ext cx="65836" cy="105765"/>
          </a:xfrm>
          <a:custGeom>
            <a:pathLst>
              <a:path w="5486400" h="8813800">
                <a:moveTo>
                  <a:pt x="2781300" y="8813800"/>
                </a:moveTo>
                <a:cubicBezTo>
                  <a:pt x="2374900" y="8813800"/>
                  <a:pt x="2007658" y="8707966"/>
                  <a:pt x="1679575" y="8496300"/>
                </a:cubicBezTo>
                <a:cubicBezTo>
                  <a:pt x="1351491" y="8284634"/>
                  <a:pt x="1091141" y="7974542"/>
                  <a:pt x="898525" y="7566025"/>
                </a:cubicBezTo>
                <a:cubicBezTo>
                  <a:pt x="705908" y="7157509"/>
                  <a:pt x="609600" y="6659034"/>
                  <a:pt x="609600" y="6070600"/>
                </a:cubicBezTo>
                <a:lnTo>
                  <a:pt x="990600" y="6070600"/>
                </a:lnTo>
                <a:cubicBezTo>
                  <a:pt x="990600" y="6464300"/>
                  <a:pt x="1072091" y="6799792"/>
                  <a:pt x="1235075" y="7077075"/>
                </a:cubicBezTo>
                <a:cubicBezTo>
                  <a:pt x="1398058" y="7354359"/>
                  <a:pt x="1608666" y="7564967"/>
                  <a:pt x="1866900" y="7708900"/>
                </a:cubicBezTo>
                <a:cubicBezTo>
                  <a:pt x="2125133" y="7852834"/>
                  <a:pt x="2396066" y="7924800"/>
                  <a:pt x="2679700" y="7924800"/>
                </a:cubicBezTo>
                <a:cubicBezTo>
                  <a:pt x="3005666" y="7924800"/>
                  <a:pt x="3304116" y="7831667"/>
                  <a:pt x="3575050" y="7645400"/>
                </a:cubicBezTo>
                <a:cubicBezTo>
                  <a:pt x="3845983" y="7459134"/>
                  <a:pt x="4062941" y="7192434"/>
                  <a:pt x="4225925" y="6845300"/>
                </a:cubicBezTo>
                <a:cubicBezTo>
                  <a:pt x="4388908" y="6498167"/>
                  <a:pt x="4470400" y="6083300"/>
                  <a:pt x="4470400" y="5600700"/>
                </a:cubicBezTo>
                <a:cubicBezTo>
                  <a:pt x="4470400" y="5126567"/>
                  <a:pt x="4389966" y="4719109"/>
                  <a:pt x="4229100" y="4378325"/>
                </a:cubicBezTo>
                <a:cubicBezTo>
                  <a:pt x="4068233" y="4037542"/>
                  <a:pt x="3851275" y="3775075"/>
                  <a:pt x="3578225" y="3590925"/>
                </a:cubicBezTo>
                <a:cubicBezTo>
                  <a:pt x="3305175" y="3406775"/>
                  <a:pt x="3001433" y="3314700"/>
                  <a:pt x="2667000" y="3314700"/>
                </a:cubicBezTo>
                <a:cubicBezTo>
                  <a:pt x="2379133" y="3314700"/>
                  <a:pt x="2107141" y="3385609"/>
                  <a:pt x="1851025" y="3527425"/>
                </a:cubicBezTo>
                <a:cubicBezTo>
                  <a:pt x="1594908" y="3669242"/>
                  <a:pt x="1387475" y="3877734"/>
                  <a:pt x="1228725" y="4152900"/>
                </a:cubicBezTo>
                <a:cubicBezTo>
                  <a:pt x="1069975" y="4428067"/>
                  <a:pt x="990600" y="4766734"/>
                  <a:pt x="990600" y="5168900"/>
                </a:cubicBezTo>
                <a:lnTo>
                  <a:pt x="609600" y="5168900"/>
                </a:lnTo>
                <a:cubicBezTo>
                  <a:pt x="609600" y="4593167"/>
                  <a:pt x="703791" y="4102100"/>
                  <a:pt x="892175" y="3695700"/>
                </a:cubicBezTo>
                <a:cubicBezTo>
                  <a:pt x="1080558" y="3289300"/>
                  <a:pt x="1341966" y="2978150"/>
                  <a:pt x="1676400" y="2762250"/>
                </a:cubicBezTo>
                <a:cubicBezTo>
                  <a:pt x="2010833" y="2546350"/>
                  <a:pt x="2400300" y="2438400"/>
                  <a:pt x="2844800" y="2438400"/>
                </a:cubicBezTo>
                <a:cubicBezTo>
                  <a:pt x="3323166" y="2438400"/>
                  <a:pt x="3762375" y="2566459"/>
                  <a:pt x="4162425" y="2822575"/>
                </a:cubicBezTo>
                <a:cubicBezTo>
                  <a:pt x="4562475" y="3078692"/>
                  <a:pt x="4883150" y="3443817"/>
                  <a:pt x="5124450" y="3917950"/>
                </a:cubicBezTo>
                <a:cubicBezTo>
                  <a:pt x="5365750" y="4392084"/>
                  <a:pt x="5486400" y="4953000"/>
                  <a:pt x="5486400" y="5600700"/>
                </a:cubicBezTo>
                <a:cubicBezTo>
                  <a:pt x="5486400" y="6252634"/>
                  <a:pt x="5363633" y="6818842"/>
                  <a:pt x="5118100" y="7299325"/>
                </a:cubicBezTo>
                <a:cubicBezTo>
                  <a:pt x="4872566" y="7779809"/>
                  <a:pt x="4544483" y="8152342"/>
                  <a:pt x="4133850" y="8416925"/>
                </a:cubicBezTo>
                <a:cubicBezTo>
                  <a:pt x="3723216" y="8681508"/>
                  <a:pt x="3272366" y="8813800"/>
                  <a:pt x="2781300" y="8813800"/>
                </a:cubicBezTo>
                <a:close/>
                <a:moveTo>
                  <a:pt x="-14351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7239000"/>
                </a:lnTo>
                <a:lnTo>
                  <a:pt x="6985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6" name="Freeform 12646"/>
          <p:cNvSpPr/>
          <p:nvPr/>
        </p:nvSpPr>
        <p:spPr>
          <a:xfrm rot="0" flipH="0" flipV="0">
            <a:off x="2415334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7" name="Freeform 12647"/>
          <p:cNvSpPr/>
          <p:nvPr/>
        </p:nvSpPr>
        <p:spPr>
          <a:xfrm rot="0" flipH="0" flipV="0">
            <a:off x="2500068" y="26706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8" name="Freeform 12648"/>
          <p:cNvSpPr/>
          <p:nvPr/>
        </p:nvSpPr>
        <p:spPr>
          <a:xfrm rot="0" flipH="0" flipV="0">
            <a:off x="2578555" y="26706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9" name="Freeform 12649"/>
          <p:cNvSpPr/>
          <p:nvPr/>
        </p:nvSpPr>
        <p:spPr>
          <a:xfrm rot="0" flipH="0" flipV="0">
            <a:off x="2669385" y="26706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0" name="Freeform 12650"/>
          <p:cNvSpPr/>
          <p:nvPr/>
        </p:nvSpPr>
        <p:spPr>
          <a:xfrm rot="0" flipH="0" flipV="0">
            <a:off x="2760063" y="264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1" name="Freeform 12651"/>
          <p:cNvSpPr/>
          <p:nvPr/>
        </p:nvSpPr>
        <p:spPr>
          <a:xfrm rot="0" flipH="0" flipV="0">
            <a:off x="2795877" y="2730649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2" name="Rectangle 12652"/>
          <p:cNvSpPr/>
          <p:nvPr/>
        </p:nvSpPr>
        <p:spPr>
          <a:xfrm rot="0" flipH="0" flipV="0">
            <a:off x="452575" y="2750873"/>
            <a:ext cx="2313127" cy="937685"/>
          </a:xfrm>
          <a:prstGeom prst="rect">
            <a:avLst/>
          </a:prstGeom>
        </p:spPr>
      </p:sp>
      <p:sp>
        <p:nvSpPr>
          <p:cNvPr id="12653" name="Freeform 12653"/>
          <p:cNvSpPr/>
          <p:nvPr/>
        </p:nvSpPr>
        <p:spPr>
          <a:xfrm rot="0" flipH="0" flipV="0">
            <a:off x="461871" y="28515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4" name="Freeform 12654"/>
          <p:cNvSpPr/>
          <p:nvPr/>
        </p:nvSpPr>
        <p:spPr>
          <a:xfrm rot="0" flipH="0" flipV="0">
            <a:off x="537766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5" name="Freeform 12655"/>
          <p:cNvSpPr/>
          <p:nvPr/>
        </p:nvSpPr>
        <p:spPr>
          <a:xfrm rot="0" flipH="0" flipV="0">
            <a:off x="597659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6" name="Freeform 12656"/>
          <p:cNvSpPr/>
          <p:nvPr/>
        </p:nvSpPr>
        <p:spPr>
          <a:xfrm rot="0" flipH="0" flipV="0">
            <a:off x="683461" y="2852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7" name="Freeform 12657"/>
          <p:cNvSpPr/>
          <p:nvPr/>
        </p:nvSpPr>
        <p:spPr>
          <a:xfrm rot="0" flipH="0" flipV="0">
            <a:off x="737258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8" name="Freeform 12658"/>
          <p:cNvSpPr/>
          <p:nvPr/>
        </p:nvSpPr>
        <p:spPr>
          <a:xfrm rot="0" flipH="0" flipV="0">
            <a:off x="782673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9" name="Freeform 12659"/>
          <p:cNvSpPr/>
          <p:nvPr/>
        </p:nvSpPr>
        <p:spPr>
          <a:xfrm rot="0" flipH="0" flipV="0">
            <a:off x="829307" y="2822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0" name="Freeform 12660"/>
          <p:cNvSpPr/>
          <p:nvPr/>
        </p:nvSpPr>
        <p:spPr>
          <a:xfrm rot="0" flipH="0" flipV="0">
            <a:off x="870760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1" name="Freeform 12661"/>
          <p:cNvSpPr/>
          <p:nvPr/>
        </p:nvSpPr>
        <p:spPr>
          <a:xfrm rot="0" flipH="0" flipV="0">
            <a:off x="907184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2" name="Freeform 12662"/>
          <p:cNvSpPr/>
          <p:nvPr/>
        </p:nvSpPr>
        <p:spPr>
          <a:xfrm rot="0" flipH="0" flipV="0">
            <a:off x="1010816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3" name="Freeform 12663"/>
          <p:cNvSpPr/>
          <p:nvPr/>
        </p:nvSpPr>
        <p:spPr>
          <a:xfrm rot="0" flipH="0" flipV="0">
            <a:off x="1095093" y="28515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4" name="Freeform 12664"/>
          <p:cNvSpPr/>
          <p:nvPr/>
        </p:nvSpPr>
        <p:spPr>
          <a:xfrm rot="0" flipH="0" flipV="0">
            <a:off x="1178761" y="28532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5" name="Freeform 12665"/>
          <p:cNvSpPr/>
          <p:nvPr/>
        </p:nvSpPr>
        <p:spPr>
          <a:xfrm rot="0" flipH="0" flipV="0">
            <a:off x="1262885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6" name="Freeform 12666"/>
          <p:cNvSpPr/>
          <p:nvPr/>
        </p:nvSpPr>
        <p:spPr>
          <a:xfrm rot="0" flipH="0" flipV="0">
            <a:off x="1330398" y="285203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7" name="Freeform 12667"/>
          <p:cNvSpPr/>
          <p:nvPr/>
        </p:nvSpPr>
        <p:spPr>
          <a:xfrm rot="0" flipH="0" flipV="0">
            <a:off x="1384196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8" name="Freeform 12668"/>
          <p:cNvSpPr/>
          <p:nvPr/>
        </p:nvSpPr>
        <p:spPr>
          <a:xfrm rot="0" flipH="0" flipV="0">
            <a:off x="1429611" y="28212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9" name="Freeform 12669"/>
          <p:cNvSpPr/>
          <p:nvPr/>
        </p:nvSpPr>
        <p:spPr>
          <a:xfrm rot="0" flipH="0" flipV="0">
            <a:off x="1476245" y="28515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0" name="Freeform 12670"/>
          <p:cNvSpPr/>
          <p:nvPr/>
        </p:nvSpPr>
        <p:spPr>
          <a:xfrm rot="0" flipH="0" flipV="0">
            <a:off x="1560522" y="28515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1" name="Freeform 12671"/>
          <p:cNvSpPr/>
          <p:nvPr/>
        </p:nvSpPr>
        <p:spPr>
          <a:xfrm rot="0" flipH="0" flipV="0">
            <a:off x="1641142" y="283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2" name="Freeform 12672"/>
          <p:cNvSpPr/>
          <p:nvPr/>
        </p:nvSpPr>
        <p:spPr>
          <a:xfrm rot="0" flipH="0" flipV="0">
            <a:off x="1716275" y="282125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3" name="Freeform 12673"/>
          <p:cNvSpPr/>
          <p:nvPr/>
        </p:nvSpPr>
        <p:spPr>
          <a:xfrm rot="0" flipH="0" flipV="0">
            <a:off x="1786227" y="28515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4" name="Freeform 12674"/>
          <p:cNvSpPr/>
          <p:nvPr/>
        </p:nvSpPr>
        <p:spPr>
          <a:xfrm rot="0" flipH="0" flipV="0">
            <a:off x="467967" y="300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5" name="Freeform 12675"/>
          <p:cNvSpPr/>
          <p:nvPr/>
        </p:nvSpPr>
        <p:spPr>
          <a:xfrm rot="0" flipH="0" flipV="0">
            <a:off x="541119" y="303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6" name="Freeform 12676"/>
          <p:cNvSpPr/>
          <p:nvPr/>
        </p:nvSpPr>
        <p:spPr>
          <a:xfrm rot="0" flipH="0" flipV="0">
            <a:off x="624024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7" name="Freeform 12677"/>
          <p:cNvSpPr/>
          <p:nvPr/>
        </p:nvSpPr>
        <p:spPr>
          <a:xfrm rot="0" flipH="0" flipV="0">
            <a:off x="714093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8" name="Freeform 12678"/>
          <p:cNvSpPr/>
          <p:nvPr/>
        </p:nvSpPr>
        <p:spPr>
          <a:xfrm rot="0" flipH="0" flipV="0">
            <a:off x="795779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9" name="Freeform 12679"/>
          <p:cNvSpPr/>
          <p:nvPr/>
        </p:nvSpPr>
        <p:spPr>
          <a:xfrm rot="0" flipH="0" flipV="0">
            <a:off x="853082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0" name="Freeform 12680"/>
          <p:cNvSpPr/>
          <p:nvPr/>
        </p:nvSpPr>
        <p:spPr>
          <a:xfrm rot="0" flipH="0" flipV="0">
            <a:off x="919376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1" name="Freeform 12681"/>
          <p:cNvSpPr/>
          <p:nvPr/>
        </p:nvSpPr>
        <p:spPr>
          <a:xfrm rot="0" flipH="0" flipV="0">
            <a:off x="966010" y="3032554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2" name="Freeform 12682"/>
          <p:cNvSpPr/>
          <p:nvPr/>
        </p:nvSpPr>
        <p:spPr>
          <a:xfrm rot="0" flipH="0" flipV="0">
            <a:off x="1048763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3" name="Freeform 12683"/>
          <p:cNvSpPr/>
          <p:nvPr/>
        </p:nvSpPr>
        <p:spPr>
          <a:xfrm rot="0" flipH="0" flipV="0">
            <a:off x="1137612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4" name="Freeform 12684"/>
          <p:cNvSpPr/>
          <p:nvPr/>
        </p:nvSpPr>
        <p:spPr>
          <a:xfrm rot="0" flipH="0" flipV="0">
            <a:off x="1184247" y="303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5" name="Freeform 12685"/>
          <p:cNvSpPr/>
          <p:nvPr/>
        </p:nvSpPr>
        <p:spPr>
          <a:xfrm rot="0" flipH="0" flipV="0">
            <a:off x="1268524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6" name="Freeform 12686"/>
          <p:cNvSpPr/>
          <p:nvPr/>
        </p:nvSpPr>
        <p:spPr>
          <a:xfrm rot="0" flipH="0" flipV="0">
            <a:off x="1346705" y="303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7" name="Freeform 12687"/>
          <p:cNvSpPr/>
          <p:nvPr/>
        </p:nvSpPr>
        <p:spPr>
          <a:xfrm rot="0" flipH="0" flipV="0">
            <a:off x="1428239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8" name="Freeform 12688"/>
          <p:cNvSpPr/>
          <p:nvPr/>
        </p:nvSpPr>
        <p:spPr>
          <a:xfrm rot="0" flipH="0" flipV="0">
            <a:off x="1517850" y="300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9" name="Freeform 12689"/>
          <p:cNvSpPr/>
          <p:nvPr/>
        </p:nvSpPr>
        <p:spPr>
          <a:xfrm rot="0" flipH="0" flipV="0">
            <a:off x="1564485" y="3032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0" name="Freeform 12690"/>
          <p:cNvSpPr/>
          <p:nvPr/>
        </p:nvSpPr>
        <p:spPr>
          <a:xfrm rot="0" flipH="0" flipV="0">
            <a:off x="1700731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1" name="Freeform 12691"/>
          <p:cNvSpPr/>
          <p:nvPr/>
        </p:nvSpPr>
        <p:spPr>
          <a:xfrm rot="0" flipH="0" flipV="0">
            <a:off x="1779979" y="30913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2" name="Freeform 12692"/>
          <p:cNvSpPr/>
          <p:nvPr/>
        </p:nvSpPr>
        <p:spPr>
          <a:xfrm rot="0" flipH="0" flipV="0">
            <a:off x="1853892" y="3011522"/>
            <a:ext cx="73609" cy="95707"/>
          </a:xfrm>
          <a:custGeom>
            <a:pathLst>
              <a:path w="6134100" h="7975600">
                <a:moveTo>
                  <a:pt x="0" y="0"/>
                </a:moveTo>
                <a:lnTo>
                  <a:pt x="1181100" y="0"/>
                </a:lnTo>
                <a:lnTo>
                  <a:pt x="5232400" y="6565900"/>
                </a:lnTo>
                <a:lnTo>
                  <a:pt x="5143500" y="6565900"/>
                </a:lnTo>
                <a:lnTo>
                  <a:pt x="5143500" y="0"/>
                </a:lnTo>
                <a:lnTo>
                  <a:pt x="6134100" y="0"/>
                </a:lnTo>
                <a:lnTo>
                  <a:pt x="6134100" y="7975600"/>
                </a:lnTo>
                <a:lnTo>
                  <a:pt x="5029200" y="7975600"/>
                </a:lnTo>
                <a:lnTo>
                  <a:pt x="838200" y="1193800"/>
                </a:lnTo>
                <a:lnTo>
                  <a:pt x="990600" y="1193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7056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3" name="Freeform 12693"/>
          <p:cNvSpPr/>
          <p:nvPr/>
        </p:nvSpPr>
        <p:spPr>
          <a:xfrm rot="0" flipH="0" flipV="0">
            <a:off x="1952038" y="300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4" name="Freeform 12694"/>
          <p:cNvSpPr/>
          <p:nvPr/>
        </p:nvSpPr>
        <p:spPr>
          <a:xfrm rot="0" flipH="0" flipV="0">
            <a:off x="2042107" y="30325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5" name="Freeform 12695"/>
          <p:cNvSpPr/>
          <p:nvPr/>
        </p:nvSpPr>
        <p:spPr>
          <a:xfrm rot="0" flipH="0" flipV="0">
            <a:off x="2178352" y="300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6" name="Freeform 12696"/>
          <p:cNvSpPr/>
          <p:nvPr/>
        </p:nvSpPr>
        <p:spPr>
          <a:xfrm rot="0" flipH="0" flipV="0">
            <a:off x="2296919" y="303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7" name="Freeform 12697"/>
          <p:cNvSpPr/>
          <p:nvPr/>
        </p:nvSpPr>
        <p:spPr>
          <a:xfrm rot="0" flipH="0" flipV="0">
            <a:off x="2375101" y="303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8" name="Freeform 12698"/>
          <p:cNvSpPr/>
          <p:nvPr/>
        </p:nvSpPr>
        <p:spPr>
          <a:xfrm rot="0" flipH="0" flipV="0">
            <a:off x="2458006" y="303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9" name="Freeform 12699"/>
          <p:cNvSpPr/>
          <p:nvPr/>
        </p:nvSpPr>
        <p:spPr>
          <a:xfrm rot="0" flipH="0" flipV="0">
            <a:off x="2537864" y="301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0" name="Freeform 12700"/>
          <p:cNvSpPr/>
          <p:nvPr/>
        </p:nvSpPr>
        <p:spPr>
          <a:xfrm rot="0" flipH="0" flipV="0">
            <a:off x="465833" y="321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1" name="Freeform 12701"/>
          <p:cNvSpPr/>
          <p:nvPr/>
        </p:nvSpPr>
        <p:spPr>
          <a:xfrm rot="0" flipH="0" flipV="0">
            <a:off x="554073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2" name="Freeform 12702"/>
          <p:cNvSpPr/>
          <p:nvPr/>
        </p:nvSpPr>
        <p:spPr>
          <a:xfrm rot="0" flipH="0" flipV="0">
            <a:off x="632559" y="32135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3" name="Freeform 12703"/>
          <p:cNvSpPr/>
          <p:nvPr/>
        </p:nvSpPr>
        <p:spPr>
          <a:xfrm rot="0" flipH="0" flipV="0">
            <a:off x="717141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4" name="Freeform 12704"/>
          <p:cNvSpPr/>
          <p:nvPr/>
        </p:nvSpPr>
        <p:spPr>
          <a:xfrm rot="0" flipH="0" flipV="0">
            <a:off x="763775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5" name="Freeform 12705"/>
          <p:cNvSpPr/>
          <p:nvPr/>
        </p:nvSpPr>
        <p:spPr>
          <a:xfrm rot="0" flipH="0" flipV="0">
            <a:off x="885695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6" name="Freeform 12706"/>
          <p:cNvSpPr/>
          <p:nvPr/>
        </p:nvSpPr>
        <p:spPr>
          <a:xfrm rot="0" flipH="0" flipV="0">
            <a:off x="970582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7" name="Freeform 12707"/>
          <p:cNvSpPr/>
          <p:nvPr/>
        </p:nvSpPr>
        <p:spPr>
          <a:xfrm rot="0" flipH="0" flipV="0">
            <a:off x="1010816" y="318426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8" name="Freeform 12708"/>
          <p:cNvSpPr/>
          <p:nvPr/>
        </p:nvSpPr>
        <p:spPr>
          <a:xfrm rot="0" flipH="0" flipV="0">
            <a:off x="1099817" y="32135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9" name="Freeform 12709"/>
          <p:cNvSpPr/>
          <p:nvPr/>
        </p:nvSpPr>
        <p:spPr>
          <a:xfrm rot="0" flipH="0" flipV="0">
            <a:off x="1190648" y="318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0" name="Freeform 12710"/>
          <p:cNvSpPr/>
          <p:nvPr/>
        </p:nvSpPr>
        <p:spPr>
          <a:xfrm rot="0" flipH="0" flipV="0">
            <a:off x="1270353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1" name="Freeform 12711"/>
          <p:cNvSpPr/>
          <p:nvPr/>
        </p:nvSpPr>
        <p:spPr>
          <a:xfrm rot="0" flipH="0" flipV="0">
            <a:off x="1355240" y="318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2" name="Freeform 12712"/>
          <p:cNvSpPr/>
          <p:nvPr/>
        </p:nvSpPr>
        <p:spPr>
          <a:xfrm rot="0" flipH="0" flipV="0">
            <a:off x="1395778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3" name="Freeform 12713"/>
          <p:cNvSpPr/>
          <p:nvPr/>
        </p:nvSpPr>
        <p:spPr>
          <a:xfrm rot="0" flipH="0" flipV="0">
            <a:off x="1475788" y="32135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4" name="Freeform 12714"/>
          <p:cNvSpPr/>
          <p:nvPr/>
        </p:nvSpPr>
        <p:spPr>
          <a:xfrm rot="0" flipH="0" flipV="0">
            <a:off x="1555646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5" name="Freeform 12715"/>
          <p:cNvSpPr/>
          <p:nvPr/>
        </p:nvSpPr>
        <p:spPr>
          <a:xfrm rot="0" flipH="0" flipV="0">
            <a:off x="1676956" y="3190821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6" name="Freeform 12716"/>
          <p:cNvSpPr/>
          <p:nvPr/>
        </p:nvSpPr>
        <p:spPr>
          <a:xfrm rot="0" flipH="0" flipV="0">
            <a:off x="1771749" y="3192497"/>
            <a:ext cx="72694" cy="97536"/>
          </a:xfrm>
          <a:custGeom>
            <a:pathLst>
              <a:path w="6057900" h="8128000">
                <a:moveTo>
                  <a:pt x="0" y="0"/>
                </a:moveTo>
                <a:lnTo>
                  <a:pt x="990600" y="0"/>
                </a:lnTo>
                <a:lnTo>
                  <a:pt x="990600" y="5092700"/>
                </a:lnTo>
                <a:cubicBezTo>
                  <a:pt x="990600" y="5842000"/>
                  <a:pt x="1178983" y="6382809"/>
                  <a:pt x="1555750" y="6715125"/>
                </a:cubicBezTo>
                <a:cubicBezTo>
                  <a:pt x="1932516" y="7047442"/>
                  <a:pt x="2425700" y="7213600"/>
                  <a:pt x="3035300" y="7213600"/>
                </a:cubicBezTo>
                <a:cubicBezTo>
                  <a:pt x="3640666" y="7213600"/>
                  <a:pt x="4130675" y="7047442"/>
                  <a:pt x="4505325" y="6715125"/>
                </a:cubicBezTo>
                <a:cubicBezTo>
                  <a:pt x="4879975" y="6382809"/>
                  <a:pt x="5067300" y="5842000"/>
                  <a:pt x="5067300" y="5092700"/>
                </a:cubicBezTo>
                <a:lnTo>
                  <a:pt x="5067300" y="0"/>
                </a:lnTo>
                <a:lnTo>
                  <a:pt x="6057900" y="0"/>
                </a:lnTo>
                <a:lnTo>
                  <a:pt x="6057900" y="5092700"/>
                </a:lnTo>
                <a:cubicBezTo>
                  <a:pt x="6057900" y="5761567"/>
                  <a:pt x="5934075" y="6321425"/>
                  <a:pt x="5686425" y="6772275"/>
                </a:cubicBezTo>
                <a:cubicBezTo>
                  <a:pt x="5438775" y="7223125"/>
                  <a:pt x="5088466" y="7561792"/>
                  <a:pt x="4635500" y="7788275"/>
                </a:cubicBezTo>
                <a:cubicBezTo>
                  <a:pt x="4182533" y="8014758"/>
                  <a:pt x="3649133" y="8128000"/>
                  <a:pt x="3035300" y="8128000"/>
                </a:cubicBezTo>
                <a:cubicBezTo>
                  <a:pt x="2421466" y="8128000"/>
                  <a:pt x="1887008" y="8014758"/>
                  <a:pt x="1431925" y="7788275"/>
                </a:cubicBezTo>
                <a:cubicBezTo>
                  <a:pt x="976841" y="7561792"/>
                  <a:pt x="624416" y="7223125"/>
                  <a:pt x="374650" y="6772275"/>
                </a:cubicBezTo>
                <a:cubicBezTo>
                  <a:pt x="124883" y="6321425"/>
                  <a:pt x="0" y="5761567"/>
                  <a:pt x="0" y="5092700"/>
                </a:cubicBezTo>
                <a:close/>
                <a:moveTo>
                  <a:pt x="68707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7" name="Freeform 12717"/>
          <p:cNvSpPr/>
          <p:nvPr/>
        </p:nvSpPr>
        <p:spPr>
          <a:xfrm rot="0" flipH="0" flipV="0">
            <a:off x="1868523" y="3190821"/>
            <a:ext cx="71018" cy="99212"/>
          </a:xfrm>
          <a:custGeom>
            <a:pathLst>
              <a:path w="5918200" h="8267700">
                <a:moveTo>
                  <a:pt x="2959100" y="8267700"/>
                </a:moveTo>
                <a:cubicBezTo>
                  <a:pt x="2425700" y="8267700"/>
                  <a:pt x="1936750" y="8171391"/>
                  <a:pt x="1492250" y="7978775"/>
                </a:cubicBezTo>
                <a:cubicBezTo>
                  <a:pt x="1047750" y="7786159"/>
                  <a:pt x="690033" y="7501467"/>
                  <a:pt x="419100" y="7124700"/>
                </a:cubicBezTo>
                <a:cubicBezTo>
                  <a:pt x="148166" y="6747934"/>
                  <a:pt x="8466" y="6282267"/>
                  <a:pt x="0" y="5727700"/>
                </a:cubicBezTo>
                <a:lnTo>
                  <a:pt x="965200" y="5727700"/>
                </a:lnTo>
                <a:cubicBezTo>
                  <a:pt x="965200" y="6100234"/>
                  <a:pt x="1056216" y="6406092"/>
                  <a:pt x="1238250" y="6645275"/>
                </a:cubicBezTo>
                <a:cubicBezTo>
                  <a:pt x="1420283" y="6884459"/>
                  <a:pt x="1661583" y="7062259"/>
                  <a:pt x="1962150" y="7178675"/>
                </a:cubicBezTo>
                <a:cubicBezTo>
                  <a:pt x="2262716" y="7295092"/>
                  <a:pt x="2590800" y="7353300"/>
                  <a:pt x="2946400" y="7353300"/>
                </a:cubicBezTo>
                <a:cubicBezTo>
                  <a:pt x="3331633" y="7353300"/>
                  <a:pt x="3666066" y="7291917"/>
                  <a:pt x="3949700" y="7169150"/>
                </a:cubicBezTo>
                <a:cubicBezTo>
                  <a:pt x="4233333" y="7046384"/>
                  <a:pt x="4452408" y="6884459"/>
                  <a:pt x="4606925" y="6683375"/>
                </a:cubicBezTo>
                <a:cubicBezTo>
                  <a:pt x="4761441" y="6482292"/>
                  <a:pt x="4838700" y="6261100"/>
                  <a:pt x="4838700" y="6019800"/>
                </a:cubicBezTo>
                <a:cubicBezTo>
                  <a:pt x="4838700" y="5681134"/>
                  <a:pt x="4734983" y="5407025"/>
                  <a:pt x="4527550" y="5197475"/>
                </a:cubicBezTo>
                <a:cubicBezTo>
                  <a:pt x="4320116" y="4987925"/>
                  <a:pt x="4013200" y="4817534"/>
                  <a:pt x="3606800" y="4686300"/>
                </a:cubicBezTo>
                <a:lnTo>
                  <a:pt x="2197100" y="4191000"/>
                </a:lnTo>
                <a:cubicBezTo>
                  <a:pt x="1536700" y="3953934"/>
                  <a:pt x="1037166" y="3683000"/>
                  <a:pt x="698500" y="3378200"/>
                </a:cubicBezTo>
                <a:cubicBezTo>
                  <a:pt x="359833" y="3073400"/>
                  <a:pt x="190500" y="2645834"/>
                  <a:pt x="190500" y="2095500"/>
                </a:cubicBezTo>
                <a:cubicBezTo>
                  <a:pt x="190500" y="1477434"/>
                  <a:pt x="428625" y="973667"/>
                  <a:pt x="904875" y="584200"/>
                </a:cubicBezTo>
                <a:cubicBezTo>
                  <a:pt x="1381125" y="194734"/>
                  <a:pt x="2057400" y="0"/>
                  <a:pt x="2933700" y="0"/>
                </a:cubicBezTo>
                <a:cubicBezTo>
                  <a:pt x="3746500" y="0"/>
                  <a:pt x="4381500" y="187325"/>
                  <a:pt x="4838700" y="561975"/>
                </a:cubicBezTo>
                <a:cubicBezTo>
                  <a:pt x="5295900" y="936625"/>
                  <a:pt x="5558366" y="1439334"/>
                  <a:pt x="5626100" y="2070100"/>
                </a:cubicBezTo>
                <a:lnTo>
                  <a:pt x="4648200" y="2070100"/>
                </a:lnTo>
                <a:cubicBezTo>
                  <a:pt x="4584700" y="1701800"/>
                  <a:pt x="4412191" y="1414992"/>
                  <a:pt x="4130675" y="1209675"/>
                </a:cubicBezTo>
                <a:cubicBezTo>
                  <a:pt x="3849158" y="1004359"/>
                  <a:pt x="3450166" y="901700"/>
                  <a:pt x="2933700" y="901700"/>
                </a:cubicBezTo>
                <a:cubicBezTo>
                  <a:pt x="2408766" y="901700"/>
                  <a:pt x="2000250" y="1018117"/>
                  <a:pt x="1708150" y="1250950"/>
                </a:cubicBezTo>
                <a:cubicBezTo>
                  <a:pt x="1416050" y="1483784"/>
                  <a:pt x="1270000" y="1778000"/>
                  <a:pt x="1270000" y="2133600"/>
                </a:cubicBezTo>
                <a:cubicBezTo>
                  <a:pt x="1270000" y="2425700"/>
                  <a:pt x="1362075" y="2657475"/>
                  <a:pt x="1546225" y="2828925"/>
                </a:cubicBezTo>
                <a:cubicBezTo>
                  <a:pt x="1730375" y="3000375"/>
                  <a:pt x="2019300" y="3153834"/>
                  <a:pt x="2413000" y="3289300"/>
                </a:cubicBezTo>
                <a:lnTo>
                  <a:pt x="4064000" y="3860800"/>
                </a:lnTo>
                <a:cubicBezTo>
                  <a:pt x="4635500" y="4051300"/>
                  <a:pt x="5087408" y="4318000"/>
                  <a:pt x="5419725" y="4660900"/>
                </a:cubicBezTo>
                <a:cubicBezTo>
                  <a:pt x="5752041" y="5003800"/>
                  <a:pt x="5918200" y="5448300"/>
                  <a:pt x="5918200" y="5994400"/>
                </a:cubicBezTo>
                <a:cubicBezTo>
                  <a:pt x="5918200" y="6417734"/>
                  <a:pt x="5804958" y="6800850"/>
                  <a:pt x="5578475" y="7143750"/>
                </a:cubicBezTo>
                <a:cubicBezTo>
                  <a:pt x="5351991" y="7486650"/>
                  <a:pt x="5018616" y="7759700"/>
                  <a:pt x="4578350" y="7962900"/>
                </a:cubicBezTo>
                <a:cubicBezTo>
                  <a:pt x="4138083" y="8166100"/>
                  <a:pt x="3598333" y="8267700"/>
                  <a:pt x="2959100" y="8267700"/>
                </a:cubicBezTo>
                <a:close/>
                <a:moveTo>
                  <a:pt x="-10287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8" name="Freeform 12718"/>
          <p:cNvSpPr/>
          <p:nvPr/>
        </p:nvSpPr>
        <p:spPr>
          <a:xfrm rot="0" flipH="0" flipV="0">
            <a:off x="1947466" y="3192497"/>
            <a:ext cx="80772" cy="95707"/>
          </a:xfrm>
          <a:custGeom>
            <a:pathLst>
              <a:path w="6731000" h="7975600">
                <a:moveTo>
                  <a:pt x="0" y="0"/>
                </a:moveTo>
                <a:lnTo>
                  <a:pt x="1193800" y="0"/>
                </a:lnTo>
                <a:lnTo>
                  <a:pt x="3479800" y="3873500"/>
                </a:lnTo>
                <a:lnTo>
                  <a:pt x="3225800" y="3873500"/>
                </a:lnTo>
                <a:lnTo>
                  <a:pt x="5549900" y="0"/>
                </a:lnTo>
                <a:lnTo>
                  <a:pt x="6731000" y="0"/>
                </a:lnTo>
                <a:lnTo>
                  <a:pt x="3848100" y="4699000"/>
                </a:lnTo>
                <a:lnTo>
                  <a:pt x="3848100" y="7975600"/>
                </a:lnTo>
                <a:lnTo>
                  <a:pt x="2844800" y="7975600"/>
                </a:lnTo>
                <a:lnTo>
                  <a:pt x="2844800" y="4699000"/>
                </a:lnTo>
                <a:close/>
                <a:moveTo>
                  <a:pt x="78613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9" name="Freeform 12719"/>
          <p:cNvSpPr/>
          <p:nvPr/>
        </p:nvSpPr>
        <p:spPr>
          <a:xfrm rot="0" flipH="0" flipV="0">
            <a:off x="2020009" y="3215357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0" name="Freeform 12720"/>
          <p:cNvSpPr/>
          <p:nvPr/>
        </p:nvSpPr>
        <p:spPr>
          <a:xfrm rot="0" flipH="0" flipV="0">
            <a:off x="2107181" y="32135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1" name="Freeform 12721"/>
          <p:cNvSpPr/>
          <p:nvPr/>
        </p:nvSpPr>
        <p:spPr>
          <a:xfrm rot="0" flipH="0" flipV="0">
            <a:off x="2188258" y="32735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2" name="Freeform 12722"/>
          <p:cNvSpPr/>
          <p:nvPr/>
        </p:nvSpPr>
        <p:spPr>
          <a:xfrm rot="0" flipH="0" flipV="0">
            <a:off x="2238550" y="31832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3" name="Freeform 12723"/>
          <p:cNvSpPr/>
          <p:nvPr/>
        </p:nvSpPr>
        <p:spPr>
          <a:xfrm rot="0" flipH="0" flipV="0">
            <a:off x="2308502" y="321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4" name="Freeform 12724"/>
          <p:cNvSpPr/>
          <p:nvPr/>
        </p:nvSpPr>
        <p:spPr>
          <a:xfrm rot="0" flipH="0" flipV="0">
            <a:off x="2424478" y="319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5" name="Freeform 12725"/>
          <p:cNvSpPr/>
          <p:nvPr/>
        </p:nvSpPr>
        <p:spPr>
          <a:xfrm rot="0" flipH="0" flipV="0">
            <a:off x="2485743" y="31860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6" name="Freeform 12726"/>
          <p:cNvSpPr/>
          <p:nvPr/>
        </p:nvSpPr>
        <p:spPr>
          <a:xfrm rot="0" flipH="0" flipV="0">
            <a:off x="2575811" y="3184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7" name="Freeform 12727"/>
          <p:cNvSpPr/>
          <p:nvPr/>
        </p:nvSpPr>
        <p:spPr>
          <a:xfrm rot="0" flipH="0" flipV="0">
            <a:off x="2618483" y="31842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8" name="Freeform 12728"/>
          <p:cNvSpPr/>
          <p:nvPr/>
        </p:nvSpPr>
        <p:spPr>
          <a:xfrm rot="0" flipH="0" flipV="0">
            <a:off x="2654907" y="31860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9" name="Freeform 12729"/>
          <p:cNvSpPr/>
          <p:nvPr/>
        </p:nvSpPr>
        <p:spPr>
          <a:xfrm rot="0" flipH="0" flipV="0">
            <a:off x="467967" y="3365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0" name="Freeform 12730"/>
          <p:cNvSpPr/>
          <p:nvPr/>
        </p:nvSpPr>
        <p:spPr>
          <a:xfrm rot="0" flipH="0" flipV="0">
            <a:off x="552244" y="3394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1" name="Freeform 12731"/>
          <p:cNvSpPr/>
          <p:nvPr/>
        </p:nvSpPr>
        <p:spPr>
          <a:xfrm rot="0" flipH="0" flipV="0">
            <a:off x="627834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2" name="Freeform 12732"/>
          <p:cNvSpPr/>
          <p:nvPr/>
        </p:nvSpPr>
        <p:spPr>
          <a:xfrm rot="0" flipH="0" flipV="0">
            <a:off x="695348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3" name="Freeform 12733"/>
          <p:cNvSpPr/>
          <p:nvPr/>
        </p:nvSpPr>
        <p:spPr>
          <a:xfrm rot="0" flipH="0" flipV="0">
            <a:off x="773529" y="339450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4" name="Freeform 12734"/>
          <p:cNvSpPr/>
          <p:nvPr/>
        </p:nvSpPr>
        <p:spPr>
          <a:xfrm rot="0" flipH="0" flipV="0">
            <a:off x="859330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5" name="Freeform 12735"/>
          <p:cNvSpPr/>
          <p:nvPr/>
        </p:nvSpPr>
        <p:spPr>
          <a:xfrm rot="0" flipH="0" flipV="0">
            <a:off x="902002" y="33652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6" name="Freeform 12736"/>
          <p:cNvSpPr/>
          <p:nvPr/>
        </p:nvSpPr>
        <p:spPr>
          <a:xfrm rot="0" flipH="0" flipV="0">
            <a:off x="938426" y="33670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7" name="Freeform 12737"/>
          <p:cNvSpPr/>
          <p:nvPr/>
        </p:nvSpPr>
        <p:spPr>
          <a:xfrm rot="0" flipH="0" flipV="0">
            <a:off x="1064613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8" name="Freeform 12738"/>
          <p:cNvSpPr/>
          <p:nvPr/>
        </p:nvSpPr>
        <p:spPr>
          <a:xfrm rot="0" flipH="0" flipV="0">
            <a:off x="1144166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9" name="Freeform 12739"/>
          <p:cNvSpPr/>
          <p:nvPr/>
        </p:nvSpPr>
        <p:spPr>
          <a:xfrm rot="0" flipH="0" flipV="0">
            <a:off x="1233015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0" name="Freeform 12740"/>
          <p:cNvSpPr/>
          <p:nvPr/>
        </p:nvSpPr>
        <p:spPr>
          <a:xfrm rot="0" flipH="0" flipV="0">
            <a:off x="1279649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1" name="Freeform 12741"/>
          <p:cNvSpPr/>
          <p:nvPr/>
        </p:nvSpPr>
        <p:spPr>
          <a:xfrm rot="0" flipH="0" flipV="0">
            <a:off x="1365450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2" name="Freeform 12742"/>
          <p:cNvSpPr/>
          <p:nvPr/>
        </p:nvSpPr>
        <p:spPr>
          <a:xfrm rot="0" flipH="0" flipV="0">
            <a:off x="1450033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3" name="Freeform 12743"/>
          <p:cNvSpPr/>
          <p:nvPr/>
        </p:nvSpPr>
        <p:spPr>
          <a:xfrm rot="0" flipH="0" flipV="0">
            <a:off x="1520137" y="339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4" name="Freeform 12744"/>
          <p:cNvSpPr/>
          <p:nvPr/>
        </p:nvSpPr>
        <p:spPr>
          <a:xfrm rot="0" flipH="0" flipV="0">
            <a:off x="1603042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5" name="Freeform 12745"/>
          <p:cNvSpPr/>
          <p:nvPr/>
        </p:nvSpPr>
        <p:spPr>
          <a:xfrm rot="0" flipH="0" flipV="0">
            <a:off x="1691891" y="336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6" name="Freeform 12746"/>
          <p:cNvSpPr/>
          <p:nvPr/>
        </p:nvSpPr>
        <p:spPr>
          <a:xfrm rot="0" flipH="0" flipV="0">
            <a:off x="1738526" y="336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7" name="Freeform 12747"/>
          <p:cNvSpPr/>
          <p:nvPr/>
        </p:nvSpPr>
        <p:spPr>
          <a:xfrm rot="0" flipH="0" flipV="0">
            <a:off x="1822193" y="339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8" name="Freeform 12748"/>
          <p:cNvSpPr/>
          <p:nvPr/>
        </p:nvSpPr>
        <p:spPr>
          <a:xfrm rot="0" flipH="0" flipV="0">
            <a:off x="1906318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9" name="Freeform 12749"/>
          <p:cNvSpPr/>
          <p:nvPr/>
        </p:nvSpPr>
        <p:spPr>
          <a:xfrm rot="0" flipH="0" flipV="0">
            <a:off x="1963620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0" name="Freeform 12750"/>
          <p:cNvSpPr/>
          <p:nvPr/>
        </p:nvSpPr>
        <p:spPr>
          <a:xfrm rot="0" flipH="0" flipV="0">
            <a:off x="2024885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1" name="Freeform 12751"/>
          <p:cNvSpPr/>
          <p:nvPr/>
        </p:nvSpPr>
        <p:spPr>
          <a:xfrm rot="0" flipH="0" flipV="0">
            <a:off x="2102304" y="33963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2" name="Freeform 12752"/>
          <p:cNvSpPr/>
          <p:nvPr/>
        </p:nvSpPr>
        <p:spPr>
          <a:xfrm rot="0" flipH="0" flipV="0">
            <a:off x="2185210" y="339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3" name="Freeform 12753"/>
          <p:cNvSpPr/>
          <p:nvPr/>
        </p:nvSpPr>
        <p:spPr>
          <a:xfrm rot="0" flipH="0" flipV="0">
            <a:off x="2265068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4" name="Freeform 12754"/>
          <p:cNvSpPr/>
          <p:nvPr/>
        </p:nvSpPr>
        <p:spPr>
          <a:xfrm rot="0" flipH="0" flipV="0">
            <a:off x="2352393" y="33963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5" name="Freeform 12755"/>
          <p:cNvSpPr/>
          <p:nvPr/>
        </p:nvSpPr>
        <p:spPr>
          <a:xfrm rot="0" flipH="0" flipV="0">
            <a:off x="2439566" y="3365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6" name="Freeform 12756"/>
          <p:cNvSpPr/>
          <p:nvPr/>
        </p:nvSpPr>
        <p:spPr>
          <a:xfrm rot="0" flipH="0" flipV="0">
            <a:off x="2521252" y="33760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7" name="Freeform 12757"/>
          <p:cNvSpPr/>
          <p:nvPr/>
        </p:nvSpPr>
        <p:spPr>
          <a:xfrm rot="0" flipH="0" flipV="0">
            <a:off x="2582517" y="33670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8" name="Freeform 12758"/>
          <p:cNvSpPr/>
          <p:nvPr/>
        </p:nvSpPr>
        <p:spPr>
          <a:xfrm rot="0" flipH="0" flipV="0">
            <a:off x="457756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9" name="Freeform 12759"/>
          <p:cNvSpPr/>
          <p:nvPr/>
        </p:nvSpPr>
        <p:spPr>
          <a:xfrm rot="0" flipH="0" flipV="0">
            <a:off x="517649" y="35754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0" name="Freeform 12760"/>
          <p:cNvSpPr/>
          <p:nvPr/>
        </p:nvSpPr>
        <p:spPr>
          <a:xfrm rot="0" flipH="0" flipV="0">
            <a:off x="602079" y="35462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1" name="Freeform 12761"/>
          <p:cNvSpPr/>
          <p:nvPr/>
        </p:nvSpPr>
        <p:spPr>
          <a:xfrm rot="0" flipH="0" flipV="0">
            <a:off x="691080" y="35754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2" name="Freeform 12762"/>
          <p:cNvSpPr/>
          <p:nvPr/>
        </p:nvSpPr>
        <p:spPr>
          <a:xfrm rot="0" flipH="0" flipV="0">
            <a:off x="776882" y="3575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3" name="Freeform 12763"/>
          <p:cNvSpPr/>
          <p:nvPr/>
        </p:nvSpPr>
        <p:spPr>
          <a:xfrm rot="0" flipH="0" flipV="0">
            <a:off x="868779" y="35754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4" name="Freeform 12764"/>
          <p:cNvSpPr/>
          <p:nvPr/>
        </p:nvSpPr>
        <p:spPr>
          <a:xfrm rot="0" flipH="0" flipV="0">
            <a:off x="954428" y="35480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5" name="Freeform 12765"/>
          <p:cNvSpPr/>
          <p:nvPr/>
        </p:nvSpPr>
        <p:spPr>
          <a:xfrm rot="0" flipH="0" flipV="0">
            <a:off x="1044496" y="35462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6" name="Freeform 12766"/>
          <p:cNvSpPr/>
          <p:nvPr/>
        </p:nvSpPr>
        <p:spPr>
          <a:xfrm rot="0" flipH="0" flipV="0">
            <a:off x="1122677" y="3548047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7" name="Freeform 12767"/>
          <p:cNvSpPr/>
          <p:nvPr/>
        </p:nvSpPr>
        <p:spPr>
          <a:xfrm rot="0" flipH="0" flipV="0">
            <a:off x="1212289" y="354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8" name="Freeform 12768"/>
          <p:cNvSpPr/>
          <p:nvPr/>
        </p:nvSpPr>
        <p:spPr>
          <a:xfrm rot="0" flipH="0" flipV="0">
            <a:off x="1252827" y="35754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9" name="Freeform 12769"/>
          <p:cNvSpPr/>
          <p:nvPr/>
        </p:nvSpPr>
        <p:spPr>
          <a:xfrm rot="0" flipH="0" flipV="0">
            <a:off x="1337714" y="35451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0" name="Freeform 12770"/>
          <p:cNvSpPr/>
          <p:nvPr/>
        </p:nvSpPr>
        <p:spPr>
          <a:xfrm rot="0" flipH="0" flipV="0">
            <a:off x="1384348" y="35462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1" name="Freeform 12771"/>
          <p:cNvSpPr/>
          <p:nvPr/>
        </p:nvSpPr>
        <p:spPr>
          <a:xfrm rot="0" flipH="0" flipV="0">
            <a:off x="1416809" y="35570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2" name="Freeform 12772"/>
          <p:cNvSpPr/>
          <p:nvPr/>
        </p:nvSpPr>
        <p:spPr>
          <a:xfrm rot="0" flipH="0" flipV="0">
            <a:off x="1478074" y="35480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773" name="Freeform 12773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4" name="Freeform 12774"/>
          <p:cNvSpPr/>
          <p:nvPr/>
        </p:nvSpPr>
        <p:spPr>
          <a:xfrm rot="0" flipH="0" flipV="1">
            <a:off x="7381974" y="5395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5" name="Freeform 12775"/>
          <p:cNvSpPr/>
          <p:nvPr/>
        </p:nvSpPr>
        <p:spPr>
          <a:xfrm rot="0" flipH="0" flipV="1">
            <a:off x="157749" y="1433250"/>
            <a:ext cx="2305499" cy="1080899"/>
          </a:xfrm>
          <a:custGeom>
            <a:pathLst>
              <a:path w="1171194000" h="549097200">
                <a:moveTo>
                  <a:pt x="0" y="549097200"/>
                </a:moveTo>
                <a:lnTo>
                  <a:pt x="1171194000" y="549097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647954000" y="12771882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6" name="Freeform 12776"/>
          <p:cNvSpPr/>
          <p:nvPr/>
        </p:nvSpPr>
        <p:spPr>
          <a:xfrm rot="0" flipH="0" flipV="1">
            <a:off x="157749" y="1433250"/>
            <a:ext cx="2305499" cy="1080899"/>
          </a:xfrm>
          <a:custGeom>
            <a:pathLst>
              <a:path w="1171194000" h="549097200">
                <a:moveTo>
                  <a:pt x="0" y="549097200"/>
                </a:moveTo>
                <a:lnTo>
                  <a:pt x="1171194000" y="5490972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647954000" y="12771882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7" name="Freeform 12777"/>
          <p:cNvSpPr/>
          <p:nvPr/>
        </p:nvSpPr>
        <p:spPr>
          <a:xfrm rot="0" flipH="0" flipV="1">
            <a:off x="0" y="301875"/>
            <a:ext cx="5568599" cy="958799"/>
          </a:xfrm>
          <a:custGeom>
            <a:pathLst>
              <a:path w="5568599" h="958799">
                <a:moveTo>
                  <a:pt x="0" y="958799"/>
                </a:moveTo>
                <a:lnTo>
                  <a:pt x="5408796" y="958799"/>
                </a:lnTo>
                <a:lnTo>
                  <a:pt x="5568599" y="798996"/>
                </a:lnTo>
                <a:lnTo>
                  <a:pt x="5568599" y="0"/>
                </a:lnTo>
                <a:lnTo>
                  <a:pt x="0" y="0"/>
                </a:lnTo>
                <a:close/>
                <a:moveTo>
                  <a:pt x="301874" y="1260674"/>
                </a:moveTo>
              </a:path>
            </a:pathLst>
          </a:custGeom>
          <a:solidFill>
            <a:srgbClr val="191919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8" name="Freeform 12778"/>
          <p:cNvSpPr/>
          <p:nvPr/>
        </p:nvSpPr>
        <p:spPr>
          <a:xfrm rot="0" flipH="0" flipV="1">
            <a:off x="157749" y="1433250"/>
            <a:ext cx="2342099" cy="1037699"/>
          </a:xfrm>
          <a:custGeom>
            <a:pathLst>
              <a:path w="1189786800" h="527151600">
                <a:moveTo>
                  <a:pt x="0" y="527151600"/>
                </a:moveTo>
                <a:lnTo>
                  <a:pt x="1189786800" y="527151600"/>
                </a:lnTo>
                <a:lnTo>
                  <a:pt x="1189786800" y="0"/>
                </a:lnTo>
                <a:lnTo>
                  <a:pt x="0" y="0"/>
                </a:lnTo>
                <a:close/>
                <a:moveTo>
                  <a:pt x="647954000" y="1255242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9" name="Freeform 12779"/>
          <p:cNvSpPr/>
          <p:nvPr/>
        </p:nvSpPr>
        <p:spPr>
          <a:xfrm rot="0" flipH="0" flipV="1">
            <a:off x="157749" y="3061425"/>
            <a:ext cx="2305499" cy="1304099"/>
          </a:xfrm>
          <a:custGeom>
            <a:pathLst>
              <a:path w="1171194000" h="662482800">
                <a:moveTo>
                  <a:pt x="0" y="662482800"/>
                </a:moveTo>
                <a:lnTo>
                  <a:pt x="1171194000" y="6624828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1475066900" y="22176867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0" name="Freeform 12780"/>
          <p:cNvSpPr/>
          <p:nvPr/>
        </p:nvSpPr>
        <p:spPr>
          <a:xfrm rot="0" flipH="0" flipV="1">
            <a:off x="157749" y="3061425"/>
            <a:ext cx="2305499" cy="1304099"/>
          </a:xfrm>
          <a:custGeom>
            <a:pathLst>
              <a:path w="1171194000" h="662482800">
                <a:moveTo>
                  <a:pt x="0" y="662482800"/>
                </a:moveTo>
                <a:lnTo>
                  <a:pt x="1171194000" y="6624828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1475066900" y="22176867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1" name="Freeform 12781"/>
          <p:cNvSpPr/>
          <p:nvPr/>
        </p:nvSpPr>
        <p:spPr>
          <a:xfrm rot="0" flipH="0" flipV="1">
            <a:off x="157749" y="3061425"/>
            <a:ext cx="2342099" cy="1037699"/>
          </a:xfrm>
          <a:custGeom>
            <a:pathLst>
              <a:path w="1189786800" h="527151600">
                <a:moveTo>
                  <a:pt x="0" y="527151600"/>
                </a:moveTo>
                <a:lnTo>
                  <a:pt x="1189786800" y="527151600"/>
                </a:lnTo>
                <a:lnTo>
                  <a:pt x="1189786800" y="0"/>
                </a:lnTo>
                <a:lnTo>
                  <a:pt x="0" y="0"/>
                </a:lnTo>
                <a:close/>
                <a:moveTo>
                  <a:pt x="1475066900" y="2082355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2" name="Freeform 12782"/>
          <p:cNvSpPr/>
          <p:nvPr/>
        </p:nvSpPr>
        <p:spPr>
          <a:xfrm rot="0" flipH="0" flipV="1">
            <a:off x="3263049" y="3061425"/>
            <a:ext cx="2305499" cy="1037699"/>
          </a:xfrm>
          <a:custGeom>
            <a:pathLst>
              <a:path w="1171194000" h="527151600">
                <a:moveTo>
                  <a:pt x="0" y="527151600"/>
                </a:moveTo>
                <a:lnTo>
                  <a:pt x="1171194000" y="5271516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102425500" y="2082355500"/>
                </a:moveTo>
              </a:path>
            </a:pathLst>
          </a:custGeom>
          <a:solidFill>
            <a:srgbClr val="F2F2F2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3" name="Freeform 12783"/>
          <p:cNvSpPr/>
          <p:nvPr/>
        </p:nvSpPr>
        <p:spPr>
          <a:xfrm rot="0" flipH="0" flipV="1">
            <a:off x="3263049" y="3061425"/>
            <a:ext cx="2305499" cy="1037699"/>
          </a:xfrm>
          <a:custGeom>
            <a:pathLst>
              <a:path w="1171194000" h="527151600">
                <a:moveTo>
                  <a:pt x="0" y="527151600"/>
                </a:moveTo>
                <a:lnTo>
                  <a:pt x="1171194000" y="527151600"/>
                </a:lnTo>
                <a:lnTo>
                  <a:pt x="1171194000" y="0"/>
                </a:lnTo>
                <a:lnTo>
                  <a:pt x="0" y="0"/>
                </a:lnTo>
                <a:close/>
                <a:moveTo>
                  <a:pt x="-102425500" y="2082355500"/>
                </a:moveTo>
              </a:path>
            </a:pathLst>
          </a:custGeom>
          <a:noFill/>
          <a:ln w="2857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4" name="Freeform 12784"/>
          <p:cNvSpPr/>
          <p:nvPr/>
        </p:nvSpPr>
        <p:spPr>
          <a:xfrm rot="0" flipH="0" flipV="1">
            <a:off x="3263049" y="3061425"/>
            <a:ext cx="2342099" cy="1037699"/>
          </a:xfrm>
          <a:custGeom>
            <a:pathLst>
              <a:path w="1189786800" h="527151600">
                <a:moveTo>
                  <a:pt x="0" y="527151600"/>
                </a:moveTo>
                <a:lnTo>
                  <a:pt x="1189786800" y="527151600"/>
                </a:lnTo>
                <a:lnTo>
                  <a:pt x="1189786800" y="0"/>
                </a:lnTo>
                <a:lnTo>
                  <a:pt x="0" y="0"/>
                </a:lnTo>
                <a:close/>
                <a:moveTo>
                  <a:pt x="-102425500" y="20823555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5" name="Freeform 12785"/>
          <p:cNvSpPr/>
          <p:nvPr/>
        </p:nvSpPr>
        <p:spPr>
          <a:xfrm rot="0" flipH="0" flipV="1">
            <a:off x="2499849" y="3580275"/>
            <a:ext cx="648899" cy="0"/>
          </a:xfrm>
          <a:custGeom>
            <a:pathLst>
              <a:path w="329641200" h="0">
                <a:moveTo>
                  <a:pt x="0" y="0"/>
                </a:moveTo>
                <a:lnTo>
                  <a:pt x="329641200" y="0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6" name="Freeform 12786"/>
          <p:cNvSpPr/>
          <p:nvPr/>
        </p:nvSpPr>
        <p:spPr>
          <a:xfrm rot="0" flipH="0" flipV="1">
            <a:off x="3148749" y="3548810"/>
            <a:ext cx="86450" cy="62931"/>
          </a:xfrm>
          <a:custGeom>
            <a:pathLst>
              <a:path w="43916996" h="31969075">
                <a:moveTo>
                  <a:pt x="0" y="0"/>
                </a:moveTo>
                <a:lnTo>
                  <a:pt x="43916996" y="15984537"/>
                </a:lnTo>
                <a:lnTo>
                  <a:pt x="0" y="31969075"/>
                </a:lnTo>
                <a:close/>
                <a:moveTo>
                  <a:pt x="235199237" y="1834764237"/>
                </a:moveTo>
              </a:path>
            </a:pathLst>
          </a:custGeom>
          <a:solidFill>
            <a:srgbClr val="191919">
              <a:alpha val="100000"/>
            </a:srgbClr>
          </a:solidFill>
          <a:ln w="1904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7" name="Freeform 12787"/>
          <p:cNvSpPr/>
          <p:nvPr/>
        </p:nvSpPr>
        <p:spPr>
          <a:xfrm rot="0" flipH="0" flipV="1">
            <a:off x="5635799" y="2684200"/>
            <a:ext cx="3503298" cy="2453000"/>
          </a:xfrm>
          <a:custGeom>
            <a:pathLst>
              <a:path w="1779675606" h="1246124198">
                <a:moveTo>
                  <a:pt x="0" y="1246124198"/>
                </a:moveTo>
                <a:lnTo>
                  <a:pt x="1779675606" y="1246124198"/>
                </a:lnTo>
                <a:lnTo>
                  <a:pt x="1779675606" y="0"/>
                </a:lnTo>
                <a:lnTo>
                  <a:pt x="0" y="0"/>
                </a:lnTo>
                <a:close/>
                <a:moveTo>
                  <a:pt x="-1499412800" y="260969779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788" name="Picture 12788"/>
          <p:cNvPicPr>
            <a:picLocks noChangeAspect="0" noChangeArrowheads="1"/>
          </p:cNvPicPr>
          <p:nvPr/>
        </p:nvPicPr>
        <p:blipFill>
          <a:blip r:embed="rId127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35800" y="2684201"/>
            <a:ext cx="3503298" cy="2453000"/>
          </a:xfrm>
          <a:prstGeom prst="rect">
            <a:avLst/>
          </a:prstGeom>
          <a:noFill/>
          <a:extLst/>
        </p:spPr>
      </p:pic>
      <p:sp>
        <p:nvSpPr>
          <p:cNvPr id="12789" name="Freeform 12789"/>
          <p:cNvSpPr/>
          <p:nvPr/>
        </p:nvSpPr>
        <p:spPr>
          <a:xfrm rot="0" flipH="0" flipV="1">
            <a:off x="1310499" y="2514150"/>
            <a:ext cx="18299" cy="547199"/>
          </a:xfrm>
          <a:custGeom>
            <a:pathLst>
              <a:path w="9296400" h="277977600">
                <a:moveTo>
                  <a:pt x="0" y="277977600"/>
                </a:moveTo>
                <a:lnTo>
                  <a:pt x="9296400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0" name="Freeform 12790"/>
          <p:cNvSpPr/>
          <p:nvPr/>
        </p:nvSpPr>
        <p:spPr>
          <a:xfrm rot="0" flipH="0" flipV="1">
            <a:off x="1310499" y="2514150"/>
            <a:ext cx="14479" cy="432963"/>
          </a:xfrm>
          <a:custGeom>
            <a:pathLst>
              <a:path w="7355631" h="219945644">
                <a:moveTo>
                  <a:pt x="0" y="219945644"/>
                </a:moveTo>
                <a:lnTo>
                  <a:pt x="7355631" y="0"/>
                </a:lnTo>
              </a:path>
            </a:pathLst>
          </a:custGeom>
          <a:noFill/>
          <a:ln w="19049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1" name="Freeform 12791"/>
          <p:cNvSpPr/>
          <p:nvPr/>
        </p:nvSpPr>
        <p:spPr>
          <a:xfrm rot="0" flipH="0" flipV="1">
            <a:off x="1293531" y="2946063"/>
            <a:ext cx="62895" cy="87454"/>
          </a:xfrm>
          <a:custGeom>
            <a:pathLst>
              <a:path w="31951116" h="44426783">
                <a:moveTo>
                  <a:pt x="0" y="43358197"/>
                </a:moveTo>
                <a:lnTo>
                  <a:pt x="17443450" y="0"/>
                </a:lnTo>
                <a:lnTo>
                  <a:pt x="31951116" y="44426783"/>
                </a:lnTo>
                <a:close/>
                <a:moveTo>
                  <a:pt x="840554064" y="1541026334"/>
                </a:moveTo>
              </a:path>
            </a:pathLst>
          </a:custGeom>
          <a:solidFill>
            <a:srgbClr val="191919">
              <a:alpha val="100000"/>
            </a:srgbClr>
          </a:solidFill>
          <a:ln w="19049" cap="flat" cmpd="sng">
            <a:solidFill>
              <a:srgbClr val="19191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792" name="Picture 12792"/>
          <p:cNvPicPr>
            <a:picLocks noChangeAspect="0" noChangeArrowheads="1"/>
          </p:cNvPicPr>
          <p:nvPr/>
        </p:nvPicPr>
        <p:blipFill>
          <a:blip r:embed="rId127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98179" y="2262049"/>
            <a:ext cx="2945820" cy="464600"/>
          </a:xfrm>
          <a:prstGeom prst="rect">
            <a:avLst/>
          </a:prstGeom>
          <a:noFill/>
          <a:extLst/>
        </p:spPr>
      </p:pic>
      <p:sp>
        <p:nvSpPr>
          <p:cNvPr id="12793" name="Freeform 12793"/>
          <p:cNvSpPr/>
          <p:nvPr/>
        </p:nvSpPr>
        <p:spPr>
          <a:xfrm rot="0" flipH="0" flipV="1">
            <a:off x="2650999" y="1573950"/>
            <a:ext cx="6389699" cy="1174199"/>
          </a:xfrm>
          <a:custGeom>
            <a:pathLst>
              <a:path w="6389699" h="1174199">
                <a:moveTo>
                  <a:pt x="0" y="1174199"/>
                </a:moveTo>
                <a:lnTo>
                  <a:pt x="6389699" y="1174199"/>
                </a:lnTo>
                <a:lnTo>
                  <a:pt x="6389699" y="0"/>
                </a:lnTo>
                <a:lnTo>
                  <a:pt x="0" y="0"/>
                </a:lnTo>
                <a:close/>
                <a:moveTo>
                  <a:pt x="-1077049" y="27481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4" name="Rectangle 12794"/>
          <p:cNvSpPr/>
          <p:nvPr/>
        </p:nvSpPr>
        <p:spPr>
          <a:xfrm rot="0" flipH="0" flipV="0">
            <a:off x="1710538" y="462492"/>
            <a:ext cx="2068372" cy="603717"/>
          </a:xfrm>
          <a:prstGeom prst="rect">
            <a:avLst/>
          </a:prstGeom>
        </p:spPr>
      </p:sp>
      <p:sp>
        <p:nvSpPr>
          <p:cNvPr id="12795" name="Freeform 12795"/>
          <p:cNvSpPr/>
          <p:nvPr/>
        </p:nvSpPr>
        <p:spPr>
          <a:xfrm rot="0" flipH="0" flipV="0">
            <a:off x="1710538" y="690543"/>
            <a:ext cx="225215" cy="265176"/>
          </a:xfrm>
          <a:custGeom>
            <a:pathLst>
              <a:path w="7766050" h="9144000">
                <a:moveTo>
                  <a:pt x="3111500" y="9144000"/>
                </a:moveTo>
                <a:lnTo>
                  <a:pt x="3111500" y="5397500"/>
                </a:lnTo>
                <a:lnTo>
                  <a:pt x="0" y="0"/>
                </a:lnTo>
                <a:lnTo>
                  <a:pt x="1784350" y="0"/>
                </a:lnTo>
                <a:lnTo>
                  <a:pt x="3886200" y="3644900"/>
                </a:lnTo>
                <a:lnTo>
                  <a:pt x="5981700" y="0"/>
                </a:lnTo>
                <a:lnTo>
                  <a:pt x="7766050" y="0"/>
                </a:lnTo>
                <a:lnTo>
                  <a:pt x="4660900" y="5397500"/>
                </a:lnTo>
                <a:lnTo>
                  <a:pt x="4660900" y="9144000"/>
                </a:lnTo>
                <a:close/>
                <a:moveTo>
                  <a:pt x="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6" name="Freeform 12796"/>
          <p:cNvSpPr/>
          <p:nvPr/>
        </p:nvSpPr>
        <p:spPr>
          <a:xfrm rot="0" flipH="0" flipV="0">
            <a:off x="1960982" y="690543"/>
            <a:ext cx="182860" cy="265176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7" name="Freeform 12797"/>
          <p:cNvSpPr/>
          <p:nvPr/>
        </p:nvSpPr>
        <p:spPr>
          <a:xfrm rot="0" flipH="0" flipV="0">
            <a:off x="2169439" y="701592"/>
            <a:ext cx="138664" cy="257656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8" name="Freeform 12798"/>
          <p:cNvSpPr/>
          <p:nvPr/>
        </p:nvSpPr>
        <p:spPr>
          <a:xfrm rot="0" flipH="0" flipV="0">
            <a:off x="2330018" y="751313"/>
            <a:ext cx="193234" cy="20993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9" name="Freeform 12799"/>
          <p:cNvSpPr/>
          <p:nvPr/>
        </p:nvSpPr>
        <p:spPr>
          <a:xfrm rot="0" flipH="0" flipV="0">
            <a:off x="2551735" y="751313"/>
            <a:ext cx="193234" cy="20993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0" name="Freeform 12800"/>
          <p:cNvSpPr/>
          <p:nvPr/>
        </p:nvSpPr>
        <p:spPr>
          <a:xfrm rot="0" flipH="0" flipV="0">
            <a:off x="2778608" y="751129"/>
            <a:ext cx="182860" cy="204590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1" name="Freeform 12801"/>
          <p:cNvSpPr/>
          <p:nvPr/>
        </p:nvSpPr>
        <p:spPr>
          <a:xfrm rot="0" flipH="0" flipV="0">
            <a:off x="2990749" y="756837"/>
            <a:ext cx="188937" cy="198882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2" name="Freeform 12802"/>
          <p:cNvSpPr/>
          <p:nvPr/>
        </p:nvSpPr>
        <p:spPr>
          <a:xfrm rot="0" flipH="0" flipV="0">
            <a:off x="3194787" y="751313"/>
            <a:ext cx="193234" cy="209931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3" name="Freeform 12803"/>
          <p:cNvSpPr/>
          <p:nvPr/>
        </p:nvSpPr>
        <p:spPr>
          <a:xfrm rot="0" flipH="0" flipV="0">
            <a:off x="3405454" y="701592"/>
            <a:ext cx="138664" cy="257656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4" name="Freeform 12804"/>
          <p:cNvSpPr/>
          <p:nvPr/>
        </p:nvSpPr>
        <p:spPr>
          <a:xfrm rot="0" flipH="0" flipV="0">
            <a:off x="3566033" y="751313"/>
            <a:ext cx="198145" cy="209931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5" name="Rectangle 12805"/>
          <p:cNvSpPr/>
          <p:nvPr/>
        </p:nvSpPr>
        <p:spPr>
          <a:xfrm rot="0" flipH="0" flipV="0">
            <a:off x="243475" y="1489898"/>
            <a:ext cx="2193798" cy="937685"/>
          </a:xfrm>
          <a:prstGeom prst="rect">
            <a:avLst/>
          </a:prstGeom>
        </p:spPr>
      </p:sp>
      <p:sp>
        <p:nvSpPr>
          <p:cNvPr id="12806" name="Freeform 12806"/>
          <p:cNvSpPr/>
          <p:nvPr/>
        </p:nvSpPr>
        <p:spPr>
          <a:xfrm rot="0" flipH="0" flipV="0">
            <a:off x="258867" y="1569572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7" name="Freeform 12807"/>
          <p:cNvSpPr/>
          <p:nvPr/>
        </p:nvSpPr>
        <p:spPr>
          <a:xfrm rot="0" flipH="0" flipV="0">
            <a:off x="359451" y="156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8" name="Freeform 12808"/>
          <p:cNvSpPr/>
          <p:nvPr/>
        </p:nvSpPr>
        <p:spPr>
          <a:xfrm rot="0" flipH="0" flipV="0">
            <a:off x="403952" y="15922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9" name="Freeform 12809"/>
          <p:cNvSpPr/>
          <p:nvPr/>
        </p:nvSpPr>
        <p:spPr>
          <a:xfrm rot="0" flipH="0" flipV="0">
            <a:off x="498287" y="156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0" name="Freeform 12810"/>
          <p:cNvSpPr/>
          <p:nvPr/>
        </p:nvSpPr>
        <p:spPr>
          <a:xfrm rot="0" flipH="0" flipV="0">
            <a:off x="584089" y="156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1" name="Freeform 12811"/>
          <p:cNvSpPr/>
          <p:nvPr/>
        </p:nvSpPr>
        <p:spPr>
          <a:xfrm rot="0" flipH="0" flipV="0">
            <a:off x="663641" y="1590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2" name="Freeform 12812"/>
          <p:cNvSpPr/>
          <p:nvPr/>
        </p:nvSpPr>
        <p:spPr>
          <a:xfrm rot="0" flipH="0" flipV="0">
            <a:off x="747614" y="15906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3" name="Freeform 12813"/>
          <p:cNvSpPr/>
          <p:nvPr/>
        </p:nvSpPr>
        <p:spPr>
          <a:xfrm rot="0" flipH="0" flipV="0">
            <a:off x="821680" y="15602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4" name="Freeform 12814"/>
          <p:cNvSpPr/>
          <p:nvPr/>
        </p:nvSpPr>
        <p:spPr>
          <a:xfrm rot="0" flipH="0" flipV="0">
            <a:off x="865419" y="1592432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5" name="Freeform 12815"/>
          <p:cNvSpPr/>
          <p:nvPr/>
        </p:nvSpPr>
        <p:spPr>
          <a:xfrm rot="0" flipH="0" flipV="0">
            <a:off x="946496" y="15906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6" name="Freeform 12816"/>
          <p:cNvSpPr/>
          <p:nvPr/>
        </p:nvSpPr>
        <p:spPr>
          <a:xfrm rot="0" flipH="0" flipV="0">
            <a:off x="1031383" y="156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7" name="Freeform 12817"/>
          <p:cNvSpPr/>
          <p:nvPr/>
        </p:nvSpPr>
        <p:spPr>
          <a:xfrm rot="0" flipH="0" flipV="0">
            <a:off x="1076798" y="156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8" name="Freeform 12818"/>
          <p:cNvSpPr/>
          <p:nvPr/>
        </p:nvSpPr>
        <p:spPr>
          <a:xfrm rot="0" flipH="0" flipV="0">
            <a:off x="1123432" y="15613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9" name="Freeform 12819"/>
          <p:cNvSpPr/>
          <p:nvPr/>
        </p:nvSpPr>
        <p:spPr>
          <a:xfrm rot="0" flipH="0" flipV="0">
            <a:off x="1202985" y="1590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0" name="Freeform 12820"/>
          <p:cNvSpPr/>
          <p:nvPr/>
        </p:nvSpPr>
        <p:spPr>
          <a:xfrm rot="0" flipH="0" flipV="0">
            <a:off x="1293053" y="1590603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1" name="Freeform 12821"/>
          <p:cNvSpPr/>
          <p:nvPr/>
        </p:nvSpPr>
        <p:spPr>
          <a:xfrm rot="0" flipH="0" flipV="0">
            <a:off x="1408420" y="159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2" name="Freeform 12822"/>
          <p:cNvSpPr/>
          <p:nvPr/>
        </p:nvSpPr>
        <p:spPr>
          <a:xfrm rot="0" flipH="0" flipV="0">
            <a:off x="1491326" y="1590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3" name="Freeform 12823"/>
          <p:cNvSpPr/>
          <p:nvPr/>
        </p:nvSpPr>
        <p:spPr>
          <a:xfrm rot="0" flipH="0" flipV="0">
            <a:off x="1581394" y="1561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4" name="Freeform 12824"/>
          <p:cNvSpPr/>
          <p:nvPr/>
        </p:nvSpPr>
        <p:spPr>
          <a:xfrm rot="0" flipH="0" flipV="0">
            <a:off x="1624066" y="156134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5" name="Freeform 12825"/>
          <p:cNvSpPr/>
          <p:nvPr/>
        </p:nvSpPr>
        <p:spPr>
          <a:xfrm rot="0" flipH="0" flipV="0">
            <a:off x="1665519" y="15602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6" name="Freeform 12826"/>
          <p:cNvSpPr/>
          <p:nvPr/>
        </p:nvSpPr>
        <p:spPr>
          <a:xfrm rot="0" flipH="0" flipV="0">
            <a:off x="1701943" y="15721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7" name="Freeform 12827"/>
          <p:cNvSpPr/>
          <p:nvPr/>
        </p:nvSpPr>
        <p:spPr>
          <a:xfrm rot="0" flipH="0" flipV="0">
            <a:off x="1763360" y="1590603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8" name="Freeform 12828"/>
          <p:cNvSpPr/>
          <p:nvPr/>
        </p:nvSpPr>
        <p:spPr>
          <a:xfrm rot="0" flipH="0" flipV="0">
            <a:off x="1841846" y="1590603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9" name="Freeform 12829"/>
          <p:cNvSpPr/>
          <p:nvPr/>
        </p:nvSpPr>
        <p:spPr>
          <a:xfrm rot="0" flipH="0" flipV="0">
            <a:off x="1914998" y="159243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0" name="Freeform 12830"/>
          <p:cNvSpPr/>
          <p:nvPr/>
        </p:nvSpPr>
        <p:spPr>
          <a:xfrm rot="0" flipH="0" flipV="0">
            <a:off x="1997903" y="1590603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1" name="Freeform 12831"/>
          <p:cNvSpPr/>
          <p:nvPr/>
        </p:nvSpPr>
        <p:spPr>
          <a:xfrm rot="0" flipH="0" flipV="0">
            <a:off x="250942" y="1770207"/>
            <a:ext cx="65379" cy="78181"/>
          </a:xfrm>
          <a:custGeom>
            <a:pathLst>
              <a:path w="5448300" h="6515100">
                <a:moveTo>
                  <a:pt x="2857500" y="6515100"/>
                </a:moveTo>
                <a:cubicBezTo>
                  <a:pt x="2264833" y="6515100"/>
                  <a:pt x="1755775" y="6433608"/>
                  <a:pt x="1330325" y="6270625"/>
                </a:cubicBezTo>
                <a:cubicBezTo>
                  <a:pt x="904875" y="6107642"/>
                  <a:pt x="577850" y="5872692"/>
                  <a:pt x="349250" y="5565775"/>
                </a:cubicBezTo>
                <a:cubicBezTo>
                  <a:pt x="120650" y="5258859"/>
                  <a:pt x="4233" y="4889500"/>
                  <a:pt x="0" y="4457700"/>
                </a:cubicBezTo>
                <a:lnTo>
                  <a:pt x="1384300" y="4457700"/>
                </a:lnTo>
                <a:cubicBezTo>
                  <a:pt x="1397000" y="4762500"/>
                  <a:pt x="1517650" y="4984750"/>
                  <a:pt x="1746250" y="5124450"/>
                </a:cubicBezTo>
                <a:cubicBezTo>
                  <a:pt x="1974850" y="5264150"/>
                  <a:pt x="2286000" y="5334000"/>
                  <a:pt x="2679700" y="5334000"/>
                </a:cubicBezTo>
                <a:cubicBezTo>
                  <a:pt x="2895600" y="5334000"/>
                  <a:pt x="3087158" y="5302250"/>
                  <a:pt x="3254375" y="5238750"/>
                </a:cubicBezTo>
                <a:cubicBezTo>
                  <a:pt x="3421591" y="5175250"/>
                  <a:pt x="3551766" y="5088467"/>
                  <a:pt x="3644900" y="4978400"/>
                </a:cubicBezTo>
                <a:cubicBezTo>
                  <a:pt x="3738033" y="4868334"/>
                  <a:pt x="3784600" y="4745567"/>
                  <a:pt x="3784600" y="4610100"/>
                </a:cubicBezTo>
                <a:cubicBezTo>
                  <a:pt x="3784600" y="4436534"/>
                  <a:pt x="3722158" y="4300009"/>
                  <a:pt x="3597275" y="4200525"/>
                </a:cubicBezTo>
                <a:cubicBezTo>
                  <a:pt x="3472391" y="4101042"/>
                  <a:pt x="3272366" y="4008967"/>
                  <a:pt x="2997200" y="3924300"/>
                </a:cubicBezTo>
                <a:lnTo>
                  <a:pt x="1651000" y="3441700"/>
                </a:lnTo>
                <a:cubicBezTo>
                  <a:pt x="1168400" y="3268134"/>
                  <a:pt x="797983" y="3039534"/>
                  <a:pt x="539750" y="2755900"/>
                </a:cubicBezTo>
                <a:cubicBezTo>
                  <a:pt x="281516" y="2472267"/>
                  <a:pt x="152400" y="2133600"/>
                  <a:pt x="152400" y="1739900"/>
                </a:cubicBezTo>
                <a:cubicBezTo>
                  <a:pt x="152400" y="1219200"/>
                  <a:pt x="388408" y="799042"/>
                  <a:pt x="860425" y="479425"/>
                </a:cubicBezTo>
                <a:cubicBezTo>
                  <a:pt x="1332441" y="159809"/>
                  <a:pt x="1964266" y="0"/>
                  <a:pt x="2755900" y="0"/>
                </a:cubicBezTo>
                <a:cubicBezTo>
                  <a:pt x="3543300" y="0"/>
                  <a:pt x="4151841" y="172509"/>
                  <a:pt x="4581525" y="517525"/>
                </a:cubicBezTo>
                <a:cubicBezTo>
                  <a:pt x="5011208" y="862542"/>
                  <a:pt x="5232400" y="1299634"/>
                  <a:pt x="5245100" y="1828800"/>
                </a:cubicBezTo>
                <a:lnTo>
                  <a:pt x="3835400" y="1828800"/>
                </a:lnTo>
                <a:cubicBezTo>
                  <a:pt x="3814233" y="1625600"/>
                  <a:pt x="3716866" y="1464734"/>
                  <a:pt x="3543300" y="1346200"/>
                </a:cubicBezTo>
                <a:cubicBezTo>
                  <a:pt x="3369733" y="1227667"/>
                  <a:pt x="3107266" y="1168400"/>
                  <a:pt x="2755900" y="1168400"/>
                </a:cubicBezTo>
                <a:cubicBezTo>
                  <a:pt x="2438400" y="1168400"/>
                  <a:pt x="2189691" y="1232959"/>
                  <a:pt x="2009775" y="1362075"/>
                </a:cubicBezTo>
                <a:cubicBezTo>
                  <a:pt x="1829858" y="1491192"/>
                  <a:pt x="1739900" y="1642534"/>
                  <a:pt x="1739900" y="1816100"/>
                </a:cubicBezTo>
                <a:cubicBezTo>
                  <a:pt x="1739900" y="2108200"/>
                  <a:pt x="1989666" y="2328334"/>
                  <a:pt x="2489200" y="2476500"/>
                </a:cubicBezTo>
                <a:lnTo>
                  <a:pt x="3949700" y="3022600"/>
                </a:lnTo>
                <a:cubicBezTo>
                  <a:pt x="4423833" y="3183467"/>
                  <a:pt x="4792133" y="3390900"/>
                  <a:pt x="5054600" y="3644900"/>
                </a:cubicBezTo>
                <a:cubicBezTo>
                  <a:pt x="5317066" y="3898900"/>
                  <a:pt x="5448300" y="4220634"/>
                  <a:pt x="5448300" y="4610100"/>
                </a:cubicBezTo>
                <a:cubicBezTo>
                  <a:pt x="5448300" y="4936067"/>
                  <a:pt x="5339291" y="5244042"/>
                  <a:pt x="5121275" y="5534025"/>
                </a:cubicBezTo>
                <a:cubicBezTo>
                  <a:pt x="4903258" y="5824009"/>
                  <a:pt x="4599516" y="6060017"/>
                  <a:pt x="4210050" y="6242050"/>
                </a:cubicBezTo>
                <a:cubicBezTo>
                  <a:pt x="3820583" y="6424083"/>
                  <a:pt x="3369733" y="6515100"/>
                  <a:pt x="2857500" y="6515100"/>
                </a:cubicBezTo>
                <a:close/>
                <a:moveTo>
                  <a:pt x="-800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2" name="Freeform 12832"/>
          <p:cNvSpPr/>
          <p:nvPr/>
        </p:nvSpPr>
        <p:spPr>
          <a:xfrm rot="0" flipH="0" flipV="0">
            <a:off x="328666" y="1752681"/>
            <a:ext cx="51054" cy="95707"/>
          </a:xfrm>
          <a:custGeom>
            <a:pathLst>
              <a:path w="4254500" h="7975600">
                <a:moveTo>
                  <a:pt x="2857500" y="7975600"/>
                </a:moveTo>
                <a:cubicBezTo>
                  <a:pt x="2493433" y="7975600"/>
                  <a:pt x="2160058" y="7907866"/>
                  <a:pt x="1857375" y="7772400"/>
                </a:cubicBezTo>
                <a:cubicBezTo>
                  <a:pt x="1554691" y="7636934"/>
                  <a:pt x="1313391" y="7429500"/>
                  <a:pt x="1133475" y="7150100"/>
                </a:cubicBezTo>
                <a:cubicBezTo>
                  <a:pt x="953558" y="6870700"/>
                  <a:pt x="863600" y="6515100"/>
                  <a:pt x="863600" y="6083300"/>
                </a:cubicBezTo>
                <a:lnTo>
                  <a:pt x="863600" y="0"/>
                </a:lnTo>
                <a:lnTo>
                  <a:pt x="2362200" y="0"/>
                </a:lnTo>
                <a:lnTo>
                  <a:pt x="2362200" y="6032500"/>
                </a:lnTo>
                <a:cubicBezTo>
                  <a:pt x="2362200" y="6540500"/>
                  <a:pt x="2603500" y="6794500"/>
                  <a:pt x="3086100" y="6794500"/>
                </a:cubicBezTo>
                <a:cubicBezTo>
                  <a:pt x="3234266" y="6794500"/>
                  <a:pt x="3382433" y="6777567"/>
                  <a:pt x="3530600" y="6743700"/>
                </a:cubicBezTo>
                <a:cubicBezTo>
                  <a:pt x="3678766" y="6709834"/>
                  <a:pt x="3848100" y="6659034"/>
                  <a:pt x="4038600" y="6591300"/>
                </a:cubicBezTo>
                <a:lnTo>
                  <a:pt x="4254500" y="7645400"/>
                </a:lnTo>
                <a:cubicBezTo>
                  <a:pt x="4017433" y="7738534"/>
                  <a:pt x="3786716" y="7816850"/>
                  <a:pt x="3562350" y="7880350"/>
                </a:cubicBezTo>
                <a:cubicBezTo>
                  <a:pt x="3337983" y="7943850"/>
                  <a:pt x="3103033" y="7975600"/>
                  <a:pt x="2857500" y="7975600"/>
                </a:cubicBezTo>
                <a:close/>
                <a:moveTo>
                  <a:pt x="-584200" y="7797800"/>
                </a:moveTo>
                <a:moveTo>
                  <a:pt x="0" y="2628900"/>
                </a:moveTo>
                <a:lnTo>
                  <a:pt x="0" y="1638300"/>
                </a:lnTo>
                <a:lnTo>
                  <a:pt x="4038600" y="1638300"/>
                </a:lnTo>
                <a:lnTo>
                  <a:pt x="4038600" y="2628900"/>
                </a:lnTo>
                <a:close/>
                <a:moveTo>
                  <a:pt x="4762500" y="7797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3" name="Freeform 12833"/>
          <p:cNvSpPr/>
          <p:nvPr/>
        </p:nvSpPr>
        <p:spPr>
          <a:xfrm rot="0" flipH="0" flipV="0">
            <a:off x="392217" y="1770207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4" name="Freeform 12834"/>
          <p:cNvSpPr/>
          <p:nvPr/>
        </p:nvSpPr>
        <p:spPr>
          <a:xfrm rot="0" flipH="0" flipV="0">
            <a:off x="487162" y="1770207"/>
            <a:ext cx="68732" cy="76047"/>
          </a:xfrm>
          <a:custGeom>
            <a:pathLst>
              <a:path w="5727700" h="6337300">
                <a:moveTo>
                  <a:pt x="4229100" y="6337300"/>
                </a:move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003300" y="3581400"/>
                </a:lnTo>
                <a:cubicBezTo>
                  <a:pt x="1003300" y="2781300"/>
                  <a:pt x="1102783" y="2115609"/>
                  <a:pt x="1301750" y="1584325"/>
                </a:cubicBezTo>
                <a:cubicBezTo>
                  <a:pt x="1500716" y="1053042"/>
                  <a:pt x="1782233" y="656167"/>
                  <a:pt x="2146300" y="393700"/>
                </a:cubicBezTo>
                <a:cubicBezTo>
                  <a:pt x="2510366" y="131234"/>
                  <a:pt x="2937933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98600" y="1397000"/>
                </a:ln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5" name="Freeform 12835"/>
          <p:cNvSpPr/>
          <p:nvPr/>
        </p:nvSpPr>
        <p:spPr>
          <a:xfrm rot="0" flipH="0" flipV="0">
            <a:off x="575707" y="1741708"/>
            <a:ext cx="71628" cy="106680"/>
          </a:xfrm>
          <a:custGeom>
            <a:pathLst>
              <a:path w="5969000" h="8890000">
                <a:moveTo>
                  <a:pt x="2806700" y="8890000"/>
                </a:moveTo>
                <a:cubicBezTo>
                  <a:pt x="2290233" y="8890000"/>
                  <a:pt x="1819275" y="8753475"/>
                  <a:pt x="1393825" y="8480425"/>
                </a:cubicBezTo>
                <a:cubicBezTo>
                  <a:pt x="968375" y="8207375"/>
                  <a:pt x="629708" y="7824259"/>
                  <a:pt x="377825" y="7331075"/>
                </a:cubicBezTo>
                <a:cubicBezTo>
                  <a:pt x="125941" y="6837892"/>
                  <a:pt x="0" y="6261100"/>
                  <a:pt x="0" y="5600700"/>
                </a:cubicBezTo>
                <a:cubicBezTo>
                  <a:pt x="0" y="4948767"/>
                  <a:pt x="121708" y="4380442"/>
                  <a:pt x="365125" y="3895725"/>
                </a:cubicBezTo>
                <a:cubicBezTo>
                  <a:pt x="608541" y="3411009"/>
                  <a:pt x="934508" y="3036359"/>
                  <a:pt x="1343025" y="2771775"/>
                </a:cubicBezTo>
                <a:cubicBezTo>
                  <a:pt x="1751541" y="2507192"/>
                  <a:pt x="2205566" y="2374900"/>
                  <a:pt x="2705100" y="2374900"/>
                </a:cubicBezTo>
                <a:cubicBezTo>
                  <a:pt x="3162300" y="2374900"/>
                  <a:pt x="3558116" y="2483909"/>
                  <a:pt x="3892550" y="2701925"/>
                </a:cubicBezTo>
                <a:cubicBezTo>
                  <a:pt x="4226983" y="2919942"/>
                  <a:pt x="4483100" y="3242734"/>
                  <a:pt x="4660900" y="3670300"/>
                </a:cubicBezTo>
                <a:cubicBezTo>
                  <a:pt x="4838700" y="4097867"/>
                  <a:pt x="4927600" y="4622800"/>
                  <a:pt x="4927600" y="5245100"/>
                </a:cubicBezTo>
                <a:lnTo>
                  <a:pt x="4457700" y="5245100"/>
                </a:lnTo>
                <a:cubicBezTo>
                  <a:pt x="4457700" y="4923367"/>
                  <a:pt x="4392083" y="4649259"/>
                  <a:pt x="4260850" y="4422775"/>
                </a:cubicBezTo>
                <a:cubicBezTo>
                  <a:pt x="4129616" y="4196292"/>
                  <a:pt x="3957108" y="4022725"/>
                  <a:pt x="3743325" y="3902075"/>
                </a:cubicBezTo>
                <a:cubicBezTo>
                  <a:pt x="3529541" y="3781425"/>
                  <a:pt x="3297766" y="3721100"/>
                  <a:pt x="3048000" y="3721100"/>
                </a:cubicBezTo>
                <a:cubicBezTo>
                  <a:pt x="2747433" y="3721100"/>
                  <a:pt x="2481791" y="3799417"/>
                  <a:pt x="2251075" y="3956050"/>
                </a:cubicBezTo>
                <a:cubicBezTo>
                  <a:pt x="2020358" y="4112684"/>
                  <a:pt x="1839383" y="4331759"/>
                  <a:pt x="1708150" y="4613275"/>
                </a:cubicBezTo>
                <a:cubicBezTo>
                  <a:pt x="1576916" y="4894792"/>
                  <a:pt x="1511300" y="5223934"/>
                  <a:pt x="1511300" y="5600700"/>
                </a:cubicBezTo>
                <a:cubicBezTo>
                  <a:pt x="1511300" y="5990167"/>
                  <a:pt x="1576916" y="6328834"/>
                  <a:pt x="1708150" y="6616700"/>
                </a:cubicBezTo>
                <a:cubicBezTo>
                  <a:pt x="1839383" y="6904567"/>
                  <a:pt x="2020358" y="7128934"/>
                  <a:pt x="2251075" y="7289800"/>
                </a:cubicBezTo>
                <a:cubicBezTo>
                  <a:pt x="2481791" y="7450667"/>
                  <a:pt x="2743200" y="7531100"/>
                  <a:pt x="3035300" y="7531100"/>
                </a:cubicBezTo>
                <a:cubicBezTo>
                  <a:pt x="3272366" y="7531100"/>
                  <a:pt x="3499908" y="7466542"/>
                  <a:pt x="3717925" y="7337425"/>
                </a:cubicBezTo>
                <a:cubicBezTo>
                  <a:pt x="3935941" y="7208309"/>
                  <a:pt x="4113741" y="7027334"/>
                  <a:pt x="4251325" y="6794500"/>
                </a:cubicBezTo>
                <a:cubicBezTo>
                  <a:pt x="4388908" y="6561667"/>
                  <a:pt x="4457700" y="6290734"/>
                  <a:pt x="4457700" y="5981700"/>
                </a:cubicBezTo>
                <a:lnTo>
                  <a:pt x="4927600" y="5981700"/>
                </a:lnTo>
                <a:cubicBezTo>
                  <a:pt x="4927600" y="6629400"/>
                  <a:pt x="4831291" y="7168092"/>
                  <a:pt x="4638675" y="7597775"/>
                </a:cubicBezTo>
                <a:cubicBezTo>
                  <a:pt x="4446058" y="8027459"/>
                  <a:pt x="4188883" y="8350250"/>
                  <a:pt x="3867150" y="8566150"/>
                </a:cubicBezTo>
                <a:cubicBezTo>
                  <a:pt x="3545416" y="8782050"/>
                  <a:pt x="3191933" y="8890000"/>
                  <a:pt x="2806700" y="8890000"/>
                </a:cubicBezTo>
                <a:close/>
                <a:moveTo>
                  <a:pt x="-825500" y="8712200"/>
                </a:moveTo>
                <a:moveTo>
                  <a:pt x="4737100" y="8712200"/>
                </a:moveTo>
                <a:lnTo>
                  <a:pt x="4457700" y="7188200"/>
                </a:lnTo>
                <a:lnTo>
                  <a:pt x="4457700" y="0"/>
                </a:lnTo>
                <a:lnTo>
                  <a:pt x="5969000" y="0"/>
                </a:lnTo>
                <a:lnTo>
                  <a:pt x="5969000" y="8712200"/>
                </a:lnTo>
                <a:close/>
                <a:moveTo>
                  <a:pt x="-6477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6" name="Freeform 12836"/>
          <p:cNvSpPr/>
          <p:nvPr/>
        </p:nvSpPr>
        <p:spPr>
          <a:xfrm rot="0" flipH="0" flipV="0">
            <a:off x="669890" y="1770207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7" name="Freeform 12837"/>
          <p:cNvSpPr/>
          <p:nvPr/>
        </p:nvSpPr>
        <p:spPr>
          <a:xfrm rot="0" flipH="0" flipV="0">
            <a:off x="764835" y="1770969"/>
            <a:ext cx="44653" cy="75285"/>
          </a:xfrm>
          <a:custGeom>
            <a:pathLst>
              <a:path w="3721100" h="6273800">
                <a:moveTo>
                  <a:pt x="0" y="6273800"/>
                </a:moveTo>
                <a:lnTo>
                  <a:pt x="0" y="88900"/>
                </a:lnTo>
                <a:lnTo>
                  <a:pt x="1498600" y="88900"/>
                </a:lnTo>
                <a:lnTo>
                  <a:pt x="1498600" y="6273800"/>
                </a:lnTo>
                <a:close/>
                <a:moveTo>
                  <a:pt x="-1181100" y="6273800"/>
                </a:moveTo>
                <a:moveTo>
                  <a:pt x="1130300" y="3568700"/>
                </a:moveTo>
                <a:cubicBezTo>
                  <a:pt x="1130300" y="2760134"/>
                  <a:pt x="1221316" y="2091267"/>
                  <a:pt x="1403350" y="1562100"/>
                </a:cubicBezTo>
                <a:cubicBezTo>
                  <a:pt x="1585383" y="1032934"/>
                  <a:pt x="1829858" y="640292"/>
                  <a:pt x="2136775" y="384175"/>
                </a:cubicBezTo>
                <a:cubicBezTo>
                  <a:pt x="2443691" y="128059"/>
                  <a:pt x="2785533" y="0"/>
                  <a:pt x="3162300" y="0"/>
                </a:cubicBezTo>
                <a:cubicBezTo>
                  <a:pt x="3263900" y="0"/>
                  <a:pt x="3360208" y="6350"/>
                  <a:pt x="3451225" y="19050"/>
                </a:cubicBezTo>
                <a:cubicBezTo>
                  <a:pt x="3542241" y="31750"/>
                  <a:pt x="3632200" y="50800"/>
                  <a:pt x="3721100" y="76200"/>
                </a:cubicBezTo>
                <a:lnTo>
                  <a:pt x="3695700" y="1574800"/>
                </a:lnTo>
                <a:cubicBezTo>
                  <a:pt x="3585633" y="1549400"/>
                  <a:pt x="3467100" y="1528234"/>
                  <a:pt x="3340100" y="1511300"/>
                </a:cubicBezTo>
                <a:cubicBezTo>
                  <a:pt x="3213100" y="1494367"/>
                  <a:pt x="3098800" y="1485900"/>
                  <a:pt x="2997200" y="1485900"/>
                </a:cubicBezTo>
                <a:cubicBezTo>
                  <a:pt x="2667000" y="1485900"/>
                  <a:pt x="2390775" y="1565275"/>
                  <a:pt x="2168525" y="1724025"/>
                </a:cubicBezTo>
                <a:cubicBezTo>
                  <a:pt x="1946275" y="1882775"/>
                  <a:pt x="1779058" y="2116667"/>
                  <a:pt x="1666875" y="2425700"/>
                </a:cubicBezTo>
                <a:cubicBezTo>
                  <a:pt x="1554691" y="2734734"/>
                  <a:pt x="1498600" y="3115734"/>
                  <a:pt x="1498600" y="3568700"/>
                </a:cubicBezTo>
                <a:close/>
                <a:moveTo>
                  <a:pt x="1524000" y="6273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8" name="Freeform 12838"/>
          <p:cNvSpPr/>
          <p:nvPr/>
        </p:nvSpPr>
        <p:spPr>
          <a:xfrm rot="0" flipH="0" flipV="0">
            <a:off x="818175" y="1741708"/>
            <a:ext cx="71628" cy="106680"/>
          </a:xfrm>
          <a:custGeom>
            <a:pathLst>
              <a:path w="5969000" h="8890000">
                <a:moveTo>
                  <a:pt x="2806700" y="8890000"/>
                </a:moveTo>
                <a:cubicBezTo>
                  <a:pt x="2290233" y="8890000"/>
                  <a:pt x="1819275" y="8753475"/>
                  <a:pt x="1393825" y="8480425"/>
                </a:cubicBezTo>
                <a:cubicBezTo>
                  <a:pt x="968375" y="8207375"/>
                  <a:pt x="629708" y="7824259"/>
                  <a:pt x="377825" y="7331075"/>
                </a:cubicBezTo>
                <a:cubicBezTo>
                  <a:pt x="125941" y="6837892"/>
                  <a:pt x="0" y="6261100"/>
                  <a:pt x="0" y="5600700"/>
                </a:cubicBezTo>
                <a:cubicBezTo>
                  <a:pt x="0" y="4948767"/>
                  <a:pt x="121708" y="4380442"/>
                  <a:pt x="365125" y="3895725"/>
                </a:cubicBezTo>
                <a:cubicBezTo>
                  <a:pt x="608541" y="3411009"/>
                  <a:pt x="934508" y="3036359"/>
                  <a:pt x="1343025" y="2771775"/>
                </a:cubicBezTo>
                <a:cubicBezTo>
                  <a:pt x="1751541" y="2507192"/>
                  <a:pt x="2205566" y="2374900"/>
                  <a:pt x="2705100" y="2374900"/>
                </a:cubicBezTo>
                <a:cubicBezTo>
                  <a:pt x="3162300" y="2374900"/>
                  <a:pt x="3558116" y="2483909"/>
                  <a:pt x="3892550" y="2701925"/>
                </a:cubicBezTo>
                <a:cubicBezTo>
                  <a:pt x="4226983" y="2919942"/>
                  <a:pt x="4483100" y="3242734"/>
                  <a:pt x="4660900" y="3670300"/>
                </a:cubicBezTo>
                <a:cubicBezTo>
                  <a:pt x="4838700" y="4097867"/>
                  <a:pt x="4927600" y="4622800"/>
                  <a:pt x="4927600" y="5245100"/>
                </a:cubicBezTo>
                <a:lnTo>
                  <a:pt x="4457700" y="5245100"/>
                </a:lnTo>
                <a:cubicBezTo>
                  <a:pt x="4457700" y="4923367"/>
                  <a:pt x="4392083" y="4649259"/>
                  <a:pt x="4260850" y="4422775"/>
                </a:cubicBezTo>
                <a:cubicBezTo>
                  <a:pt x="4129616" y="4196292"/>
                  <a:pt x="3957108" y="4022725"/>
                  <a:pt x="3743325" y="3902075"/>
                </a:cubicBezTo>
                <a:cubicBezTo>
                  <a:pt x="3529541" y="3781425"/>
                  <a:pt x="3297766" y="3721100"/>
                  <a:pt x="3048000" y="3721100"/>
                </a:cubicBezTo>
                <a:cubicBezTo>
                  <a:pt x="2747433" y="3721100"/>
                  <a:pt x="2481791" y="3799417"/>
                  <a:pt x="2251075" y="3956050"/>
                </a:cubicBezTo>
                <a:cubicBezTo>
                  <a:pt x="2020358" y="4112684"/>
                  <a:pt x="1839383" y="4331759"/>
                  <a:pt x="1708150" y="4613275"/>
                </a:cubicBezTo>
                <a:cubicBezTo>
                  <a:pt x="1576916" y="4894792"/>
                  <a:pt x="1511300" y="5223934"/>
                  <a:pt x="1511300" y="5600700"/>
                </a:cubicBezTo>
                <a:cubicBezTo>
                  <a:pt x="1511300" y="5990167"/>
                  <a:pt x="1576916" y="6328834"/>
                  <a:pt x="1708150" y="6616700"/>
                </a:cubicBezTo>
                <a:cubicBezTo>
                  <a:pt x="1839383" y="6904567"/>
                  <a:pt x="2020358" y="7128934"/>
                  <a:pt x="2251075" y="7289800"/>
                </a:cubicBezTo>
                <a:cubicBezTo>
                  <a:pt x="2481791" y="7450667"/>
                  <a:pt x="2743200" y="7531100"/>
                  <a:pt x="3035300" y="7531100"/>
                </a:cubicBezTo>
                <a:cubicBezTo>
                  <a:pt x="3272366" y="7531100"/>
                  <a:pt x="3499908" y="7466542"/>
                  <a:pt x="3717925" y="7337425"/>
                </a:cubicBezTo>
                <a:cubicBezTo>
                  <a:pt x="3935941" y="7208309"/>
                  <a:pt x="4113741" y="7027334"/>
                  <a:pt x="4251325" y="6794500"/>
                </a:cubicBezTo>
                <a:cubicBezTo>
                  <a:pt x="4388908" y="6561667"/>
                  <a:pt x="4457700" y="6290734"/>
                  <a:pt x="4457700" y="5981700"/>
                </a:cubicBezTo>
                <a:lnTo>
                  <a:pt x="4927600" y="5981700"/>
                </a:lnTo>
                <a:cubicBezTo>
                  <a:pt x="4927600" y="6629400"/>
                  <a:pt x="4831291" y="7168092"/>
                  <a:pt x="4638675" y="7597775"/>
                </a:cubicBezTo>
                <a:cubicBezTo>
                  <a:pt x="4446058" y="8027459"/>
                  <a:pt x="4188883" y="8350250"/>
                  <a:pt x="3867150" y="8566150"/>
                </a:cubicBezTo>
                <a:cubicBezTo>
                  <a:pt x="3545416" y="8782050"/>
                  <a:pt x="3191933" y="8890000"/>
                  <a:pt x="2806700" y="8890000"/>
                </a:cubicBezTo>
                <a:close/>
                <a:moveTo>
                  <a:pt x="-825500" y="8712200"/>
                </a:moveTo>
                <a:moveTo>
                  <a:pt x="4737100" y="8712200"/>
                </a:moveTo>
                <a:lnTo>
                  <a:pt x="4457700" y="7188200"/>
                </a:lnTo>
                <a:lnTo>
                  <a:pt x="4457700" y="0"/>
                </a:lnTo>
                <a:lnTo>
                  <a:pt x="5969000" y="0"/>
                </a:lnTo>
                <a:lnTo>
                  <a:pt x="5969000" y="8712200"/>
                </a:lnTo>
                <a:close/>
                <a:moveTo>
                  <a:pt x="-6477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9" name="Freeform 12839"/>
          <p:cNvSpPr/>
          <p:nvPr/>
        </p:nvSpPr>
        <p:spPr>
          <a:xfrm rot="0" flipH="0" flipV="0">
            <a:off x="917540" y="173774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0" name="Freeform 12840"/>
          <p:cNvSpPr/>
          <p:nvPr/>
        </p:nvSpPr>
        <p:spPr>
          <a:xfrm rot="0" flipH="0" flipV="0">
            <a:off x="968137" y="1770207"/>
            <a:ext cx="118567" cy="76047"/>
          </a:xfrm>
          <a:custGeom>
            <a:pathLst>
              <a:path w="9880600" h="6337300">
                <a:moveTo>
                  <a:pt x="8369300" y="6337300"/>
                </a:moveTo>
                <a:lnTo>
                  <a:pt x="8369300" y="2730500"/>
                </a:lnTo>
                <a:cubicBezTo>
                  <a:pt x="8369300" y="2273300"/>
                  <a:pt x="8259233" y="1928284"/>
                  <a:pt x="8039100" y="1695450"/>
                </a:cubicBezTo>
                <a:cubicBezTo>
                  <a:pt x="7818966" y="1462617"/>
                  <a:pt x="7531100" y="1346200"/>
                  <a:pt x="7175500" y="1346200"/>
                </a:cubicBezTo>
                <a:cubicBezTo>
                  <a:pt x="6726766" y="1346200"/>
                  <a:pt x="6373283" y="1528234"/>
                  <a:pt x="6115050" y="1892300"/>
                </a:cubicBezTo>
                <a:cubicBezTo>
                  <a:pt x="5856816" y="2256367"/>
                  <a:pt x="5727700" y="2806700"/>
                  <a:pt x="5727700" y="3543300"/>
                </a:cubicBezTo>
                <a:lnTo>
                  <a:pt x="5105400" y="3543300"/>
                </a:lnTo>
                <a:cubicBezTo>
                  <a:pt x="5105400" y="2895600"/>
                  <a:pt x="5165725" y="2346325"/>
                  <a:pt x="5286375" y="1895475"/>
                </a:cubicBezTo>
                <a:cubicBezTo>
                  <a:pt x="5407025" y="1444625"/>
                  <a:pt x="5578475" y="1080559"/>
                  <a:pt x="5800725" y="803275"/>
                </a:cubicBezTo>
                <a:cubicBezTo>
                  <a:pt x="6022975" y="525992"/>
                  <a:pt x="6284383" y="322792"/>
                  <a:pt x="6584950" y="193675"/>
                </a:cubicBezTo>
                <a:cubicBezTo>
                  <a:pt x="6885516" y="64559"/>
                  <a:pt x="7217833" y="0"/>
                  <a:pt x="7581900" y="0"/>
                </a:cubicBezTo>
                <a:cubicBezTo>
                  <a:pt x="8085666" y="0"/>
                  <a:pt x="8507941" y="113242"/>
                  <a:pt x="8848725" y="339725"/>
                </a:cubicBezTo>
                <a:cubicBezTo>
                  <a:pt x="9189508" y="566209"/>
                  <a:pt x="9446683" y="884767"/>
                  <a:pt x="9620250" y="1295400"/>
                </a:cubicBezTo>
                <a:cubicBezTo>
                  <a:pt x="9793816" y="1706034"/>
                  <a:pt x="9880600" y="2184400"/>
                  <a:pt x="9880600" y="2730500"/>
                </a:cubicBezTo>
                <a:lnTo>
                  <a:pt x="9880600" y="6337300"/>
                </a:lnTo>
                <a:close/>
                <a:moveTo>
                  <a:pt x="-1181100" y="6337300"/>
                </a:moveTo>
                <a:moveTo>
                  <a:pt x="0" y="6337300"/>
                </a:moveTo>
                <a:lnTo>
                  <a:pt x="0" y="177800"/>
                </a:lnTo>
                <a:lnTo>
                  <a:pt x="1308100" y="177800"/>
                </a:lnTo>
                <a:lnTo>
                  <a:pt x="1473200" y="1231900"/>
                </a:lnTo>
                <a:cubicBezTo>
                  <a:pt x="1676400" y="821267"/>
                  <a:pt x="1945216" y="513292"/>
                  <a:pt x="2279650" y="307975"/>
                </a:cubicBezTo>
                <a:cubicBezTo>
                  <a:pt x="2614083" y="102659"/>
                  <a:pt x="2997200" y="0"/>
                  <a:pt x="3429000" y="0"/>
                </a:cubicBezTo>
                <a:cubicBezTo>
                  <a:pt x="3937000" y="0"/>
                  <a:pt x="4361391" y="113242"/>
                  <a:pt x="4702175" y="339725"/>
                </a:cubicBezTo>
                <a:cubicBezTo>
                  <a:pt x="5042958" y="566209"/>
                  <a:pt x="5299075" y="884767"/>
                  <a:pt x="5470525" y="1295400"/>
                </a:cubicBezTo>
                <a:cubicBezTo>
                  <a:pt x="5641975" y="1706034"/>
                  <a:pt x="5727700" y="2184400"/>
                  <a:pt x="5727700" y="2730500"/>
                </a:cubicBezTo>
                <a:lnTo>
                  <a:pt x="5727700" y="6337300"/>
                </a:lnTo>
                <a:lnTo>
                  <a:pt x="4229100" y="6337300"/>
                </a:lnTo>
                <a:lnTo>
                  <a:pt x="4229100" y="2730500"/>
                </a:lnTo>
                <a:cubicBezTo>
                  <a:pt x="4229100" y="2273300"/>
                  <a:pt x="4119033" y="1928284"/>
                  <a:pt x="3898900" y="1695450"/>
                </a:cubicBezTo>
                <a:cubicBezTo>
                  <a:pt x="3678766" y="1462617"/>
                  <a:pt x="3390900" y="1346200"/>
                  <a:pt x="3035300" y="1346200"/>
                </a:cubicBezTo>
                <a:cubicBezTo>
                  <a:pt x="2734733" y="1346200"/>
                  <a:pt x="2469091" y="1428750"/>
                  <a:pt x="2238375" y="1593850"/>
                </a:cubicBezTo>
                <a:cubicBezTo>
                  <a:pt x="2007658" y="1758950"/>
                  <a:pt x="1826683" y="2007659"/>
                  <a:pt x="1695450" y="2339975"/>
                </a:cubicBezTo>
                <a:cubicBezTo>
                  <a:pt x="1564216" y="2672292"/>
                  <a:pt x="1498600" y="3086100"/>
                  <a:pt x="1498600" y="3581400"/>
                </a:cubicBezTo>
                <a:lnTo>
                  <a:pt x="1498600" y="6337300"/>
                </a:lnTo>
                <a:close/>
                <a:moveTo>
                  <a:pt x="-11811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1" name="Freeform 12841"/>
          <p:cNvSpPr/>
          <p:nvPr/>
        </p:nvSpPr>
        <p:spPr>
          <a:xfrm rot="0" flipH="0" flipV="0">
            <a:off x="1106973" y="1770207"/>
            <a:ext cx="68580" cy="78181"/>
          </a:xfrm>
          <a:custGeom>
            <a:pathLst>
              <a:path w="5715000" h="6515100">
                <a:moveTo>
                  <a:pt x="4406900" y="6337300"/>
                </a:moveTo>
                <a:lnTo>
                  <a:pt x="4216400" y="4838700"/>
                </a:lnTo>
                <a:lnTo>
                  <a:pt x="4216400" y="2362200"/>
                </a:lnTo>
                <a:cubicBezTo>
                  <a:pt x="4216400" y="1930400"/>
                  <a:pt x="4128558" y="1610784"/>
                  <a:pt x="3952875" y="1403350"/>
                </a:cubicBezTo>
                <a:cubicBezTo>
                  <a:pt x="3777191" y="1195917"/>
                  <a:pt x="3479800" y="1092200"/>
                  <a:pt x="3060700" y="1092200"/>
                </a:cubicBezTo>
                <a:cubicBezTo>
                  <a:pt x="2819400" y="1092200"/>
                  <a:pt x="2609850" y="1128184"/>
                  <a:pt x="2432050" y="1200150"/>
                </a:cubicBezTo>
                <a:cubicBezTo>
                  <a:pt x="2254250" y="1272117"/>
                  <a:pt x="2117725" y="1374775"/>
                  <a:pt x="2022475" y="1508125"/>
                </a:cubicBezTo>
                <a:cubicBezTo>
                  <a:pt x="1927225" y="1641475"/>
                  <a:pt x="1879600" y="1803400"/>
                  <a:pt x="1879600" y="1993900"/>
                </a:cubicBezTo>
                <a:lnTo>
                  <a:pt x="241300" y="1993900"/>
                </a:lnTo>
                <a:cubicBezTo>
                  <a:pt x="241300" y="1528234"/>
                  <a:pt x="353483" y="1148292"/>
                  <a:pt x="577850" y="854075"/>
                </a:cubicBezTo>
                <a:cubicBezTo>
                  <a:pt x="802216" y="559859"/>
                  <a:pt x="1125008" y="343959"/>
                  <a:pt x="1546225" y="206375"/>
                </a:cubicBezTo>
                <a:cubicBezTo>
                  <a:pt x="1967441" y="68792"/>
                  <a:pt x="2472266" y="0"/>
                  <a:pt x="3060700" y="0"/>
                </a:cubicBezTo>
                <a:cubicBezTo>
                  <a:pt x="3594100" y="0"/>
                  <a:pt x="4059766" y="85725"/>
                  <a:pt x="4457700" y="257175"/>
                </a:cubicBezTo>
                <a:cubicBezTo>
                  <a:pt x="4855633" y="428625"/>
                  <a:pt x="5164666" y="692150"/>
                  <a:pt x="5384800" y="1047750"/>
                </a:cubicBezTo>
                <a:cubicBezTo>
                  <a:pt x="5604933" y="1403350"/>
                  <a:pt x="5715000" y="1858434"/>
                  <a:pt x="5715000" y="2413000"/>
                </a:cubicBezTo>
                <a:lnTo>
                  <a:pt x="5715000" y="6337300"/>
                </a:lnTo>
                <a:close/>
                <a:moveTo>
                  <a:pt x="-698500" y="6337300"/>
                </a:moveTo>
                <a:moveTo>
                  <a:pt x="2387600" y="6515100"/>
                </a:moveTo>
                <a:cubicBezTo>
                  <a:pt x="1858433" y="6515100"/>
                  <a:pt x="1417108" y="6423025"/>
                  <a:pt x="1063625" y="6238875"/>
                </a:cubicBezTo>
                <a:cubicBezTo>
                  <a:pt x="710141" y="6054725"/>
                  <a:pt x="444500" y="5812367"/>
                  <a:pt x="266700" y="5511800"/>
                </a:cubicBezTo>
                <a:cubicBezTo>
                  <a:pt x="88900" y="5211234"/>
                  <a:pt x="0" y="4885267"/>
                  <a:pt x="0" y="4533900"/>
                </a:cubicBezTo>
                <a:cubicBezTo>
                  <a:pt x="0" y="4144434"/>
                  <a:pt x="102658" y="3817409"/>
                  <a:pt x="307975" y="3552825"/>
                </a:cubicBezTo>
                <a:cubicBezTo>
                  <a:pt x="513291" y="3288242"/>
                  <a:pt x="804333" y="3089275"/>
                  <a:pt x="1181100" y="2955925"/>
                </a:cubicBezTo>
                <a:cubicBezTo>
                  <a:pt x="1557866" y="2822575"/>
                  <a:pt x="2002366" y="2755900"/>
                  <a:pt x="2514600" y="2755900"/>
                </a:cubicBezTo>
                <a:cubicBezTo>
                  <a:pt x="2849033" y="2755900"/>
                  <a:pt x="3165475" y="2781300"/>
                  <a:pt x="3463925" y="2832100"/>
                </a:cubicBezTo>
                <a:cubicBezTo>
                  <a:pt x="3762375" y="2882900"/>
                  <a:pt x="4059766" y="2950634"/>
                  <a:pt x="4356100" y="3035300"/>
                </a:cubicBezTo>
                <a:lnTo>
                  <a:pt x="4356100" y="3911600"/>
                </a:lnTo>
                <a:cubicBezTo>
                  <a:pt x="4123266" y="3835400"/>
                  <a:pt x="3869266" y="3776134"/>
                  <a:pt x="3594100" y="3733800"/>
                </a:cubicBezTo>
                <a:cubicBezTo>
                  <a:pt x="3318933" y="3691467"/>
                  <a:pt x="3060700" y="3670300"/>
                  <a:pt x="2819400" y="3670300"/>
                </a:cubicBezTo>
                <a:cubicBezTo>
                  <a:pt x="2463800" y="3670300"/>
                  <a:pt x="2171700" y="3735917"/>
                  <a:pt x="1943100" y="3867150"/>
                </a:cubicBezTo>
                <a:cubicBezTo>
                  <a:pt x="1714500" y="3998384"/>
                  <a:pt x="1600200" y="4220634"/>
                  <a:pt x="1600200" y="4533900"/>
                </a:cubicBezTo>
                <a:cubicBezTo>
                  <a:pt x="1600200" y="4762500"/>
                  <a:pt x="1693333" y="4959350"/>
                  <a:pt x="1879600" y="5124450"/>
                </a:cubicBezTo>
                <a:cubicBezTo>
                  <a:pt x="2065866" y="5289550"/>
                  <a:pt x="2362200" y="5372100"/>
                  <a:pt x="2768600" y="5372100"/>
                </a:cubicBezTo>
                <a:cubicBezTo>
                  <a:pt x="3077633" y="5372100"/>
                  <a:pt x="3340100" y="5304367"/>
                  <a:pt x="3556000" y="5168900"/>
                </a:cubicBezTo>
                <a:cubicBezTo>
                  <a:pt x="3771900" y="5033434"/>
                  <a:pt x="3935941" y="4864100"/>
                  <a:pt x="4048125" y="4660900"/>
                </a:cubicBezTo>
                <a:cubicBezTo>
                  <a:pt x="4160308" y="4457700"/>
                  <a:pt x="4216400" y="4254500"/>
                  <a:pt x="4216400" y="4051300"/>
                </a:cubicBezTo>
                <a:lnTo>
                  <a:pt x="4572000" y="4051300"/>
                </a:lnTo>
                <a:cubicBezTo>
                  <a:pt x="4572000" y="4495800"/>
                  <a:pt x="4489450" y="4905375"/>
                  <a:pt x="4324350" y="5280025"/>
                </a:cubicBezTo>
                <a:cubicBezTo>
                  <a:pt x="4159250" y="5654675"/>
                  <a:pt x="3914775" y="5954184"/>
                  <a:pt x="3590925" y="6178550"/>
                </a:cubicBezTo>
                <a:cubicBezTo>
                  <a:pt x="3267075" y="6402916"/>
                  <a:pt x="2865966" y="6515100"/>
                  <a:pt x="2387600" y="6515100"/>
                </a:cubicBezTo>
                <a:close/>
                <a:moveTo>
                  <a:pt x="-876300" y="6337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2" name="Freeform 12842"/>
          <p:cNvSpPr/>
          <p:nvPr/>
        </p:nvSpPr>
        <p:spPr>
          <a:xfrm rot="0" flipH="0" flipV="0">
            <a:off x="1201918" y="1741708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3" name="Freeform 12843"/>
          <p:cNvSpPr/>
          <p:nvPr/>
        </p:nvSpPr>
        <p:spPr>
          <a:xfrm rot="0" flipH="0" flipV="0">
            <a:off x="1248248" y="1741708"/>
            <a:ext cx="17983" cy="104546"/>
          </a:xfrm>
          <a:custGeom>
            <a:pathLst>
              <a:path w="1498600" h="8712200">
                <a:moveTo>
                  <a:pt x="0" y="8712200"/>
                </a:moveTo>
                <a:lnTo>
                  <a:pt x="0" y="0"/>
                </a:lnTo>
                <a:lnTo>
                  <a:pt x="1498600" y="0"/>
                </a:lnTo>
                <a:lnTo>
                  <a:pt x="1498600" y="8712200"/>
                </a:lnTo>
                <a:close/>
                <a:moveTo>
                  <a:pt x="-1181100" y="8712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4" name="Freeform 12844"/>
          <p:cNvSpPr/>
          <p:nvPr/>
        </p:nvSpPr>
        <p:spPr>
          <a:xfrm rot="0" flipH="0" flipV="0">
            <a:off x="1293968" y="1737746"/>
            <a:ext cx="22250" cy="108508"/>
          </a:xfrm>
          <a:custGeom>
            <a:pathLst>
              <a:path w="1854200" h="9042400">
                <a:moveTo>
                  <a:pt x="927100" y="1752600"/>
                </a:moveTo>
                <a:cubicBezTo>
                  <a:pt x="635000" y="1752600"/>
                  <a:pt x="407458" y="1675342"/>
                  <a:pt x="244475" y="1520825"/>
                </a:cubicBezTo>
                <a:cubicBezTo>
                  <a:pt x="81491" y="1366309"/>
                  <a:pt x="0" y="1151467"/>
                  <a:pt x="0" y="876300"/>
                </a:cubicBezTo>
                <a:cubicBezTo>
                  <a:pt x="0" y="609600"/>
                  <a:pt x="81491" y="396875"/>
                  <a:pt x="244475" y="238125"/>
                </a:cubicBezTo>
                <a:cubicBezTo>
                  <a:pt x="407458" y="79375"/>
                  <a:pt x="635000" y="0"/>
                  <a:pt x="927100" y="0"/>
                </a:cubicBezTo>
                <a:cubicBezTo>
                  <a:pt x="1214966" y="0"/>
                  <a:pt x="1441450" y="79375"/>
                  <a:pt x="1606550" y="238125"/>
                </a:cubicBezTo>
                <a:cubicBezTo>
                  <a:pt x="1771650" y="396875"/>
                  <a:pt x="1854200" y="609600"/>
                  <a:pt x="1854200" y="876300"/>
                </a:cubicBezTo>
                <a:cubicBezTo>
                  <a:pt x="1854200" y="1151467"/>
                  <a:pt x="1771650" y="1366309"/>
                  <a:pt x="1606550" y="1520825"/>
                </a:cubicBezTo>
                <a:cubicBezTo>
                  <a:pt x="1441450" y="1675342"/>
                  <a:pt x="1214966" y="1752600"/>
                  <a:pt x="927100" y="1752600"/>
                </a:cubicBezTo>
                <a:close/>
                <a:moveTo>
                  <a:pt x="6159500" y="9042400"/>
                </a:moveTo>
                <a:moveTo>
                  <a:pt x="177800" y="9042400"/>
                </a:moveTo>
                <a:lnTo>
                  <a:pt x="177800" y="2857500"/>
                </a:lnTo>
                <a:lnTo>
                  <a:pt x="1676400" y="2857500"/>
                </a:lnTo>
                <a:lnTo>
                  <a:pt x="1676400" y="9042400"/>
                </a:lnTo>
                <a:close/>
                <a:moveTo>
                  <a:pt x="-1130300" y="9042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5" name="Freeform 12845"/>
          <p:cNvSpPr/>
          <p:nvPr/>
        </p:nvSpPr>
        <p:spPr>
          <a:xfrm rot="0" flipH="0" flipV="0">
            <a:off x="1382270" y="174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6" name="Freeform 12846"/>
          <p:cNvSpPr/>
          <p:nvPr/>
        </p:nvSpPr>
        <p:spPr>
          <a:xfrm rot="0" flipH="0" flipV="0">
            <a:off x="1461822" y="1771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7" name="Freeform 12847"/>
          <p:cNvSpPr/>
          <p:nvPr/>
        </p:nvSpPr>
        <p:spPr>
          <a:xfrm rot="0" flipH="0" flipV="0">
            <a:off x="1541680" y="175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8" name="Freeform 12848"/>
          <p:cNvSpPr/>
          <p:nvPr/>
        </p:nvSpPr>
        <p:spPr>
          <a:xfrm rot="0" flipH="0" flipV="0">
            <a:off x="1598982" y="17531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9" name="Freeform 12849"/>
          <p:cNvSpPr/>
          <p:nvPr/>
        </p:nvSpPr>
        <p:spPr>
          <a:xfrm rot="0" flipH="0" flipV="0">
            <a:off x="1660247" y="1771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0" name="Freeform 12850"/>
          <p:cNvSpPr/>
          <p:nvPr/>
        </p:nvSpPr>
        <p:spPr>
          <a:xfrm rot="0" flipH="0" flipV="0">
            <a:off x="1744067" y="1771578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1" name="Freeform 12851"/>
          <p:cNvSpPr/>
          <p:nvPr/>
        </p:nvSpPr>
        <p:spPr>
          <a:xfrm rot="0" flipH="0" flipV="0">
            <a:off x="1870254" y="17423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2" name="Freeform 12852"/>
          <p:cNvSpPr/>
          <p:nvPr/>
        </p:nvSpPr>
        <p:spPr>
          <a:xfrm rot="0" flipH="0" flipV="0">
            <a:off x="1948436" y="1771578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3" name="Freeform 12853"/>
          <p:cNvSpPr/>
          <p:nvPr/>
        </p:nvSpPr>
        <p:spPr>
          <a:xfrm rot="0" flipH="0" flipV="0">
            <a:off x="2039266" y="17423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4" name="Freeform 12854"/>
          <p:cNvSpPr/>
          <p:nvPr/>
        </p:nvSpPr>
        <p:spPr>
          <a:xfrm rot="0" flipH="0" flipV="0">
            <a:off x="2081938" y="1771578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5" name="Freeform 12855"/>
          <p:cNvSpPr/>
          <p:nvPr/>
        </p:nvSpPr>
        <p:spPr>
          <a:xfrm rot="0" flipH="0" flipV="0">
            <a:off x="2216812" y="1771578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6" name="Freeform 12856"/>
          <p:cNvSpPr/>
          <p:nvPr/>
        </p:nvSpPr>
        <p:spPr>
          <a:xfrm rot="0" flipH="0" flipV="0">
            <a:off x="258867" y="19525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7" name="Freeform 12857"/>
          <p:cNvSpPr/>
          <p:nvPr/>
        </p:nvSpPr>
        <p:spPr>
          <a:xfrm rot="0" flipH="0" flipV="0">
            <a:off x="343144" y="195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8" name="Freeform 12858"/>
          <p:cNvSpPr/>
          <p:nvPr/>
        </p:nvSpPr>
        <p:spPr>
          <a:xfrm rot="0" flipH="0" flipV="0">
            <a:off x="428945" y="19232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9" name="Freeform 12859"/>
          <p:cNvSpPr/>
          <p:nvPr/>
        </p:nvSpPr>
        <p:spPr>
          <a:xfrm rot="0" flipH="0" flipV="0">
            <a:off x="443119" y="19222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0" name="Freeform 12860"/>
          <p:cNvSpPr/>
          <p:nvPr/>
        </p:nvSpPr>
        <p:spPr>
          <a:xfrm rot="0" flipH="0" flipV="0">
            <a:off x="513070" y="192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1" name="Freeform 12861"/>
          <p:cNvSpPr/>
          <p:nvPr/>
        </p:nvSpPr>
        <p:spPr>
          <a:xfrm rot="0" flipH="0" flipV="0">
            <a:off x="597043" y="195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2" name="Freeform 12862"/>
          <p:cNvSpPr/>
          <p:nvPr/>
        </p:nvSpPr>
        <p:spPr>
          <a:xfrm rot="0" flipH="0" flipV="0">
            <a:off x="672938" y="193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3" name="Freeform 12863"/>
          <p:cNvSpPr/>
          <p:nvPr/>
        </p:nvSpPr>
        <p:spPr>
          <a:xfrm rot="0" flipH="0" flipV="0">
            <a:off x="734203" y="19251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4" name="Freeform 12864"/>
          <p:cNvSpPr/>
          <p:nvPr/>
        </p:nvSpPr>
        <p:spPr>
          <a:xfrm rot="0" flipH="0" flipV="0">
            <a:off x="847741" y="195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5" name="Freeform 12865"/>
          <p:cNvSpPr/>
          <p:nvPr/>
        </p:nvSpPr>
        <p:spPr>
          <a:xfrm rot="0" flipH="0" flipV="0">
            <a:off x="934761" y="19542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6" name="Freeform 12866"/>
          <p:cNvSpPr/>
          <p:nvPr/>
        </p:nvSpPr>
        <p:spPr>
          <a:xfrm rot="0" flipH="0" flipV="0">
            <a:off x="1021476" y="195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7" name="Freeform 12867"/>
          <p:cNvSpPr/>
          <p:nvPr/>
        </p:nvSpPr>
        <p:spPr>
          <a:xfrm rot="0" flipH="0" flipV="0">
            <a:off x="1112307" y="195301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8" name="Freeform 12868"/>
          <p:cNvSpPr/>
          <p:nvPr/>
        </p:nvSpPr>
        <p:spPr>
          <a:xfrm rot="0" flipH="0" flipV="0">
            <a:off x="1159703" y="19525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9" name="Freeform 12869"/>
          <p:cNvSpPr/>
          <p:nvPr/>
        </p:nvSpPr>
        <p:spPr>
          <a:xfrm rot="0" flipH="0" flipV="0">
            <a:off x="1237885" y="1954382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0" name="Freeform 12870"/>
          <p:cNvSpPr/>
          <p:nvPr/>
        </p:nvSpPr>
        <p:spPr>
          <a:xfrm rot="0" flipH="0" flipV="0">
            <a:off x="1320790" y="195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1" name="Freeform 12871"/>
          <p:cNvSpPr/>
          <p:nvPr/>
        </p:nvSpPr>
        <p:spPr>
          <a:xfrm rot="0" flipH="0" flipV="0">
            <a:off x="1409639" y="19222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2" name="Freeform 12872"/>
          <p:cNvSpPr/>
          <p:nvPr/>
        </p:nvSpPr>
        <p:spPr>
          <a:xfrm rot="0" flipH="0" flipV="0">
            <a:off x="1456274" y="192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3" name="Freeform 12873"/>
          <p:cNvSpPr/>
          <p:nvPr/>
        </p:nvSpPr>
        <p:spPr>
          <a:xfrm rot="0" flipH="0" flipV="0">
            <a:off x="1539941" y="19542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4" name="Freeform 12874"/>
          <p:cNvSpPr/>
          <p:nvPr/>
        </p:nvSpPr>
        <p:spPr>
          <a:xfrm rot="0" flipH="0" flipV="0">
            <a:off x="1624066" y="193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5" name="Freeform 12875"/>
          <p:cNvSpPr/>
          <p:nvPr/>
        </p:nvSpPr>
        <p:spPr>
          <a:xfrm rot="0" flipH="0" flipV="0">
            <a:off x="1689446" y="19542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6" name="Freeform 12876"/>
          <p:cNvSpPr/>
          <p:nvPr/>
        </p:nvSpPr>
        <p:spPr>
          <a:xfrm rot="0" flipH="0" flipV="0">
            <a:off x="1783781" y="19232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7" name="Freeform 12877"/>
          <p:cNvSpPr/>
          <p:nvPr/>
        </p:nvSpPr>
        <p:spPr>
          <a:xfrm rot="0" flipH="0" flipV="0">
            <a:off x="1863487" y="195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8" name="Freeform 12878"/>
          <p:cNvSpPr/>
          <p:nvPr/>
        </p:nvSpPr>
        <p:spPr>
          <a:xfrm rot="0" flipH="0" flipV="0">
            <a:off x="1941972" y="19525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9" name="Freeform 12879"/>
          <p:cNvSpPr/>
          <p:nvPr/>
        </p:nvSpPr>
        <p:spPr>
          <a:xfrm rot="0" flipH="0" flipV="0">
            <a:off x="2021678" y="19525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0" name="Freeform 12880"/>
          <p:cNvSpPr/>
          <p:nvPr/>
        </p:nvSpPr>
        <p:spPr>
          <a:xfrm rot="0" flipH="0" flipV="0">
            <a:off x="2097573" y="19341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1" name="Freeform 12881"/>
          <p:cNvSpPr/>
          <p:nvPr/>
        </p:nvSpPr>
        <p:spPr>
          <a:xfrm rot="0" flipH="0" flipV="0">
            <a:off x="2158838" y="195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2" name="Freeform 12882"/>
          <p:cNvSpPr/>
          <p:nvPr/>
        </p:nvSpPr>
        <p:spPr>
          <a:xfrm rot="0" flipH="0" flipV="0">
            <a:off x="2256526" y="19222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3" name="Freeform 12883"/>
          <p:cNvSpPr/>
          <p:nvPr/>
        </p:nvSpPr>
        <p:spPr>
          <a:xfrm rot="0" flipH="0" flipV="0">
            <a:off x="2326478" y="19525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4" name="Freeform 12884"/>
          <p:cNvSpPr/>
          <p:nvPr/>
        </p:nvSpPr>
        <p:spPr>
          <a:xfrm rot="0" flipH="0" flipV="0">
            <a:off x="258867" y="210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5" name="Freeform 12885"/>
          <p:cNvSpPr/>
          <p:nvPr/>
        </p:nvSpPr>
        <p:spPr>
          <a:xfrm rot="0" flipH="0" flipV="0">
            <a:off x="342535" y="213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6" name="Freeform 12886"/>
          <p:cNvSpPr/>
          <p:nvPr/>
        </p:nvSpPr>
        <p:spPr>
          <a:xfrm rot="0" flipH="0" flipV="0">
            <a:off x="424221" y="2135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7" name="Freeform 12887"/>
          <p:cNvSpPr/>
          <p:nvPr/>
        </p:nvSpPr>
        <p:spPr>
          <a:xfrm rot="0" flipH="0" flipV="0">
            <a:off x="507126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8" name="Freeform 12888"/>
          <p:cNvSpPr/>
          <p:nvPr/>
        </p:nvSpPr>
        <p:spPr>
          <a:xfrm rot="0" flipH="0" flipV="0">
            <a:off x="590947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9" name="Freeform 12889"/>
          <p:cNvSpPr/>
          <p:nvPr/>
        </p:nvSpPr>
        <p:spPr>
          <a:xfrm rot="0" flipH="0" flipV="0">
            <a:off x="717134" y="210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0" name="Freeform 12890"/>
          <p:cNvSpPr/>
          <p:nvPr/>
        </p:nvSpPr>
        <p:spPr>
          <a:xfrm rot="0" flipH="0" flipV="0">
            <a:off x="796687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1" name="Freeform 12891"/>
          <p:cNvSpPr/>
          <p:nvPr/>
        </p:nvSpPr>
        <p:spPr>
          <a:xfrm rot="0" flipH="0" flipV="0">
            <a:off x="885536" y="210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2" name="Freeform 12892"/>
          <p:cNvSpPr/>
          <p:nvPr/>
        </p:nvSpPr>
        <p:spPr>
          <a:xfrm rot="0" flipH="0" flipV="0">
            <a:off x="932170" y="210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3" name="Freeform 12893"/>
          <p:cNvSpPr/>
          <p:nvPr/>
        </p:nvSpPr>
        <p:spPr>
          <a:xfrm rot="0" flipH="0" flipV="0">
            <a:off x="1017971" y="21042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4" name="Freeform 12894"/>
          <p:cNvSpPr/>
          <p:nvPr/>
        </p:nvSpPr>
        <p:spPr>
          <a:xfrm rot="0" flipH="0" flipV="0">
            <a:off x="1102553" y="210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5" name="Freeform 12895"/>
          <p:cNvSpPr/>
          <p:nvPr/>
        </p:nvSpPr>
        <p:spPr>
          <a:xfrm rot="0" flipH="0" flipV="0">
            <a:off x="1142939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6" name="Freeform 12896"/>
          <p:cNvSpPr/>
          <p:nvPr/>
        </p:nvSpPr>
        <p:spPr>
          <a:xfrm rot="0" flipH="0" flipV="0">
            <a:off x="1269127" y="21042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7" name="Freeform 12897"/>
          <p:cNvSpPr/>
          <p:nvPr/>
        </p:nvSpPr>
        <p:spPr>
          <a:xfrm rot="0" flipH="0" flipV="0">
            <a:off x="1354775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8" name="Freeform 12898"/>
          <p:cNvSpPr/>
          <p:nvPr/>
        </p:nvSpPr>
        <p:spPr>
          <a:xfrm rot="0" flipH="0" flipV="0">
            <a:off x="1432195" y="2135357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9" name="Freeform 12899"/>
          <p:cNvSpPr/>
          <p:nvPr/>
        </p:nvSpPr>
        <p:spPr>
          <a:xfrm rot="0" flipH="0" flipV="0">
            <a:off x="1515100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0" name="Freeform 12900"/>
          <p:cNvSpPr/>
          <p:nvPr/>
        </p:nvSpPr>
        <p:spPr>
          <a:xfrm rot="0" flipH="0" flipV="0">
            <a:off x="1603949" y="21032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1" name="Freeform 12901"/>
          <p:cNvSpPr/>
          <p:nvPr/>
        </p:nvSpPr>
        <p:spPr>
          <a:xfrm rot="0" flipH="0" flipV="0">
            <a:off x="1640373" y="211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2" name="Freeform 12902"/>
          <p:cNvSpPr/>
          <p:nvPr/>
        </p:nvSpPr>
        <p:spPr>
          <a:xfrm rot="0" flipH="0" flipV="0">
            <a:off x="1697675" y="21150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3" name="Freeform 12903"/>
          <p:cNvSpPr/>
          <p:nvPr/>
        </p:nvSpPr>
        <p:spPr>
          <a:xfrm rot="0" flipH="0" flipV="0">
            <a:off x="1763055" y="21352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4" name="Freeform 12904"/>
          <p:cNvSpPr/>
          <p:nvPr/>
        </p:nvSpPr>
        <p:spPr>
          <a:xfrm rot="0" flipH="0" flipV="0">
            <a:off x="1828892" y="21032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5" name="Freeform 12905"/>
          <p:cNvSpPr/>
          <p:nvPr/>
        </p:nvSpPr>
        <p:spPr>
          <a:xfrm rot="0" flipH="0" flipV="0">
            <a:off x="1898843" y="21335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6" name="Freeform 12906"/>
          <p:cNvSpPr/>
          <p:nvPr/>
        </p:nvSpPr>
        <p:spPr>
          <a:xfrm rot="0" flipH="0" flipV="0">
            <a:off x="258867" y="22852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7" name="Freeform 12907"/>
          <p:cNvSpPr/>
          <p:nvPr/>
        </p:nvSpPr>
        <p:spPr>
          <a:xfrm rot="0" flipH="0" flipV="0">
            <a:off x="349545" y="228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8" name="Freeform 12908"/>
          <p:cNvSpPr/>
          <p:nvPr/>
        </p:nvSpPr>
        <p:spPr>
          <a:xfrm rot="0" flipH="0" flipV="0">
            <a:off x="394046" y="23161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9" name="Freeform 12909"/>
          <p:cNvSpPr/>
          <p:nvPr/>
        </p:nvSpPr>
        <p:spPr>
          <a:xfrm rot="0" flipH="0" flipV="0">
            <a:off x="488381" y="228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0" name="Freeform 12910"/>
          <p:cNvSpPr/>
          <p:nvPr/>
        </p:nvSpPr>
        <p:spPr>
          <a:xfrm rot="0" flipH="0" flipV="0">
            <a:off x="574183" y="22852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1" name="Freeform 12911"/>
          <p:cNvSpPr/>
          <p:nvPr/>
        </p:nvSpPr>
        <p:spPr>
          <a:xfrm rot="0" flipH="0" flipV="0">
            <a:off x="653735" y="231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2" name="Freeform 12912"/>
          <p:cNvSpPr/>
          <p:nvPr/>
        </p:nvSpPr>
        <p:spPr>
          <a:xfrm rot="0" flipH="0" flipV="0">
            <a:off x="737708" y="23145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3" name="Freeform 12913"/>
          <p:cNvSpPr/>
          <p:nvPr/>
        </p:nvSpPr>
        <p:spPr>
          <a:xfrm rot="0" flipH="0" flipV="0">
            <a:off x="822595" y="22841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4" name="Freeform 12914"/>
          <p:cNvSpPr/>
          <p:nvPr/>
        </p:nvSpPr>
        <p:spPr>
          <a:xfrm rot="0" flipH="0" flipV="0">
            <a:off x="862981" y="23145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5" name="Rectangle 12915"/>
          <p:cNvSpPr/>
          <p:nvPr/>
        </p:nvSpPr>
        <p:spPr>
          <a:xfrm rot="0" flipH="0" flipV="0">
            <a:off x="243475" y="3118073"/>
            <a:ext cx="2055723" cy="1118660"/>
          </a:xfrm>
          <a:prstGeom prst="rect">
            <a:avLst/>
          </a:prstGeom>
        </p:spPr>
      </p:sp>
      <p:sp>
        <p:nvSpPr>
          <p:cNvPr id="12916" name="Freeform 12916"/>
          <p:cNvSpPr/>
          <p:nvPr/>
        </p:nvSpPr>
        <p:spPr>
          <a:xfrm rot="0" flipH="0" flipV="0">
            <a:off x="258867" y="3197748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7" name="Freeform 12917"/>
          <p:cNvSpPr/>
          <p:nvPr/>
        </p:nvSpPr>
        <p:spPr>
          <a:xfrm rot="0" flipH="0" flipV="0">
            <a:off x="381701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8" name="Freeform 12918"/>
          <p:cNvSpPr/>
          <p:nvPr/>
        </p:nvSpPr>
        <p:spPr>
          <a:xfrm rot="0" flipH="0" flipV="0">
            <a:off x="465521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9" name="Freeform 12919"/>
          <p:cNvSpPr/>
          <p:nvPr/>
        </p:nvSpPr>
        <p:spPr>
          <a:xfrm rot="0" flipH="0" flipV="0">
            <a:off x="554371" y="3188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0" name="Freeform 12920"/>
          <p:cNvSpPr/>
          <p:nvPr/>
        </p:nvSpPr>
        <p:spPr>
          <a:xfrm rot="0" flipH="0" flipV="0">
            <a:off x="601005" y="31895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1" name="Freeform 12921"/>
          <p:cNvSpPr/>
          <p:nvPr/>
        </p:nvSpPr>
        <p:spPr>
          <a:xfrm rot="0" flipH="0" flipV="0">
            <a:off x="643677" y="32187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2" name="Freeform 12922"/>
          <p:cNvSpPr/>
          <p:nvPr/>
        </p:nvSpPr>
        <p:spPr>
          <a:xfrm rot="0" flipH="0" flipV="0">
            <a:off x="779923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3" name="Freeform 12923"/>
          <p:cNvSpPr/>
          <p:nvPr/>
        </p:nvSpPr>
        <p:spPr>
          <a:xfrm rot="0" flipH="0" flipV="0">
            <a:off x="869991" y="3218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4" name="Freeform 12924"/>
          <p:cNvSpPr/>
          <p:nvPr/>
        </p:nvSpPr>
        <p:spPr>
          <a:xfrm rot="0" flipH="0" flipV="0">
            <a:off x="961888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5" name="Freeform 12925"/>
          <p:cNvSpPr/>
          <p:nvPr/>
        </p:nvSpPr>
        <p:spPr>
          <a:xfrm rot="0" flipH="0" flipV="0">
            <a:off x="1041441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6" name="Freeform 12926"/>
          <p:cNvSpPr/>
          <p:nvPr/>
        </p:nvSpPr>
        <p:spPr>
          <a:xfrm rot="0" flipH="0" flipV="0">
            <a:off x="1130290" y="3188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7" name="Freeform 12927"/>
          <p:cNvSpPr/>
          <p:nvPr/>
        </p:nvSpPr>
        <p:spPr>
          <a:xfrm rot="0" flipH="0" flipV="0">
            <a:off x="1176924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8" name="Freeform 12928"/>
          <p:cNvSpPr/>
          <p:nvPr/>
        </p:nvSpPr>
        <p:spPr>
          <a:xfrm rot="0" flipH="0" flipV="0">
            <a:off x="1262726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9" name="Freeform 12929"/>
          <p:cNvSpPr/>
          <p:nvPr/>
        </p:nvSpPr>
        <p:spPr>
          <a:xfrm rot="0" flipH="0" flipV="0">
            <a:off x="1340907" y="3218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0" name="Freeform 12930"/>
          <p:cNvSpPr/>
          <p:nvPr/>
        </p:nvSpPr>
        <p:spPr>
          <a:xfrm rot="0" flipH="0" flipV="0">
            <a:off x="1424574" y="3220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1" name="Freeform 12931"/>
          <p:cNvSpPr/>
          <p:nvPr/>
        </p:nvSpPr>
        <p:spPr>
          <a:xfrm rot="0" flipH="0" flipV="0">
            <a:off x="1512509" y="31895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2" name="Freeform 12932"/>
          <p:cNvSpPr/>
          <p:nvPr/>
        </p:nvSpPr>
        <p:spPr>
          <a:xfrm rot="0" flipH="0" flipV="0">
            <a:off x="1601511" y="3218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3" name="Freeform 12933"/>
          <p:cNvSpPr/>
          <p:nvPr/>
        </p:nvSpPr>
        <p:spPr>
          <a:xfrm rot="0" flipH="0" flipV="0">
            <a:off x="1681216" y="3218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4" name="Freeform 12934"/>
          <p:cNvSpPr/>
          <p:nvPr/>
        </p:nvSpPr>
        <p:spPr>
          <a:xfrm rot="0" flipH="0" flipV="0">
            <a:off x="1761226" y="32187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5" name="Freeform 12935"/>
          <p:cNvSpPr/>
          <p:nvPr/>
        </p:nvSpPr>
        <p:spPr>
          <a:xfrm rot="0" flipH="0" flipV="0">
            <a:off x="1841084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6" name="Freeform 12936"/>
          <p:cNvSpPr/>
          <p:nvPr/>
        </p:nvSpPr>
        <p:spPr>
          <a:xfrm rot="0" flipH="0" flipV="0">
            <a:off x="1959651" y="321877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7" name="Freeform 12937"/>
          <p:cNvSpPr/>
          <p:nvPr/>
        </p:nvSpPr>
        <p:spPr>
          <a:xfrm rot="0" flipH="0" flipV="0">
            <a:off x="2050481" y="3218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8" name="Freeform 12938"/>
          <p:cNvSpPr/>
          <p:nvPr/>
        </p:nvSpPr>
        <p:spPr>
          <a:xfrm rot="0" flipH="0" flipV="0">
            <a:off x="257343" y="3370645"/>
            <a:ext cx="61950" cy="103784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9" name="Freeform 12939"/>
          <p:cNvSpPr/>
          <p:nvPr/>
        </p:nvSpPr>
        <p:spPr>
          <a:xfrm rot="0" flipH="0" flipV="0">
            <a:off x="340147" y="3401430"/>
            <a:ext cx="62280" cy="74371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0" name="Freeform 12940"/>
          <p:cNvSpPr/>
          <p:nvPr/>
        </p:nvSpPr>
        <p:spPr>
          <a:xfrm rot="0" flipH="0" flipV="0">
            <a:off x="418836" y="3399754"/>
            <a:ext cx="62890" cy="76352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1" name="Freeform 12941"/>
          <p:cNvSpPr/>
          <p:nvPr/>
        </p:nvSpPr>
        <p:spPr>
          <a:xfrm rot="0" flipH="0" flipV="0">
            <a:off x="497983" y="3399754"/>
            <a:ext cx="107492" cy="74676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2" name="Freeform 12942"/>
          <p:cNvSpPr/>
          <p:nvPr/>
        </p:nvSpPr>
        <p:spPr>
          <a:xfrm rot="0" flipH="0" flipV="0">
            <a:off x="623662" y="3399754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3" name="Freeform 12943"/>
          <p:cNvSpPr/>
          <p:nvPr/>
        </p:nvSpPr>
        <p:spPr>
          <a:xfrm rot="0" flipH="0" flipV="0">
            <a:off x="699760" y="3381313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4" name="Freeform 12944"/>
          <p:cNvSpPr/>
          <p:nvPr/>
        </p:nvSpPr>
        <p:spPr>
          <a:xfrm rot="0" flipH="0" flipV="0">
            <a:off x="751271" y="3381313"/>
            <a:ext cx="42824" cy="94792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5" name="Freeform 12945"/>
          <p:cNvSpPr/>
          <p:nvPr/>
        </p:nvSpPr>
        <p:spPr>
          <a:xfrm rot="0" flipH="0" flipV="0">
            <a:off x="803494" y="3399754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6" name="Freeform 12946"/>
          <p:cNvSpPr/>
          <p:nvPr/>
        </p:nvSpPr>
        <p:spPr>
          <a:xfrm rot="0" flipH="0" flipV="0">
            <a:off x="878373" y="3401583"/>
            <a:ext cx="64008" cy="72847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7" name="Freeform 12947"/>
          <p:cNvSpPr/>
          <p:nvPr/>
        </p:nvSpPr>
        <p:spPr>
          <a:xfrm rot="0" flipH="0" flipV="0">
            <a:off x="952592" y="3369274"/>
            <a:ext cx="21996" cy="105156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8" name="Freeform 12948"/>
          <p:cNvSpPr/>
          <p:nvPr/>
        </p:nvSpPr>
        <p:spPr>
          <a:xfrm rot="0" flipH="0" flipV="0">
            <a:off x="990336" y="3399754"/>
            <a:ext cx="59182" cy="76352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9" name="Freeform 12949"/>
          <p:cNvSpPr/>
          <p:nvPr/>
        </p:nvSpPr>
        <p:spPr>
          <a:xfrm rot="0" flipH="0" flipV="0">
            <a:off x="1094771" y="340158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0" name="Freeform 12950"/>
          <p:cNvSpPr/>
          <p:nvPr/>
        </p:nvSpPr>
        <p:spPr>
          <a:xfrm rot="0" flipH="0" flipV="0">
            <a:off x="1177676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1" name="Freeform 12951"/>
          <p:cNvSpPr/>
          <p:nvPr/>
        </p:nvSpPr>
        <p:spPr>
          <a:xfrm rot="0" flipH="0" flipV="0">
            <a:off x="1261649" y="3399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2" name="Freeform 12952"/>
          <p:cNvSpPr/>
          <p:nvPr/>
        </p:nvSpPr>
        <p:spPr>
          <a:xfrm rot="0" flipH="0" flipV="0">
            <a:off x="1337544" y="3381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3" name="Freeform 12953"/>
          <p:cNvSpPr/>
          <p:nvPr/>
        </p:nvSpPr>
        <p:spPr>
          <a:xfrm rot="0" flipH="0" flipV="0">
            <a:off x="1398809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4" name="Freeform 12954"/>
          <p:cNvSpPr/>
          <p:nvPr/>
        </p:nvSpPr>
        <p:spPr>
          <a:xfrm rot="0" flipH="0" flipV="0">
            <a:off x="1482629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5" name="Freeform 12955"/>
          <p:cNvSpPr/>
          <p:nvPr/>
        </p:nvSpPr>
        <p:spPr>
          <a:xfrm rot="0" flipH="0" flipV="0">
            <a:off x="1572697" y="33997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6" name="Freeform 12956"/>
          <p:cNvSpPr/>
          <p:nvPr/>
        </p:nvSpPr>
        <p:spPr>
          <a:xfrm rot="0" flipH="0" flipV="0">
            <a:off x="1708943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7" name="Freeform 12957"/>
          <p:cNvSpPr/>
          <p:nvPr/>
        </p:nvSpPr>
        <p:spPr>
          <a:xfrm rot="0" flipH="0" flipV="0">
            <a:off x="1788800" y="3381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8" name="Freeform 12958"/>
          <p:cNvSpPr/>
          <p:nvPr/>
        </p:nvSpPr>
        <p:spPr>
          <a:xfrm rot="0" flipH="0" flipV="0">
            <a:off x="1846103" y="3381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9" name="Freeform 12959"/>
          <p:cNvSpPr/>
          <p:nvPr/>
        </p:nvSpPr>
        <p:spPr>
          <a:xfrm rot="0" flipH="0" flipV="0">
            <a:off x="1905996" y="3399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0" name="Freeform 12960"/>
          <p:cNvSpPr/>
          <p:nvPr/>
        </p:nvSpPr>
        <p:spPr>
          <a:xfrm rot="0" flipH="0" flipV="0">
            <a:off x="1996826" y="339975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1" name="Freeform 12961"/>
          <p:cNvSpPr/>
          <p:nvPr/>
        </p:nvSpPr>
        <p:spPr>
          <a:xfrm rot="0" flipH="0" flipV="0">
            <a:off x="2138101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2" name="Freeform 12962"/>
          <p:cNvSpPr/>
          <p:nvPr/>
        </p:nvSpPr>
        <p:spPr>
          <a:xfrm rot="0" flipH="0" flipV="0">
            <a:off x="2178487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3" name="Freeform 12963"/>
          <p:cNvSpPr/>
          <p:nvPr/>
        </p:nvSpPr>
        <p:spPr>
          <a:xfrm rot="0" flipH="0" flipV="0">
            <a:off x="258867" y="355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4" name="Freeform 12964"/>
          <p:cNvSpPr/>
          <p:nvPr/>
        </p:nvSpPr>
        <p:spPr>
          <a:xfrm rot="0" flipH="0" flipV="0">
            <a:off x="326075" y="35825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5" name="Freeform 12965"/>
          <p:cNvSpPr/>
          <p:nvPr/>
        </p:nvSpPr>
        <p:spPr>
          <a:xfrm rot="0" flipH="0" flipV="0">
            <a:off x="407152" y="3580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6" name="Freeform 12966"/>
          <p:cNvSpPr/>
          <p:nvPr/>
        </p:nvSpPr>
        <p:spPr>
          <a:xfrm rot="0" flipH="0" flipV="0">
            <a:off x="473903" y="35825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7" name="Freeform 12967"/>
          <p:cNvSpPr/>
          <p:nvPr/>
        </p:nvSpPr>
        <p:spPr>
          <a:xfrm rot="0" flipH="0" flipV="0">
            <a:off x="561076" y="358072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8" name="Freeform 12968"/>
          <p:cNvSpPr/>
          <p:nvPr/>
        </p:nvSpPr>
        <p:spPr>
          <a:xfrm rot="0" flipH="0" flipV="0">
            <a:off x="687263" y="35825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9" name="Freeform 12969"/>
          <p:cNvSpPr/>
          <p:nvPr/>
        </p:nvSpPr>
        <p:spPr>
          <a:xfrm rot="0" flipH="0" flipV="0">
            <a:off x="774436" y="355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0" name="Freeform 12970"/>
          <p:cNvSpPr/>
          <p:nvPr/>
        </p:nvSpPr>
        <p:spPr>
          <a:xfrm rot="0" flipH="0" flipV="0">
            <a:off x="854141" y="3580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1" name="Freeform 12971"/>
          <p:cNvSpPr/>
          <p:nvPr/>
        </p:nvSpPr>
        <p:spPr>
          <a:xfrm rot="0" flipH="0" flipV="0">
            <a:off x="939028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2" name="Freeform 12972"/>
          <p:cNvSpPr/>
          <p:nvPr/>
        </p:nvSpPr>
        <p:spPr>
          <a:xfrm rot="0" flipH="0" flipV="0">
            <a:off x="979414" y="35532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3" name="Freeform 12973"/>
          <p:cNvSpPr/>
          <p:nvPr/>
        </p:nvSpPr>
        <p:spPr>
          <a:xfrm rot="0" flipH="0" flipV="0">
            <a:off x="1058662" y="364077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4" name="Freeform 12974"/>
          <p:cNvSpPr/>
          <p:nvPr/>
        </p:nvSpPr>
        <p:spPr>
          <a:xfrm rot="0" flipH="0" flipV="0">
            <a:off x="1108954" y="35504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5" name="Freeform 12975"/>
          <p:cNvSpPr/>
          <p:nvPr/>
        </p:nvSpPr>
        <p:spPr>
          <a:xfrm rot="0" flipH="0" flipV="0">
            <a:off x="1177534" y="3580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6" name="Freeform 12976"/>
          <p:cNvSpPr/>
          <p:nvPr/>
        </p:nvSpPr>
        <p:spPr>
          <a:xfrm rot="0" flipH="0" flipV="0">
            <a:off x="1267145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7" name="Freeform 12977"/>
          <p:cNvSpPr/>
          <p:nvPr/>
        </p:nvSpPr>
        <p:spPr>
          <a:xfrm rot="0" flipH="0" flipV="0">
            <a:off x="1313780" y="35514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8" name="Freeform 12978"/>
          <p:cNvSpPr/>
          <p:nvPr/>
        </p:nvSpPr>
        <p:spPr>
          <a:xfrm rot="0" flipH="0" flipV="0">
            <a:off x="1404458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9" name="Freeform 12979"/>
          <p:cNvSpPr/>
          <p:nvPr/>
        </p:nvSpPr>
        <p:spPr>
          <a:xfrm rot="0" flipH="0" flipV="0">
            <a:off x="1451092" y="3580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0" name="Freeform 12980"/>
          <p:cNvSpPr/>
          <p:nvPr/>
        </p:nvSpPr>
        <p:spPr>
          <a:xfrm rot="0" flipH="0" flipV="0">
            <a:off x="1579108" y="3580729"/>
            <a:ext cx="65836" cy="110490"/>
          </a:xfrm>
          <a:custGeom>
            <a:pathLst>
              <a:path w="5486400" h="9207500">
                <a:moveTo>
                  <a:pt x="2755900" y="6375400"/>
                </a:moveTo>
                <a:cubicBezTo>
                  <a:pt x="2311400" y="6375400"/>
                  <a:pt x="1925108" y="6273800"/>
                  <a:pt x="1597025" y="6070600"/>
                </a:cubicBezTo>
                <a:cubicBezTo>
                  <a:pt x="1268941" y="5867400"/>
                  <a:pt x="1016000" y="5570009"/>
                  <a:pt x="838200" y="5178425"/>
                </a:cubicBezTo>
                <a:cubicBezTo>
                  <a:pt x="660400" y="4786842"/>
                  <a:pt x="571500" y="4309534"/>
                  <a:pt x="571500" y="3746500"/>
                </a:cubicBezTo>
                <a:lnTo>
                  <a:pt x="990600" y="3746500"/>
                </a:lnTo>
                <a:cubicBezTo>
                  <a:pt x="990600" y="4123267"/>
                  <a:pt x="1068916" y="4440767"/>
                  <a:pt x="1225550" y="4699000"/>
                </a:cubicBezTo>
                <a:cubicBezTo>
                  <a:pt x="1382183" y="4957234"/>
                  <a:pt x="1586441" y="5153025"/>
                  <a:pt x="1838325" y="5286375"/>
                </a:cubicBezTo>
                <a:cubicBezTo>
                  <a:pt x="2090208" y="5419725"/>
                  <a:pt x="2357966" y="5486400"/>
                  <a:pt x="2641600" y="5486400"/>
                </a:cubicBezTo>
                <a:cubicBezTo>
                  <a:pt x="2946400" y="5486400"/>
                  <a:pt x="3238500" y="5398559"/>
                  <a:pt x="3517900" y="5222875"/>
                </a:cubicBezTo>
                <a:cubicBezTo>
                  <a:pt x="3797300" y="5047192"/>
                  <a:pt x="4025900" y="4787900"/>
                  <a:pt x="4203700" y="4445000"/>
                </a:cubicBezTo>
                <a:cubicBezTo>
                  <a:pt x="4381500" y="4102100"/>
                  <a:pt x="4470400" y="3678767"/>
                  <a:pt x="4470400" y="3175000"/>
                </a:cubicBezTo>
                <a:cubicBezTo>
                  <a:pt x="4470400" y="2692400"/>
                  <a:pt x="4388908" y="2279650"/>
                  <a:pt x="4225925" y="1936750"/>
                </a:cubicBezTo>
                <a:cubicBezTo>
                  <a:pt x="4062941" y="1593850"/>
                  <a:pt x="3843866" y="1331384"/>
                  <a:pt x="3568700" y="1149350"/>
                </a:cubicBezTo>
                <a:cubicBezTo>
                  <a:pt x="3293533" y="967317"/>
                  <a:pt x="2988733" y="876300"/>
                  <a:pt x="2654300" y="876300"/>
                </a:cubicBezTo>
                <a:cubicBezTo>
                  <a:pt x="2366433" y="876300"/>
                  <a:pt x="2095500" y="946150"/>
                  <a:pt x="1841500" y="1085850"/>
                </a:cubicBezTo>
                <a:cubicBezTo>
                  <a:pt x="1587500" y="1225550"/>
                  <a:pt x="1382183" y="1429809"/>
                  <a:pt x="1225550" y="1698625"/>
                </a:cubicBezTo>
                <a:cubicBezTo>
                  <a:pt x="1068916" y="1967442"/>
                  <a:pt x="990600" y="2298700"/>
                  <a:pt x="990600" y="2692400"/>
                </a:cubicBezTo>
                <a:lnTo>
                  <a:pt x="571500" y="2692400"/>
                </a:lnTo>
                <a:cubicBezTo>
                  <a:pt x="571500" y="2103967"/>
                  <a:pt x="668866" y="1609725"/>
                  <a:pt x="863600" y="1209675"/>
                </a:cubicBezTo>
                <a:cubicBezTo>
                  <a:pt x="1058333" y="809625"/>
                  <a:pt x="1322916" y="508000"/>
                  <a:pt x="1657350" y="304800"/>
                </a:cubicBezTo>
                <a:cubicBezTo>
                  <a:pt x="1991783" y="101600"/>
                  <a:pt x="2366433" y="0"/>
                  <a:pt x="2781300" y="0"/>
                </a:cubicBezTo>
                <a:cubicBezTo>
                  <a:pt x="3255433" y="0"/>
                  <a:pt x="3697816" y="127000"/>
                  <a:pt x="4108450" y="381000"/>
                </a:cubicBezTo>
                <a:cubicBezTo>
                  <a:pt x="4519083" y="635000"/>
                  <a:pt x="4851400" y="999067"/>
                  <a:pt x="5105400" y="1473200"/>
                </a:cubicBezTo>
                <a:cubicBezTo>
                  <a:pt x="5359400" y="1947334"/>
                  <a:pt x="5486400" y="2514600"/>
                  <a:pt x="5486400" y="3175000"/>
                </a:cubicBezTo>
                <a:cubicBezTo>
                  <a:pt x="5486400" y="3843867"/>
                  <a:pt x="5358341" y="4417484"/>
                  <a:pt x="5102225" y="4895850"/>
                </a:cubicBezTo>
                <a:cubicBezTo>
                  <a:pt x="4846108" y="5374217"/>
                  <a:pt x="4510616" y="5740400"/>
                  <a:pt x="4095750" y="5994400"/>
                </a:cubicBezTo>
                <a:cubicBezTo>
                  <a:pt x="3680883" y="6248400"/>
                  <a:pt x="3234266" y="6375400"/>
                  <a:pt x="2755900" y="6375400"/>
                </a:cubicBezTo>
                <a:close/>
                <a:moveTo>
                  <a:pt x="-1435100" y="6223000"/>
                </a:moveTo>
                <a:moveTo>
                  <a:pt x="0" y="9207500"/>
                </a:moveTo>
                <a:lnTo>
                  <a:pt x="0" y="152400"/>
                </a:lnTo>
                <a:lnTo>
                  <a:pt x="825500" y="152400"/>
                </a:lnTo>
                <a:lnTo>
                  <a:pt x="990600" y="1574800"/>
                </a:lnTo>
                <a:lnTo>
                  <a:pt x="990600" y="9207500"/>
                </a:lnTo>
                <a:close/>
                <a:moveTo>
                  <a:pt x="-42672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1" name="Freeform 12981"/>
          <p:cNvSpPr/>
          <p:nvPr/>
        </p:nvSpPr>
        <p:spPr>
          <a:xfrm rot="0" flipH="0" flipV="0">
            <a:off x="1651803" y="3582558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2" name="Freeform 12982"/>
          <p:cNvSpPr/>
          <p:nvPr/>
        </p:nvSpPr>
        <p:spPr>
          <a:xfrm rot="0" flipH="0" flipV="0">
            <a:off x="1738976" y="3581186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3" name="Freeform 12983"/>
          <p:cNvSpPr/>
          <p:nvPr/>
        </p:nvSpPr>
        <p:spPr>
          <a:xfrm rot="0" flipH="0" flipV="0">
            <a:off x="1792773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4" name="Freeform 12984"/>
          <p:cNvSpPr/>
          <p:nvPr/>
        </p:nvSpPr>
        <p:spPr>
          <a:xfrm rot="0" flipH="0" flipV="0">
            <a:off x="1829197" y="3562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5" name="Freeform 12985"/>
          <p:cNvSpPr/>
          <p:nvPr/>
        </p:nvSpPr>
        <p:spPr>
          <a:xfrm rot="0" flipH="0" flipV="0">
            <a:off x="1890461" y="35532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6" name="Freeform 12986"/>
          <p:cNvSpPr/>
          <p:nvPr/>
        </p:nvSpPr>
        <p:spPr>
          <a:xfrm rot="0" flipH="0" flipV="0">
            <a:off x="1974281" y="35532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7" name="Freeform 12987"/>
          <p:cNvSpPr/>
          <p:nvPr/>
        </p:nvSpPr>
        <p:spPr>
          <a:xfrm rot="0" flipH="0" flipV="0">
            <a:off x="2064350" y="3580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8" name="Freeform 12988"/>
          <p:cNvSpPr/>
          <p:nvPr/>
        </p:nvSpPr>
        <p:spPr>
          <a:xfrm rot="0" flipH="0" flipV="0">
            <a:off x="246218" y="37635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9" name="Freeform 12989"/>
          <p:cNvSpPr/>
          <p:nvPr/>
        </p:nvSpPr>
        <p:spPr>
          <a:xfrm rot="0" flipH="0" flipV="0">
            <a:off x="329123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0" name="Freeform 12990"/>
          <p:cNvSpPr/>
          <p:nvPr/>
        </p:nvSpPr>
        <p:spPr>
          <a:xfrm rot="0" flipH="0" flipV="0">
            <a:off x="413096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1" name="Freeform 12991"/>
          <p:cNvSpPr/>
          <p:nvPr/>
        </p:nvSpPr>
        <p:spPr>
          <a:xfrm rot="0" flipH="0" flipV="0">
            <a:off x="488991" y="3743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2" name="Freeform 12992"/>
          <p:cNvSpPr/>
          <p:nvPr/>
        </p:nvSpPr>
        <p:spPr>
          <a:xfrm rot="0" flipH="0" flipV="0">
            <a:off x="550256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3" name="Freeform 12993"/>
          <p:cNvSpPr/>
          <p:nvPr/>
        </p:nvSpPr>
        <p:spPr>
          <a:xfrm rot="0" flipH="0" flipV="0">
            <a:off x="634076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4" name="Freeform 12994"/>
          <p:cNvSpPr/>
          <p:nvPr/>
        </p:nvSpPr>
        <p:spPr>
          <a:xfrm rot="0" flipH="0" flipV="0">
            <a:off x="724144" y="3761704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5" name="Freeform 12995"/>
          <p:cNvSpPr/>
          <p:nvPr/>
        </p:nvSpPr>
        <p:spPr>
          <a:xfrm rot="0" flipH="0" flipV="0">
            <a:off x="860390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6" name="Freeform 12996"/>
          <p:cNvSpPr/>
          <p:nvPr/>
        </p:nvSpPr>
        <p:spPr>
          <a:xfrm rot="0" flipH="0" flipV="0">
            <a:off x="944210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7" name="Freeform 12997"/>
          <p:cNvSpPr/>
          <p:nvPr/>
        </p:nvSpPr>
        <p:spPr>
          <a:xfrm rot="0" flipH="0" flipV="0">
            <a:off x="1034278" y="376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8" name="Freeform 12998"/>
          <p:cNvSpPr/>
          <p:nvPr/>
        </p:nvSpPr>
        <p:spPr>
          <a:xfrm rot="0" flipH="0" flipV="0">
            <a:off x="1162294" y="37324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9" name="Freeform 12999"/>
          <p:cNvSpPr/>
          <p:nvPr/>
        </p:nvSpPr>
        <p:spPr>
          <a:xfrm rot="0" flipH="0" flipV="0">
            <a:off x="1252972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0" name="Freeform 13000"/>
          <p:cNvSpPr/>
          <p:nvPr/>
        </p:nvSpPr>
        <p:spPr>
          <a:xfrm rot="0" flipH="0" flipV="0">
            <a:off x="1297473" y="3763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1" name="Freeform 13001"/>
          <p:cNvSpPr/>
          <p:nvPr/>
        </p:nvSpPr>
        <p:spPr>
          <a:xfrm rot="0" flipH="0" flipV="0">
            <a:off x="1391808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2" name="Freeform 13002"/>
          <p:cNvSpPr/>
          <p:nvPr/>
        </p:nvSpPr>
        <p:spPr>
          <a:xfrm rot="0" flipH="0" flipV="0">
            <a:off x="1477610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3" name="Freeform 13003"/>
          <p:cNvSpPr/>
          <p:nvPr/>
        </p:nvSpPr>
        <p:spPr>
          <a:xfrm rot="0" flipH="0" flipV="0">
            <a:off x="1557163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4" name="Freeform 13004"/>
          <p:cNvSpPr/>
          <p:nvPr/>
        </p:nvSpPr>
        <p:spPr>
          <a:xfrm rot="0" flipH="0" flipV="0">
            <a:off x="1641135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5" name="Freeform 13005"/>
          <p:cNvSpPr/>
          <p:nvPr/>
        </p:nvSpPr>
        <p:spPr>
          <a:xfrm rot="0" flipH="0" flipV="0">
            <a:off x="1715201" y="37313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6" name="Freeform 13006"/>
          <p:cNvSpPr/>
          <p:nvPr/>
        </p:nvSpPr>
        <p:spPr>
          <a:xfrm rot="0" flipH="0" flipV="0">
            <a:off x="1758940" y="376353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7" name="Freeform 13007"/>
          <p:cNvSpPr/>
          <p:nvPr/>
        </p:nvSpPr>
        <p:spPr>
          <a:xfrm rot="0" flipH="0" flipV="0">
            <a:off x="1840017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8" name="Freeform 13008"/>
          <p:cNvSpPr/>
          <p:nvPr/>
        </p:nvSpPr>
        <p:spPr>
          <a:xfrm rot="0" flipH="0" flipV="0">
            <a:off x="1924904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9" name="Freeform 13009"/>
          <p:cNvSpPr/>
          <p:nvPr/>
        </p:nvSpPr>
        <p:spPr>
          <a:xfrm rot="0" flipH="0" flipV="0">
            <a:off x="1970319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0" name="Freeform 13010"/>
          <p:cNvSpPr/>
          <p:nvPr/>
        </p:nvSpPr>
        <p:spPr>
          <a:xfrm rot="0" flipH="0" flipV="0">
            <a:off x="2016953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1" name="Freeform 13011"/>
          <p:cNvSpPr/>
          <p:nvPr/>
        </p:nvSpPr>
        <p:spPr>
          <a:xfrm rot="0" flipH="0" flipV="0">
            <a:off x="2096506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2" name="Freeform 13012"/>
          <p:cNvSpPr/>
          <p:nvPr/>
        </p:nvSpPr>
        <p:spPr>
          <a:xfrm rot="0" flipH="0" flipV="0">
            <a:off x="2186574" y="376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3" name="Freeform 13013"/>
          <p:cNvSpPr/>
          <p:nvPr/>
        </p:nvSpPr>
        <p:spPr>
          <a:xfrm rot="0" flipH="0" flipV="0">
            <a:off x="258867" y="39426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4" name="Freeform 13014"/>
          <p:cNvSpPr/>
          <p:nvPr/>
        </p:nvSpPr>
        <p:spPr>
          <a:xfrm rot="0" flipH="0" flipV="0">
            <a:off x="393741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5" name="Freeform 13015"/>
          <p:cNvSpPr/>
          <p:nvPr/>
        </p:nvSpPr>
        <p:spPr>
          <a:xfrm rot="0" flipH="0" flipV="0">
            <a:off x="479542" y="3942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6" name="Freeform 13016"/>
          <p:cNvSpPr/>
          <p:nvPr/>
        </p:nvSpPr>
        <p:spPr>
          <a:xfrm rot="0" flipH="0" flipV="0">
            <a:off x="563819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7" name="Freeform 13017"/>
          <p:cNvSpPr/>
          <p:nvPr/>
        </p:nvSpPr>
        <p:spPr>
          <a:xfrm rot="0" flipH="0" flipV="0">
            <a:off x="639410" y="392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8" name="Freeform 13018"/>
          <p:cNvSpPr/>
          <p:nvPr/>
        </p:nvSpPr>
        <p:spPr>
          <a:xfrm rot="0" flipH="0" flipV="0">
            <a:off x="699303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9" name="Freeform 13019"/>
          <p:cNvSpPr/>
          <p:nvPr/>
        </p:nvSpPr>
        <p:spPr>
          <a:xfrm rot="0" flipH="0" flipV="0">
            <a:off x="785104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0" name="Freeform 13020"/>
          <p:cNvSpPr/>
          <p:nvPr/>
        </p:nvSpPr>
        <p:spPr>
          <a:xfrm rot="0" flipH="0" flipV="0">
            <a:off x="827776" y="3942679"/>
            <a:ext cx="114300" cy="74676"/>
          </a:xfrm>
          <a:custGeom>
            <a:pathLst>
              <a:path w="9525000" h="6223000">
                <a:moveTo>
                  <a:pt x="8534400" y="6223000"/>
                </a:moveTo>
                <a:lnTo>
                  <a:pt x="8534400" y="2654300"/>
                </a:lnTo>
                <a:cubicBezTo>
                  <a:pt x="8534400" y="2074334"/>
                  <a:pt x="8395758" y="1633009"/>
                  <a:pt x="8118475" y="1330325"/>
                </a:cubicBezTo>
                <a:cubicBezTo>
                  <a:pt x="7841191" y="1027642"/>
                  <a:pt x="7467600" y="876300"/>
                  <a:pt x="6997700" y="876300"/>
                </a:cubicBezTo>
                <a:cubicBezTo>
                  <a:pt x="6447366" y="876300"/>
                  <a:pt x="6026150" y="1089025"/>
                  <a:pt x="5734050" y="1514475"/>
                </a:cubicBezTo>
                <a:cubicBezTo>
                  <a:pt x="5441950" y="1939925"/>
                  <a:pt x="5295900" y="2527300"/>
                  <a:pt x="5295900" y="3276600"/>
                </a:cubicBezTo>
                <a:lnTo>
                  <a:pt x="4838700" y="3276600"/>
                </a:lnTo>
                <a:cubicBezTo>
                  <a:pt x="4838700" y="2730500"/>
                  <a:pt x="4892675" y="2252134"/>
                  <a:pt x="5000625" y="1841500"/>
                </a:cubicBezTo>
                <a:cubicBezTo>
                  <a:pt x="5108575" y="1430867"/>
                  <a:pt x="5266266" y="1089025"/>
                  <a:pt x="5473700" y="815975"/>
                </a:cubicBezTo>
                <a:cubicBezTo>
                  <a:pt x="5681133" y="542925"/>
                  <a:pt x="5933016" y="338667"/>
                  <a:pt x="6229350" y="203200"/>
                </a:cubicBezTo>
                <a:cubicBezTo>
                  <a:pt x="6525683" y="67734"/>
                  <a:pt x="6862233" y="0"/>
                  <a:pt x="7239000" y="0"/>
                </a:cubicBezTo>
                <a:cubicBezTo>
                  <a:pt x="7717366" y="0"/>
                  <a:pt x="8126941" y="106892"/>
                  <a:pt x="8467725" y="320675"/>
                </a:cubicBezTo>
                <a:cubicBezTo>
                  <a:pt x="8808508" y="534459"/>
                  <a:pt x="9069916" y="840317"/>
                  <a:pt x="9251950" y="1238250"/>
                </a:cubicBezTo>
                <a:cubicBezTo>
                  <a:pt x="9433983" y="1636184"/>
                  <a:pt x="9525000" y="2108200"/>
                  <a:pt x="9525000" y="2654300"/>
                </a:cubicBezTo>
                <a:lnTo>
                  <a:pt x="95250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65200" y="1371600"/>
                </a:lnTo>
                <a:cubicBezTo>
                  <a:pt x="1155700" y="931334"/>
                  <a:pt x="1423458" y="592667"/>
                  <a:pt x="1768475" y="355600"/>
                </a:cubicBezTo>
                <a:cubicBezTo>
                  <a:pt x="2113491" y="118534"/>
                  <a:pt x="2527300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lnTo>
                  <a:pt x="4318000" y="6223000"/>
                </a:ln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1" name="Freeform 13021"/>
          <p:cNvSpPr/>
          <p:nvPr/>
        </p:nvSpPr>
        <p:spPr>
          <a:xfrm rot="0" flipH="0" flipV="0">
            <a:off x="969051" y="391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2" name="Freeform 13022"/>
          <p:cNvSpPr/>
          <p:nvPr/>
        </p:nvSpPr>
        <p:spPr>
          <a:xfrm rot="0" flipH="0" flipV="0">
            <a:off x="1015685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3" name="Freeform 13023"/>
          <p:cNvSpPr/>
          <p:nvPr/>
        </p:nvSpPr>
        <p:spPr>
          <a:xfrm rot="0" flipH="0" flipV="0">
            <a:off x="1058357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4" name="Freeform 13024"/>
          <p:cNvSpPr/>
          <p:nvPr/>
        </p:nvSpPr>
        <p:spPr>
          <a:xfrm rot="0" flipH="0" flipV="0">
            <a:off x="1094781" y="39152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5" name="Freeform 13025"/>
          <p:cNvSpPr/>
          <p:nvPr/>
        </p:nvSpPr>
        <p:spPr>
          <a:xfrm rot="0" flipH="0" flipV="0">
            <a:off x="1220968" y="39134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6" name="Freeform 13026"/>
          <p:cNvSpPr/>
          <p:nvPr/>
        </p:nvSpPr>
        <p:spPr>
          <a:xfrm rot="0" flipH="0" flipV="0">
            <a:off x="1304636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7" name="Freeform 13027"/>
          <p:cNvSpPr/>
          <p:nvPr/>
        </p:nvSpPr>
        <p:spPr>
          <a:xfrm rot="0" flipH="0" flipV="0">
            <a:off x="1388761" y="392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8" name="Freeform 13028"/>
          <p:cNvSpPr/>
          <p:nvPr/>
        </p:nvSpPr>
        <p:spPr>
          <a:xfrm rot="0" flipH="0" flipV="0">
            <a:off x="1448654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9" name="Freeform 13029"/>
          <p:cNvSpPr/>
          <p:nvPr/>
        </p:nvSpPr>
        <p:spPr>
          <a:xfrm rot="0" flipH="0" flipV="0">
            <a:off x="1534455" y="39426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0" name="Freeform 13030"/>
          <p:cNvSpPr/>
          <p:nvPr/>
        </p:nvSpPr>
        <p:spPr>
          <a:xfrm rot="0" flipH="0" flipV="0">
            <a:off x="1660337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1" name="Freeform 13031"/>
          <p:cNvSpPr/>
          <p:nvPr/>
        </p:nvSpPr>
        <p:spPr>
          <a:xfrm rot="0" flipH="0" flipV="0">
            <a:off x="1752539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2" name="Freeform 13032"/>
          <p:cNvSpPr/>
          <p:nvPr/>
        </p:nvSpPr>
        <p:spPr>
          <a:xfrm rot="0" flipH="0" flipV="0">
            <a:off x="1840779" y="3942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3" name="Freeform 13033"/>
          <p:cNvSpPr/>
          <p:nvPr/>
        </p:nvSpPr>
        <p:spPr>
          <a:xfrm rot="0" flipH="0" flipV="0">
            <a:off x="1925666" y="391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4" name="Freeform 13034"/>
          <p:cNvSpPr/>
          <p:nvPr/>
        </p:nvSpPr>
        <p:spPr>
          <a:xfrm rot="0" flipH="0" flipV="0">
            <a:off x="1972300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5" name="Freeform 13035"/>
          <p:cNvSpPr/>
          <p:nvPr/>
        </p:nvSpPr>
        <p:spPr>
          <a:xfrm rot="0" flipH="0" flipV="0">
            <a:off x="2014972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6" name="Freeform 13036"/>
          <p:cNvSpPr/>
          <p:nvPr/>
        </p:nvSpPr>
        <p:spPr>
          <a:xfrm rot="0" flipH="0" flipV="0">
            <a:off x="2051396" y="394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7" name="Freeform 13037"/>
          <p:cNvSpPr/>
          <p:nvPr/>
        </p:nvSpPr>
        <p:spPr>
          <a:xfrm rot="0" flipH="0" flipV="0">
            <a:off x="258867" y="40943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8" name="Freeform 13038"/>
          <p:cNvSpPr/>
          <p:nvPr/>
        </p:nvSpPr>
        <p:spPr>
          <a:xfrm rot="0" flipH="0" flipV="0">
            <a:off x="349545" y="4093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9" name="Freeform 13039"/>
          <p:cNvSpPr/>
          <p:nvPr/>
        </p:nvSpPr>
        <p:spPr>
          <a:xfrm rot="0" flipH="0" flipV="0">
            <a:off x="394046" y="41253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0" name="Freeform 13040"/>
          <p:cNvSpPr/>
          <p:nvPr/>
        </p:nvSpPr>
        <p:spPr>
          <a:xfrm rot="0" flipH="0" flipV="0">
            <a:off x="488381" y="4094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1" name="Freeform 13041"/>
          <p:cNvSpPr/>
          <p:nvPr/>
        </p:nvSpPr>
        <p:spPr>
          <a:xfrm rot="0" flipH="0" flipV="0">
            <a:off x="574183" y="4094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2" name="Freeform 13042"/>
          <p:cNvSpPr/>
          <p:nvPr/>
        </p:nvSpPr>
        <p:spPr>
          <a:xfrm rot="0" flipH="0" flipV="0">
            <a:off x="653735" y="4123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3" name="Freeform 13043"/>
          <p:cNvSpPr/>
          <p:nvPr/>
        </p:nvSpPr>
        <p:spPr>
          <a:xfrm rot="0" flipH="0" flipV="0">
            <a:off x="737708" y="41236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4" name="Freeform 13044"/>
          <p:cNvSpPr/>
          <p:nvPr/>
        </p:nvSpPr>
        <p:spPr>
          <a:xfrm rot="0" flipH="0" flipV="0">
            <a:off x="822595" y="4093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5" name="Freeform 13045"/>
          <p:cNvSpPr/>
          <p:nvPr/>
        </p:nvSpPr>
        <p:spPr>
          <a:xfrm rot="0" flipH="0" flipV="0">
            <a:off x="869229" y="4094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6" name="Freeform 13046"/>
          <p:cNvSpPr/>
          <p:nvPr/>
        </p:nvSpPr>
        <p:spPr>
          <a:xfrm rot="0" flipH="0" flipV="0">
            <a:off x="911901" y="4094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7" name="Freeform 13047"/>
          <p:cNvSpPr/>
          <p:nvPr/>
        </p:nvSpPr>
        <p:spPr>
          <a:xfrm rot="0" flipH="0" flipV="0">
            <a:off x="948325" y="4123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8" name="Freeform 13048"/>
          <p:cNvSpPr/>
          <p:nvPr/>
        </p:nvSpPr>
        <p:spPr>
          <a:xfrm rot="0" flipH="0" flipV="0">
            <a:off x="1046013" y="4093326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9" name="Freeform 13049"/>
          <p:cNvSpPr/>
          <p:nvPr/>
        </p:nvSpPr>
        <p:spPr>
          <a:xfrm rot="0" flipH="0" flipV="0">
            <a:off x="1115965" y="41236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0" name="Freeform 13050"/>
          <p:cNvSpPr/>
          <p:nvPr/>
        </p:nvSpPr>
        <p:spPr>
          <a:xfrm rot="0" flipH="0" flipV="0">
            <a:off x="1242152" y="4094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1" name="Freeform 13051"/>
          <p:cNvSpPr/>
          <p:nvPr/>
        </p:nvSpPr>
        <p:spPr>
          <a:xfrm rot="0" flipH="0" flipV="0">
            <a:off x="1309360" y="412548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2" name="Freeform 13052"/>
          <p:cNvSpPr/>
          <p:nvPr/>
        </p:nvSpPr>
        <p:spPr>
          <a:xfrm rot="0" flipH="0" flipV="0">
            <a:off x="1386322" y="41052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3" name="Freeform 13053"/>
          <p:cNvSpPr/>
          <p:nvPr/>
        </p:nvSpPr>
        <p:spPr>
          <a:xfrm rot="0" flipH="0" flipV="0">
            <a:off x="1453835" y="40943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4" name="Freeform 13054"/>
          <p:cNvSpPr/>
          <p:nvPr/>
        </p:nvSpPr>
        <p:spPr>
          <a:xfrm rot="0" flipH="0" flipV="0">
            <a:off x="1532017" y="41236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5" name="Freeform 13055"/>
          <p:cNvSpPr/>
          <p:nvPr/>
        </p:nvSpPr>
        <p:spPr>
          <a:xfrm rot="0" flipH="0" flipV="0">
            <a:off x="1617818" y="4123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6" name="Freeform 13056"/>
          <p:cNvSpPr/>
          <p:nvPr/>
        </p:nvSpPr>
        <p:spPr>
          <a:xfrm rot="0" flipH="0" flipV="0">
            <a:off x="1709715" y="412365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7" name="Freeform 13057"/>
          <p:cNvSpPr/>
          <p:nvPr/>
        </p:nvSpPr>
        <p:spPr>
          <a:xfrm rot="0" flipH="0" flipV="0">
            <a:off x="1793992" y="4096222"/>
            <a:ext cx="67818" cy="103936"/>
          </a:xfrm>
          <a:custGeom>
            <a:pathLst>
              <a:path w="5651500" h="8661400">
                <a:moveTo>
                  <a:pt x="2832100" y="8661400"/>
                </a:moveTo>
                <a:cubicBezTo>
                  <a:pt x="2286000" y="8661400"/>
                  <a:pt x="1800225" y="8540750"/>
                  <a:pt x="1374775" y="8299450"/>
                </a:cubicBezTo>
                <a:cubicBezTo>
                  <a:pt x="949325" y="8058150"/>
                  <a:pt x="613833" y="7700434"/>
                  <a:pt x="368300" y="7226300"/>
                </a:cubicBezTo>
                <a:cubicBezTo>
                  <a:pt x="122766" y="6752167"/>
                  <a:pt x="0" y="6167967"/>
                  <a:pt x="0" y="5473700"/>
                </a:cubicBezTo>
                <a:cubicBezTo>
                  <a:pt x="0" y="4775200"/>
                  <a:pt x="122766" y="4189942"/>
                  <a:pt x="368300" y="3717925"/>
                </a:cubicBezTo>
                <a:cubicBezTo>
                  <a:pt x="613833" y="3245909"/>
                  <a:pt x="949325" y="2889250"/>
                  <a:pt x="1374775" y="2647950"/>
                </a:cubicBezTo>
                <a:cubicBezTo>
                  <a:pt x="1800225" y="2406650"/>
                  <a:pt x="2286000" y="2286000"/>
                  <a:pt x="2832100" y="2286000"/>
                </a:cubicBezTo>
                <a:cubicBezTo>
                  <a:pt x="3373966" y="2286000"/>
                  <a:pt x="3857625" y="2406650"/>
                  <a:pt x="4283075" y="2647950"/>
                </a:cubicBezTo>
                <a:cubicBezTo>
                  <a:pt x="4708525" y="2889250"/>
                  <a:pt x="5042958" y="3245909"/>
                  <a:pt x="5286375" y="3717925"/>
                </a:cubicBezTo>
                <a:cubicBezTo>
                  <a:pt x="5529791" y="4189942"/>
                  <a:pt x="5651500" y="4775200"/>
                  <a:pt x="5651500" y="5473700"/>
                </a:cubicBezTo>
                <a:cubicBezTo>
                  <a:pt x="5651500" y="6167967"/>
                  <a:pt x="5529791" y="6752167"/>
                  <a:pt x="5286375" y="7226300"/>
                </a:cubicBezTo>
                <a:cubicBezTo>
                  <a:pt x="5042958" y="7700434"/>
                  <a:pt x="4708525" y="8058150"/>
                  <a:pt x="4283075" y="8299450"/>
                </a:cubicBezTo>
                <a:cubicBezTo>
                  <a:pt x="3857625" y="8540750"/>
                  <a:pt x="3373966" y="8661400"/>
                  <a:pt x="2832100" y="8661400"/>
                </a:cubicBezTo>
                <a:close/>
                <a:moveTo>
                  <a:pt x="-800100" y="8509000"/>
                </a:moveTo>
                <a:moveTo>
                  <a:pt x="2806700" y="7797800"/>
                </a:moveTo>
                <a:cubicBezTo>
                  <a:pt x="3200400" y="7797800"/>
                  <a:pt x="3534833" y="7703609"/>
                  <a:pt x="3810000" y="7515225"/>
                </a:cubicBezTo>
                <a:cubicBezTo>
                  <a:pt x="4085166" y="7326842"/>
                  <a:pt x="4293658" y="7059084"/>
                  <a:pt x="4435475" y="6711950"/>
                </a:cubicBezTo>
                <a:cubicBezTo>
                  <a:pt x="4577291" y="6364817"/>
                  <a:pt x="4648200" y="5952067"/>
                  <a:pt x="4648200" y="5473700"/>
                </a:cubicBezTo>
                <a:cubicBezTo>
                  <a:pt x="4648200" y="4749800"/>
                  <a:pt x="4497916" y="4179359"/>
                  <a:pt x="4197350" y="3762375"/>
                </a:cubicBezTo>
                <a:cubicBezTo>
                  <a:pt x="3896783" y="3345392"/>
                  <a:pt x="3450166" y="3136900"/>
                  <a:pt x="2857500" y="3136900"/>
                </a:cubicBezTo>
                <a:cubicBezTo>
                  <a:pt x="2459566" y="3136900"/>
                  <a:pt x="2124075" y="3231092"/>
                  <a:pt x="1851025" y="3419475"/>
                </a:cubicBezTo>
                <a:cubicBezTo>
                  <a:pt x="1577975" y="3607859"/>
                  <a:pt x="1370541" y="3876675"/>
                  <a:pt x="1228725" y="4225925"/>
                </a:cubicBezTo>
                <a:cubicBezTo>
                  <a:pt x="1086908" y="4575175"/>
                  <a:pt x="1016000" y="4991100"/>
                  <a:pt x="1016000" y="5473700"/>
                </a:cubicBezTo>
                <a:cubicBezTo>
                  <a:pt x="1016000" y="6189134"/>
                  <a:pt x="1167341" y="6755342"/>
                  <a:pt x="1470025" y="7172325"/>
                </a:cubicBezTo>
                <a:cubicBezTo>
                  <a:pt x="1772708" y="7589309"/>
                  <a:pt x="2218266" y="7797800"/>
                  <a:pt x="2806700" y="7797800"/>
                </a:cubicBezTo>
                <a:close/>
                <a:moveTo>
                  <a:pt x="63500" y="8509000"/>
                </a:moveTo>
                <a:moveTo>
                  <a:pt x="3879850" y="1276350"/>
                </a:moveTo>
                <a:cubicBezTo>
                  <a:pt x="3697816" y="1276350"/>
                  <a:pt x="3542241" y="1216025"/>
                  <a:pt x="3413125" y="1095375"/>
                </a:cubicBezTo>
                <a:cubicBezTo>
                  <a:pt x="3284008" y="974725"/>
                  <a:pt x="3219450" y="825500"/>
                  <a:pt x="3219450" y="647700"/>
                </a:cubicBezTo>
                <a:cubicBezTo>
                  <a:pt x="3219450" y="469900"/>
                  <a:pt x="3284008" y="317500"/>
                  <a:pt x="3413125" y="190500"/>
                </a:cubicBezTo>
                <a:cubicBezTo>
                  <a:pt x="3542241" y="63500"/>
                  <a:pt x="3697816" y="0"/>
                  <a:pt x="3879850" y="0"/>
                </a:cubicBezTo>
                <a:cubicBezTo>
                  <a:pt x="4070350" y="0"/>
                  <a:pt x="4230158" y="63500"/>
                  <a:pt x="4359275" y="190500"/>
                </a:cubicBezTo>
                <a:cubicBezTo>
                  <a:pt x="4488391" y="317500"/>
                  <a:pt x="4552950" y="469900"/>
                  <a:pt x="4552950" y="647700"/>
                </a:cubicBezTo>
                <a:cubicBezTo>
                  <a:pt x="4552950" y="825500"/>
                  <a:pt x="4488391" y="974725"/>
                  <a:pt x="4359275" y="1095375"/>
                </a:cubicBezTo>
                <a:cubicBezTo>
                  <a:pt x="4230158" y="1216025"/>
                  <a:pt x="4070350" y="1276350"/>
                  <a:pt x="3879850" y="1276350"/>
                </a:cubicBezTo>
                <a:close/>
                <a:moveTo>
                  <a:pt x="6584950" y="8509000"/>
                </a:moveTo>
                <a:moveTo>
                  <a:pt x="1758950" y="1276350"/>
                </a:moveTo>
                <a:cubicBezTo>
                  <a:pt x="1568450" y="1276350"/>
                  <a:pt x="1410758" y="1216025"/>
                  <a:pt x="1285875" y="1095375"/>
                </a:cubicBezTo>
                <a:cubicBezTo>
                  <a:pt x="1160991" y="974725"/>
                  <a:pt x="1098550" y="829734"/>
                  <a:pt x="1098550" y="660400"/>
                </a:cubicBezTo>
                <a:cubicBezTo>
                  <a:pt x="1098550" y="474134"/>
                  <a:pt x="1160991" y="319617"/>
                  <a:pt x="1285875" y="196850"/>
                </a:cubicBezTo>
                <a:cubicBezTo>
                  <a:pt x="1410758" y="74084"/>
                  <a:pt x="1568450" y="12700"/>
                  <a:pt x="1758950" y="12700"/>
                </a:cubicBezTo>
                <a:cubicBezTo>
                  <a:pt x="1949450" y="12700"/>
                  <a:pt x="2109258" y="74084"/>
                  <a:pt x="2238375" y="196850"/>
                </a:cubicBezTo>
                <a:cubicBezTo>
                  <a:pt x="2367491" y="319617"/>
                  <a:pt x="2432050" y="474134"/>
                  <a:pt x="2432050" y="660400"/>
                </a:cubicBezTo>
                <a:cubicBezTo>
                  <a:pt x="2432050" y="829734"/>
                  <a:pt x="2367491" y="974725"/>
                  <a:pt x="2238375" y="1095375"/>
                </a:cubicBezTo>
                <a:cubicBezTo>
                  <a:pt x="2109258" y="1216025"/>
                  <a:pt x="1949450" y="1276350"/>
                  <a:pt x="1758950" y="1276350"/>
                </a:cubicBezTo>
                <a:close/>
                <a:moveTo>
                  <a:pt x="65849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8" name="Freeform 13058"/>
          <p:cNvSpPr/>
          <p:nvPr/>
        </p:nvSpPr>
        <p:spPr>
          <a:xfrm rot="0" flipH="0" flipV="0">
            <a:off x="1883603" y="40933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9" name="Freeform 13059"/>
          <p:cNvSpPr/>
          <p:nvPr/>
        </p:nvSpPr>
        <p:spPr>
          <a:xfrm rot="0" flipH="0" flipV="0">
            <a:off x="1930238" y="4094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0" name="Freeform 13060"/>
          <p:cNvSpPr/>
          <p:nvPr/>
        </p:nvSpPr>
        <p:spPr>
          <a:xfrm rot="0" flipH="0" flipV="0">
            <a:off x="1972910" y="40943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1" name="Freeform 13061"/>
          <p:cNvSpPr/>
          <p:nvPr/>
        </p:nvSpPr>
        <p:spPr>
          <a:xfrm rot="0" flipH="0" flipV="0">
            <a:off x="2009333" y="40962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2" name="Rectangle 13062"/>
          <p:cNvSpPr/>
          <p:nvPr/>
        </p:nvSpPr>
        <p:spPr>
          <a:xfrm rot="0" flipH="0" flipV="0">
            <a:off x="3348775" y="3118073"/>
            <a:ext cx="2126284" cy="937685"/>
          </a:xfrm>
          <a:prstGeom prst="rect">
            <a:avLst/>
          </a:prstGeom>
        </p:spPr>
      </p:sp>
      <p:sp>
        <p:nvSpPr>
          <p:cNvPr id="13063" name="Freeform 13063"/>
          <p:cNvSpPr/>
          <p:nvPr/>
        </p:nvSpPr>
        <p:spPr>
          <a:xfrm rot="0" flipH="0" flipV="0">
            <a:off x="3364167" y="3197748"/>
            <a:ext cx="98298" cy="95707"/>
          </a:xfrm>
          <a:custGeom>
            <a:pathLst>
              <a:path w="8191500" h="7975600">
                <a:moveTo>
                  <a:pt x="0" y="0"/>
                </a:moveTo>
                <a:lnTo>
                  <a:pt x="1422400" y="0"/>
                </a:lnTo>
                <a:lnTo>
                  <a:pt x="4165600" y="5511800"/>
                </a:lnTo>
                <a:lnTo>
                  <a:pt x="4064000" y="5511800"/>
                </a:lnTo>
                <a:lnTo>
                  <a:pt x="6807200" y="0"/>
                </a:lnTo>
                <a:lnTo>
                  <a:pt x="8191500" y="0"/>
                </a:lnTo>
                <a:lnTo>
                  <a:pt x="8191500" y="7975600"/>
                </a:lnTo>
                <a:lnTo>
                  <a:pt x="7188200" y="7975600"/>
                </a:lnTo>
                <a:lnTo>
                  <a:pt x="7188200" y="1028700"/>
                </a:lnTo>
                <a:lnTo>
                  <a:pt x="7366000" y="1028700"/>
                </a:lnTo>
                <a:lnTo>
                  <a:pt x="4445000" y="6972300"/>
                </a:lnTo>
                <a:lnTo>
                  <a:pt x="3784600" y="6972300"/>
                </a:lnTo>
                <a:lnTo>
                  <a:pt x="876300" y="1066800"/>
                </a:lnTo>
                <a:lnTo>
                  <a:pt x="990600" y="1066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4" name="Freeform 13064"/>
          <p:cNvSpPr/>
          <p:nvPr/>
        </p:nvSpPr>
        <p:spPr>
          <a:xfrm rot="0" flipH="0" flipV="0">
            <a:off x="3492031" y="3188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5" name="Freeform 13065"/>
          <p:cNvSpPr/>
          <p:nvPr/>
        </p:nvSpPr>
        <p:spPr>
          <a:xfrm rot="0" flipH="0" flipV="0">
            <a:off x="3538665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6" name="Freeform 13066"/>
          <p:cNvSpPr/>
          <p:nvPr/>
        </p:nvSpPr>
        <p:spPr>
          <a:xfrm rot="0" flipH="0" flipV="0">
            <a:off x="3618218" y="31913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7" name="Freeform 13067"/>
          <p:cNvSpPr/>
          <p:nvPr/>
        </p:nvSpPr>
        <p:spPr>
          <a:xfrm rot="0" flipH="0" flipV="0">
            <a:off x="3702038" y="319134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8" name="Freeform 13068"/>
          <p:cNvSpPr/>
          <p:nvPr/>
        </p:nvSpPr>
        <p:spPr>
          <a:xfrm rot="0" flipH="0" flipV="0">
            <a:off x="3792106" y="3218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9" name="Freeform 13069"/>
          <p:cNvSpPr/>
          <p:nvPr/>
        </p:nvSpPr>
        <p:spPr>
          <a:xfrm rot="0" flipH="0" flipV="0">
            <a:off x="3912502" y="3218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0" name="Freeform 13070"/>
          <p:cNvSpPr/>
          <p:nvPr/>
        </p:nvSpPr>
        <p:spPr>
          <a:xfrm rot="0" flipH="0" flipV="0">
            <a:off x="3997084" y="3188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1" name="Freeform 13071"/>
          <p:cNvSpPr/>
          <p:nvPr/>
        </p:nvSpPr>
        <p:spPr>
          <a:xfrm rot="0" flipH="0" flipV="0">
            <a:off x="4079837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2" name="Freeform 13072"/>
          <p:cNvSpPr/>
          <p:nvPr/>
        </p:nvSpPr>
        <p:spPr>
          <a:xfrm rot="0" flipH="0" flipV="0">
            <a:off x="4163505" y="32204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3" name="Freeform 13073"/>
          <p:cNvSpPr/>
          <p:nvPr/>
        </p:nvSpPr>
        <p:spPr>
          <a:xfrm rot="0" flipH="0" flipV="0">
            <a:off x="4256621" y="31884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4" name="Freeform 13074"/>
          <p:cNvSpPr/>
          <p:nvPr/>
        </p:nvSpPr>
        <p:spPr>
          <a:xfrm rot="0" flipH="0" flipV="0">
            <a:off x="4293045" y="3200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5" name="Freeform 13075"/>
          <p:cNvSpPr/>
          <p:nvPr/>
        </p:nvSpPr>
        <p:spPr>
          <a:xfrm rot="0" flipH="0" flipV="0">
            <a:off x="4352938" y="32187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6" name="Freeform 13076"/>
          <p:cNvSpPr/>
          <p:nvPr/>
        </p:nvSpPr>
        <p:spPr>
          <a:xfrm rot="0" flipH="0" flipV="0">
            <a:off x="4438739" y="3218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7" name="Freeform 13077"/>
          <p:cNvSpPr/>
          <p:nvPr/>
        </p:nvSpPr>
        <p:spPr>
          <a:xfrm rot="0" flipH="0" flipV="0">
            <a:off x="4530636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8" name="Freeform 13078"/>
          <p:cNvSpPr/>
          <p:nvPr/>
        </p:nvSpPr>
        <p:spPr>
          <a:xfrm rot="0" flipH="0" flipV="0">
            <a:off x="4610189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9" name="Freeform 13079"/>
          <p:cNvSpPr/>
          <p:nvPr/>
        </p:nvSpPr>
        <p:spPr>
          <a:xfrm rot="0" flipH="0" flipV="0">
            <a:off x="4694009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0" name="Freeform 13080"/>
          <p:cNvSpPr/>
          <p:nvPr/>
        </p:nvSpPr>
        <p:spPr>
          <a:xfrm rot="0" flipH="0" flipV="0">
            <a:off x="4784078" y="321877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1" name="Freeform 13081"/>
          <p:cNvSpPr/>
          <p:nvPr/>
        </p:nvSpPr>
        <p:spPr>
          <a:xfrm rot="0" flipH="0" flipV="0">
            <a:off x="4901883" y="32003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2" name="Freeform 13082"/>
          <p:cNvSpPr/>
          <p:nvPr/>
        </p:nvSpPr>
        <p:spPr>
          <a:xfrm rot="0" flipH="0" flipV="0">
            <a:off x="4963148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3" name="Freeform 13083"/>
          <p:cNvSpPr/>
          <p:nvPr/>
        </p:nvSpPr>
        <p:spPr>
          <a:xfrm rot="0" flipH="0" flipV="0">
            <a:off x="5053216" y="318951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4" name="Freeform 13084"/>
          <p:cNvSpPr/>
          <p:nvPr/>
        </p:nvSpPr>
        <p:spPr>
          <a:xfrm rot="0" flipH="0" flipV="0">
            <a:off x="5132769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5" name="Freeform 13085"/>
          <p:cNvSpPr/>
          <p:nvPr/>
        </p:nvSpPr>
        <p:spPr>
          <a:xfrm rot="0" flipH="0" flipV="0">
            <a:off x="5216589" y="32187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6" name="Freeform 13086"/>
          <p:cNvSpPr/>
          <p:nvPr/>
        </p:nvSpPr>
        <p:spPr>
          <a:xfrm rot="0" flipH="0" flipV="0">
            <a:off x="5295837" y="3278824"/>
            <a:ext cx="22402" cy="31242"/>
          </a:xfrm>
          <a:custGeom>
            <a:pathLst>
              <a:path w="1866900" h="2603500">
                <a:moveTo>
                  <a:pt x="749300" y="2603500"/>
                </a:moveTo>
                <a:lnTo>
                  <a:pt x="0" y="2235200"/>
                </a:lnTo>
                <a:cubicBezTo>
                  <a:pt x="241300" y="2112433"/>
                  <a:pt x="445558" y="1976966"/>
                  <a:pt x="612775" y="1828800"/>
                </a:cubicBezTo>
                <a:cubicBezTo>
                  <a:pt x="779991" y="1680633"/>
                  <a:pt x="889000" y="1498600"/>
                  <a:pt x="939800" y="1282700"/>
                </a:cubicBezTo>
                <a:cubicBezTo>
                  <a:pt x="757766" y="1261533"/>
                  <a:pt x="602191" y="1195917"/>
                  <a:pt x="473075" y="1085850"/>
                </a:cubicBezTo>
                <a:cubicBezTo>
                  <a:pt x="343958" y="975784"/>
                  <a:pt x="279400" y="829734"/>
                  <a:pt x="279400" y="647700"/>
                </a:cubicBezTo>
                <a:cubicBezTo>
                  <a:pt x="279400" y="469900"/>
                  <a:pt x="346075" y="317500"/>
                  <a:pt x="479425" y="190500"/>
                </a:cubicBezTo>
                <a:cubicBezTo>
                  <a:pt x="612775" y="63500"/>
                  <a:pt x="783166" y="0"/>
                  <a:pt x="990600" y="0"/>
                </a:cubicBezTo>
                <a:cubicBezTo>
                  <a:pt x="1253066" y="0"/>
                  <a:pt x="1464733" y="95250"/>
                  <a:pt x="1625600" y="285750"/>
                </a:cubicBezTo>
                <a:cubicBezTo>
                  <a:pt x="1786466" y="476250"/>
                  <a:pt x="1866900" y="702734"/>
                  <a:pt x="1866900" y="965200"/>
                </a:cubicBezTo>
                <a:cubicBezTo>
                  <a:pt x="1866900" y="1274233"/>
                  <a:pt x="1772708" y="1577975"/>
                  <a:pt x="1584325" y="1876425"/>
                </a:cubicBezTo>
                <a:cubicBezTo>
                  <a:pt x="1395941" y="2174875"/>
                  <a:pt x="1117600" y="2417233"/>
                  <a:pt x="749300" y="2603500"/>
                </a:cubicBezTo>
                <a:close/>
                <a:moveTo>
                  <a:pt x="-1765300" y="12192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7" name="Freeform 13087"/>
          <p:cNvSpPr/>
          <p:nvPr/>
        </p:nvSpPr>
        <p:spPr>
          <a:xfrm rot="0" flipH="0" flipV="0">
            <a:off x="3356547" y="3399754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8" name="Freeform 13088"/>
          <p:cNvSpPr/>
          <p:nvPr/>
        </p:nvSpPr>
        <p:spPr>
          <a:xfrm rot="0" flipH="0" flipV="0">
            <a:off x="3432137" y="3381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9" name="Freeform 13089"/>
          <p:cNvSpPr/>
          <p:nvPr/>
        </p:nvSpPr>
        <p:spPr>
          <a:xfrm rot="0" flipH="0" flipV="0">
            <a:off x="3489440" y="338131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0" name="Freeform 13090"/>
          <p:cNvSpPr/>
          <p:nvPr/>
        </p:nvSpPr>
        <p:spPr>
          <a:xfrm rot="0" flipH="0" flipV="0">
            <a:off x="3550704" y="337232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1" name="Freeform 13091"/>
          <p:cNvSpPr/>
          <p:nvPr/>
        </p:nvSpPr>
        <p:spPr>
          <a:xfrm rot="0" flipH="0" flipV="0">
            <a:off x="3669272" y="339975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2" name="Freeform 13092"/>
          <p:cNvSpPr/>
          <p:nvPr/>
        </p:nvSpPr>
        <p:spPr>
          <a:xfrm rot="0" flipH="0" flipV="0">
            <a:off x="3760102" y="3370493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3" name="Freeform 13093"/>
          <p:cNvSpPr/>
          <p:nvPr/>
        </p:nvSpPr>
        <p:spPr>
          <a:xfrm rot="0" flipH="0" flipV="0">
            <a:off x="3801555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4" name="Freeform 13094"/>
          <p:cNvSpPr/>
          <p:nvPr/>
        </p:nvSpPr>
        <p:spPr>
          <a:xfrm rot="0" flipH="0" flipV="0">
            <a:off x="3842093" y="3399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5" name="Freeform 13095"/>
          <p:cNvSpPr/>
          <p:nvPr/>
        </p:nvSpPr>
        <p:spPr>
          <a:xfrm rot="0" flipH="0" flipV="0">
            <a:off x="3926980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6" name="Freeform 13096"/>
          <p:cNvSpPr/>
          <p:nvPr/>
        </p:nvSpPr>
        <p:spPr>
          <a:xfrm rot="0" flipH="0" flipV="0">
            <a:off x="4007600" y="3401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7" name="Freeform 13097"/>
          <p:cNvSpPr/>
          <p:nvPr/>
        </p:nvSpPr>
        <p:spPr>
          <a:xfrm rot="0" flipH="0" flipV="0">
            <a:off x="4099802" y="3401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8" name="Freeform 13098"/>
          <p:cNvSpPr/>
          <p:nvPr/>
        </p:nvSpPr>
        <p:spPr>
          <a:xfrm rot="0" flipH="0" flipV="0">
            <a:off x="4188042" y="3399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9" name="Freeform 13099"/>
          <p:cNvSpPr/>
          <p:nvPr/>
        </p:nvSpPr>
        <p:spPr>
          <a:xfrm rot="0" flipH="0" flipV="0">
            <a:off x="4272928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0" name="Freeform 13100"/>
          <p:cNvSpPr/>
          <p:nvPr/>
        </p:nvSpPr>
        <p:spPr>
          <a:xfrm rot="0" flipH="0" flipV="0">
            <a:off x="4313314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1" name="Freeform 13101"/>
          <p:cNvSpPr/>
          <p:nvPr/>
        </p:nvSpPr>
        <p:spPr>
          <a:xfrm rot="0" flipH="0" flipV="0">
            <a:off x="4439501" y="337049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2" name="Freeform 13102"/>
          <p:cNvSpPr/>
          <p:nvPr/>
        </p:nvSpPr>
        <p:spPr>
          <a:xfrm rot="0" flipH="0" flipV="0">
            <a:off x="4530179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3" name="Freeform 13103"/>
          <p:cNvSpPr/>
          <p:nvPr/>
        </p:nvSpPr>
        <p:spPr>
          <a:xfrm rot="0" flipH="0" flipV="0">
            <a:off x="4574680" y="340143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4" name="Freeform 13104"/>
          <p:cNvSpPr/>
          <p:nvPr/>
        </p:nvSpPr>
        <p:spPr>
          <a:xfrm rot="0" flipH="0" flipV="0">
            <a:off x="4669016" y="3370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5" name="Freeform 13105"/>
          <p:cNvSpPr/>
          <p:nvPr/>
        </p:nvSpPr>
        <p:spPr>
          <a:xfrm rot="0" flipH="0" flipV="0">
            <a:off x="4754817" y="337049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6" name="Freeform 13106"/>
          <p:cNvSpPr/>
          <p:nvPr/>
        </p:nvSpPr>
        <p:spPr>
          <a:xfrm rot="0" flipH="0" flipV="0">
            <a:off x="4834370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7" name="Freeform 13107"/>
          <p:cNvSpPr/>
          <p:nvPr/>
        </p:nvSpPr>
        <p:spPr>
          <a:xfrm rot="0" flipH="0" flipV="0">
            <a:off x="4918342" y="339975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8" name="Freeform 13108"/>
          <p:cNvSpPr/>
          <p:nvPr/>
        </p:nvSpPr>
        <p:spPr>
          <a:xfrm rot="0" flipH="0" flipV="0">
            <a:off x="5003229" y="336942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9" name="Freeform 13109"/>
          <p:cNvSpPr/>
          <p:nvPr/>
        </p:nvSpPr>
        <p:spPr>
          <a:xfrm rot="0" flipH="0" flipV="0">
            <a:off x="5043615" y="339975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0" name="Freeform 13110"/>
          <p:cNvSpPr/>
          <p:nvPr/>
        </p:nvSpPr>
        <p:spPr>
          <a:xfrm rot="0" flipH="0" flipV="0">
            <a:off x="5122863" y="3458580"/>
            <a:ext cx="17983" cy="17221"/>
          </a:xfrm>
          <a:custGeom>
            <a:pathLst>
              <a:path w="1498600" h="1435100">
                <a:moveTo>
                  <a:pt x="0" y="730250"/>
                </a:moveTo>
                <a:cubicBezTo>
                  <a:pt x="0" y="531284"/>
                  <a:pt x="69850" y="359834"/>
                  <a:pt x="209550" y="215900"/>
                </a:cubicBezTo>
                <a:cubicBezTo>
                  <a:pt x="349250" y="71967"/>
                  <a:pt x="524933" y="0"/>
                  <a:pt x="736600" y="0"/>
                </a:cubicBezTo>
                <a:cubicBezTo>
                  <a:pt x="948266" y="0"/>
                  <a:pt x="1128183" y="71967"/>
                  <a:pt x="1276350" y="215900"/>
                </a:cubicBezTo>
                <a:cubicBezTo>
                  <a:pt x="1424516" y="359834"/>
                  <a:pt x="1498600" y="531284"/>
                  <a:pt x="1498600" y="730250"/>
                </a:cubicBezTo>
                <a:cubicBezTo>
                  <a:pt x="1498600" y="929217"/>
                  <a:pt x="1424516" y="1096434"/>
                  <a:pt x="1276350" y="1231900"/>
                </a:cubicBezTo>
                <a:cubicBezTo>
                  <a:pt x="1128183" y="1367366"/>
                  <a:pt x="948266" y="1435100"/>
                  <a:pt x="736600" y="1435100"/>
                </a:cubicBezTo>
                <a:cubicBezTo>
                  <a:pt x="524933" y="1435100"/>
                  <a:pt x="349250" y="1366308"/>
                  <a:pt x="209550" y="1228725"/>
                </a:cubicBezTo>
                <a:cubicBezTo>
                  <a:pt x="69850" y="1091142"/>
                  <a:pt x="0" y="924984"/>
                  <a:pt x="0" y="730250"/>
                </a:cubicBezTo>
                <a:close/>
                <a:moveTo>
                  <a:pt x="209550" y="13208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1" name="Freeform 13111"/>
          <p:cNvSpPr/>
          <p:nvPr/>
        </p:nvSpPr>
        <p:spPr>
          <a:xfrm rot="0" flipH="0" flipV="0">
            <a:off x="3364167" y="3559698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2" name="Freeform 13112"/>
          <p:cNvSpPr/>
          <p:nvPr/>
        </p:nvSpPr>
        <p:spPr>
          <a:xfrm rot="0" flipH="0" flipV="0">
            <a:off x="3465970" y="3559698"/>
            <a:ext cx="54559" cy="95707"/>
          </a:xfrm>
          <a:custGeom>
            <a:pathLst>
              <a:path w="4546600" h="7975600">
                <a:moveTo>
                  <a:pt x="990600" y="0"/>
                </a:moveTo>
                <a:lnTo>
                  <a:pt x="990600" y="7112000"/>
                </a:lnTo>
                <a:lnTo>
                  <a:pt x="4546600" y="7112000"/>
                </a:lnTo>
                <a:lnTo>
                  <a:pt x="4546600" y="7975600"/>
                </a:lnTo>
                <a:lnTo>
                  <a:pt x="0" y="7975600"/>
                </a:lnTo>
                <a:lnTo>
                  <a:pt x="0" y="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3" name="Freeform 13113"/>
          <p:cNvSpPr/>
          <p:nvPr/>
        </p:nvSpPr>
        <p:spPr>
          <a:xfrm rot="0" flipH="0" flipV="0">
            <a:off x="3527540" y="3605875"/>
            <a:ext cx="41452" cy="10363"/>
          </a:xfrm>
          <a:custGeom>
            <a:pathLst>
              <a:path w="3454400" h="863600">
                <a:moveTo>
                  <a:pt x="0" y="863600"/>
                </a:moveTo>
                <a:lnTo>
                  <a:pt x="0" y="0"/>
                </a:lnTo>
                <a:lnTo>
                  <a:pt x="3454400" y="0"/>
                </a:lnTo>
                <a:lnTo>
                  <a:pt x="3454400" y="863600"/>
                </a:lnTo>
                <a:close/>
                <a:moveTo>
                  <a:pt x="2781300" y="41275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4" name="Freeform 13114"/>
          <p:cNvSpPr/>
          <p:nvPr/>
        </p:nvSpPr>
        <p:spPr>
          <a:xfrm rot="0" flipH="0" flipV="0">
            <a:off x="3590176" y="3559698"/>
            <a:ext cx="54559" cy="95707"/>
          </a:xfrm>
          <a:custGeom>
            <a:pathLst>
              <a:path w="4546600" h="7975600">
                <a:moveTo>
                  <a:pt x="990600" y="0"/>
                </a:moveTo>
                <a:lnTo>
                  <a:pt x="990600" y="7112000"/>
                </a:lnTo>
                <a:lnTo>
                  <a:pt x="4546600" y="7112000"/>
                </a:lnTo>
                <a:lnTo>
                  <a:pt x="4546600" y="7975600"/>
                </a:lnTo>
                <a:lnTo>
                  <a:pt x="0" y="7975600"/>
                </a:lnTo>
                <a:lnTo>
                  <a:pt x="0" y="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5" name="Freeform 13115"/>
          <p:cNvSpPr/>
          <p:nvPr/>
        </p:nvSpPr>
        <p:spPr>
          <a:xfrm rot="0" flipH="0" flipV="0">
            <a:off x="3661347" y="3559698"/>
            <a:ext cx="71018" cy="95707"/>
          </a:xfrm>
          <a:custGeom>
            <a:pathLst>
              <a:path w="5918200" h="7975600">
                <a:moveTo>
                  <a:pt x="0" y="0"/>
                </a:moveTo>
                <a:lnTo>
                  <a:pt x="990600" y="0"/>
                </a:lnTo>
                <a:lnTo>
                  <a:pt x="990600" y="3517900"/>
                </a:lnTo>
                <a:lnTo>
                  <a:pt x="4940300" y="3517900"/>
                </a:lnTo>
                <a:lnTo>
                  <a:pt x="4940300" y="0"/>
                </a:lnTo>
                <a:lnTo>
                  <a:pt x="5918200" y="0"/>
                </a:lnTo>
                <a:lnTo>
                  <a:pt x="5918200" y="7975600"/>
                </a:lnTo>
                <a:lnTo>
                  <a:pt x="4940300" y="7975600"/>
                </a:lnTo>
                <a:lnTo>
                  <a:pt x="4940300" y="4368800"/>
                </a:lnTo>
                <a:lnTo>
                  <a:pt x="990600" y="4368800"/>
                </a:lnTo>
                <a:lnTo>
                  <a:pt x="990600" y="7975600"/>
                </a:lnTo>
                <a:lnTo>
                  <a:pt x="0" y="7975600"/>
                </a:lnTo>
                <a:close/>
                <a:moveTo>
                  <a:pt x="6692900" y="7975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6" name="Freeform 13116"/>
          <p:cNvSpPr/>
          <p:nvPr/>
        </p:nvSpPr>
        <p:spPr>
          <a:xfrm rot="0" flipH="0" flipV="0">
            <a:off x="3755530" y="3558021"/>
            <a:ext cx="78486" cy="99212"/>
          </a:xfrm>
          <a:custGeom>
            <a:pathLst>
              <a:path w="6540500" h="8267700">
                <a:moveTo>
                  <a:pt x="3403600" y="8267700"/>
                </a:moveTo>
                <a:cubicBezTo>
                  <a:pt x="2700866" y="8267700"/>
                  <a:pt x="2095500" y="8090959"/>
                  <a:pt x="1587500" y="7737475"/>
                </a:cubicBezTo>
                <a:cubicBezTo>
                  <a:pt x="1079500" y="7383992"/>
                  <a:pt x="687916" y="6892925"/>
                  <a:pt x="412750" y="6264275"/>
                </a:cubicBezTo>
                <a:cubicBezTo>
                  <a:pt x="137583" y="5635625"/>
                  <a:pt x="0" y="4906434"/>
                  <a:pt x="0" y="4076700"/>
                </a:cubicBezTo>
                <a:cubicBezTo>
                  <a:pt x="0" y="3191934"/>
                  <a:pt x="149225" y="2446867"/>
                  <a:pt x="447675" y="1841500"/>
                </a:cubicBezTo>
                <a:cubicBezTo>
                  <a:pt x="746125" y="1236134"/>
                  <a:pt x="1152525" y="777875"/>
                  <a:pt x="1666875" y="466725"/>
                </a:cubicBezTo>
                <a:cubicBezTo>
                  <a:pt x="2181225" y="155575"/>
                  <a:pt x="2760133" y="0"/>
                  <a:pt x="3403600" y="0"/>
                </a:cubicBezTo>
                <a:cubicBezTo>
                  <a:pt x="4254500" y="0"/>
                  <a:pt x="4939241" y="212725"/>
                  <a:pt x="5457825" y="638175"/>
                </a:cubicBezTo>
                <a:cubicBezTo>
                  <a:pt x="5976408" y="1063625"/>
                  <a:pt x="6333066" y="1617134"/>
                  <a:pt x="6527800" y="2298700"/>
                </a:cubicBezTo>
                <a:lnTo>
                  <a:pt x="5461000" y="2514600"/>
                </a:lnTo>
                <a:cubicBezTo>
                  <a:pt x="5295900" y="2019300"/>
                  <a:pt x="5032375" y="1624542"/>
                  <a:pt x="4670425" y="1330325"/>
                </a:cubicBezTo>
                <a:cubicBezTo>
                  <a:pt x="4308475" y="1036109"/>
                  <a:pt x="3886200" y="889000"/>
                  <a:pt x="3403600" y="889000"/>
                </a:cubicBezTo>
                <a:cubicBezTo>
                  <a:pt x="2984500" y="889000"/>
                  <a:pt x="2598208" y="1008592"/>
                  <a:pt x="2244725" y="1247775"/>
                </a:cubicBezTo>
                <a:cubicBezTo>
                  <a:pt x="1891241" y="1486959"/>
                  <a:pt x="1606550" y="1843617"/>
                  <a:pt x="1390650" y="2317750"/>
                </a:cubicBezTo>
                <a:cubicBezTo>
                  <a:pt x="1174750" y="2791884"/>
                  <a:pt x="1066800" y="3378200"/>
                  <a:pt x="1066800" y="4076700"/>
                </a:cubicBezTo>
                <a:cubicBezTo>
                  <a:pt x="1066800" y="4711700"/>
                  <a:pt x="1152525" y="5276850"/>
                  <a:pt x="1323975" y="5772150"/>
                </a:cubicBezTo>
                <a:cubicBezTo>
                  <a:pt x="1495425" y="6267450"/>
                  <a:pt x="1753658" y="6656917"/>
                  <a:pt x="2098675" y="6940550"/>
                </a:cubicBezTo>
                <a:cubicBezTo>
                  <a:pt x="2443691" y="7224184"/>
                  <a:pt x="2878666" y="7366000"/>
                  <a:pt x="3403600" y="7366000"/>
                </a:cubicBezTo>
                <a:cubicBezTo>
                  <a:pt x="4034366" y="7366000"/>
                  <a:pt x="4534958" y="7196667"/>
                  <a:pt x="4905375" y="6858000"/>
                </a:cubicBezTo>
                <a:cubicBezTo>
                  <a:pt x="5275791" y="6519334"/>
                  <a:pt x="5461000" y="6074834"/>
                  <a:pt x="5461000" y="5524500"/>
                </a:cubicBezTo>
                <a:lnTo>
                  <a:pt x="6540500" y="5524500"/>
                </a:lnTo>
                <a:cubicBezTo>
                  <a:pt x="6540500" y="6096000"/>
                  <a:pt x="6409266" y="6586009"/>
                  <a:pt x="6146800" y="6994525"/>
                </a:cubicBezTo>
                <a:cubicBezTo>
                  <a:pt x="5884333" y="7403042"/>
                  <a:pt x="5517091" y="7717367"/>
                  <a:pt x="5045075" y="7937500"/>
                </a:cubicBezTo>
                <a:cubicBezTo>
                  <a:pt x="4573058" y="8157633"/>
                  <a:pt x="4025900" y="8267700"/>
                  <a:pt x="3403600" y="8267700"/>
                </a:cubicBezTo>
                <a:close/>
                <a:moveTo>
                  <a:pt x="-800100" y="8115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7" name="Freeform 13117"/>
          <p:cNvSpPr/>
          <p:nvPr/>
        </p:nvSpPr>
        <p:spPr>
          <a:xfrm rot="0" flipH="0" flipV="0">
            <a:off x="3864191" y="35504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8" name="Freeform 13118"/>
          <p:cNvSpPr/>
          <p:nvPr/>
        </p:nvSpPr>
        <p:spPr>
          <a:xfrm rot="0" flipH="0" flipV="0">
            <a:off x="3934143" y="3580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9" name="Freeform 13119"/>
          <p:cNvSpPr/>
          <p:nvPr/>
        </p:nvSpPr>
        <p:spPr>
          <a:xfrm rot="0" flipH="0" flipV="0">
            <a:off x="4060330" y="3551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0" name="Freeform 13120"/>
          <p:cNvSpPr/>
          <p:nvPr/>
        </p:nvSpPr>
        <p:spPr>
          <a:xfrm rot="0" flipH="0" flipV="0">
            <a:off x="4096754" y="3553297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1" name="Freeform 13121"/>
          <p:cNvSpPr/>
          <p:nvPr/>
        </p:nvSpPr>
        <p:spPr>
          <a:xfrm rot="0" flipH="0" flipV="0">
            <a:off x="4186822" y="3551468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2" name="Freeform 13122"/>
          <p:cNvSpPr/>
          <p:nvPr/>
        </p:nvSpPr>
        <p:spPr>
          <a:xfrm rot="0" flipH="0" flipV="0">
            <a:off x="4277500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3" name="Freeform 13123"/>
          <p:cNvSpPr/>
          <p:nvPr/>
        </p:nvSpPr>
        <p:spPr>
          <a:xfrm rot="0" flipH="0" flipV="0">
            <a:off x="4317886" y="358072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4" name="Freeform 13124"/>
          <p:cNvSpPr/>
          <p:nvPr/>
        </p:nvSpPr>
        <p:spPr>
          <a:xfrm rot="0" flipH="0" flipV="0">
            <a:off x="4406736" y="355040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5" name="Freeform 13125"/>
          <p:cNvSpPr/>
          <p:nvPr/>
        </p:nvSpPr>
        <p:spPr>
          <a:xfrm rot="0" flipH="0" flipV="0">
            <a:off x="4453370" y="355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6" name="Freeform 13126"/>
          <p:cNvSpPr/>
          <p:nvPr/>
        </p:nvSpPr>
        <p:spPr>
          <a:xfrm rot="0" flipH="0" flipV="0">
            <a:off x="4531551" y="3580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7" name="Freeform 13127"/>
          <p:cNvSpPr/>
          <p:nvPr/>
        </p:nvSpPr>
        <p:spPr>
          <a:xfrm rot="0" flipH="0" flipV="0">
            <a:off x="4593882" y="3550401"/>
            <a:ext cx="45415" cy="142494"/>
          </a:xfrm>
          <a:custGeom>
            <a:pathLst>
              <a:path w="3784600" h="11874500">
                <a:moveTo>
                  <a:pt x="3124200" y="1244600"/>
                </a:moveTo>
                <a:cubicBezTo>
                  <a:pt x="2921000" y="1244600"/>
                  <a:pt x="2762250" y="1186392"/>
                  <a:pt x="2647950" y="1069975"/>
                </a:cubicBezTo>
                <a:cubicBezTo>
                  <a:pt x="2533650" y="953559"/>
                  <a:pt x="2476500" y="800100"/>
                  <a:pt x="2476500" y="609600"/>
                </a:cubicBezTo>
                <a:cubicBezTo>
                  <a:pt x="2476500" y="423334"/>
                  <a:pt x="2533650" y="275167"/>
                  <a:pt x="2647950" y="165100"/>
                </a:cubicBezTo>
                <a:cubicBezTo>
                  <a:pt x="2762250" y="55034"/>
                  <a:pt x="2921000" y="0"/>
                  <a:pt x="3124200" y="0"/>
                </a:cubicBezTo>
                <a:cubicBezTo>
                  <a:pt x="3327400" y="0"/>
                  <a:pt x="3488266" y="55034"/>
                  <a:pt x="3606800" y="165100"/>
                </a:cubicBezTo>
                <a:cubicBezTo>
                  <a:pt x="3725333" y="275167"/>
                  <a:pt x="3784600" y="423334"/>
                  <a:pt x="3784600" y="609600"/>
                </a:cubicBezTo>
                <a:cubicBezTo>
                  <a:pt x="3784600" y="800100"/>
                  <a:pt x="3725333" y="953559"/>
                  <a:pt x="3606800" y="1069975"/>
                </a:cubicBezTo>
                <a:cubicBezTo>
                  <a:pt x="3488266" y="1186392"/>
                  <a:pt x="3327400" y="1244600"/>
                  <a:pt x="3124200" y="1244600"/>
                </a:cubicBezTo>
                <a:close/>
                <a:moveTo>
                  <a:pt x="8597900" y="8750300"/>
                </a:moveTo>
                <a:moveTo>
                  <a:pt x="1701800" y="11874500"/>
                </a:moveTo>
                <a:cubicBezTo>
                  <a:pt x="1409700" y="11874500"/>
                  <a:pt x="1126066" y="11835341"/>
                  <a:pt x="850900" y="11757025"/>
                </a:cubicBezTo>
                <a:cubicBezTo>
                  <a:pt x="575734" y="11678708"/>
                  <a:pt x="292100" y="11561233"/>
                  <a:pt x="0" y="11404600"/>
                </a:cubicBezTo>
                <a:lnTo>
                  <a:pt x="50800" y="10541000"/>
                </a:lnTo>
                <a:cubicBezTo>
                  <a:pt x="300567" y="10680700"/>
                  <a:pt x="545042" y="10793941"/>
                  <a:pt x="784225" y="10880725"/>
                </a:cubicBezTo>
                <a:cubicBezTo>
                  <a:pt x="1023409" y="10967508"/>
                  <a:pt x="1270000" y="11010900"/>
                  <a:pt x="1524000" y="11010900"/>
                </a:cubicBezTo>
                <a:cubicBezTo>
                  <a:pt x="1879600" y="11010900"/>
                  <a:pt x="2154766" y="10896600"/>
                  <a:pt x="2349500" y="10668000"/>
                </a:cubicBezTo>
                <a:cubicBezTo>
                  <a:pt x="2544233" y="10439400"/>
                  <a:pt x="2641600" y="10083800"/>
                  <a:pt x="2641600" y="9601200"/>
                </a:cubicBezTo>
                <a:lnTo>
                  <a:pt x="2641600" y="2654300"/>
                </a:lnTo>
                <a:lnTo>
                  <a:pt x="3619500" y="2654300"/>
                </a:lnTo>
                <a:lnTo>
                  <a:pt x="3619500" y="9613900"/>
                </a:lnTo>
                <a:cubicBezTo>
                  <a:pt x="3619500" y="10418233"/>
                  <a:pt x="3442758" y="10996083"/>
                  <a:pt x="3089275" y="11347450"/>
                </a:cubicBezTo>
                <a:cubicBezTo>
                  <a:pt x="2735791" y="11698816"/>
                  <a:pt x="2273300" y="11874500"/>
                  <a:pt x="1701800" y="11874500"/>
                </a:cubicBezTo>
                <a:close/>
                <a:moveTo>
                  <a:pt x="-20320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8" name="Freeform 13128"/>
          <p:cNvSpPr/>
          <p:nvPr/>
        </p:nvSpPr>
        <p:spPr>
          <a:xfrm rot="0" flipH="0" flipV="0">
            <a:off x="4662463" y="35807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9" name="Freeform 13129"/>
          <p:cNvSpPr/>
          <p:nvPr/>
        </p:nvSpPr>
        <p:spPr>
          <a:xfrm rot="0" flipH="0" flipV="0">
            <a:off x="4748263" y="3580729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0" name="Freeform 13130"/>
          <p:cNvSpPr/>
          <p:nvPr/>
        </p:nvSpPr>
        <p:spPr>
          <a:xfrm rot="0" flipH="0" flipV="0">
            <a:off x="4866069" y="3562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1" name="Freeform 13131"/>
          <p:cNvSpPr/>
          <p:nvPr/>
        </p:nvSpPr>
        <p:spPr>
          <a:xfrm rot="0" flipH="0" flipV="0">
            <a:off x="4931449" y="358240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2" name="Freeform 13132"/>
          <p:cNvSpPr/>
          <p:nvPr/>
        </p:nvSpPr>
        <p:spPr>
          <a:xfrm rot="0" flipH="0" flipV="0">
            <a:off x="5025784" y="355146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3" name="Freeform 13133"/>
          <p:cNvSpPr/>
          <p:nvPr/>
        </p:nvSpPr>
        <p:spPr>
          <a:xfrm rot="0" flipH="0" flipV="0">
            <a:off x="5060836" y="3580729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4" name="Freeform 13134"/>
          <p:cNvSpPr/>
          <p:nvPr/>
        </p:nvSpPr>
        <p:spPr>
          <a:xfrm rot="0" flipH="0" flipV="0">
            <a:off x="5151667" y="3551468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5" name="Freeform 13135"/>
          <p:cNvSpPr/>
          <p:nvPr/>
        </p:nvSpPr>
        <p:spPr>
          <a:xfrm rot="0" flipH="0" flipV="0">
            <a:off x="5231372" y="358072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6" name="Freeform 13136"/>
          <p:cNvSpPr/>
          <p:nvPr/>
        </p:nvSpPr>
        <p:spPr>
          <a:xfrm rot="0" flipH="0" flipV="0">
            <a:off x="5309858" y="358072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7" name="Freeform 13137"/>
          <p:cNvSpPr/>
          <p:nvPr/>
        </p:nvSpPr>
        <p:spPr>
          <a:xfrm rot="0" flipH="0" flipV="0">
            <a:off x="5385448" y="356228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8" name="Freeform 13138"/>
          <p:cNvSpPr/>
          <p:nvPr/>
        </p:nvSpPr>
        <p:spPr>
          <a:xfrm rot="0" flipH="0" flipV="0">
            <a:off x="3356547" y="3761704"/>
            <a:ext cx="67818" cy="76504"/>
          </a:xfrm>
          <a:custGeom>
            <a:pathLst>
              <a:path w="5651500" h="6375400">
                <a:moveTo>
                  <a:pt x="2832100" y="6375400"/>
                </a:moveTo>
                <a:cubicBezTo>
                  <a:pt x="2286000" y="6375400"/>
                  <a:pt x="1800225" y="6254750"/>
                  <a:pt x="1374775" y="6013450"/>
                </a:cubicBezTo>
                <a:cubicBezTo>
                  <a:pt x="949325" y="5772150"/>
                  <a:pt x="613833" y="5414434"/>
                  <a:pt x="368300" y="4940300"/>
                </a:cubicBezTo>
                <a:cubicBezTo>
                  <a:pt x="122766" y="4466167"/>
                  <a:pt x="0" y="3881967"/>
                  <a:pt x="0" y="3187700"/>
                </a:cubicBezTo>
                <a:cubicBezTo>
                  <a:pt x="0" y="2489200"/>
                  <a:pt x="122766" y="1903942"/>
                  <a:pt x="368300" y="1431925"/>
                </a:cubicBezTo>
                <a:cubicBezTo>
                  <a:pt x="613833" y="959909"/>
                  <a:pt x="949325" y="603250"/>
                  <a:pt x="1374775" y="361950"/>
                </a:cubicBezTo>
                <a:cubicBezTo>
                  <a:pt x="1800225" y="120650"/>
                  <a:pt x="2286000" y="0"/>
                  <a:pt x="2832100" y="0"/>
                </a:cubicBezTo>
                <a:cubicBezTo>
                  <a:pt x="3373966" y="0"/>
                  <a:pt x="3857625" y="120650"/>
                  <a:pt x="4283075" y="361950"/>
                </a:cubicBezTo>
                <a:cubicBezTo>
                  <a:pt x="4708525" y="603250"/>
                  <a:pt x="5042958" y="959909"/>
                  <a:pt x="5286375" y="1431925"/>
                </a:cubicBezTo>
                <a:cubicBezTo>
                  <a:pt x="5529791" y="1903942"/>
                  <a:pt x="5651500" y="2489200"/>
                  <a:pt x="5651500" y="3187700"/>
                </a:cubicBezTo>
                <a:cubicBezTo>
                  <a:pt x="5651500" y="3881967"/>
                  <a:pt x="5529791" y="4466167"/>
                  <a:pt x="5286375" y="4940300"/>
                </a:cubicBezTo>
                <a:cubicBezTo>
                  <a:pt x="5042958" y="5414434"/>
                  <a:pt x="4708525" y="5772150"/>
                  <a:pt x="4283075" y="6013450"/>
                </a:cubicBezTo>
                <a:cubicBezTo>
                  <a:pt x="3857625" y="6254750"/>
                  <a:pt x="3373966" y="6375400"/>
                  <a:pt x="2832100" y="6375400"/>
                </a:cubicBezTo>
                <a:close/>
                <a:moveTo>
                  <a:pt x="-800100" y="6223000"/>
                </a:moveTo>
                <a:moveTo>
                  <a:pt x="2806700" y="5511800"/>
                </a:moveTo>
                <a:cubicBezTo>
                  <a:pt x="3200400" y="5511800"/>
                  <a:pt x="3534833" y="5417609"/>
                  <a:pt x="3810000" y="5229225"/>
                </a:cubicBezTo>
                <a:cubicBezTo>
                  <a:pt x="4085166" y="5040842"/>
                  <a:pt x="4293658" y="4773084"/>
                  <a:pt x="4435475" y="4425950"/>
                </a:cubicBezTo>
                <a:cubicBezTo>
                  <a:pt x="4577291" y="4078817"/>
                  <a:pt x="4648200" y="3666067"/>
                  <a:pt x="4648200" y="3187700"/>
                </a:cubicBezTo>
                <a:cubicBezTo>
                  <a:pt x="4648200" y="2463800"/>
                  <a:pt x="4497916" y="1893359"/>
                  <a:pt x="4197350" y="1476375"/>
                </a:cubicBezTo>
                <a:cubicBezTo>
                  <a:pt x="3896783" y="1059392"/>
                  <a:pt x="3450166" y="850900"/>
                  <a:pt x="2857500" y="850900"/>
                </a:cubicBezTo>
                <a:cubicBezTo>
                  <a:pt x="2459566" y="850900"/>
                  <a:pt x="2124075" y="945092"/>
                  <a:pt x="1851025" y="1133475"/>
                </a:cubicBezTo>
                <a:cubicBezTo>
                  <a:pt x="1577975" y="1321859"/>
                  <a:pt x="1370541" y="1590675"/>
                  <a:pt x="1228725" y="1939925"/>
                </a:cubicBezTo>
                <a:cubicBezTo>
                  <a:pt x="1086908" y="2289175"/>
                  <a:pt x="1016000" y="2705100"/>
                  <a:pt x="1016000" y="3187700"/>
                </a:cubicBezTo>
                <a:cubicBezTo>
                  <a:pt x="1016000" y="3903134"/>
                  <a:pt x="1167341" y="4469342"/>
                  <a:pt x="1470025" y="4886325"/>
                </a:cubicBezTo>
                <a:cubicBezTo>
                  <a:pt x="1772708" y="5303309"/>
                  <a:pt x="2218266" y="5511800"/>
                  <a:pt x="2806700" y="5511800"/>
                </a:cubicBezTo>
                <a:close/>
                <a:moveTo>
                  <a:pt x="635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9" name="Freeform 13139"/>
          <p:cNvSpPr/>
          <p:nvPr/>
        </p:nvSpPr>
        <p:spPr>
          <a:xfrm rot="0" flipH="0" flipV="0">
            <a:off x="3434728" y="3763533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0" name="Freeform 13140"/>
          <p:cNvSpPr/>
          <p:nvPr/>
        </p:nvSpPr>
        <p:spPr>
          <a:xfrm rot="0" flipH="0" flipV="0">
            <a:off x="3517634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1" name="Freeform 13141"/>
          <p:cNvSpPr/>
          <p:nvPr/>
        </p:nvSpPr>
        <p:spPr>
          <a:xfrm rot="0" flipH="0" flipV="0">
            <a:off x="3597491" y="3743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2" name="Freeform 13142"/>
          <p:cNvSpPr/>
          <p:nvPr/>
        </p:nvSpPr>
        <p:spPr>
          <a:xfrm rot="0" flipH="0" flipV="0">
            <a:off x="3701124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3" name="Freeform 13143"/>
          <p:cNvSpPr/>
          <p:nvPr/>
        </p:nvSpPr>
        <p:spPr>
          <a:xfrm rot="0" flipH="0" flipV="0">
            <a:off x="3786924" y="3762161"/>
            <a:ext cx="39776" cy="74218"/>
          </a:xfrm>
          <a:custGeom>
            <a:pathLst>
              <a:path w="3314700" h="6184900">
                <a:moveTo>
                  <a:pt x="0" y="6184900"/>
                </a:moveTo>
                <a:lnTo>
                  <a:pt x="0" y="101600"/>
                </a:lnTo>
                <a:lnTo>
                  <a:pt x="990600" y="101600"/>
                </a:lnTo>
                <a:lnTo>
                  <a:pt x="990600" y="6184900"/>
                </a:lnTo>
                <a:close/>
                <a:moveTo>
                  <a:pt x="-1282700" y="6184900"/>
                </a:moveTo>
                <a:moveTo>
                  <a:pt x="685800" y="3441700"/>
                </a:moveTo>
                <a:cubicBezTo>
                  <a:pt x="685800" y="2671234"/>
                  <a:pt x="759883" y="2030942"/>
                  <a:pt x="908050" y="1520825"/>
                </a:cubicBezTo>
                <a:cubicBezTo>
                  <a:pt x="1056216" y="1010709"/>
                  <a:pt x="1273175" y="629709"/>
                  <a:pt x="1558925" y="377825"/>
                </a:cubicBezTo>
                <a:cubicBezTo>
                  <a:pt x="1844675" y="125942"/>
                  <a:pt x="2192866" y="0"/>
                  <a:pt x="2603500" y="0"/>
                </a:cubicBezTo>
                <a:cubicBezTo>
                  <a:pt x="2738966" y="0"/>
                  <a:pt x="2862791" y="9525"/>
                  <a:pt x="2974975" y="28575"/>
                </a:cubicBezTo>
                <a:cubicBezTo>
                  <a:pt x="3087158" y="47625"/>
                  <a:pt x="3200400" y="76200"/>
                  <a:pt x="3314700" y="114300"/>
                </a:cubicBezTo>
                <a:lnTo>
                  <a:pt x="3251200" y="1092200"/>
                </a:lnTo>
                <a:cubicBezTo>
                  <a:pt x="3132666" y="1054100"/>
                  <a:pt x="3003550" y="1021292"/>
                  <a:pt x="2863850" y="993775"/>
                </a:cubicBezTo>
                <a:cubicBezTo>
                  <a:pt x="2724150" y="966259"/>
                  <a:pt x="2599266" y="952500"/>
                  <a:pt x="2489200" y="952500"/>
                </a:cubicBezTo>
                <a:cubicBezTo>
                  <a:pt x="2129366" y="952500"/>
                  <a:pt x="1839383" y="1055159"/>
                  <a:pt x="1619250" y="1260475"/>
                </a:cubicBezTo>
                <a:cubicBezTo>
                  <a:pt x="1399116" y="1465792"/>
                  <a:pt x="1239308" y="1754717"/>
                  <a:pt x="1139825" y="2127250"/>
                </a:cubicBezTo>
                <a:cubicBezTo>
                  <a:pt x="1040341" y="2499784"/>
                  <a:pt x="990600" y="2937934"/>
                  <a:pt x="990600" y="3441700"/>
                </a:cubicBezTo>
                <a:close/>
                <a:moveTo>
                  <a:pt x="14605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4" name="Freeform 13144"/>
          <p:cNvSpPr/>
          <p:nvPr/>
        </p:nvSpPr>
        <p:spPr>
          <a:xfrm rot="0" flipH="0" flipV="0">
            <a:off x="3840722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5" name="Freeform 13145"/>
          <p:cNvSpPr/>
          <p:nvPr/>
        </p:nvSpPr>
        <p:spPr>
          <a:xfrm rot="0" flipH="0" flipV="0">
            <a:off x="3886137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6" name="Freeform 13146"/>
          <p:cNvSpPr/>
          <p:nvPr/>
        </p:nvSpPr>
        <p:spPr>
          <a:xfrm rot="0" flipH="0" flipV="0">
            <a:off x="3922561" y="3743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7" name="Freeform 13147"/>
          <p:cNvSpPr/>
          <p:nvPr/>
        </p:nvSpPr>
        <p:spPr>
          <a:xfrm rot="0" flipH="0" flipV="0">
            <a:off x="3979863" y="3743263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8" name="Freeform 13148"/>
          <p:cNvSpPr/>
          <p:nvPr/>
        </p:nvSpPr>
        <p:spPr>
          <a:xfrm rot="0" flipH="0" flipV="0">
            <a:off x="4046157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9" name="Freeform 13149"/>
          <p:cNvSpPr/>
          <p:nvPr/>
        </p:nvSpPr>
        <p:spPr>
          <a:xfrm rot="0" flipH="0" flipV="0">
            <a:off x="4086695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0" name="Freeform 13150"/>
          <p:cNvSpPr/>
          <p:nvPr/>
        </p:nvSpPr>
        <p:spPr>
          <a:xfrm rot="0" flipH="0" flipV="0">
            <a:off x="4171582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1" name="Freeform 13151"/>
          <p:cNvSpPr/>
          <p:nvPr/>
        </p:nvSpPr>
        <p:spPr>
          <a:xfrm rot="0" flipH="0" flipV="0">
            <a:off x="4211968" y="3734272"/>
            <a:ext cx="61722" cy="103936"/>
          </a:xfrm>
          <a:custGeom>
            <a:pathLst>
              <a:path w="5143500" h="8661400">
                <a:moveTo>
                  <a:pt x="4279900" y="8509000"/>
                </a:moveTo>
                <a:lnTo>
                  <a:pt x="4152900" y="7175500"/>
                </a:lnTo>
                <a:lnTo>
                  <a:pt x="4152900" y="4572000"/>
                </a:lnTo>
                <a:cubicBezTo>
                  <a:pt x="4152900" y="4025900"/>
                  <a:pt x="4036483" y="3633259"/>
                  <a:pt x="3803650" y="3394075"/>
                </a:cubicBezTo>
                <a:cubicBezTo>
                  <a:pt x="3570816" y="3154892"/>
                  <a:pt x="3221566" y="3035300"/>
                  <a:pt x="2755900" y="3035300"/>
                </a:cubicBezTo>
                <a:cubicBezTo>
                  <a:pt x="2493433" y="3035300"/>
                  <a:pt x="2255308" y="3073400"/>
                  <a:pt x="2041525" y="3149600"/>
                </a:cubicBezTo>
                <a:cubicBezTo>
                  <a:pt x="1827741" y="3225800"/>
                  <a:pt x="1658408" y="3343275"/>
                  <a:pt x="1533525" y="3502025"/>
                </a:cubicBezTo>
                <a:cubicBezTo>
                  <a:pt x="1408641" y="3660775"/>
                  <a:pt x="1346200" y="3865034"/>
                  <a:pt x="1346200" y="4114800"/>
                </a:cubicBezTo>
                <a:lnTo>
                  <a:pt x="241300" y="4114800"/>
                </a:lnTo>
                <a:cubicBezTo>
                  <a:pt x="241300" y="3674534"/>
                  <a:pt x="349250" y="3319992"/>
                  <a:pt x="565150" y="3051175"/>
                </a:cubicBezTo>
                <a:cubicBezTo>
                  <a:pt x="781050" y="2782359"/>
                  <a:pt x="1078441" y="2587625"/>
                  <a:pt x="1457325" y="2466975"/>
                </a:cubicBezTo>
                <a:cubicBezTo>
                  <a:pt x="1836208" y="2346325"/>
                  <a:pt x="2269066" y="2286000"/>
                  <a:pt x="2755900" y="2286000"/>
                </a:cubicBezTo>
                <a:cubicBezTo>
                  <a:pt x="3221566" y="2286000"/>
                  <a:pt x="3634316" y="2364317"/>
                  <a:pt x="3994150" y="2520950"/>
                </a:cubicBezTo>
                <a:cubicBezTo>
                  <a:pt x="4353983" y="2677584"/>
                  <a:pt x="4635500" y="2926292"/>
                  <a:pt x="4838700" y="3267075"/>
                </a:cubicBezTo>
                <a:cubicBezTo>
                  <a:pt x="5041900" y="3607859"/>
                  <a:pt x="5143500" y="4051300"/>
                  <a:pt x="5143500" y="4597400"/>
                </a:cubicBezTo>
                <a:lnTo>
                  <a:pt x="5143500" y="8509000"/>
                </a:lnTo>
                <a:close/>
                <a:moveTo>
                  <a:pt x="-762000" y="8509000"/>
                </a:moveTo>
                <a:moveTo>
                  <a:pt x="2209800" y="8661400"/>
                </a:moveTo>
                <a:cubicBezTo>
                  <a:pt x="1710266" y="8661400"/>
                  <a:pt x="1297516" y="8572500"/>
                  <a:pt x="971550" y="8394700"/>
                </a:cubicBezTo>
                <a:cubicBezTo>
                  <a:pt x="645583" y="8216900"/>
                  <a:pt x="402166" y="7986184"/>
                  <a:pt x="241300" y="7702550"/>
                </a:cubicBezTo>
                <a:cubicBezTo>
                  <a:pt x="80433" y="7418917"/>
                  <a:pt x="0" y="7120467"/>
                  <a:pt x="0" y="6807200"/>
                </a:cubicBezTo>
                <a:cubicBezTo>
                  <a:pt x="0" y="6396567"/>
                  <a:pt x="102658" y="6062134"/>
                  <a:pt x="307975" y="5803900"/>
                </a:cubicBezTo>
                <a:cubicBezTo>
                  <a:pt x="513291" y="5545667"/>
                  <a:pt x="793750" y="5356225"/>
                  <a:pt x="1149350" y="5235575"/>
                </a:cubicBezTo>
                <a:cubicBezTo>
                  <a:pt x="1504950" y="5114925"/>
                  <a:pt x="1905000" y="5054600"/>
                  <a:pt x="2349500" y="5054600"/>
                </a:cubicBezTo>
                <a:cubicBezTo>
                  <a:pt x="2667000" y="5054600"/>
                  <a:pt x="2985558" y="5086350"/>
                  <a:pt x="3305175" y="5149850"/>
                </a:cubicBezTo>
                <a:cubicBezTo>
                  <a:pt x="3624791" y="5213350"/>
                  <a:pt x="3937000" y="5300134"/>
                  <a:pt x="4241800" y="5410200"/>
                </a:cubicBezTo>
                <a:lnTo>
                  <a:pt x="4241800" y="6032500"/>
                </a:lnTo>
                <a:cubicBezTo>
                  <a:pt x="3987800" y="5930900"/>
                  <a:pt x="3700991" y="5850467"/>
                  <a:pt x="3381375" y="5791200"/>
                </a:cubicBezTo>
                <a:cubicBezTo>
                  <a:pt x="3061758" y="5731934"/>
                  <a:pt x="2768600" y="5702300"/>
                  <a:pt x="2501900" y="5702300"/>
                </a:cubicBezTo>
                <a:cubicBezTo>
                  <a:pt x="2095500" y="5702300"/>
                  <a:pt x="1752600" y="5785909"/>
                  <a:pt x="1473200" y="5953125"/>
                </a:cubicBezTo>
                <a:cubicBezTo>
                  <a:pt x="1193800" y="6120342"/>
                  <a:pt x="1054100" y="6405034"/>
                  <a:pt x="1054100" y="6807200"/>
                </a:cubicBezTo>
                <a:cubicBezTo>
                  <a:pt x="1054100" y="7103534"/>
                  <a:pt x="1160991" y="7357534"/>
                  <a:pt x="1374775" y="7569200"/>
                </a:cubicBezTo>
                <a:cubicBezTo>
                  <a:pt x="1588558" y="7780867"/>
                  <a:pt x="1930400" y="7886700"/>
                  <a:pt x="2400300" y="7886700"/>
                </a:cubicBezTo>
                <a:cubicBezTo>
                  <a:pt x="2730500" y="7886700"/>
                  <a:pt x="3027891" y="7809442"/>
                  <a:pt x="3292475" y="7654925"/>
                </a:cubicBezTo>
                <a:cubicBezTo>
                  <a:pt x="3557058" y="7500409"/>
                  <a:pt x="3766608" y="7306734"/>
                  <a:pt x="3921125" y="7073900"/>
                </a:cubicBezTo>
                <a:cubicBezTo>
                  <a:pt x="4075641" y="6841067"/>
                  <a:pt x="4152900" y="6608234"/>
                  <a:pt x="4152900" y="6375400"/>
                </a:cubicBezTo>
                <a:lnTo>
                  <a:pt x="4394200" y="6375400"/>
                </a:lnTo>
                <a:cubicBezTo>
                  <a:pt x="4394200" y="6781800"/>
                  <a:pt x="4306358" y="7158567"/>
                  <a:pt x="4130675" y="7505700"/>
                </a:cubicBezTo>
                <a:cubicBezTo>
                  <a:pt x="3954991" y="7852834"/>
                  <a:pt x="3704166" y="8132234"/>
                  <a:pt x="3378200" y="8343900"/>
                </a:cubicBezTo>
                <a:cubicBezTo>
                  <a:pt x="3052233" y="8555566"/>
                  <a:pt x="2662766" y="8661400"/>
                  <a:pt x="2209800" y="8661400"/>
                </a:cubicBezTo>
                <a:close/>
                <a:moveTo>
                  <a:pt x="-914400" y="8509000"/>
                </a:moveTo>
                <a:moveTo>
                  <a:pt x="3784600" y="1276350"/>
                </a:moveTo>
                <a:cubicBezTo>
                  <a:pt x="3602566" y="1276350"/>
                  <a:pt x="3446991" y="1216025"/>
                  <a:pt x="3317875" y="1095375"/>
                </a:cubicBezTo>
                <a:cubicBezTo>
                  <a:pt x="3188758" y="974725"/>
                  <a:pt x="3124200" y="825500"/>
                  <a:pt x="3124200" y="647700"/>
                </a:cubicBezTo>
                <a:cubicBezTo>
                  <a:pt x="3124200" y="469900"/>
                  <a:pt x="3188758" y="317500"/>
                  <a:pt x="3317875" y="190500"/>
                </a:cubicBezTo>
                <a:cubicBezTo>
                  <a:pt x="3446991" y="63500"/>
                  <a:pt x="3602566" y="0"/>
                  <a:pt x="3784600" y="0"/>
                </a:cubicBezTo>
                <a:cubicBezTo>
                  <a:pt x="3975100" y="0"/>
                  <a:pt x="4134908" y="63500"/>
                  <a:pt x="4264025" y="190500"/>
                </a:cubicBezTo>
                <a:cubicBezTo>
                  <a:pt x="4393141" y="317500"/>
                  <a:pt x="4457700" y="469900"/>
                  <a:pt x="4457700" y="647700"/>
                </a:cubicBezTo>
                <a:cubicBezTo>
                  <a:pt x="4457700" y="825500"/>
                  <a:pt x="4393141" y="974725"/>
                  <a:pt x="4264025" y="1095375"/>
                </a:cubicBezTo>
                <a:cubicBezTo>
                  <a:pt x="4134908" y="1216025"/>
                  <a:pt x="3975100" y="1276350"/>
                  <a:pt x="3784600" y="1276350"/>
                </a:cubicBezTo>
                <a:close/>
                <a:moveTo>
                  <a:pt x="6470650" y="8509000"/>
                </a:moveTo>
                <a:moveTo>
                  <a:pt x="1663700" y="1276350"/>
                </a:moveTo>
                <a:cubicBezTo>
                  <a:pt x="1473200" y="1276350"/>
                  <a:pt x="1315508" y="1216025"/>
                  <a:pt x="1190625" y="1095375"/>
                </a:cubicBezTo>
                <a:cubicBezTo>
                  <a:pt x="1065741" y="974725"/>
                  <a:pt x="1003300" y="829734"/>
                  <a:pt x="1003300" y="660400"/>
                </a:cubicBezTo>
                <a:cubicBezTo>
                  <a:pt x="1003300" y="474134"/>
                  <a:pt x="1065741" y="319617"/>
                  <a:pt x="1190625" y="196850"/>
                </a:cubicBezTo>
                <a:cubicBezTo>
                  <a:pt x="1315508" y="74084"/>
                  <a:pt x="1473200" y="12700"/>
                  <a:pt x="1663700" y="12700"/>
                </a:cubicBezTo>
                <a:cubicBezTo>
                  <a:pt x="1854200" y="12700"/>
                  <a:pt x="2014008" y="74084"/>
                  <a:pt x="2143125" y="196850"/>
                </a:cubicBezTo>
                <a:cubicBezTo>
                  <a:pt x="2272241" y="319617"/>
                  <a:pt x="2336800" y="474134"/>
                  <a:pt x="2336800" y="660400"/>
                </a:cubicBezTo>
                <a:cubicBezTo>
                  <a:pt x="2336800" y="829734"/>
                  <a:pt x="2272241" y="974725"/>
                  <a:pt x="2143125" y="1095375"/>
                </a:cubicBezTo>
                <a:cubicBezTo>
                  <a:pt x="2014008" y="1216025"/>
                  <a:pt x="1854200" y="1276350"/>
                  <a:pt x="1663700" y="1276350"/>
                </a:cubicBezTo>
                <a:close/>
                <a:moveTo>
                  <a:pt x="6470650" y="8509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2" name="Freeform 13152"/>
          <p:cNvSpPr/>
          <p:nvPr/>
        </p:nvSpPr>
        <p:spPr>
          <a:xfrm rot="0" flipH="0" flipV="0">
            <a:off x="4338155" y="3732443"/>
            <a:ext cx="63550" cy="103936"/>
          </a:xfrm>
          <a:custGeom>
            <a:pathLst>
              <a:path w="5295900" h="8661400">
                <a:moveTo>
                  <a:pt x="4318000" y="8661400"/>
                </a:moveTo>
                <a:lnTo>
                  <a:pt x="4318000" y="5092700"/>
                </a:lnTo>
                <a:cubicBezTo>
                  <a:pt x="4318000" y="4512734"/>
                  <a:pt x="4179358" y="4071409"/>
                  <a:pt x="3902075" y="3768725"/>
                </a:cubicBezTo>
                <a:cubicBezTo>
                  <a:pt x="3624791" y="3466042"/>
                  <a:pt x="3246966" y="3314700"/>
                  <a:pt x="2768600" y="3314700"/>
                </a:cubicBezTo>
                <a:cubicBezTo>
                  <a:pt x="2404533" y="3314700"/>
                  <a:pt x="2089150" y="3414184"/>
                  <a:pt x="1822450" y="3613150"/>
                </a:cubicBezTo>
                <a:cubicBezTo>
                  <a:pt x="1555750" y="3812117"/>
                  <a:pt x="1350433" y="4096809"/>
                  <a:pt x="1206500" y="4467225"/>
                </a:cubicBezTo>
                <a:cubicBezTo>
                  <a:pt x="1062566" y="4837642"/>
                  <a:pt x="990600" y="5278967"/>
                  <a:pt x="990600" y="5791200"/>
                </a:cubicBezTo>
                <a:lnTo>
                  <a:pt x="609600" y="5791200"/>
                </a:lnTo>
                <a:cubicBezTo>
                  <a:pt x="609600" y="5084234"/>
                  <a:pt x="702733" y="4480984"/>
                  <a:pt x="889000" y="3981450"/>
                </a:cubicBezTo>
                <a:cubicBezTo>
                  <a:pt x="1075266" y="3481917"/>
                  <a:pt x="1347258" y="3099859"/>
                  <a:pt x="1704975" y="2835275"/>
                </a:cubicBezTo>
                <a:cubicBezTo>
                  <a:pt x="2062691" y="2570692"/>
                  <a:pt x="2497666" y="2438400"/>
                  <a:pt x="3009900" y="2438400"/>
                </a:cubicBezTo>
                <a:cubicBezTo>
                  <a:pt x="3488266" y="2438400"/>
                  <a:pt x="3897841" y="2545292"/>
                  <a:pt x="4238625" y="2759075"/>
                </a:cubicBezTo>
                <a:cubicBezTo>
                  <a:pt x="4579408" y="2972859"/>
                  <a:pt x="4840816" y="3278717"/>
                  <a:pt x="5022850" y="3676650"/>
                </a:cubicBezTo>
                <a:cubicBezTo>
                  <a:pt x="5204883" y="4074584"/>
                  <a:pt x="5295900" y="4546600"/>
                  <a:pt x="5295900" y="5092700"/>
                </a:cubicBezTo>
                <a:lnTo>
                  <a:pt x="5295900" y="8661400"/>
                </a:lnTo>
                <a:close/>
                <a:moveTo>
                  <a:pt x="-1282700" y="8661400"/>
                </a:moveTo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3" name="Freeform 13153"/>
          <p:cNvSpPr/>
          <p:nvPr/>
        </p:nvSpPr>
        <p:spPr>
          <a:xfrm rot="0" flipH="0" flipV="0">
            <a:off x="4428833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4" name="Freeform 13154"/>
          <p:cNvSpPr/>
          <p:nvPr/>
        </p:nvSpPr>
        <p:spPr>
          <a:xfrm rot="0" flipH="0" flipV="0">
            <a:off x="4473334" y="3763380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5" name="Freeform 13155"/>
          <p:cNvSpPr/>
          <p:nvPr/>
        </p:nvSpPr>
        <p:spPr>
          <a:xfrm rot="0" flipH="0" flipV="0">
            <a:off x="4567670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6" name="Freeform 13156"/>
          <p:cNvSpPr/>
          <p:nvPr/>
        </p:nvSpPr>
        <p:spPr>
          <a:xfrm rot="0" flipH="0" flipV="0">
            <a:off x="4653471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7" name="Freeform 13157"/>
          <p:cNvSpPr/>
          <p:nvPr/>
        </p:nvSpPr>
        <p:spPr>
          <a:xfrm rot="0" flipH="0" flipV="0">
            <a:off x="4733024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8" name="Freeform 13158"/>
          <p:cNvSpPr/>
          <p:nvPr/>
        </p:nvSpPr>
        <p:spPr>
          <a:xfrm rot="0" flipH="0" flipV="0">
            <a:off x="4816996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9" name="Freeform 13159"/>
          <p:cNvSpPr/>
          <p:nvPr/>
        </p:nvSpPr>
        <p:spPr>
          <a:xfrm rot="0" flipH="0" flipV="0">
            <a:off x="4891063" y="3731376"/>
            <a:ext cx="45415" cy="105003"/>
          </a:xfrm>
          <a:custGeom>
            <a:pathLst>
              <a:path w="3784600" h="8750300">
                <a:moveTo>
                  <a:pt x="990600" y="8750300"/>
                </a:moveTo>
                <a:lnTo>
                  <a:pt x="990600" y="1739900"/>
                </a:lnTo>
                <a:cubicBezTo>
                  <a:pt x="990600" y="1337734"/>
                  <a:pt x="1067858" y="1008592"/>
                  <a:pt x="1222375" y="752475"/>
                </a:cubicBezTo>
                <a:cubicBezTo>
                  <a:pt x="1376891" y="496359"/>
                  <a:pt x="1584325" y="306917"/>
                  <a:pt x="1844675" y="184150"/>
                </a:cubicBezTo>
                <a:cubicBezTo>
                  <a:pt x="2105025" y="61384"/>
                  <a:pt x="2396066" y="0"/>
                  <a:pt x="2717800" y="0"/>
                </a:cubicBezTo>
                <a:cubicBezTo>
                  <a:pt x="2891366" y="0"/>
                  <a:pt x="3068108" y="12700"/>
                  <a:pt x="3248025" y="38100"/>
                </a:cubicBezTo>
                <a:cubicBezTo>
                  <a:pt x="3427941" y="63500"/>
                  <a:pt x="3606800" y="101600"/>
                  <a:pt x="3784600" y="152400"/>
                </a:cubicBezTo>
                <a:lnTo>
                  <a:pt x="3594100" y="939800"/>
                </a:lnTo>
                <a:cubicBezTo>
                  <a:pt x="3467100" y="889000"/>
                  <a:pt x="3341158" y="850900"/>
                  <a:pt x="3216275" y="825500"/>
                </a:cubicBezTo>
                <a:cubicBezTo>
                  <a:pt x="3091391" y="800100"/>
                  <a:pt x="2971800" y="787400"/>
                  <a:pt x="2857500" y="787400"/>
                </a:cubicBezTo>
                <a:cubicBezTo>
                  <a:pt x="2722033" y="787400"/>
                  <a:pt x="2586566" y="812800"/>
                  <a:pt x="2451100" y="863600"/>
                </a:cubicBezTo>
                <a:cubicBezTo>
                  <a:pt x="2315633" y="914400"/>
                  <a:pt x="2203450" y="1009650"/>
                  <a:pt x="2114550" y="1149350"/>
                </a:cubicBezTo>
                <a:cubicBezTo>
                  <a:pt x="2025650" y="1289050"/>
                  <a:pt x="1981200" y="1490134"/>
                  <a:pt x="1981200" y="1752600"/>
                </a:cubicBezTo>
                <a:lnTo>
                  <a:pt x="1981200" y="8750300"/>
                </a:lnTo>
                <a:close/>
                <a:moveTo>
                  <a:pt x="-622300" y="8750300"/>
                </a:moveTo>
                <a:moveTo>
                  <a:pt x="0" y="3365500"/>
                </a:moveTo>
                <a:lnTo>
                  <a:pt x="0" y="2679700"/>
                </a:lnTo>
                <a:lnTo>
                  <a:pt x="3238500" y="2679700"/>
                </a:lnTo>
                <a:lnTo>
                  <a:pt x="3238500" y="3365500"/>
                </a:lnTo>
                <a:close/>
                <a:moveTo>
                  <a:pt x="47625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0" name="Freeform 13160"/>
          <p:cNvSpPr/>
          <p:nvPr/>
        </p:nvSpPr>
        <p:spPr>
          <a:xfrm rot="0" flipH="0" flipV="0">
            <a:off x="4934801" y="3763533"/>
            <a:ext cx="69189" cy="110337"/>
          </a:xfrm>
          <a:custGeom>
            <a:pathLst>
              <a:path w="5765800" h="9194800">
                <a:moveTo>
                  <a:pt x="355600" y="0"/>
                </a:moveTo>
                <a:lnTo>
                  <a:pt x="1460500" y="0"/>
                </a:lnTo>
                <a:lnTo>
                  <a:pt x="3441700" y="5207000"/>
                </a:lnTo>
                <a:lnTo>
                  <a:pt x="3213100" y="5207000"/>
                </a:lnTo>
                <a:lnTo>
                  <a:pt x="4749800" y="0"/>
                </a:lnTo>
                <a:lnTo>
                  <a:pt x="5765800" y="0"/>
                </a:lnTo>
                <a:lnTo>
                  <a:pt x="3479800" y="7289800"/>
                </a:lnTo>
                <a:cubicBezTo>
                  <a:pt x="3289300" y="7899400"/>
                  <a:pt x="3035300" y="8369300"/>
                  <a:pt x="2717800" y="8699500"/>
                </a:cubicBezTo>
                <a:cubicBezTo>
                  <a:pt x="2400300" y="9029700"/>
                  <a:pt x="1993900" y="9194800"/>
                  <a:pt x="1498600" y="9194800"/>
                </a:cubicBezTo>
                <a:cubicBezTo>
                  <a:pt x="1231900" y="9194800"/>
                  <a:pt x="978958" y="9156700"/>
                  <a:pt x="739775" y="9080500"/>
                </a:cubicBezTo>
                <a:cubicBezTo>
                  <a:pt x="500591" y="9004300"/>
                  <a:pt x="254000" y="8894233"/>
                  <a:pt x="0" y="8750300"/>
                </a:cubicBezTo>
                <a:lnTo>
                  <a:pt x="0" y="7835900"/>
                </a:lnTo>
                <a:cubicBezTo>
                  <a:pt x="224366" y="8013700"/>
                  <a:pt x="441325" y="8140700"/>
                  <a:pt x="650875" y="8216900"/>
                </a:cubicBezTo>
                <a:cubicBezTo>
                  <a:pt x="860425" y="8293100"/>
                  <a:pt x="1079500" y="8331200"/>
                  <a:pt x="1308100" y="8331200"/>
                </a:cubicBezTo>
                <a:cubicBezTo>
                  <a:pt x="1562100" y="8331200"/>
                  <a:pt x="1774825" y="8250766"/>
                  <a:pt x="1946275" y="8089900"/>
                </a:cubicBezTo>
                <a:cubicBezTo>
                  <a:pt x="2117725" y="7929033"/>
                  <a:pt x="2260600" y="7722658"/>
                  <a:pt x="2374900" y="7470775"/>
                </a:cubicBezTo>
                <a:cubicBezTo>
                  <a:pt x="2489200" y="7218891"/>
                  <a:pt x="2586566" y="6955366"/>
                  <a:pt x="2667000" y="6680200"/>
                </a:cubicBezTo>
                <a:lnTo>
                  <a:pt x="2844800" y="6070600"/>
                </a:lnTo>
                <a:close/>
                <a:moveTo>
                  <a:pt x="61468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1" name="Freeform 13161"/>
          <p:cNvSpPr/>
          <p:nvPr/>
        </p:nvSpPr>
        <p:spPr>
          <a:xfrm rot="0" flipH="0" flipV="0">
            <a:off x="5015878" y="3761704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2" name="Freeform 13162"/>
          <p:cNvSpPr/>
          <p:nvPr/>
        </p:nvSpPr>
        <p:spPr>
          <a:xfrm rot="0" flipH="0" flipV="0">
            <a:off x="5100765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3" name="Freeform 13163"/>
          <p:cNvSpPr/>
          <p:nvPr/>
        </p:nvSpPr>
        <p:spPr>
          <a:xfrm rot="0" flipH="0" flipV="0">
            <a:off x="5146180" y="3731376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4" name="Freeform 13164"/>
          <p:cNvSpPr/>
          <p:nvPr/>
        </p:nvSpPr>
        <p:spPr>
          <a:xfrm rot="0" flipH="0" flipV="0">
            <a:off x="5192815" y="3732443"/>
            <a:ext cx="65532" cy="103936"/>
          </a:xfrm>
          <a:custGeom>
            <a:pathLst>
              <a:path w="54610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  <a:moveTo>
                  <a:pt x="838200" y="5181600"/>
                </a:moveTo>
                <a:lnTo>
                  <a:pt x="3937000" y="2590800"/>
                </a:lnTo>
                <a:lnTo>
                  <a:pt x="5321300" y="2590800"/>
                </a:lnTo>
                <a:lnTo>
                  <a:pt x="838200" y="6235700"/>
                </a:lnTo>
                <a:close/>
                <a:moveTo>
                  <a:pt x="2197100" y="8661400"/>
                </a:moveTo>
                <a:moveTo>
                  <a:pt x="4241800" y="8661400"/>
                </a:moveTo>
                <a:lnTo>
                  <a:pt x="1358900" y="4826000"/>
                </a:lnTo>
                <a:lnTo>
                  <a:pt x="2362200" y="4648200"/>
                </a:lnTo>
                <a:lnTo>
                  <a:pt x="54610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5" name="Freeform 13165"/>
          <p:cNvSpPr/>
          <p:nvPr/>
        </p:nvSpPr>
        <p:spPr>
          <a:xfrm rot="0" flipH="0" flipV="0">
            <a:off x="5272367" y="3761704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6" name="Freeform 13166"/>
          <p:cNvSpPr/>
          <p:nvPr/>
        </p:nvSpPr>
        <p:spPr>
          <a:xfrm rot="0" flipH="0" flipV="0">
            <a:off x="5362436" y="3761704"/>
            <a:ext cx="63550" cy="74676"/>
          </a:xfrm>
          <a:custGeom>
            <a:pathLst>
              <a:path w="5295900" h="6223000">
                <a:moveTo>
                  <a:pt x="4318000" y="6223000"/>
                </a:moveTo>
                <a:lnTo>
                  <a:pt x="4318000" y="2654300"/>
                </a:lnTo>
                <a:cubicBezTo>
                  <a:pt x="4318000" y="2074334"/>
                  <a:pt x="4179358" y="1633009"/>
                  <a:pt x="3902075" y="1330325"/>
                </a:cubicBezTo>
                <a:cubicBezTo>
                  <a:pt x="3624791" y="1027642"/>
                  <a:pt x="3246966" y="876300"/>
                  <a:pt x="2768600" y="876300"/>
                </a:cubicBezTo>
                <a:cubicBezTo>
                  <a:pt x="2404533" y="876300"/>
                  <a:pt x="2089150" y="975784"/>
                  <a:pt x="1822450" y="1174750"/>
                </a:cubicBezTo>
                <a:cubicBezTo>
                  <a:pt x="1555750" y="1373717"/>
                  <a:pt x="1350433" y="1658409"/>
                  <a:pt x="1206500" y="2028825"/>
                </a:cubicBezTo>
                <a:cubicBezTo>
                  <a:pt x="1062566" y="2399242"/>
                  <a:pt x="990600" y="2840567"/>
                  <a:pt x="990600" y="3352800"/>
                </a:cubicBezTo>
                <a:lnTo>
                  <a:pt x="609600" y="3352800"/>
                </a:lnTo>
                <a:cubicBezTo>
                  <a:pt x="609600" y="2645834"/>
                  <a:pt x="702733" y="2042584"/>
                  <a:pt x="889000" y="1543050"/>
                </a:cubicBezTo>
                <a:cubicBezTo>
                  <a:pt x="1075266" y="1043517"/>
                  <a:pt x="1347258" y="661459"/>
                  <a:pt x="1704975" y="396875"/>
                </a:cubicBezTo>
                <a:cubicBezTo>
                  <a:pt x="2062691" y="132292"/>
                  <a:pt x="2497666" y="0"/>
                  <a:pt x="3009900" y="0"/>
                </a:cubicBezTo>
                <a:cubicBezTo>
                  <a:pt x="3488266" y="0"/>
                  <a:pt x="3897841" y="106892"/>
                  <a:pt x="4238625" y="320675"/>
                </a:cubicBezTo>
                <a:cubicBezTo>
                  <a:pt x="4579408" y="534459"/>
                  <a:pt x="4840816" y="840317"/>
                  <a:pt x="5022850" y="1238250"/>
                </a:cubicBezTo>
                <a:cubicBezTo>
                  <a:pt x="5204883" y="1636184"/>
                  <a:pt x="5295900" y="2108200"/>
                  <a:pt x="5295900" y="2654300"/>
                </a:cubicBezTo>
                <a:lnTo>
                  <a:pt x="5295900" y="6223000"/>
                </a:lnTo>
                <a:close/>
                <a:moveTo>
                  <a:pt x="-1282700" y="6223000"/>
                </a:moveTo>
                <a:moveTo>
                  <a:pt x="0" y="6223000"/>
                </a:moveTo>
                <a:lnTo>
                  <a:pt x="0" y="152400"/>
                </a:lnTo>
                <a:lnTo>
                  <a:pt x="850900" y="152400"/>
                </a:lnTo>
                <a:lnTo>
                  <a:pt x="990600" y="1549400"/>
                </a:lnTo>
                <a:lnTo>
                  <a:pt x="990600" y="6223000"/>
                </a:lnTo>
                <a:close/>
                <a:moveTo>
                  <a:pt x="-12827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7" name="Freeform 13167"/>
          <p:cNvSpPr/>
          <p:nvPr/>
        </p:nvSpPr>
        <p:spPr>
          <a:xfrm rot="0" flipH="0" flipV="0">
            <a:off x="3353956" y="3924238"/>
            <a:ext cx="48310" cy="94945"/>
          </a:xfrm>
          <a:custGeom>
            <a:pathLst>
              <a:path w="4025900" h="7912100">
                <a:moveTo>
                  <a:pt x="2717800" y="7912100"/>
                </a:moveTo>
                <a:cubicBezTo>
                  <a:pt x="2387600" y="7912100"/>
                  <a:pt x="2091266" y="7848600"/>
                  <a:pt x="1828800" y="7721600"/>
                </a:cubicBezTo>
                <a:cubicBezTo>
                  <a:pt x="1566333" y="7594600"/>
                  <a:pt x="1358900" y="7404100"/>
                  <a:pt x="1206500" y="7150100"/>
                </a:cubicBezTo>
                <a:cubicBezTo>
                  <a:pt x="1054100" y="6896100"/>
                  <a:pt x="977900" y="6578600"/>
                  <a:pt x="977900" y="6197600"/>
                </a:cubicBezTo>
                <a:lnTo>
                  <a:pt x="977900" y="0"/>
                </a:lnTo>
                <a:lnTo>
                  <a:pt x="1955800" y="0"/>
                </a:lnTo>
                <a:lnTo>
                  <a:pt x="1955800" y="6172200"/>
                </a:lnTo>
                <a:cubicBezTo>
                  <a:pt x="1955800" y="6798734"/>
                  <a:pt x="2247900" y="7112000"/>
                  <a:pt x="2832100" y="7112000"/>
                </a:cubicBezTo>
                <a:cubicBezTo>
                  <a:pt x="3005666" y="7112000"/>
                  <a:pt x="3173941" y="7092950"/>
                  <a:pt x="3336925" y="7054850"/>
                </a:cubicBezTo>
                <a:cubicBezTo>
                  <a:pt x="3499908" y="7016750"/>
                  <a:pt x="3683000" y="6959600"/>
                  <a:pt x="3886200" y="6883400"/>
                </a:cubicBezTo>
                <a:lnTo>
                  <a:pt x="4025900" y="7594600"/>
                </a:lnTo>
                <a:cubicBezTo>
                  <a:pt x="3810000" y="7687734"/>
                  <a:pt x="3595158" y="7763933"/>
                  <a:pt x="3381375" y="7823200"/>
                </a:cubicBezTo>
                <a:cubicBezTo>
                  <a:pt x="3167591" y="7882466"/>
                  <a:pt x="2946400" y="7912100"/>
                  <a:pt x="2717800" y="7912100"/>
                </a:cubicBezTo>
                <a:close/>
                <a:moveTo>
                  <a:pt x="-584200" y="7759700"/>
                </a:moveTo>
                <a:moveTo>
                  <a:pt x="0" y="2374900"/>
                </a:moveTo>
                <a:lnTo>
                  <a:pt x="0" y="1689100"/>
                </a:lnTo>
                <a:lnTo>
                  <a:pt x="3873500" y="1689100"/>
                </a:lnTo>
                <a:lnTo>
                  <a:pt x="3873500" y="2374900"/>
                </a:lnTo>
                <a:close/>
                <a:moveTo>
                  <a:pt x="4953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8" name="Freeform 13168"/>
          <p:cNvSpPr/>
          <p:nvPr/>
        </p:nvSpPr>
        <p:spPr>
          <a:xfrm rot="0" flipH="0" flipV="0">
            <a:off x="3419336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9" name="Freeform 13169"/>
          <p:cNvSpPr/>
          <p:nvPr/>
        </p:nvSpPr>
        <p:spPr>
          <a:xfrm rot="0" flipH="0" flipV="0">
            <a:off x="3513671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0" name="Freeform 13170"/>
          <p:cNvSpPr/>
          <p:nvPr/>
        </p:nvSpPr>
        <p:spPr>
          <a:xfrm rot="0" flipH="0" flipV="0">
            <a:off x="3548723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1" name="Freeform 13171"/>
          <p:cNvSpPr/>
          <p:nvPr/>
        </p:nvSpPr>
        <p:spPr>
          <a:xfrm rot="0" flipH="0" flipV="0">
            <a:off x="3621875" y="3944508"/>
            <a:ext cx="71170" cy="72847"/>
          </a:xfrm>
          <a:custGeom>
            <a:pathLst>
              <a:path w="5930900" h="6070600">
                <a:moveTo>
                  <a:pt x="0" y="0"/>
                </a:moveTo>
                <a:lnTo>
                  <a:pt x="1130300" y="0"/>
                </a:lnTo>
                <a:lnTo>
                  <a:pt x="3035300" y="5219700"/>
                </a:lnTo>
                <a:lnTo>
                  <a:pt x="2895600" y="5219700"/>
                </a:lnTo>
                <a:lnTo>
                  <a:pt x="4800600" y="0"/>
                </a:lnTo>
                <a:lnTo>
                  <a:pt x="5930900" y="0"/>
                </a:lnTo>
                <a:lnTo>
                  <a:pt x="3505200" y="6070600"/>
                </a:lnTo>
                <a:lnTo>
                  <a:pt x="2425700" y="6070600"/>
                </a:lnTo>
                <a:close/>
                <a:moveTo>
                  <a:pt x="58420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2" name="Freeform 13172"/>
          <p:cNvSpPr/>
          <p:nvPr/>
        </p:nvSpPr>
        <p:spPr>
          <a:xfrm rot="0" flipH="0" flipV="0">
            <a:off x="3704781" y="3942679"/>
            <a:ext cx="61722" cy="76504"/>
          </a:xfrm>
          <a:custGeom>
            <a:pathLst>
              <a:path w="5143500" h="6375400">
                <a:moveTo>
                  <a:pt x="4279900" y="6223000"/>
                </a:moveTo>
                <a:lnTo>
                  <a:pt x="4152900" y="4889500"/>
                </a:lnTo>
                <a:lnTo>
                  <a:pt x="4152900" y="2286000"/>
                </a:lnTo>
                <a:cubicBezTo>
                  <a:pt x="4152900" y="1739900"/>
                  <a:pt x="4036483" y="1347259"/>
                  <a:pt x="3803650" y="1108075"/>
                </a:cubicBezTo>
                <a:cubicBezTo>
                  <a:pt x="3570816" y="868892"/>
                  <a:pt x="3221566" y="749300"/>
                  <a:pt x="2755900" y="749300"/>
                </a:cubicBezTo>
                <a:cubicBezTo>
                  <a:pt x="2493433" y="749300"/>
                  <a:pt x="2255308" y="787400"/>
                  <a:pt x="2041525" y="863600"/>
                </a:cubicBezTo>
                <a:cubicBezTo>
                  <a:pt x="1827741" y="939800"/>
                  <a:pt x="1658408" y="1057275"/>
                  <a:pt x="1533525" y="1216025"/>
                </a:cubicBezTo>
                <a:cubicBezTo>
                  <a:pt x="1408641" y="1374775"/>
                  <a:pt x="1346200" y="1579034"/>
                  <a:pt x="1346200" y="1828800"/>
                </a:cubicBezTo>
                <a:lnTo>
                  <a:pt x="241300" y="1828800"/>
                </a:lnTo>
                <a:cubicBezTo>
                  <a:pt x="241300" y="1388534"/>
                  <a:pt x="349250" y="1033992"/>
                  <a:pt x="565150" y="765175"/>
                </a:cubicBezTo>
                <a:cubicBezTo>
                  <a:pt x="781050" y="496359"/>
                  <a:pt x="1078441" y="301625"/>
                  <a:pt x="1457325" y="180975"/>
                </a:cubicBezTo>
                <a:cubicBezTo>
                  <a:pt x="1836208" y="60325"/>
                  <a:pt x="2269066" y="0"/>
                  <a:pt x="2755900" y="0"/>
                </a:cubicBezTo>
                <a:cubicBezTo>
                  <a:pt x="3221566" y="0"/>
                  <a:pt x="3634316" y="78317"/>
                  <a:pt x="3994150" y="234950"/>
                </a:cubicBezTo>
                <a:cubicBezTo>
                  <a:pt x="4353983" y="391584"/>
                  <a:pt x="4635500" y="640292"/>
                  <a:pt x="4838700" y="981075"/>
                </a:cubicBezTo>
                <a:cubicBezTo>
                  <a:pt x="5041900" y="1321859"/>
                  <a:pt x="5143500" y="1765300"/>
                  <a:pt x="5143500" y="2311400"/>
                </a:cubicBezTo>
                <a:lnTo>
                  <a:pt x="5143500" y="6223000"/>
                </a:lnTo>
                <a:close/>
                <a:moveTo>
                  <a:pt x="-762000" y="6223000"/>
                </a:moveTo>
                <a:moveTo>
                  <a:pt x="2209800" y="6375400"/>
                </a:moveTo>
                <a:cubicBezTo>
                  <a:pt x="1710266" y="6375400"/>
                  <a:pt x="1297516" y="6286500"/>
                  <a:pt x="971550" y="6108700"/>
                </a:cubicBezTo>
                <a:cubicBezTo>
                  <a:pt x="645583" y="5930900"/>
                  <a:pt x="402166" y="5700184"/>
                  <a:pt x="241300" y="5416550"/>
                </a:cubicBezTo>
                <a:cubicBezTo>
                  <a:pt x="80433" y="5132917"/>
                  <a:pt x="0" y="4834467"/>
                  <a:pt x="0" y="4521200"/>
                </a:cubicBezTo>
                <a:cubicBezTo>
                  <a:pt x="0" y="4110567"/>
                  <a:pt x="102658" y="3776134"/>
                  <a:pt x="307975" y="3517900"/>
                </a:cubicBezTo>
                <a:cubicBezTo>
                  <a:pt x="513291" y="3259667"/>
                  <a:pt x="793750" y="3070225"/>
                  <a:pt x="1149350" y="2949575"/>
                </a:cubicBezTo>
                <a:cubicBezTo>
                  <a:pt x="1504950" y="2828925"/>
                  <a:pt x="1905000" y="2768600"/>
                  <a:pt x="2349500" y="2768600"/>
                </a:cubicBezTo>
                <a:cubicBezTo>
                  <a:pt x="2667000" y="2768600"/>
                  <a:pt x="2985558" y="2800350"/>
                  <a:pt x="3305175" y="2863850"/>
                </a:cubicBezTo>
                <a:cubicBezTo>
                  <a:pt x="3624791" y="2927350"/>
                  <a:pt x="3937000" y="3014134"/>
                  <a:pt x="4241800" y="3124200"/>
                </a:cubicBezTo>
                <a:lnTo>
                  <a:pt x="4241800" y="3746500"/>
                </a:lnTo>
                <a:cubicBezTo>
                  <a:pt x="3987800" y="3644900"/>
                  <a:pt x="3700991" y="3564467"/>
                  <a:pt x="3381375" y="3505200"/>
                </a:cubicBezTo>
                <a:cubicBezTo>
                  <a:pt x="3061758" y="3445934"/>
                  <a:pt x="2768600" y="3416300"/>
                  <a:pt x="2501900" y="3416300"/>
                </a:cubicBezTo>
                <a:cubicBezTo>
                  <a:pt x="2095500" y="3416300"/>
                  <a:pt x="1752600" y="3499909"/>
                  <a:pt x="1473200" y="3667125"/>
                </a:cubicBezTo>
                <a:cubicBezTo>
                  <a:pt x="1193800" y="3834342"/>
                  <a:pt x="1054100" y="4119034"/>
                  <a:pt x="1054100" y="4521200"/>
                </a:cubicBezTo>
                <a:cubicBezTo>
                  <a:pt x="1054100" y="4817534"/>
                  <a:pt x="1160991" y="5071534"/>
                  <a:pt x="1374775" y="5283200"/>
                </a:cubicBezTo>
                <a:cubicBezTo>
                  <a:pt x="1588558" y="5494867"/>
                  <a:pt x="1930400" y="5600700"/>
                  <a:pt x="2400300" y="5600700"/>
                </a:cubicBezTo>
                <a:cubicBezTo>
                  <a:pt x="2730500" y="5600700"/>
                  <a:pt x="3027891" y="5523442"/>
                  <a:pt x="3292475" y="5368925"/>
                </a:cubicBezTo>
                <a:cubicBezTo>
                  <a:pt x="3557058" y="5214409"/>
                  <a:pt x="3766608" y="5020734"/>
                  <a:pt x="3921125" y="4787900"/>
                </a:cubicBezTo>
                <a:cubicBezTo>
                  <a:pt x="4075641" y="4555067"/>
                  <a:pt x="4152900" y="4322234"/>
                  <a:pt x="4152900" y="4089400"/>
                </a:cubicBezTo>
                <a:lnTo>
                  <a:pt x="4394200" y="4089400"/>
                </a:lnTo>
                <a:cubicBezTo>
                  <a:pt x="4394200" y="4495800"/>
                  <a:pt x="4306358" y="4872567"/>
                  <a:pt x="4130675" y="5219700"/>
                </a:cubicBezTo>
                <a:cubicBezTo>
                  <a:pt x="3954991" y="5566834"/>
                  <a:pt x="3704166" y="5846234"/>
                  <a:pt x="3378200" y="6057900"/>
                </a:cubicBezTo>
                <a:cubicBezTo>
                  <a:pt x="3052233" y="6269566"/>
                  <a:pt x="2662766" y="6375400"/>
                  <a:pt x="2209800" y="6375400"/>
                </a:cubicBezTo>
                <a:close/>
                <a:moveTo>
                  <a:pt x="-9144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3" name="Freeform 13173"/>
          <p:cNvSpPr/>
          <p:nvPr/>
        </p:nvSpPr>
        <p:spPr>
          <a:xfrm rot="0" flipH="0" flipV="0">
            <a:off x="3793630" y="3912351"/>
            <a:ext cx="15849" cy="105003"/>
          </a:xfrm>
          <a:custGeom>
            <a:pathLst>
              <a:path w="1320800" h="8750300">
                <a:moveTo>
                  <a:pt x="660400" y="1244600"/>
                </a:moveTo>
                <a:cubicBezTo>
                  <a:pt x="457200" y="1244600"/>
                  <a:pt x="296333" y="1186392"/>
                  <a:pt x="177800" y="1069975"/>
                </a:cubicBezTo>
                <a:cubicBezTo>
                  <a:pt x="59266" y="953559"/>
                  <a:pt x="0" y="800100"/>
                  <a:pt x="0" y="609600"/>
                </a:cubicBezTo>
                <a:cubicBezTo>
                  <a:pt x="0" y="423334"/>
                  <a:pt x="59266" y="275167"/>
                  <a:pt x="177800" y="165100"/>
                </a:cubicBezTo>
                <a:cubicBezTo>
                  <a:pt x="296333" y="55034"/>
                  <a:pt x="457200" y="0"/>
                  <a:pt x="660400" y="0"/>
                </a:cubicBezTo>
                <a:cubicBezTo>
                  <a:pt x="863600" y="0"/>
                  <a:pt x="1024466" y="55034"/>
                  <a:pt x="1143000" y="165100"/>
                </a:cubicBezTo>
                <a:cubicBezTo>
                  <a:pt x="1261533" y="275167"/>
                  <a:pt x="1320800" y="423334"/>
                  <a:pt x="1320800" y="609600"/>
                </a:cubicBezTo>
                <a:cubicBezTo>
                  <a:pt x="1320800" y="800100"/>
                  <a:pt x="1261533" y="953559"/>
                  <a:pt x="1143000" y="1069975"/>
                </a:cubicBezTo>
                <a:cubicBezTo>
                  <a:pt x="1024466" y="1186392"/>
                  <a:pt x="863600" y="1244600"/>
                  <a:pt x="660400" y="1244600"/>
                </a:cubicBezTo>
                <a:close/>
                <a:moveTo>
                  <a:pt x="6324600" y="8750300"/>
                </a:moveTo>
                <a:moveTo>
                  <a:pt x="165100" y="8750300"/>
                </a:moveTo>
                <a:lnTo>
                  <a:pt x="165100" y="2667000"/>
                </a:lnTo>
                <a:lnTo>
                  <a:pt x="1155700" y="2667000"/>
                </a:lnTo>
                <a:lnTo>
                  <a:pt x="1155700" y="8750300"/>
                </a:lnTo>
                <a:close/>
                <a:moveTo>
                  <a:pt x="-1181100" y="8750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4" name="Freeform 13174"/>
          <p:cNvSpPr/>
          <p:nvPr/>
        </p:nvSpPr>
        <p:spPr>
          <a:xfrm rot="0" flipH="0" flipV="0">
            <a:off x="3834169" y="3942679"/>
            <a:ext cx="61569" cy="76504"/>
          </a:xfrm>
          <a:custGeom>
            <a:pathLst>
              <a:path w="5130800" h="6375400">
                <a:moveTo>
                  <a:pt x="2692400" y="6375400"/>
                </a:moveTo>
                <a:cubicBezTo>
                  <a:pt x="2103966" y="6375400"/>
                  <a:pt x="1612900" y="6291791"/>
                  <a:pt x="1219200" y="6124575"/>
                </a:cubicBezTo>
                <a:cubicBezTo>
                  <a:pt x="825500" y="5957359"/>
                  <a:pt x="527050" y="5726642"/>
                  <a:pt x="323850" y="5432425"/>
                </a:cubicBezTo>
                <a:cubicBezTo>
                  <a:pt x="120650" y="5138209"/>
                  <a:pt x="12700" y="4800600"/>
                  <a:pt x="0" y="4419600"/>
                </a:cubicBezTo>
                <a:lnTo>
                  <a:pt x="952500" y="4419600"/>
                </a:lnTo>
                <a:cubicBezTo>
                  <a:pt x="973666" y="4804834"/>
                  <a:pt x="1129241" y="5093759"/>
                  <a:pt x="1419225" y="5286375"/>
                </a:cubicBezTo>
                <a:cubicBezTo>
                  <a:pt x="1709208" y="5478992"/>
                  <a:pt x="2103966" y="5575300"/>
                  <a:pt x="2603500" y="5575300"/>
                </a:cubicBezTo>
                <a:cubicBezTo>
                  <a:pt x="2865966" y="5575300"/>
                  <a:pt x="3107266" y="5532967"/>
                  <a:pt x="3327400" y="5448300"/>
                </a:cubicBezTo>
                <a:cubicBezTo>
                  <a:pt x="3547533" y="5363634"/>
                  <a:pt x="3723216" y="5247217"/>
                  <a:pt x="3854450" y="5099050"/>
                </a:cubicBezTo>
                <a:cubicBezTo>
                  <a:pt x="3985683" y="4950884"/>
                  <a:pt x="4051300" y="4783667"/>
                  <a:pt x="4051300" y="4597400"/>
                </a:cubicBezTo>
                <a:cubicBezTo>
                  <a:pt x="4051300" y="4360334"/>
                  <a:pt x="3964516" y="4174067"/>
                  <a:pt x="3790950" y="4038600"/>
                </a:cubicBezTo>
                <a:cubicBezTo>
                  <a:pt x="3617383" y="3903134"/>
                  <a:pt x="3340100" y="3784600"/>
                  <a:pt x="2959100" y="3683000"/>
                </a:cubicBezTo>
                <a:lnTo>
                  <a:pt x="1778000" y="3302000"/>
                </a:lnTo>
                <a:cubicBezTo>
                  <a:pt x="1265766" y="3141134"/>
                  <a:pt x="873125" y="2919942"/>
                  <a:pt x="600075" y="2638425"/>
                </a:cubicBezTo>
                <a:cubicBezTo>
                  <a:pt x="327025" y="2356909"/>
                  <a:pt x="190500" y="2019300"/>
                  <a:pt x="190500" y="1625600"/>
                </a:cubicBezTo>
                <a:cubicBezTo>
                  <a:pt x="190500" y="1134534"/>
                  <a:pt x="406400" y="740834"/>
                  <a:pt x="838200" y="444500"/>
                </a:cubicBezTo>
                <a:cubicBezTo>
                  <a:pt x="1270000" y="148167"/>
                  <a:pt x="1837266" y="0"/>
                  <a:pt x="2540000" y="0"/>
                </a:cubicBezTo>
                <a:cubicBezTo>
                  <a:pt x="3285066" y="0"/>
                  <a:pt x="3862916" y="152400"/>
                  <a:pt x="4273550" y="457200"/>
                </a:cubicBezTo>
                <a:cubicBezTo>
                  <a:pt x="4684183" y="762000"/>
                  <a:pt x="4897966" y="1143000"/>
                  <a:pt x="4914900" y="1600200"/>
                </a:cubicBezTo>
                <a:lnTo>
                  <a:pt x="3937000" y="1600200"/>
                </a:lnTo>
                <a:cubicBezTo>
                  <a:pt x="3898900" y="1333500"/>
                  <a:pt x="3763433" y="1131359"/>
                  <a:pt x="3530600" y="993775"/>
                </a:cubicBezTo>
                <a:cubicBezTo>
                  <a:pt x="3297766" y="856192"/>
                  <a:pt x="2967566" y="787400"/>
                  <a:pt x="2540000" y="787400"/>
                </a:cubicBezTo>
                <a:cubicBezTo>
                  <a:pt x="2129366" y="787400"/>
                  <a:pt x="1808691" y="879475"/>
                  <a:pt x="1577975" y="1063625"/>
                </a:cubicBezTo>
                <a:cubicBezTo>
                  <a:pt x="1347258" y="1247775"/>
                  <a:pt x="1231900" y="1452034"/>
                  <a:pt x="1231900" y="1676400"/>
                </a:cubicBezTo>
                <a:cubicBezTo>
                  <a:pt x="1231900" y="2095500"/>
                  <a:pt x="1591733" y="2404534"/>
                  <a:pt x="2311400" y="2603500"/>
                </a:cubicBezTo>
                <a:lnTo>
                  <a:pt x="3517900" y="3009900"/>
                </a:lnTo>
                <a:cubicBezTo>
                  <a:pt x="4038600" y="3166534"/>
                  <a:pt x="4437591" y="3371850"/>
                  <a:pt x="4714875" y="3625850"/>
                </a:cubicBezTo>
                <a:cubicBezTo>
                  <a:pt x="4992158" y="3879850"/>
                  <a:pt x="5130800" y="4203700"/>
                  <a:pt x="5130800" y="4597400"/>
                </a:cubicBezTo>
                <a:cubicBezTo>
                  <a:pt x="5130800" y="4902200"/>
                  <a:pt x="5031316" y="5190067"/>
                  <a:pt x="4832350" y="5461000"/>
                </a:cubicBezTo>
                <a:cubicBezTo>
                  <a:pt x="4633383" y="5731934"/>
                  <a:pt x="4351866" y="5952067"/>
                  <a:pt x="3987800" y="6121400"/>
                </a:cubicBezTo>
                <a:cubicBezTo>
                  <a:pt x="3623733" y="6290733"/>
                  <a:pt x="3191933" y="6375400"/>
                  <a:pt x="2692400" y="6375400"/>
                </a:cubicBezTo>
                <a:close/>
                <a:moveTo>
                  <a:pt x="-927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5" name="Freeform 13175"/>
          <p:cNvSpPr/>
          <p:nvPr/>
        </p:nvSpPr>
        <p:spPr>
          <a:xfrm rot="0" flipH="0" flipV="0">
            <a:off x="3918141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6" name="Freeform 13176"/>
          <p:cNvSpPr/>
          <p:nvPr/>
        </p:nvSpPr>
        <p:spPr>
          <a:xfrm rot="0" flipH="0" flipV="0">
            <a:off x="4010343" y="3944355"/>
            <a:ext cx="63550" cy="74371"/>
          </a:xfrm>
          <a:custGeom>
            <a:pathLst>
              <a:path w="5295900" h="6197600">
                <a:moveTo>
                  <a:pt x="4305300" y="0"/>
                </a:moveTo>
                <a:lnTo>
                  <a:pt x="5295900" y="0"/>
                </a:lnTo>
                <a:lnTo>
                  <a:pt x="5295900" y="6083300"/>
                </a:lnTo>
                <a:lnTo>
                  <a:pt x="4305300" y="6083300"/>
                </a:lnTo>
                <a:close/>
                <a:moveTo>
                  <a:pt x="4978400" y="6083300"/>
                </a:moveTo>
                <a:moveTo>
                  <a:pt x="0" y="0"/>
                </a:moveTo>
                <a:lnTo>
                  <a:pt x="990600" y="0"/>
                </a:lnTo>
                <a:lnTo>
                  <a:pt x="990600" y="3784600"/>
                </a:lnTo>
                <a:cubicBezTo>
                  <a:pt x="990600" y="4292600"/>
                  <a:pt x="1114425" y="4677834"/>
                  <a:pt x="1362075" y="4940300"/>
                </a:cubicBezTo>
                <a:cubicBezTo>
                  <a:pt x="1609725" y="5202767"/>
                  <a:pt x="1964266" y="5334000"/>
                  <a:pt x="2425700" y="5334000"/>
                </a:cubicBezTo>
                <a:cubicBezTo>
                  <a:pt x="2806700" y="5334000"/>
                  <a:pt x="3137958" y="5232400"/>
                  <a:pt x="3419475" y="5029200"/>
                </a:cubicBezTo>
                <a:cubicBezTo>
                  <a:pt x="3700991" y="4826000"/>
                  <a:pt x="3919008" y="4545542"/>
                  <a:pt x="4073525" y="4187825"/>
                </a:cubicBezTo>
                <a:cubicBezTo>
                  <a:pt x="4228041" y="3830109"/>
                  <a:pt x="4305300" y="3420534"/>
                  <a:pt x="4305300" y="2959100"/>
                </a:cubicBezTo>
                <a:lnTo>
                  <a:pt x="4673600" y="2959100"/>
                </a:lnTo>
                <a:cubicBezTo>
                  <a:pt x="4673600" y="3640667"/>
                  <a:pt x="4575175" y="4222750"/>
                  <a:pt x="4378325" y="4705350"/>
                </a:cubicBezTo>
                <a:cubicBezTo>
                  <a:pt x="4181475" y="5187950"/>
                  <a:pt x="3904191" y="5557309"/>
                  <a:pt x="3546475" y="5813425"/>
                </a:cubicBezTo>
                <a:cubicBezTo>
                  <a:pt x="3188758" y="6069542"/>
                  <a:pt x="2768600" y="6197600"/>
                  <a:pt x="2286000" y="6197600"/>
                </a:cubicBezTo>
                <a:cubicBezTo>
                  <a:pt x="1828800" y="6197600"/>
                  <a:pt x="1428750" y="6112933"/>
                  <a:pt x="1085850" y="5943600"/>
                </a:cubicBezTo>
                <a:cubicBezTo>
                  <a:pt x="742950" y="5774267"/>
                  <a:pt x="476250" y="5517092"/>
                  <a:pt x="285750" y="5172075"/>
                </a:cubicBezTo>
                <a:cubicBezTo>
                  <a:pt x="95250" y="4827059"/>
                  <a:pt x="0" y="4389967"/>
                  <a:pt x="0" y="3860800"/>
                </a:cubicBezTo>
                <a:close/>
                <a:moveTo>
                  <a:pt x="4978400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7" name="Freeform 13177"/>
          <p:cNvSpPr/>
          <p:nvPr/>
        </p:nvSpPr>
        <p:spPr>
          <a:xfrm rot="0" flipH="0" flipV="0">
            <a:off x="4098278" y="3913418"/>
            <a:ext cx="65836" cy="105765"/>
          </a:xfrm>
          <a:custGeom>
            <a:pathLst>
              <a:path w="5486400" h="8813800">
                <a:moveTo>
                  <a:pt x="2705100" y="8813800"/>
                </a:moveTo>
                <a:cubicBezTo>
                  <a:pt x="2214033" y="8813800"/>
                  <a:pt x="1763183" y="8681508"/>
                  <a:pt x="1352550" y="8416925"/>
                </a:cubicBezTo>
                <a:cubicBezTo>
                  <a:pt x="941916" y="8152342"/>
                  <a:pt x="613833" y="7779809"/>
                  <a:pt x="368300" y="7299325"/>
                </a:cubicBezTo>
                <a:cubicBezTo>
                  <a:pt x="122766" y="6818842"/>
                  <a:pt x="0" y="6252634"/>
                  <a:pt x="0" y="5600700"/>
                </a:cubicBezTo>
                <a:cubicBezTo>
                  <a:pt x="0" y="4953000"/>
                  <a:pt x="120650" y="4392084"/>
                  <a:pt x="361950" y="3917950"/>
                </a:cubicBezTo>
                <a:cubicBezTo>
                  <a:pt x="603250" y="3443817"/>
                  <a:pt x="923925" y="3078692"/>
                  <a:pt x="1323975" y="2822575"/>
                </a:cubicBezTo>
                <a:cubicBezTo>
                  <a:pt x="1724025" y="2566459"/>
                  <a:pt x="2163233" y="2438400"/>
                  <a:pt x="2641600" y="2438400"/>
                </a:cubicBezTo>
                <a:cubicBezTo>
                  <a:pt x="3086100" y="2438400"/>
                  <a:pt x="3476625" y="2546350"/>
                  <a:pt x="3813175" y="2762250"/>
                </a:cubicBezTo>
                <a:cubicBezTo>
                  <a:pt x="4149725" y="2978150"/>
                  <a:pt x="4411133" y="3289300"/>
                  <a:pt x="4597400" y="3695700"/>
                </a:cubicBezTo>
                <a:cubicBezTo>
                  <a:pt x="4783666" y="4102100"/>
                  <a:pt x="4876800" y="4593167"/>
                  <a:pt x="4876800" y="5168900"/>
                </a:cubicBezTo>
                <a:lnTo>
                  <a:pt x="4495800" y="5168900"/>
                </a:lnTo>
                <a:cubicBezTo>
                  <a:pt x="4495800" y="4766734"/>
                  <a:pt x="4416425" y="4428067"/>
                  <a:pt x="4257675" y="4152900"/>
                </a:cubicBezTo>
                <a:cubicBezTo>
                  <a:pt x="4098925" y="3877734"/>
                  <a:pt x="3892550" y="3669242"/>
                  <a:pt x="3638550" y="3527425"/>
                </a:cubicBezTo>
                <a:cubicBezTo>
                  <a:pt x="3384550" y="3385609"/>
                  <a:pt x="3111500" y="3314700"/>
                  <a:pt x="2819400" y="3314700"/>
                </a:cubicBezTo>
                <a:cubicBezTo>
                  <a:pt x="2489200" y="3314700"/>
                  <a:pt x="2187575" y="3406775"/>
                  <a:pt x="1914525" y="3590925"/>
                </a:cubicBezTo>
                <a:cubicBezTo>
                  <a:pt x="1641475" y="3775075"/>
                  <a:pt x="1423458" y="4037542"/>
                  <a:pt x="1260475" y="4378325"/>
                </a:cubicBezTo>
                <a:cubicBezTo>
                  <a:pt x="1097491" y="4719109"/>
                  <a:pt x="1016000" y="5126567"/>
                  <a:pt x="1016000" y="5600700"/>
                </a:cubicBezTo>
                <a:cubicBezTo>
                  <a:pt x="1016000" y="6083300"/>
                  <a:pt x="1097491" y="6498167"/>
                  <a:pt x="1260475" y="6845300"/>
                </a:cubicBezTo>
                <a:cubicBezTo>
                  <a:pt x="1423458" y="7192434"/>
                  <a:pt x="1641475" y="7459134"/>
                  <a:pt x="1914525" y="7645400"/>
                </a:cubicBezTo>
                <a:cubicBezTo>
                  <a:pt x="2187575" y="7831667"/>
                  <a:pt x="2489200" y="7924800"/>
                  <a:pt x="2819400" y="7924800"/>
                </a:cubicBezTo>
                <a:cubicBezTo>
                  <a:pt x="3094566" y="7924800"/>
                  <a:pt x="3360208" y="7852834"/>
                  <a:pt x="3616325" y="7708900"/>
                </a:cubicBezTo>
                <a:cubicBezTo>
                  <a:pt x="3872441" y="7564967"/>
                  <a:pt x="4083050" y="7354359"/>
                  <a:pt x="4248150" y="7077075"/>
                </a:cubicBezTo>
                <a:cubicBezTo>
                  <a:pt x="4413250" y="6799792"/>
                  <a:pt x="4495800" y="6464300"/>
                  <a:pt x="4495800" y="6070600"/>
                </a:cubicBezTo>
                <a:lnTo>
                  <a:pt x="4876800" y="6070600"/>
                </a:lnTo>
                <a:cubicBezTo>
                  <a:pt x="4876800" y="6659034"/>
                  <a:pt x="4780491" y="7157509"/>
                  <a:pt x="4587875" y="7566025"/>
                </a:cubicBezTo>
                <a:cubicBezTo>
                  <a:pt x="4395258" y="7974542"/>
                  <a:pt x="4134908" y="8284634"/>
                  <a:pt x="3806825" y="8496300"/>
                </a:cubicBezTo>
                <a:cubicBezTo>
                  <a:pt x="3478741" y="8707966"/>
                  <a:pt x="3111500" y="8813800"/>
                  <a:pt x="2705100" y="8813800"/>
                </a:cubicBezTo>
                <a:close/>
                <a:moveTo>
                  <a:pt x="-901700" y="8661400"/>
                </a:moveTo>
                <a:moveTo>
                  <a:pt x="4660900" y="8661400"/>
                </a:moveTo>
                <a:lnTo>
                  <a:pt x="4495800" y="7239000"/>
                </a:lnTo>
                <a:lnTo>
                  <a:pt x="4495800" y="0"/>
                </a:lnTo>
                <a:lnTo>
                  <a:pt x="5486400" y="0"/>
                </a:lnTo>
                <a:lnTo>
                  <a:pt x="5486400" y="8661400"/>
                </a:lnTo>
                <a:close/>
                <a:moveTo>
                  <a:pt x="-7493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8" name="Freeform 13178"/>
          <p:cNvSpPr/>
          <p:nvPr/>
        </p:nvSpPr>
        <p:spPr>
          <a:xfrm rot="0" flipH="0" flipV="0">
            <a:off x="4187280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9" name="Freeform 13179"/>
          <p:cNvSpPr/>
          <p:nvPr/>
        </p:nvSpPr>
        <p:spPr>
          <a:xfrm rot="0" flipH="0" flipV="0">
            <a:off x="4273080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0" name="Freeform 13180"/>
          <p:cNvSpPr/>
          <p:nvPr/>
        </p:nvSpPr>
        <p:spPr>
          <a:xfrm rot="0" flipH="0" flipV="0">
            <a:off x="4315753" y="3913418"/>
            <a:ext cx="11887" cy="103936"/>
          </a:xfrm>
          <a:custGeom>
            <a:pathLst>
              <a:path w="990600" h="8661400">
                <a:moveTo>
                  <a:pt x="0" y="8661400"/>
                </a:moveTo>
                <a:lnTo>
                  <a:pt x="0" y="0"/>
                </a:lnTo>
                <a:lnTo>
                  <a:pt x="990600" y="0"/>
                </a:lnTo>
                <a:lnTo>
                  <a:pt x="990600" y="8661400"/>
                </a:lnTo>
                <a:close/>
                <a:moveTo>
                  <a:pt x="-1282700" y="86614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1" name="Freeform 13181"/>
          <p:cNvSpPr/>
          <p:nvPr/>
        </p:nvSpPr>
        <p:spPr>
          <a:xfrm rot="0" flipH="0" flipV="0">
            <a:off x="4350804" y="3942679"/>
            <a:ext cx="62737" cy="76504"/>
          </a:xfrm>
          <a:custGeom>
            <a:pathLst>
              <a:path w="5228166" h="6375400">
                <a:moveTo>
                  <a:pt x="2743200" y="6375400"/>
                </a:moveTo>
                <a:cubicBezTo>
                  <a:pt x="2218266" y="6375400"/>
                  <a:pt x="1749425" y="6240991"/>
                  <a:pt x="1336675" y="5972175"/>
                </a:cubicBezTo>
                <a:cubicBezTo>
                  <a:pt x="923925" y="5703359"/>
                  <a:pt x="597958" y="5329767"/>
                  <a:pt x="358775" y="4851400"/>
                </a:cubicBezTo>
                <a:cubicBezTo>
                  <a:pt x="119591" y="4373034"/>
                  <a:pt x="0" y="3822700"/>
                  <a:pt x="0" y="3200400"/>
                </a:cubicBezTo>
                <a:cubicBezTo>
                  <a:pt x="0" y="2535767"/>
                  <a:pt x="118533" y="1964267"/>
                  <a:pt x="355600" y="1485900"/>
                </a:cubicBezTo>
                <a:cubicBezTo>
                  <a:pt x="592666" y="1007534"/>
                  <a:pt x="917575" y="640292"/>
                  <a:pt x="1330325" y="384175"/>
                </a:cubicBezTo>
                <a:cubicBezTo>
                  <a:pt x="1743075" y="128059"/>
                  <a:pt x="2214033" y="0"/>
                  <a:pt x="2743200" y="0"/>
                </a:cubicBezTo>
                <a:cubicBezTo>
                  <a:pt x="3204633" y="0"/>
                  <a:pt x="3598333" y="93134"/>
                  <a:pt x="3924300" y="279400"/>
                </a:cubicBezTo>
                <a:cubicBezTo>
                  <a:pt x="4250266" y="465667"/>
                  <a:pt x="4512733" y="717550"/>
                  <a:pt x="4711700" y="1035050"/>
                </a:cubicBezTo>
                <a:cubicBezTo>
                  <a:pt x="4910666" y="1352550"/>
                  <a:pt x="5049308" y="1711325"/>
                  <a:pt x="5127625" y="2111375"/>
                </a:cubicBezTo>
                <a:cubicBezTo>
                  <a:pt x="5205941" y="2511425"/>
                  <a:pt x="5228166" y="2925234"/>
                  <a:pt x="5194300" y="3352800"/>
                </a:cubicBezTo>
                <a:lnTo>
                  <a:pt x="800100" y="3352800"/>
                </a:lnTo>
                <a:lnTo>
                  <a:pt x="800100" y="2743200"/>
                </a:lnTo>
                <a:lnTo>
                  <a:pt x="4540250" y="2743200"/>
                </a:lnTo>
                <a:lnTo>
                  <a:pt x="4248150" y="2933700"/>
                </a:lnTo>
                <a:cubicBezTo>
                  <a:pt x="4260850" y="2683934"/>
                  <a:pt x="4247091" y="2434167"/>
                  <a:pt x="4206875" y="2184400"/>
                </a:cubicBezTo>
                <a:cubicBezTo>
                  <a:pt x="4166658" y="1934634"/>
                  <a:pt x="4091516" y="1704975"/>
                  <a:pt x="3981450" y="1495425"/>
                </a:cubicBezTo>
                <a:cubicBezTo>
                  <a:pt x="3871383" y="1285875"/>
                  <a:pt x="3716866" y="1117600"/>
                  <a:pt x="3517900" y="990600"/>
                </a:cubicBezTo>
                <a:cubicBezTo>
                  <a:pt x="3318933" y="863600"/>
                  <a:pt x="3064933" y="800100"/>
                  <a:pt x="2755900" y="800100"/>
                </a:cubicBezTo>
                <a:cubicBezTo>
                  <a:pt x="2366433" y="800100"/>
                  <a:pt x="2040466" y="899584"/>
                  <a:pt x="1778000" y="1098550"/>
                </a:cubicBezTo>
                <a:cubicBezTo>
                  <a:pt x="1515533" y="1297517"/>
                  <a:pt x="1318683" y="1558925"/>
                  <a:pt x="1187450" y="1882775"/>
                </a:cubicBezTo>
                <a:cubicBezTo>
                  <a:pt x="1056216" y="2206625"/>
                  <a:pt x="990600" y="2556934"/>
                  <a:pt x="990600" y="2933700"/>
                </a:cubicBezTo>
                <a:lnTo>
                  <a:pt x="990600" y="3340100"/>
                </a:lnTo>
                <a:cubicBezTo>
                  <a:pt x="990600" y="3763434"/>
                  <a:pt x="1055158" y="4142317"/>
                  <a:pt x="1184275" y="4476750"/>
                </a:cubicBezTo>
                <a:cubicBezTo>
                  <a:pt x="1313391" y="4811184"/>
                  <a:pt x="1507066" y="5075767"/>
                  <a:pt x="1765300" y="5270500"/>
                </a:cubicBezTo>
                <a:cubicBezTo>
                  <a:pt x="2023533" y="5465234"/>
                  <a:pt x="2349500" y="5562600"/>
                  <a:pt x="2743200" y="5562600"/>
                </a:cubicBezTo>
                <a:cubicBezTo>
                  <a:pt x="3136900" y="5562600"/>
                  <a:pt x="3460750" y="5467350"/>
                  <a:pt x="3714750" y="5276850"/>
                </a:cubicBezTo>
                <a:cubicBezTo>
                  <a:pt x="3968750" y="5086350"/>
                  <a:pt x="4123266" y="4804834"/>
                  <a:pt x="4178300" y="4432300"/>
                </a:cubicBezTo>
                <a:lnTo>
                  <a:pt x="5207000" y="4432300"/>
                </a:lnTo>
                <a:cubicBezTo>
                  <a:pt x="5143500" y="4834467"/>
                  <a:pt x="4999566" y="5180542"/>
                  <a:pt x="4775200" y="5470525"/>
                </a:cubicBezTo>
                <a:cubicBezTo>
                  <a:pt x="4550833" y="5760509"/>
                  <a:pt x="4265083" y="5983817"/>
                  <a:pt x="3917950" y="6140450"/>
                </a:cubicBezTo>
                <a:cubicBezTo>
                  <a:pt x="3570816" y="6297083"/>
                  <a:pt x="3179233" y="6375400"/>
                  <a:pt x="2743200" y="6375400"/>
                </a:cubicBezTo>
                <a:close/>
                <a:moveTo>
                  <a:pt x="-8001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5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2" name="Rectangle 13182"/>
          <p:cNvSpPr/>
          <p:nvPr/>
        </p:nvSpPr>
        <p:spPr>
          <a:xfrm rot="0" flipH="0" flipV="0">
            <a:off x="6470561" y="2336243"/>
            <a:ext cx="2693923" cy="330555"/>
          </a:xfrm>
          <a:prstGeom prst="rect">
            <a:avLst/>
          </a:prstGeom>
        </p:spPr>
      </p:sp>
      <p:sp>
        <p:nvSpPr>
          <p:cNvPr id="13183" name="Freeform 13183"/>
          <p:cNvSpPr/>
          <p:nvPr/>
        </p:nvSpPr>
        <p:spPr>
          <a:xfrm rot="0" flipH="0" flipV="0">
            <a:off x="6482118" y="2402511"/>
            <a:ext cx="51180" cy="79882"/>
          </a:xfrm>
          <a:custGeom>
            <a:pathLst>
              <a:path w="5118100" h="7988300">
                <a:moveTo>
                  <a:pt x="0" y="7988300"/>
                </a:moveTo>
                <a:lnTo>
                  <a:pt x="749300" y="0"/>
                </a:lnTo>
                <a:lnTo>
                  <a:pt x="5118100" y="0"/>
                </a:lnTo>
                <a:lnTo>
                  <a:pt x="5029200" y="863600"/>
                </a:lnTo>
                <a:lnTo>
                  <a:pt x="1562100" y="863600"/>
                </a:lnTo>
                <a:lnTo>
                  <a:pt x="1308100" y="3517900"/>
                </a:lnTo>
                <a:lnTo>
                  <a:pt x="4533900" y="3517900"/>
                </a:lnTo>
                <a:lnTo>
                  <a:pt x="4457700" y="4381500"/>
                </a:lnTo>
                <a:lnTo>
                  <a:pt x="1231900" y="4381500"/>
                </a:lnTo>
                <a:lnTo>
                  <a:pt x="901700" y="7988300"/>
                </a:lnTo>
                <a:close/>
                <a:moveTo>
                  <a:pt x="-11557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4" name="Freeform 13184"/>
          <p:cNvSpPr/>
          <p:nvPr/>
        </p:nvSpPr>
        <p:spPr>
          <a:xfrm rot="0" flipH="0" flipV="0">
            <a:off x="6539183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5" name="Freeform 13185"/>
          <p:cNvSpPr/>
          <p:nvPr/>
        </p:nvSpPr>
        <p:spPr>
          <a:xfrm rot="0" flipH="0" flipV="0">
            <a:off x="6605689" y="24047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6" name="Freeform 13186"/>
          <p:cNvSpPr/>
          <p:nvPr/>
        </p:nvSpPr>
        <p:spPr>
          <a:xfrm rot="0" flipH="0" flipV="0">
            <a:off x="6651325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7" name="Freeform 13187"/>
          <p:cNvSpPr/>
          <p:nvPr/>
        </p:nvSpPr>
        <p:spPr>
          <a:xfrm rot="0" flipH="0" flipV="0">
            <a:off x="6720498" y="2420545"/>
            <a:ext cx="35559" cy="6184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8" name="Freeform 13188"/>
          <p:cNvSpPr/>
          <p:nvPr/>
        </p:nvSpPr>
        <p:spPr>
          <a:xfrm rot="0" flipH="0" flipV="0">
            <a:off x="6760502" y="2420164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9" name="Freeform 13189"/>
          <p:cNvSpPr/>
          <p:nvPr/>
        </p:nvSpPr>
        <p:spPr>
          <a:xfrm rot="0" flipH="0" flipV="0">
            <a:off x="6847455" y="2401114"/>
            <a:ext cx="61383" cy="82676"/>
          </a:xfrm>
          <a:custGeom>
            <a:pathLst>
              <a:path w="6138334" h="8267700">
                <a:moveTo>
                  <a:pt x="2734734" y="8267700"/>
                </a:moveTo>
                <a:cubicBezTo>
                  <a:pt x="2099734" y="8267700"/>
                  <a:pt x="1570567" y="8092017"/>
                  <a:pt x="1147234" y="7740650"/>
                </a:cubicBezTo>
                <a:cubicBezTo>
                  <a:pt x="723900" y="7389284"/>
                  <a:pt x="420159" y="6900334"/>
                  <a:pt x="236009" y="6273800"/>
                </a:cubicBezTo>
                <a:cubicBezTo>
                  <a:pt x="51859" y="5647267"/>
                  <a:pt x="0" y="4919134"/>
                  <a:pt x="80434" y="4089400"/>
                </a:cubicBezTo>
                <a:cubicBezTo>
                  <a:pt x="160867" y="3204634"/>
                  <a:pt x="364067" y="2458509"/>
                  <a:pt x="690034" y="1851025"/>
                </a:cubicBezTo>
                <a:cubicBezTo>
                  <a:pt x="1016000" y="1243542"/>
                  <a:pt x="1425575" y="783167"/>
                  <a:pt x="1918759" y="469900"/>
                </a:cubicBezTo>
                <a:cubicBezTo>
                  <a:pt x="2411942" y="156634"/>
                  <a:pt x="2946400" y="0"/>
                  <a:pt x="3522134" y="0"/>
                </a:cubicBezTo>
                <a:cubicBezTo>
                  <a:pt x="4292600" y="0"/>
                  <a:pt x="4892675" y="213784"/>
                  <a:pt x="5322359" y="641350"/>
                </a:cubicBezTo>
                <a:cubicBezTo>
                  <a:pt x="5752042" y="1068917"/>
                  <a:pt x="6024034" y="1625600"/>
                  <a:pt x="6138334" y="2311400"/>
                </a:cubicBezTo>
                <a:lnTo>
                  <a:pt x="5135034" y="2527300"/>
                </a:lnTo>
                <a:cubicBezTo>
                  <a:pt x="5033434" y="2032000"/>
                  <a:pt x="4832350" y="1637242"/>
                  <a:pt x="4531784" y="1343025"/>
                </a:cubicBezTo>
                <a:cubicBezTo>
                  <a:pt x="4231217" y="1048809"/>
                  <a:pt x="3865034" y="901700"/>
                  <a:pt x="3433234" y="901700"/>
                </a:cubicBezTo>
                <a:cubicBezTo>
                  <a:pt x="3056467" y="901700"/>
                  <a:pt x="2697692" y="1021292"/>
                  <a:pt x="2356909" y="1260475"/>
                </a:cubicBezTo>
                <a:cubicBezTo>
                  <a:pt x="2016125" y="1499659"/>
                  <a:pt x="1728259" y="1856317"/>
                  <a:pt x="1493309" y="2330450"/>
                </a:cubicBezTo>
                <a:cubicBezTo>
                  <a:pt x="1258359" y="2804584"/>
                  <a:pt x="1109134" y="3390900"/>
                  <a:pt x="1045634" y="4089400"/>
                </a:cubicBezTo>
                <a:cubicBezTo>
                  <a:pt x="986367" y="4724400"/>
                  <a:pt x="1010709" y="5288492"/>
                  <a:pt x="1118659" y="5781675"/>
                </a:cubicBezTo>
                <a:cubicBezTo>
                  <a:pt x="1226609" y="6274859"/>
                  <a:pt x="1421342" y="6662209"/>
                  <a:pt x="1702859" y="6943725"/>
                </a:cubicBezTo>
                <a:cubicBezTo>
                  <a:pt x="1984375" y="7225242"/>
                  <a:pt x="2357967" y="7366000"/>
                  <a:pt x="2823634" y="7366000"/>
                </a:cubicBezTo>
                <a:cubicBezTo>
                  <a:pt x="3395134" y="7366000"/>
                  <a:pt x="3863975" y="7197725"/>
                  <a:pt x="4230159" y="6861175"/>
                </a:cubicBezTo>
                <a:cubicBezTo>
                  <a:pt x="4596342" y="6524625"/>
                  <a:pt x="4804834" y="6083300"/>
                  <a:pt x="4855634" y="5537200"/>
                </a:cubicBezTo>
                <a:lnTo>
                  <a:pt x="5820834" y="5537200"/>
                </a:lnTo>
                <a:cubicBezTo>
                  <a:pt x="5770034" y="6108700"/>
                  <a:pt x="5607050" y="6597650"/>
                  <a:pt x="5331884" y="7004050"/>
                </a:cubicBezTo>
                <a:cubicBezTo>
                  <a:pt x="5056717" y="7410450"/>
                  <a:pt x="4695825" y="7722659"/>
                  <a:pt x="4249209" y="7940675"/>
                </a:cubicBezTo>
                <a:cubicBezTo>
                  <a:pt x="3802592" y="8158691"/>
                  <a:pt x="3297767" y="8267700"/>
                  <a:pt x="2734734" y="8267700"/>
                </a:cubicBezTo>
                <a:close/>
                <a:moveTo>
                  <a:pt x="-1024466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0" name="Freeform 13190"/>
          <p:cNvSpPr/>
          <p:nvPr/>
        </p:nvSpPr>
        <p:spPr>
          <a:xfrm rot="0" flipH="0" flipV="0">
            <a:off x="6920776" y="23947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1" name="Freeform 13191"/>
          <p:cNvSpPr/>
          <p:nvPr/>
        </p:nvSpPr>
        <p:spPr>
          <a:xfrm rot="0" flipH="0" flipV="0">
            <a:off x="6954304" y="2420545"/>
            <a:ext cx="35559" cy="6184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2" name="Freeform 13192"/>
          <p:cNvSpPr/>
          <p:nvPr/>
        </p:nvSpPr>
        <p:spPr>
          <a:xfrm rot="0" flipH="0" flipV="0">
            <a:off x="6994351" y="2420164"/>
            <a:ext cx="48598" cy="63626"/>
          </a:xfrm>
          <a:custGeom>
            <a:pathLst>
              <a:path w="4859867" h="6362700">
                <a:moveTo>
                  <a:pt x="2281767" y="6362700"/>
                </a:moveTo>
                <a:cubicBezTo>
                  <a:pt x="1833033" y="6362700"/>
                  <a:pt x="1428750" y="6234641"/>
                  <a:pt x="1068917" y="5978525"/>
                </a:cubicBezTo>
                <a:cubicBezTo>
                  <a:pt x="709083" y="5722409"/>
                  <a:pt x="436033" y="5355167"/>
                  <a:pt x="249767" y="4876800"/>
                </a:cubicBezTo>
                <a:cubicBezTo>
                  <a:pt x="63500" y="4398434"/>
                  <a:pt x="0" y="3831167"/>
                  <a:pt x="59267" y="3175000"/>
                </a:cubicBezTo>
                <a:cubicBezTo>
                  <a:pt x="122767" y="2501900"/>
                  <a:pt x="292100" y="1929342"/>
                  <a:pt x="567267" y="1457325"/>
                </a:cubicBezTo>
                <a:cubicBezTo>
                  <a:pt x="842433" y="985309"/>
                  <a:pt x="1182158" y="624417"/>
                  <a:pt x="1586442" y="374650"/>
                </a:cubicBezTo>
                <a:cubicBezTo>
                  <a:pt x="1990725" y="124884"/>
                  <a:pt x="2419350" y="0"/>
                  <a:pt x="2872317" y="0"/>
                </a:cubicBezTo>
                <a:cubicBezTo>
                  <a:pt x="3172883" y="0"/>
                  <a:pt x="3439583" y="51859"/>
                  <a:pt x="3672417" y="155575"/>
                </a:cubicBezTo>
                <a:cubicBezTo>
                  <a:pt x="3905250" y="259292"/>
                  <a:pt x="4105275" y="400050"/>
                  <a:pt x="4272492" y="577850"/>
                </a:cubicBezTo>
                <a:cubicBezTo>
                  <a:pt x="4439708" y="755650"/>
                  <a:pt x="4572000" y="960967"/>
                  <a:pt x="4669367" y="1193800"/>
                </a:cubicBezTo>
                <a:cubicBezTo>
                  <a:pt x="4766733" y="1426634"/>
                  <a:pt x="4830233" y="1672167"/>
                  <a:pt x="4859867" y="1930400"/>
                </a:cubicBezTo>
                <a:lnTo>
                  <a:pt x="3945467" y="2019300"/>
                </a:lnTo>
                <a:cubicBezTo>
                  <a:pt x="3881967" y="1672167"/>
                  <a:pt x="3748617" y="1397000"/>
                  <a:pt x="3545417" y="1193800"/>
                </a:cubicBezTo>
                <a:cubicBezTo>
                  <a:pt x="3342217" y="990600"/>
                  <a:pt x="3086100" y="889000"/>
                  <a:pt x="2777067" y="889000"/>
                </a:cubicBezTo>
                <a:cubicBezTo>
                  <a:pt x="2493433" y="889000"/>
                  <a:pt x="2224617" y="975784"/>
                  <a:pt x="1970617" y="1149350"/>
                </a:cubicBezTo>
                <a:cubicBezTo>
                  <a:pt x="1716617" y="1322917"/>
                  <a:pt x="1500717" y="1579034"/>
                  <a:pt x="1322917" y="1917700"/>
                </a:cubicBezTo>
                <a:cubicBezTo>
                  <a:pt x="1145117" y="2256367"/>
                  <a:pt x="1032933" y="2675467"/>
                  <a:pt x="986367" y="3175000"/>
                </a:cubicBezTo>
                <a:cubicBezTo>
                  <a:pt x="944033" y="3640667"/>
                  <a:pt x="972608" y="4046009"/>
                  <a:pt x="1072092" y="4391025"/>
                </a:cubicBezTo>
                <a:cubicBezTo>
                  <a:pt x="1171575" y="4736042"/>
                  <a:pt x="1333500" y="5002742"/>
                  <a:pt x="1557867" y="5191125"/>
                </a:cubicBezTo>
                <a:cubicBezTo>
                  <a:pt x="1782233" y="5379509"/>
                  <a:pt x="2055283" y="5473700"/>
                  <a:pt x="2377017" y="5473700"/>
                </a:cubicBezTo>
                <a:cubicBezTo>
                  <a:pt x="2758017" y="5473700"/>
                  <a:pt x="3071283" y="5360459"/>
                  <a:pt x="3316817" y="5133975"/>
                </a:cubicBezTo>
                <a:cubicBezTo>
                  <a:pt x="3562350" y="4907492"/>
                  <a:pt x="3699933" y="4588934"/>
                  <a:pt x="3729567" y="4178300"/>
                </a:cubicBezTo>
                <a:lnTo>
                  <a:pt x="4656667" y="4178300"/>
                </a:lnTo>
                <a:cubicBezTo>
                  <a:pt x="4622800" y="4597400"/>
                  <a:pt x="4498975" y="4972050"/>
                  <a:pt x="4285192" y="5302250"/>
                </a:cubicBezTo>
                <a:cubicBezTo>
                  <a:pt x="4071408" y="5632450"/>
                  <a:pt x="3792008" y="5891742"/>
                  <a:pt x="3446992" y="6080125"/>
                </a:cubicBezTo>
                <a:cubicBezTo>
                  <a:pt x="3101975" y="6268508"/>
                  <a:pt x="2713567" y="6362700"/>
                  <a:pt x="2281767" y="6362700"/>
                </a:cubicBezTo>
                <a:close/>
                <a:moveTo>
                  <a:pt x="-931333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3" name="Freeform 13193"/>
          <p:cNvSpPr/>
          <p:nvPr/>
        </p:nvSpPr>
        <p:spPr>
          <a:xfrm rot="0" flipH="0" flipV="0">
            <a:off x="7056708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4" name="Freeform 13194"/>
          <p:cNvSpPr/>
          <p:nvPr/>
        </p:nvSpPr>
        <p:spPr>
          <a:xfrm rot="0" flipH="0" flipV="0">
            <a:off x="7126008" y="23959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5" name="Freeform 13195"/>
          <p:cNvSpPr/>
          <p:nvPr/>
        </p:nvSpPr>
        <p:spPr>
          <a:xfrm rot="0" flipH="0" flipV="0">
            <a:off x="7155810" y="2420164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6" name="Freeform 13196"/>
          <p:cNvSpPr/>
          <p:nvPr/>
        </p:nvSpPr>
        <p:spPr>
          <a:xfrm rot="0" flipH="0" flipV="0">
            <a:off x="7221893" y="2420545"/>
            <a:ext cx="35559" cy="6184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7" name="Freeform 13197"/>
          <p:cNvSpPr/>
          <p:nvPr/>
        </p:nvSpPr>
        <p:spPr>
          <a:xfrm rot="0" flipH="0" flipV="0">
            <a:off x="7290050" y="2401114"/>
            <a:ext cx="61383" cy="82676"/>
          </a:xfrm>
          <a:custGeom>
            <a:pathLst>
              <a:path w="6138334" h="8267700">
                <a:moveTo>
                  <a:pt x="2734734" y="8267700"/>
                </a:moveTo>
                <a:cubicBezTo>
                  <a:pt x="2099734" y="8267700"/>
                  <a:pt x="1570567" y="8092017"/>
                  <a:pt x="1147234" y="7740650"/>
                </a:cubicBezTo>
                <a:cubicBezTo>
                  <a:pt x="723900" y="7389284"/>
                  <a:pt x="420159" y="6900334"/>
                  <a:pt x="236009" y="6273800"/>
                </a:cubicBezTo>
                <a:cubicBezTo>
                  <a:pt x="51859" y="5647267"/>
                  <a:pt x="0" y="4919134"/>
                  <a:pt x="80434" y="4089400"/>
                </a:cubicBezTo>
                <a:cubicBezTo>
                  <a:pt x="160867" y="3204634"/>
                  <a:pt x="364067" y="2458509"/>
                  <a:pt x="690034" y="1851025"/>
                </a:cubicBezTo>
                <a:cubicBezTo>
                  <a:pt x="1016000" y="1243542"/>
                  <a:pt x="1425575" y="783167"/>
                  <a:pt x="1918759" y="469900"/>
                </a:cubicBezTo>
                <a:cubicBezTo>
                  <a:pt x="2411942" y="156634"/>
                  <a:pt x="2946400" y="0"/>
                  <a:pt x="3522134" y="0"/>
                </a:cubicBezTo>
                <a:cubicBezTo>
                  <a:pt x="4292600" y="0"/>
                  <a:pt x="4892675" y="213784"/>
                  <a:pt x="5322359" y="641350"/>
                </a:cubicBezTo>
                <a:cubicBezTo>
                  <a:pt x="5752042" y="1068917"/>
                  <a:pt x="6024034" y="1625600"/>
                  <a:pt x="6138334" y="2311400"/>
                </a:cubicBezTo>
                <a:lnTo>
                  <a:pt x="5135034" y="2527300"/>
                </a:lnTo>
                <a:cubicBezTo>
                  <a:pt x="5033434" y="2032000"/>
                  <a:pt x="4832350" y="1637242"/>
                  <a:pt x="4531784" y="1343025"/>
                </a:cubicBezTo>
                <a:cubicBezTo>
                  <a:pt x="4231217" y="1048809"/>
                  <a:pt x="3865034" y="901700"/>
                  <a:pt x="3433234" y="901700"/>
                </a:cubicBezTo>
                <a:cubicBezTo>
                  <a:pt x="3056467" y="901700"/>
                  <a:pt x="2697692" y="1021292"/>
                  <a:pt x="2356909" y="1260475"/>
                </a:cubicBezTo>
                <a:cubicBezTo>
                  <a:pt x="2016125" y="1499659"/>
                  <a:pt x="1728259" y="1856317"/>
                  <a:pt x="1493309" y="2330450"/>
                </a:cubicBezTo>
                <a:cubicBezTo>
                  <a:pt x="1258359" y="2804584"/>
                  <a:pt x="1109134" y="3390900"/>
                  <a:pt x="1045634" y="4089400"/>
                </a:cubicBezTo>
                <a:cubicBezTo>
                  <a:pt x="986367" y="4724400"/>
                  <a:pt x="1010709" y="5288492"/>
                  <a:pt x="1118659" y="5781675"/>
                </a:cubicBezTo>
                <a:cubicBezTo>
                  <a:pt x="1226609" y="6274859"/>
                  <a:pt x="1421342" y="6662209"/>
                  <a:pt x="1702859" y="6943725"/>
                </a:cubicBezTo>
                <a:cubicBezTo>
                  <a:pt x="1984375" y="7225242"/>
                  <a:pt x="2357967" y="7366000"/>
                  <a:pt x="2823634" y="7366000"/>
                </a:cubicBezTo>
                <a:cubicBezTo>
                  <a:pt x="3395134" y="7366000"/>
                  <a:pt x="3863975" y="7197725"/>
                  <a:pt x="4230159" y="6861175"/>
                </a:cubicBezTo>
                <a:cubicBezTo>
                  <a:pt x="4596342" y="6524625"/>
                  <a:pt x="4804834" y="6083300"/>
                  <a:pt x="4855634" y="5537200"/>
                </a:cubicBezTo>
                <a:lnTo>
                  <a:pt x="5820834" y="5537200"/>
                </a:lnTo>
                <a:cubicBezTo>
                  <a:pt x="5770034" y="6108700"/>
                  <a:pt x="5607050" y="6597650"/>
                  <a:pt x="5331884" y="7004050"/>
                </a:cubicBezTo>
                <a:cubicBezTo>
                  <a:pt x="5056717" y="7410450"/>
                  <a:pt x="4695825" y="7722659"/>
                  <a:pt x="4249209" y="7940675"/>
                </a:cubicBezTo>
                <a:cubicBezTo>
                  <a:pt x="3802592" y="8158691"/>
                  <a:pt x="3297767" y="8267700"/>
                  <a:pt x="2734734" y="8267700"/>
                </a:cubicBezTo>
                <a:close/>
                <a:moveTo>
                  <a:pt x="-1024466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8" name="Freeform 13198"/>
          <p:cNvSpPr/>
          <p:nvPr/>
        </p:nvSpPr>
        <p:spPr>
          <a:xfrm rot="0" flipH="0" flipV="0">
            <a:off x="7359137" y="2420164"/>
            <a:ext cx="52408" cy="63626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9" name="Freeform 13199"/>
          <p:cNvSpPr/>
          <p:nvPr/>
        </p:nvSpPr>
        <p:spPr>
          <a:xfrm rot="0" flipH="0" flipV="0">
            <a:off x="7425220" y="23959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0" name="Freeform 13200"/>
          <p:cNvSpPr/>
          <p:nvPr/>
        </p:nvSpPr>
        <p:spPr>
          <a:xfrm rot="0" flipH="0" flipV="0">
            <a:off x="7457225" y="23959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1" name="Freeform 13201"/>
          <p:cNvSpPr/>
          <p:nvPr/>
        </p:nvSpPr>
        <p:spPr>
          <a:xfrm rot="0" flipH="0" flipV="0">
            <a:off x="7489736" y="23947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2" name="Freeform 13202"/>
          <p:cNvSpPr/>
          <p:nvPr/>
        </p:nvSpPr>
        <p:spPr>
          <a:xfrm rot="0" flipH="0" flipV="0">
            <a:off x="7521232" y="2395907"/>
            <a:ext cx="54990" cy="87883"/>
          </a:xfrm>
          <a:custGeom>
            <a:pathLst>
              <a:path w="5499100" h="8788400">
                <a:moveTo>
                  <a:pt x="2165350" y="8788400"/>
                </a:moveTo>
                <a:cubicBezTo>
                  <a:pt x="1754716" y="8788400"/>
                  <a:pt x="1385358" y="8676216"/>
                  <a:pt x="1057275" y="8451850"/>
                </a:cubicBezTo>
                <a:cubicBezTo>
                  <a:pt x="729191" y="8227484"/>
                  <a:pt x="470958" y="7912100"/>
                  <a:pt x="282575" y="7505700"/>
                </a:cubicBezTo>
                <a:cubicBezTo>
                  <a:pt x="94191" y="7099300"/>
                  <a:pt x="0" y="6627284"/>
                  <a:pt x="0" y="6089650"/>
                </a:cubicBezTo>
                <a:cubicBezTo>
                  <a:pt x="0" y="5674784"/>
                  <a:pt x="57150" y="5253567"/>
                  <a:pt x="171450" y="4826000"/>
                </a:cubicBezTo>
                <a:cubicBezTo>
                  <a:pt x="285750" y="4398434"/>
                  <a:pt x="456141" y="4002617"/>
                  <a:pt x="682625" y="3638550"/>
                </a:cubicBezTo>
                <a:cubicBezTo>
                  <a:pt x="909108" y="3274484"/>
                  <a:pt x="1189566" y="2981325"/>
                  <a:pt x="1524000" y="2759075"/>
                </a:cubicBezTo>
                <a:cubicBezTo>
                  <a:pt x="1858433" y="2536825"/>
                  <a:pt x="2245783" y="2425700"/>
                  <a:pt x="2686050" y="2425700"/>
                </a:cubicBezTo>
                <a:cubicBezTo>
                  <a:pt x="3062816" y="2425700"/>
                  <a:pt x="3383491" y="2514600"/>
                  <a:pt x="3648075" y="2692400"/>
                </a:cubicBezTo>
                <a:cubicBezTo>
                  <a:pt x="3912658" y="2870200"/>
                  <a:pt x="4119033" y="3128434"/>
                  <a:pt x="4267200" y="3467100"/>
                </a:cubicBezTo>
                <a:lnTo>
                  <a:pt x="4597400" y="0"/>
                </a:lnTo>
                <a:lnTo>
                  <a:pt x="5499100" y="0"/>
                </a:lnTo>
                <a:lnTo>
                  <a:pt x="4686300" y="8648700"/>
                </a:lnTo>
                <a:lnTo>
                  <a:pt x="3949700" y="8648700"/>
                </a:lnTo>
                <a:lnTo>
                  <a:pt x="3924300" y="7632700"/>
                </a:lnTo>
                <a:cubicBezTo>
                  <a:pt x="3716866" y="8013700"/>
                  <a:pt x="3457575" y="8301567"/>
                  <a:pt x="3146425" y="8496300"/>
                </a:cubicBezTo>
                <a:cubicBezTo>
                  <a:pt x="2835275" y="8691033"/>
                  <a:pt x="2508250" y="8788400"/>
                  <a:pt x="2165350" y="8788400"/>
                </a:cubicBezTo>
                <a:close/>
                <a:moveTo>
                  <a:pt x="-1079500" y="8648700"/>
                </a:moveTo>
                <a:moveTo>
                  <a:pt x="2355850" y="7899400"/>
                </a:moveTo>
                <a:cubicBezTo>
                  <a:pt x="2592916" y="7899400"/>
                  <a:pt x="2832100" y="7831667"/>
                  <a:pt x="3073400" y="7696200"/>
                </a:cubicBezTo>
                <a:cubicBezTo>
                  <a:pt x="3314700" y="7560734"/>
                  <a:pt x="3523191" y="7364942"/>
                  <a:pt x="3698875" y="7108825"/>
                </a:cubicBezTo>
                <a:cubicBezTo>
                  <a:pt x="3874558" y="6852709"/>
                  <a:pt x="3979333" y="6540500"/>
                  <a:pt x="4013200" y="6172200"/>
                </a:cubicBezTo>
                <a:lnTo>
                  <a:pt x="4127500" y="4927600"/>
                </a:lnTo>
                <a:cubicBezTo>
                  <a:pt x="4131733" y="4889500"/>
                  <a:pt x="4134908" y="4861984"/>
                  <a:pt x="4137025" y="4845050"/>
                </a:cubicBezTo>
                <a:cubicBezTo>
                  <a:pt x="4139141" y="4828117"/>
                  <a:pt x="4140200" y="4800600"/>
                  <a:pt x="4140200" y="4762500"/>
                </a:cubicBezTo>
                <a:cubicBezTo>
                  <a:pt x="4140200" y="4440767"/>
                  <a:pt x="4074583" y="4173009"/>
                  <a:pt x="3943350" y="3959225"/>
                </a:cubicBezTo>
                <a:cubicBezTo>
                  <a:pt x="3812116" y="3745442"/>
                  <a:pt x="3641725" y="3584575"/>
                  <a:pt x="3432175" y="3476625"/>
                </a:cubicBezTo>
                <a:cubicBezTo>
                  <a:pt x="3222625" y="3368675"/>
                  <a:pt x="3001433" y="3314700"/>
                  <a:pt x="2768600" y="3314700"/>
                </a:cubicBezTo>
                <a:cubicBezTo>
                  <a:pt x="2438400" y="3314700"/>
                  <a:pt x="2156883" y="3401484"/>
                  <a:pt x="1924050" y="3575050"/>
                </a:cubicBezTo>
                <a:cubicBezTo>
                  <a:pt x="1691216" y="3748617"/>
                  <a:pt x="1502833" y="3972984"/>
                  <a:pt x="1358900" y="4248150"/>
                </a:cubicBezTo>
                <a:cubicBezTo>
                  <a:pt x="1214966" y="4523317"/>
                  <a:pt x="1109133" y="4815417"/>
                  <a:pt x="1041400" y="5124450"/>
                </a:cubicBezTo>
                <a:cubicBezTo>
                  <a:pt x="973666" y="5433484"/>
                  <a:pt x="939800" y="5721350"/>
                  <a:pt x="939800" y="5988050"/>
                </a:cubicBezTo>
                <a:cubicBezTo>
                  <a:pt x="939800" y="6572250"/>
                  <a:pt x="1073150" y="7036859"/>
                  <a:pt x="1339850" y="7381875"/>
                </a:cubicBezTo>
                <a:cubicBezTo>
                  <a:pt x="1606550" y="7726892"/>
                  <a:pt x="1945216" y="7899400"/>
                  <a:pt x="2355850" y="7899400"/>
                </a:cubicBezTo>
                <a:close/>
                <a:moveTo>
                  <a:pt x="-1905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3" name="Freeform 13203"/>
          <p:cNvSpPr/>
          <p:nvPr/>
        </p:nvSpPr>
        <p:spPr>
          <a:xfrm rot="0" flipH="0" flipV="0">
            <a:off x="7587653" y="2420164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4" name="Freeform 13204"/>
          <p:cNvSpPr/>
          <p:nvPr/>
        </p:nvSpPr>
        <p:spPr>
          <a:xfrm rot="0" flipH="0" flipV="0">
            <a:off x="7650010" y="2420545"/>
            <a:ext cx="35559" cy="61848"/>
          </a:xfrm>
          <a:custGeom>
            <a:pathLst>
              <a:path w="3556000" h="6184900">
                <a:moveTo>
                  <a:pt x="0" y="6184900"/>
                </a:moveTo>
                <a:lnTo>
                  <a:pt x="571500" y="101600"/>
                </a:lnTo>
                <a:lnTo>
                  <a:pt x="1473200" y="101600"/>
                </a:lnTo>
                <a:lnTo>
                  <a:pt x="1358900" y="1257300"/>
                </a:lnTo>
                <a:cubicBezTo>
                  <a:pt x="1549400" y="825500"/>
                  <a:pt x="1776941" y="508000"/>
                  <a:pt x="2041525" y="304800"/>
                </a:cubicBezTo>
                <a:cubicBezTo>
                  <a:pt x="2306108" y="101600"/>
                  <a:pt x="2609850" y="0"/>
                  <a:pt x="2952750" y="0"/>
                </a:cubicBezTo>
                <a:cubicBezTo>
                  <a:pt x="3041650" y="0"/>
                  <a:pt x="3139016" y="7409"/>
                  <a:pt x="3244850" y="22225"/>
                </a:cubicBezTo>
                <a:cubicBezTo>
                  <a:pt x="3350683" y="37042"/>
                  <a:pt x="3454400" y="67734"/>
                  <a:pt x="3556000" y="114300"/>
                </a:cubicBezTo>
                <a:lnTo>
                  <a:pt x="3416300" y="1092200"/>
                </a:lnTo>
                <a:cubicBezTo>
                  <a:pt x="3302000" y="1054100"/>
                  <a:pt x="3184525" y="1023409"/>
                  <a:pt x="3063875" y="1000125"/>
                </a:cubicBezTo>
                <a:cubicBezTo>
                  <a:pt x="2943225" y="976842"/>
                  <a:pt x="2825750" y="965200"/>
                  <a:pt x="2711450" y="965200"/>
                </a:cubicBezTo>
                <a:cubicBezTo>
                  <a:pt x="2389716" y="965200"/>
                  <a:pt x="2120900" y="1067859"/>
                  <a:pt x="1905000" y="1273175"/>
                </a:cubicBezTo>
                <a:cubicBezTo>
                  <a:pt x="1689100" y="1478492"/>
                  <a:pt x="1519766" y="1766359"/>
                  <a:pt x="1397000" y="2136775"/>
                </a:cubicBezTo>
                <a:cubicBezTo>
                  <a:pt x="1274233" y="2507192"/>
                  <a:pt x="1191683" y="2942167"/>
                  <a:pt x="1149350" y="3441700"/>
                </a:cubicBezTo>
                <a:lnTo>
                  <a:pt x="901700" y="6184900"/>
                </a:lnTo>
                <a:close/>
                <a:moveTo>
                  <a:pt x="-1143000" y="6184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5" name="Freeform 13205"/>
          <p:cNvSpPr/>
          <p:nvPr/>
        </p:nvSpPr>
        <p:spPr>
          <a:xfrm rot="0" flipH="0" flipV="0">
            <a:off x="7684554" y="2470075"/>
            <a:ext cx="18203" cy="26161"/>
          </a:xfrm>
          <a:custGeom>
            <a:pathLst>
              <a:path w="1820333" h="2616200">
                <a:moveTo>
                  <a:pt x="635000" y="2616200"/>
                </a:moveTo>
                <a:lnTo>
                  <a:pt x="0" y="2247900"/>
                </a:lnTo>
                <a:cubicBezTo>
                  <a:pt x="228600" y="2133600"/>
                  <a:pt x="427566" y="1998133"/>
                  <a:pt x="596900" y="1841500"/>
                </a:cubicBezTo>
                <a:cubicBezTo>
                  <a:pt x="766233" y="1684866"/>
                  <a:pt x="884766" y="1502833"/>
                  <a:pt x="952500" y="1295400"/>
                </a:cubicBezTo>
                <a:cubicBezTo>
                  <a:pt x="778933" y="1274233"/>
                  <a:pt x="637116" y="1207559"/>
                  <a:pt x="527050" y="1095375"/>
                </a:cubicBezTo>
                <a:cubicBezTo>
                  <a:pt x="416983" y="983192"/>
                  <a:pt x="372533" y="833967"/>
                  <a:pt x="393700" y="647700"/>
                </a:cubicBezTo>
                <a:cubicBezTo>
                  <a:pt x="414866" y="469900"/>
                  <a:pt x="492125" y="317500"/>
                  <a:pt x="625475" y="190500"/>
                </a:cubicBezTo>
                <a:cubicBezTo>
                  <a:pt x="758825" y="63500"/>
                  <a:pt x="922866" y="0"/>
                  <a:pt x="1117600" y="0"/>
                </a:cubicBezTo>
                <a:cubicBezTo>
                  <a:pt x="1278466" y="0"/>
                  <a:pt x="1411816" y="44450"/>
                  <a:pt x="1517650" y="133350"/>
                </a:cubicBezTo>
                <a:cubicBezTo>
                  <a:pt x="1623483" y="222250"/>
                  <a:pt x="1701800" y="341842"/>
                  <a:pt x="1752600" y="492125"/>
                </a:cubicBezTo>
                <a:cubicBezTo>
                  <a:pt x="1803400" y="642409"/>
                  <a:pt x="1820333" y="808567"/>
                  <a:pt x="1803400" y="990600"/>
                </a:cubicBezTo>
                <a:cubicBezTo>
                  <a:pt x="1786466" y="1176867"/>
                  <a:pt x="1732491" y="1371600"/>
                  <a:pt x="1641475" y="1574800"/>
                </a:cubicBezTo>
                <a:cubicBezTo>
                  <a:pt x="1550458" y="1778000"/>
                  <a:pt x="1421341" y="1970616"/>
                  <a:pt x="1254125" y="2152650"/>
                </a:cubicBezTo>
                <a:cubicBezTo>
                  <a:pt x="1086908" y="2334683"/>
                  <a:pt x="880533" y="2489200"/>
                  <a:pt x="635000" y="2616200"/>
                </a:cubicBezTo>
                <a:close/>
                <a:moveTo>
                  <a:pt x="-1625600" y="1231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6" name="Freeform 13206"/>
          <p:cNvSpPr/>
          <p:nvPr/>
        </p:nvSpPr>
        <p:spPr>
          <a:xfrm rot="0" flipH="0" flipV="0">
            <a:off x="7744879" y="2402511"/>
            <a:ext cx="51180" cy="79882"/>
          </a:xfrm>
          <a:custGeom>
            <a:pathLst>
              <a:path w="5118100" h="7988300">
                <a:moveTo>
                  <a:pt x="0" y="7988300"/>
                </a:moveTo>
                <a:lnTo>
                  <a:pt x="749300" y="0"/>
                </a:lnTo>
                <a:lnTo>
                  <a:pt x="5118100" y="0"/>
                </a:lnTo>
                <a:lnTo>
                  <a:pt x="5029200" y="863600"/>
                </a:lnTo>
                <a:lnTo>
                  <a:pt x="1562100" y="863600"/>
                </a:lnTo>
                <a:lnTo>
                  <a:pt x="1308100" y="3517900"/>
                </a:lnTo>
                <a:lnTo>
                  <a:pt x="4533900" y="3517900"/>
                </a:lnTo>
                <a:lnTo>
                  <a:pt x="4457700" y="4381500"/>
                </a:lnTo>
                <a:lnTo>
                  <a:pt x="1231900" y="4381500"/>
                </a:lnTo>
                <a:lnTo>
                  <a:pt x="901700" y="7988300"/>
                </a:lnTo>
                <a:close/>
                <a:moveTo>
                  <a:pt x="-1155700" y="7988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7" name="Freeform 13207"/>
          <p:cNvSpPr/>
          <p:nvPr/>
        </p:nvSpPr>
        <p:spPr>
          <a:xfrm rot="0" flipH="0" flipV="0">
            <a:off x="7802114" y="2401114"/>
            <a:ext cx="61383" cy="82676"/>
          </a:xfrm>
          <a:custGeom>
            <a:pathLst>
              <a:path w="6138334" h="8267700">
                <a:moveTo>
                  <a:pt x="2734734" y="8267700"/>
                </a:moveTo>
                <a:cubicBezTo>
                  <a:pt x="2099734" y="8267700"/>
                  <a:pt x="1570567" y="8092017"/>
                  <a:pt x="1147234" y="7740650"/>
                </a:cubicBezTo>
                <a:cubicBezTo>
                  <a:pt x="723900" y="7389284"/>
                  <a:pt x="420159" y="6900334"/>
                  <a:pt x="236009" y="6273800"/>
                </a:cubicBezTo>
                <a:cubicBezTo>
                  <a:pt x="51859" y="5647267"/>
                  <a:pt x="0" y="4919134"/>
                  <a:pt x="80434" y="4089400"/>
                </a:cubicBezTo>
                <a:cubicBezTo>
                  <a:pt x="160867" y="3204634"/>
                  <a:pt x="364067" y="2458509"/>
                  <a:pt x="690034" y="1851025"/>
                </a:cubicBezTo>
                <a:cubicBezTo>
                  <a:pt x="1016000" y="1243542"/>
                  <a:pt x="1425575" y="783167"/>
                  <a:pt x="1918759" y="469900"/>
                </a:cubicBezTo>
                <a:cubicBezTo>
                  <a:pt x="2411942" y="156634"/>
                  <a:pt x="2946400" y="0"/>
                  <a:pt x="3522134" y="0"/>
                </a:cubicBezTo>
                <a:cubicBezTo>
                  <a:pt x="4292600" y="0"/>
                  <a:pt x="4892675" y="213784"/>
                  <a:pt x="5322359" y="641350"/>
                </a:cubicBezTo>
                <a:cubicBezTo>
                  <a:pt x="5752042" y="1068917"/>
                  <a:pt x="6024034" y="1625600"/>
                  <a:pt x="6138334" y="2311400"/>
                </a:cubicBezTo>
                <a:lnTo>
                  <a:pt x="5135034" y="2527300"/>
                </a:lnTo>
                <a:cubicBezTo>
                  <a:pt x="5033434" y="2032000"/>
                  <a:pt x="4832350" y="1637242"/>
                  <a:pt x="4531784" y="1343025"/>
                </a:cubicBezTo>
                <a:cubicBezTo>
                  <a:pt x="4231217" y="1048809"/>
                  <a:pt x="3865034" y="901700"/>
                  <a:pt x="3433234" y="901700"/>
                </a:cubicBezTo>
                <a:cubicBezTo>
                  <a:pt x="3056467" y="901700"/>
                  <a:pt x="2697692" y="1021292"/>
                  <a:pt x="2356909" y="1260475"/>
                </a:cubicBezTo>
                <a:cubicBezTo>
                  <a:pt x="2016125" y="1499659"/>
                  <a:pt x="1728259" y="1856317"/>
                  <a:pt x="1493309" y="2330450"/>
                </a:cubicBezTo>
                <a:cubicBezTo>
                  <a:pt x="1258359" y="2804584"/>
                  <a:pt x="1109134" y="3390900"/>
                  <a:pt x="1045634" y="4089400"/>
                </a:cubicBezTo>
                <a:cubicBezTo>
                  <a:pt x="986367" y="4724400"/>
                  <a:pt x="1010709" y="5288492"/>
                  <a:pt x="1118659" y="5781675"/>
                </a:cubicBezTo>
                <a:cubicBezTo>
                  <a:pt x="1226609" y="6274859"/>
                  <a:pt x="1421342" y="6662209"/>
                  <a:pt x="1702859" y="6943725"/>
                </a:cubicBezTo>
                <a:cubicBezTo>
                  <a:pt x="1984375" y="7225242"/>
                  <a:pt x="2357967" y="7366000"/>
                  <a:pt x="2823634" y="7366000"/>
                </a:cubicBezTo>
                <a:cubicBezTo>
                  <a:pt x="3395134" y="7366000"/>
                  <a:pt x="3863975" y="7197725"/>
                  <a:pt x="4230159" y="6861175"/>
                </a:cubicBezTo>
                <a:cubicBezTo>
                  <a:pt x="4596342" y="6524625"/>
                  <a:pt x="4804834" y="6083300"/>
                  <a:pt x="4855634" y="5537200"/>
                </a:cubicBezTo>
                <a:lnTo>
                  <a:pt x="5820834" y="5537200"/>
                </a:lnTo>
                <a:cubicBezTo>
                  <a:pt x="5770034" y="6108700"/>
                  <a:pt x="5607050" y="6597650"/>
                  <a:pt x="5331884" y="7004050"/>
                </a:cubicBezTo>
                <a:cubicBezTo>
                  <a:pt x="5056717" y="7410450"/>
                  <a:pt x="4695825" y="7722659"/>
                  <a:pt x="4249209" y="7940675"/>
                </a:cubicBezTo>
                <a:cubicBezTo>
                  <a:pt x="3802592" y="8158691"/>
                  <a:pt x="3297767" y="8267700"/>
                  <a:pt x="2734734" y="8267700"/>
                </a:cubicBezTo>
                <a:close/>
                <a:moveTo>
                  <a:pt x="-1024466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8" name="Freeform 13208"/>
          <p:cNvSpPr/>
          <p:nvPr/>
        </p:nvSpPr>
        <p:spPr>
          <a:xfrm rot="0" flipH="0" flipV="0">
            <a:off x="7872218" y="2401114"/>
            <a:ext cx="61383" cy="82676"/>
          </a:xfrm>
          <a:custGeom>
            <a:pathLst>
              <a:path w="6138334" h="8267700">
                <a:moveTo>
                  <a:pt x="2734734" y="8267700"/>
                </a:moveTo>
                <a:cubicBezTo>
                  <a:pt x="2099734" y="8267700"/>
                  <a:pt x="1570567" y="8092017"/>
                  <a:pt x="1147234" y="7740650"/>
                </a:cubicBezTo>
                <a:cubicBezTo>
                  <a:pt x="723900" y="7389284"/>
                  <a:pt x="420159" y="6900334"/>
                  <a:pt x="236009" y="6273800"/>
                </a:cubicBezTo>
                <a:cubicBezTo>
                  <a:pt x="51859" y="5647267"/>
                  <a:pt x="0" y="4919134"/>
                  <a:pt x="80434" y="4089400"/>
                </a:cubicBezTo>
                <a:cubicBezTo>
                  <a:pt x="160867" y="3204634"/>
                  <a:pt x="364067" y="2458509"/>
                  <a:pt x="690034" y="1851025"/>
                </a:cubicBezTo>
                <a:cubicBezTo>
                  <a:pt x="1016000" y="1243542"/>
                  <a:pt x="1425575" y="783167"/>
                  <a:pt x="1918759" y="469900"/>
                </a:cubicBezTo>
                <a:cubicBezTo>
                  <a:pt x="2411942" y="156634"/>
                  <a:pt x="2946400" y="0"/>
                  <a:pt x="3522134" y="0"/>
                </a:cubicBezTo>
                <a:cubicBezTo>
                  <a:pt x="4292600" y="0"/>
                  <a:pt x="4892675" y="213784"/>
                  <a:pt x="5322359" y="641350"/>
                </a:cubicBezTo>
                <a:cubicBezTo>
                  <a:pt x="5752042" y="1068917"/>
                  <a:pt x="6024034" y="1625600"/>
                  <a:pt x="6138334" y="2311400"/>
                </a:cubicBezTo>
                <a:lnTo>
                  <a:pt x="5135034" y="2527300"/>
                </a:lnTo>
                <a:cubicBezTo>
                  <a:pt x="5033434" y="2032000"/>
                  <a:pt x="4832350" y="1637242"/>
                  <a:pt x="4531784" y="1343025"/>
                </a:cubicBezTo>
                <a:cubicBezTo>
                  <a:pt x="4231217" y="1048809"/>
                  <a:pt x="3865034" y="901700"/>
                  <a:pt x="3433234" y="901700"/>
                </a:cubicBezTo>
                <a:cubicBezTo>
                  <a:pt x="3056467" y="901700"/>
                  <a:pt x="2697692" y="1021292"/>
                  <a:pt x="2356909" y="1260475"/>
                </a:cubicBezTo>
                <a:cubicBezTo>
                  <a:pt x="2016125" y="1499659"/>
                  <a:pt x="1728259" y="1856317"/>
                  <a:pt x="1493309" y="2330450"/>
                </a:cubicBezTo>
                <a:cubicBezTo>
                  <a:pt x="1258359" y="2804584"/>
                  <a:pt x="1109134" y="3390900"/>
                  <a:pt x="1045634" y="4089400"/>
                </a:cubicBezTo>
                <a:cubicBezTo>
                  <a:pt x="986367" y="4724400"/>
                  <a:pt x="1010709" y="5288492"/>
                  <a:pt x="1118659" y="5781675"/>
                </a:cubicBezTo>
                <a:cubicBezTo>
                  <a:pt x="1226609" y="6274859"/>
                  <a:pt x="1421342" y="6662209"/>
                  <a:pt x="1702859" y="6943725"/>
                </a:cubicBezTo>
                <a:cubicBezTo>
                  <a:pt x="1984375" y="7225242"/>
                  <a:pt x="2357967" y="7366000"/>
                  <a:pt x="2823634" y="7366000"/>
                </a:cubicBezTo>
                <a:cubicBezTo>
                  <a:pt x="3395134" y="7366000"/>
                  <a:pt x="3863975" y="7197725"/>
                  <a:pt x="4230159" y="6861175"/>
                </a:cubicBezTo>
                <a:cubicBezTo>
                  <a:pt x="4596342" y="6524625"/>
                  <a:pt x="4804834" y="6083300"/>
                  <a:pt x="4855634" y="5537200"/>
                </a:cubicBezTo>
                <a:lnTo>
                  <a:pt x="5820834" y="5537200"/>
                </a:lnTo>
                <a:cubicBezTo>
                  <a:pt x="5770034" y="6108700"/>
                  <a:pt x="5607050" y="6597650"/>
                  <a:pt x="5331884" y="7004050"/>
                </a:cubicBezTo>
                <a:cubicBezTo>
                  <a:pt x="5056717" y="7410450"/>
                  <a:pt x="4695825" y="7722659"/>
                  <a:pt x="4249209" y="7940675"/>
                </a:cubicBezTo>
                <a:cubicBezTo>
                  <a:pt x="3802592" y="8158691"/>
                  <a:pt x="3297767" y="8267700"/>
                  <a:pt x="2734734" y="8267700"/>
                </a:cubicBezTo>
                <a:close/>
                <a:moveTo>
                  <a:pt x="-1024466" y="8128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9" name="Freeform 13209"/>
          <p:cNvSpPr/>
          <p:nvPr/>
        </p:nvSpPr>
        <p:spPr>
          <a:xfrm rot="0" flipH="0" flipV="0">
            <a:off x="7935887" y="2470075"/>
            <a:ext cx="18203" cy="26161"/>
          </a:xfrm>
          <a:custGeom>
            <a:pathLst>
              <a:path w="1820333" h="2616200">
                <a:moveTo>
                  <a:pt x="635000" y="2616200"/>
                </a:moveTo>
                <a:lnTo>
                  <a:pt x="0" y="2247900"/>
                </a:lnTo>
                <a:cubicBezTo>
                  <a:pt x="228600" y="2133600"/>
                  <a:pt x="427566" y="1998133"/>
                  <a:pt x="596900" y="1841500"/>
                </a:cubicBezTo>
                <a:cubicBezTo>
                  <a:pt x="766233" y="1684866"/>
                  <a:pt x="884766" y="1502833"/>
                  <a:pt x="952500" y="1295400"/>
                </a:cubicBezTo>
                <a:cubicBezTo>
                  <a:pt x="778933" y="1274233"/>
                  <a:pt x="637116" y="1207559"/>
                  <a:pt x="527050" y="1095375"/>
                </a:cubicBezTo>
                <a:cubicBezTo>
                  <a:pt x="416983" y="983192"/>
                  <a:pt x="372533" y="833967"/>
                  <a:pt x="393700" y="647700"/>
                </a:cubicBezTo>
                <a:cubicBezTo>
                  <a:pt x="414866" y="469900"/>
                  <a:pt x="492125" y="317500"/>
                  <a:pt x="625475" y="190500"/>
                </a:cubicBezTo>
                <a:cubicBezTo>
                  <a:pt x="758825" y="63500"/>
                  <a:pt x="922866" y="0"/>
                  <a:pt x="1117600" y="0"/>
                </a:cubicBezTo>
                <a:cubicBezTo>
                  <a:pt x="1278466" y="0"/>
                  <a:pt x="1411816" y="44450"/>
                  <a:pt x="1517650" y="133350"/>
                </a:cubicBezTo>
                <a:cubicBezTo>
                  <a:pt x="1623483" y="222250"/>
                  <a:pt x="1701800" y="341842"/>
                  <a:pt x="1752600" y="492125"/>
                </a:cubicBezTo>
                <a:cubicBezTo>
                  <a:pt x="1803400" y="642409"/>
                  <a:pt x="1820333" y="808567"/>
                  <a:pt x="1803400" y="990600"/>
                </a:cubicBezTo>
                <a:cubicBezTo>
                  <a:pt x="1786466" y="1176867"/>
                  <a:pt x="1732491" y="1371600"/>
                  <a:pt x="1641475" y="1574800"/>
                </a:cubicBezTo>
                <a:cubicBezTo>
                  <a:pt x="1550458" y="1778000"/>
                  <a:pt x="1421341" y="1970616"/>
                  <a:pt x="1254125" y="2152650"/>
                </a:cubicBezTo>
                <a:cubicBezTo>
                  <a:pt x="1086908" y="2334683"/>
                  <a:pt x="880533" y="2489200"/>
                  <a:pt x="635000" y="2616200"/>
                </a:cubicBezTo>
                <a:close/>
                <a:moveTo>
                  <a:pt x="-1625600" y="12319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0" name="Freeform 13210"/>
          <p:cNvSpPr/>
          <p:nvPr/>
        </p:nvSpPr>
        <p:spPr>
          <a:xfrm rot="0" flipH="0" flipV="0">
            <a:off x="7992486" y="2420164"/>
            <a:ext cx="52408" cy="63626"/>
          </a:xfrm>
          <a:custGeom>
            <a:pathLst>
              <a:path w="5240867" h="6362700">
                <a:moveTo>
                  <a:pt x="2321984" y="6362700"/>
                </a:moveTo>
                <a:cubicBezTo>
                  <a:pt x="1826684" y="6362700"/>
                  <a:pt x="1397000" y="6242050"/>
                  <a:pt x="1032934" y="6000750"/>
                </a:cubicBezTo>
                <a:cubicBezTo>
                  <a:pt x="668867" y="5759450"/>
                  <a:pt x="400050" y="5402792"/>
                  <a:pt x="226484" y="4930775"/>
                </a:cubicBezTo>
                <a:cubicBezTo>
                  <a:pt x="52917" y="4458759"/>
                  <a:pt x="0" y="3877734"/>
                  <a:pt x="67734" y="3187700"/>
                </a:cubicBezTo>
                <a:cubicBezTo>
                  <a:pt x="135467" y="2489200"/>
                  <a:pt x="301625" y="1903942"/>
                  <a:pt x="566209" y="1431925"/>
                </a:cubicBezTo>
                <a:cubicBezTo>
                  <a:pt x="830792" y="959909"/>
                  <a:pt x="1167342" y="603250"/>
                  <a:pt x="1575859" y="361950"/>
                </a:cubicBezTo>
                <a:cubicBezTo>
                  <a:pt x="1984375" y="120650"/>
                  <a:pt x="2434167" y="0"/>
                  <a:pt x="2925234" y="0"/>
                </a:cubicBezTo>
                <a:cubicBezTo>
                  <a:pt x="3420534" y="0"/>
                  <a:pt x="3848100" y="122767"/>
                  <a:pt x="4207934" y="368300"/>
                </a:cubicBezTo>
                <a:cubicBezTo>
                  <a:pt x="4567767" y="613834"/>
                  <a:pt x="4835525" y="972609"/>
                  <a:pt x="5011209" y="1444625"/>
                </a:cubicBezTo>
                <a:cubicBezTo>
                  <a:pt x="5186892" y="1916642"/>
                  <a:pt x="5240867" y="2497667"/>
                  <a:pt x="5173134" y="3187700"/>
                </a:cubicBezTo>
                <a:cubicBezTo>
                  <a:pt x="5105400" y="3877734"/>
                  <a:pt x="4939242" y="4458759"/>
                  <a:pt x="4674659" y="4930775"/>
                </a:cubicBezTo>
                <a:cubicBezTo>
                  <a:pt x="4410075" y="5402792"/>
                  <a:pt x="4075642" y="5759450"/>
                  <a:pt x="3671359" y="6000750"/>
                </a:cubicBezTo>
                <a:cubicBezTo>
                  <a:pt x="3267075" y="6242050"/>
                  <a:pt x="2817284" y="6362700"/>
                  <a:pt x="2321984" y="6362700"/>
                </a:cubicBezTo>
                <a:close/>
                <a:moveTo>
                  <a:pt x="-922866" y="6223000"/>
                </a:moveTo>
                <a:moveTo>
                  <a:pt x="2366434" y="5499100"/>
                </a:moveTo>
                <a:cubicBezTo>
                  <a:pt x="2895600" y="5499100"/>
                  <a:pt x="3325284" y="5292725"/>
                  <a:pt x="3655484" y="4879975"/>
                </a:cubicBezTo>
                <a:cubicBezTo>
                  <a:pt x="3985684" y="4467225"/>
                  <a:pt x="4186767" y="3903134"/>
                  <a:pt x="4258734" y="3187700"/>
                </a:cubicBezTo>
                <a:cubicBezTo>
                  <a:pt x="4330700" y="2463800"/>
                  <a:pt x="4247092" y="1895475"/>
                  <a:pt x="4007909" y="1482725"/>
                </a:cubicBezTo>
                <a:cubicBezTo>
                  <a:pt x="3768725" y="1069975"/>
                  <a:pt x="3384550" y="863600"/>
                  <a:pt x="2855384" y="863600"/>
                </a:cubicBezTo>
                <a:cubicBezTo>
                  <a:pt x="2330450" y="863600"/>
                  <a:pt x="1908175" y="1067859"/>
                  <a:pt x="1588559" y="1476375"/>
                </a:cubicBezTo>
                <a:cubicBezTo>
                  <a:pt x="1268942" y="1884892"/>
                  <a:pt x="1073150" y="2455334"/>
                  <a:pt x="1001184" y="3187700"/>
                </a:cubicBezTo>
                <a:cubicBezTo>
                  <a:pt x="954617" y="3657600"/>
                  <a:pt x="973667" y="4066117"/>
                  <a:pt x="1058334" y="4413250"/>
                </a:cubicBezTo>
                <a:cubicBezTo>
                  <a:pt x="1143000" y="4760384"/>
                  <a:pt x="1294342" y="5028142"/>
                  <a:pt x="1512359" y="5216525"/>
                </a:cubicBezTo>
                <a:cubicBezTo>
                  <a:pt x="1730375" y="5404909"/>
                  <a:pt x="2015067" y="5499100"/>
                  <a:pt x="2366434" y="5499100"/>
                </a:cubicBezTo>
                <a:close/>
                <a:moveTo>
                  <a:pt x="-592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1" name="Freeform 13211"/>
          <p:cNvSpPr/>
          <p:nvPr/>
        </p:nvSpPr>
        <p:spPr>
          <a:xfrm rot="0" flipH="0" flipV="0">
            <a:off x="8058442" y="2420164"/>
            <a:ext cx="51604" cy="6222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2" name="Freeform 13212"/>
          <p:cNvSpPr/>
          <p:nvPr/>
        </p:nvSpPr>
        <p:spPr>
          <a:xfrm rot="0" flipH="0" flipV="0">
            <a:off x="8141246" y="2421688"/>
            <a:ext cx="60070" cy="91947"/>
          </a:xfrm>
          <a:custGeom>
            <a:pathLst>
              <a:path w="6007100" h="9194800">
                <a:moveTo>
                  <a:pt x="1295400" y="9194800"/>
                </a:moveTo>
                <a:cubicBezTo>
                  <a:pt x="1062566" y="9194800"/>
                  <a:pt x="841375" y="9156700"/>
                  <a:pt x="631825" y="9080500"/>
                </a:cubicBezTo>
                <a:cubicBezTo>
                  <a:pt x="422275" y="9004300"/>
                  <a:pt x="211666" y="8894233"/>
                  <a:pt x="0" y="8750300"/>
                </a:cubicBezTo>
                <a:lnTo>
                  <a:pt x="88900" y="7835900"/>
                </a:lnTo>
                <a:cubicBezTo>
                  <a:pt x="266700" y="8005233"/>
                  <a:pt x="446616" y="8128000"/>
                  <a:pt x="628650" y="8204200"/>
                </a:cubicBezTo>
                <a:cubicBezTo>
                  <a:pt x="810683" y="8280400"/>
                  <a:pt x="1003300" y="8318500"/>
                  <a:pt x="1206500" y="8318500"/>
                </a:cubicBezTo>
                <a:cubicBezTo>
                  <a:pt x="1435100" y="8318500"/>
                  <a:pt x="1635125" y="8239125"/>
                  <a:pt x="1806575" y="8080375"/>
                </a:cubicBezTo>
                <a:cubicBezTo>
                  <a:pt x="1978025" y="7921625"/>
                  <a:pt x="2126191" y="7718425"/>
                  <a:pt x="2251075" y="7470775"/>
                </a:cubicBezTo>
                <a:cubicBezTo>
                  <a:pt x="2375958" y="7223125"/>
                  <a:pt x="2484966" y="6963833"/>
                  <a:pt x="2578100" y="6692900"/>
                </a:cubicBezTo>
                <a:lnTo>
                  <a:pt x="2806700" y="6070600"/>
                </a:lnTo>
                <a:lnTo>
                  <a:pt x="1143000" y="0"/>
                </a:lnTo>
                <a:lnTo>
                  <a:pt x="2146300" y="0"/>
                </a:lnTo>
                <a:lnTo>
                  <a:pt x="3340100" y="4826000"/>
                </a:lnTo>
                <a:lnTo>
                  <a:pt x="5092700" y="0"/>
                </a:lnTo>
                <a:lnTo>
                  <a:pt x="6007100" y="0"/>
                </a:lnTo>
                <a:lnTo>
                  <a:pt x="3276600" y="7277100"/>
                </a:lnTo>
                <a:cubicBezTo>
                  <a:pt x="3119966" y="7687733"/>
                  <a:pt x="2944283" y="8035925"/>
                  <a:pt x="2749550" y="8321675"/>
                </a:cubicBezTo>
                <a:cubicBezTo>
                  <a:pt x="2554816" y="8607425"/>
                  <a:pt x="2337858" y="8824383"/>
                  <a:pt x="2098675" y="8972550"/>
                </a:cubicBezTo>
                <a:cubicBezTo>
                  <a:pt x="1859491" y="9120716"/>
                  <a:pt x="1591733" y="9194800"/>
                  <a:pt x="1295400" y="9194800"/>
                </a:cubicBezTo>
                <a:close/>
                <a:moveTo>
                  <a:pt x="-29337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3" name="Freeform 13213"/>
          <p:cNvSpPr/>
          <p:nvPr/>
        </p:nvSpPr>
        <p:spPr>
          <a:xfrm rot="0" flipH="0" flipV="0">
            <a:off x="8210080" y="2395907"/>
            <a:ext cx="53720" cy="86486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4" name="Freeform 13214"/>
          <p:cNvSpPr/>
          <p:nvPr/>
        </p:nvSpPr>
        <p:spPr>
          <a:xfrm rot="0" flipH="0" flipV="0">
            <a:off x="8271252" y="2420164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5" name="Freeform 13215"/>
          <p:cNvSpPr/>
          <p:nvPr/>
        </p:nvSpPr>
        <p:spPr>
          <a:xfrm rot="0" flipH="0" flipV="0">
            <a:off x="8335175" y="23947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6" name="Freeform 13216"/>
          <p:cNvSpPr/>
          <p:nvPr/>
        </p:nvSpPr>
        <p:spPr>
          <a:xfrm rot="0" flipH="0" flipV="0">
            <a:off x="8393214" y="24047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7" name="Freeform 13217"/>
          <p:cNvSpPr/>
          <p:nvPr/>
        </p:nvSpPr>
        <p:spPr>
          <a:xfrm rot="0" flipH="0" flipV="0">
            <a:off x="8438850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8" name="Freeform 13218"/>
          <p:cNvSpPr/>
          <p:nvPr/>
        </p:nvSpPr>
        <p:spPr>
          <a:xfrm rot="0" flipH="0" flipV="0">
            <a:off x="8508150" y="23959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9" name="Freeform 13219"/>
          <p:cNvSpPr/>
          <p:nvPr/>
        </p:nvSpPr>
        <p:spPr>
          <a:xfrm rot="0" flipH="0" flipV="0">
            <a:off x="8536470" y="2420164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0" name="Freeform 13220"/>
          <p:cNvSpPr/>
          <p:nvPr/>
        </p:nvSpPr>
        <p:spPr>
          <a:xfrm rot="0" flipH="0" flipV="0">
            <a:off x="8595144" y="2421688"/>
            <a:ext cx="53339" cy="60705"/>
          </a:xfrm>
          <a:custGeom>
            <a:pathLst>
              <a:path w="5334000" h="6070600">
                <a:moveTo>
                  <a:pt x="0" y="0"/>
                </a:moveTo>
                <a:lnTo>
                  <a:pt x="1016000" y="0"/>
                </a:lnTo>
                <a:lnTo>
                  <a:pt x="2197100" y="5016500"/>
                </a:lnTo>
                <a:lnTo>
                  <a:pt x="4318000" y="0"/>
                </a:lnTo>
                <a:lnTo>
                  <a:pt x="5334000" y="0"/>
                </a:lnTo>
                <a:lnTo>
                  <a:pt x="2590800" y="6070600"/>
                </a:lnTo>
                <a:lnTo>
                  <a:pt x="1600200" y="6070600"/>
                </a:lnTo>
                <a:close/>
                <a:moveTo>
                  <a:pt x="52959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1" name="Freeform 13221"/>
          <p:cNvSpPr/>
          <p:nvPr/>
        </p:nvSpPr>
        <p:spPr>
          <a:xfrm rot="0" flipH="0" flipV="0">
            <a:off x="8654283" y="2420164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2" name="Freeform 13222"/>
          <p:cNvSpPr/>
          <p:nvPr/>
        </p:nvSpPr>
        <p:spPr>
          <a:xfrm rot="0" flipH="0" flipV="0">
            <a:off x="8721001" y="23947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3" name="Freeform 13223"/>
          <p:cNvSpPr/>
          <p:nvPr/>
        </p:nvSpPr>
        <p:spPr>
          <a:xfrm rot="0" flipH="0" flipV="0">
            <a:off x="8751312" y="2420164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4" name="Freeform 13224"/>
          <p:cNvSpPr/>
          <p:nvPr/>
        </p:nvSpPr>
        <p:spPr>
          <a:xfrm rot="0" flipH="0" flipV="0">
            <a:off x="8814642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5" name="Freeform 13225"/>
          <p:cNvSpPr/>
          <p:nvPr/>
        </p:nvSpPr>
        <p:spPr>
          <a:xfrm rot="0" flipH="0" flipV="0">
            <a:off x="8883857" y="24215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6" name="Freeform 13226"/>
          <p:cNvSpPr/>
          <p:nvPr/>
        </p:nvSpPr>
        <p:spPr>
          <a:xfrm rot="0" flipH="0" flipV="0">
            <a:off x="8950998" y="2395907"/>
            <a:ext cx="54990" cy="87883"/>
          </a:xfrm>
          <a:custGeom>
            <a:pathLst>
              <a:path w="5499100" h="8788400">
                <a:moveTo>
                  <a:pt x="2165350" y="8788400"/>
                </a:moveTo>
                <a:cubicBezTo>
                  <a:pt x="1754716" y="8788400"/>
                  <a:pt x="1385358" y="8676216"/>
                  <a:pt x="1057275" y="8451850"/>
                </a:cubicBezTo>
                <a:cubicBezTo>
                  <a:pt x="729191" y="8227484"/>
                  <a:pt x="470958" y="7912100"/>
                  <a:pt x="282575" y="7505700"/>
                </a:cubicBezTo>
                <a:cubicBezTo>
                  <a:pt x="94191" y="7099300"/>
                  <a:pt x="0" y="6627284"/>
                  <a:pt x="0" y="6089650"/>
                </a:cubicBezTo>
                <a:cubicBezTo>
                  <a:pt x="0" y="5674784"/>
                  <a:pt x="57150" y="5253567"/>
                  <a:pt x="171450" y="4826000"/>
                </a:cubicBezTo>
                <a:cubicBezTo>
                  <a:pt x="285750" y="4398434"/>
                  <a:pt x="456141" y="4002617"/>
                  <a:pt x="682625" y="3638550"/>
                </a:cubicBezTo>
                <a:cubicBezTo>
                  <a:pt x="909108" y="3274484"/>
                  <a:pt x="1189566" y="2981325"/>
                  <a:pt x="1524000" y="2759075"/>
                </a:cubicBezTo>
                <a:cubicBezTo>
                  <a:pt x="1858433" y="2536825"/>
                  <a:pt x="2245783" y="2425700"/>
                  <a:pt x="2686050" y="2425700"/>
                </a:cubicBezTo>
                <a:cubicBezTo>
                  <a:pt x="3062816" y="2425700"/>
                  <a:pt x="3383491" y="2514600"/>
                  <a:pt x="3648075" y="2692400"/>
                </a:cubicBezTo>
                <a:cubicBezTo>
                  <a:pt x="3912658" y="2870200"/>
                  <a:pt x="4119033" y="3128434"/>
                  <a:pt x="4267200" y="3467100"/>
                </a:cubicBezTo>
                <a:lnTo>
                  <a:pt x="4597400" y="0"/>
                </a:lnTo>
                <a:lnTo>
                  <a:pt x="5499100" y="0"/>
                </a:lnTo>
                <a:lnTo>
                  <a:pt x="4686300" y="8648700"/>
                </a:lnTo>
                <a:lnTo>
                  <a:pt x="3949700" y="8648700"/>
                </a:lnTo>
                <a:lnTo>
                  <a:pt x="3924300" y="7632700"/>
                </a:lnTo>
                <a:cubicBezTo>
                  <a:pt x="3716866" y="8013700"/>
                  <a:pt x="3457575" y="8301567"/>
                  <a:pt x="3146425" y="8496300"/>
                </a:cubicBezTo>
                <a:cubicBezTo>
                  <a:pt x="2835275" y="8691033"/>
                  <a:pt x="2508250" y="8788400"/>
                  <a:pt x="2165350" y="8788400"/>
                </a:cubicBezTo>
                <a:close/>
                <a:moveTo>
                  <a:pt x="-1079500" y="8648700"/>
                </a:moveTo>
                <a:moveTo>
                  <a:pt x="2355850" y="7899400"/>
                </a:moveTo>
                <a:cubicBezTo>
                  <a:pt x="2592916" y="7899400"/>
                  <a:pt x="2832100" y="7831667"/>
                  <a:pt x="3073400" y="7696200"/>
                </a:cubicBezTo>
                <a:cubicBezTo>
                  <a:pt x="3314700" y="7560734"/>
                  <a:pt x="3523191" y="7364942"/>
                  <a:pt x="3698875" y="7108825"/>
                </a:cubicBezTo>
                <a:cubicBezTo>
                  <a:pt x="3874558" y="6852709"/>
                  <a:pt x="3979333" y="6540500"/>
                  <a:pt x="4013200" y="6172200"/>
                </a:cubicBezTo>
                <a:lnTo>
                  <a:pt x="4127500" y="4927600"/>
                </a:lnTo>
                <a:cubicBezTo>
                  <a:pt x="4131733" y="4889500"/>
                  <a:pt x="4134908" y="4861984"/>
                  <a:pt x="4137025" y="4845050"/>
                </a:cubicBezTo>
                <a:cubicBezTo>
                  <a:pt x="4139141" y="4828117"/>
                  <a:pt x="4140200" y="4800600"/>
                  <a:pt x="4140200" y="4762500"/>
                </a:cubicBezTo>
                <a:cubicBezTo>
                  <a:pt x="4140200" y="4440767"/>
                  <a:pt x="4074583" y="4173009"/>
                  <a:pt x="3943350" y="3959225"/>
                </a:cubicBezTo>
                <a:cubicBezTo>
                  <a:pt x="3812116" y="3745442"/>
                  <a:pt x="3641725" y="3584575"/>
                  <a:pt x="3432175" y="3476625"/>
                </a:cubicBezTo>
                <a:cubicBezTo>
                  <a:pt x="3222625" y="3368675"/>
                  <a:pt x="3001433" y="3314700"/>
                  <a:pt x="2768600" y="3314700"/>
                </a:cubicBezTo>
                <a:cubicBezTo>
                  <a:pt x="2438400" y="3314700"/>
                  <a:pt x="2156883" y="3401484"/>
                  <a:pt x="1924050" y="3575050"/>
                </a:cubicBezTo>
                <a:cubicBezTo>
                  <a:pt x="1691216" y="3748617"/>
                  <a:pt x="1502833" y="3972984"/>
                  <a:pt x="1358900" y="4248150"/>
                </a:cubicBezTo>
                <a:cubicBezTo>
                  <a:pt x="1214966" y="4523317"/>
                  <a:pt x="1109133" y="4815417"/>
                  <a:pt x="1041400" y="5124450"/>
                </a:cubicBezTo>
                <a:cubicBezTo>
                  <a:pt x="973666" y="5433484"/>
                  <a:pt x="939800" y="5721350"/>
                  <a:pt x="939800" y="5988050"/>
                </a:cubicBezTo>
                <a:cubicBezTo>
                  <a:pt x="939800" y="6572250"/>
                  <a:pt x="1073150" y="7036859"/>
                  <a:pt x="1339850" y="7381875"/>
                </a:cubicBezTo>
                <a:cubicBezTo>
                  <a:pt x="1606550" y="7726892"/>
                  <a:pt x="1945216" y="7899400"/>
                  <a:pt x="2355850" y="7899400"/>
                </a:cubicBezTo>
                <a:close/>
                <a:moveTo>
                  <a:pt x="-1905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7" name="Freeform 13227"/>
          <p:cNvSpPr/>
          <p:nvPr/>
        </p:nvSpPr>
        <p:spPr>
          <a:xfrm rot="0" flipH="0" flipV="0">
            <a:off x="9017419" y="2420164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8" name="Freeform 13228"/>
          <p:cNvSpPr/>
          <p:nvPr/>
        </p:nvSpPr>
        <p:spPr>
          <a:xfrm rot="0" flipH="0" flipV="0">
            <a:off x="9079776" y="2420164"/>
            <a:ext cx="51604" cy="6222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9" name="Freeform 13229"/>
          <p:cNvSpPr/>
          <p:nvPr/>
        </p:nvSpPr>
        <p:spPr>
          <a:xfrm rot="0" flipH="0" flipV="0">
            <a:off x="7557974" y="2572564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0" name="Freeform 13230"/>
          <p:cNvSpPr/>
          <p:nvPr/>
        </p:nvSpPr>
        <p:spPr>
          <a:xfrm rot="0" flipH="0" flipV="0">
            <a:off x="7621304" y="25739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1" name="Freeform 13231"/>
          <p:cNvSpPr/>
          <p:nvPr/>
        </p:nvSpPr>
        <p:spPr>
          <a:xfrm rot="0" flipH="0" flipV="0">
            <a:off x="7690519" y="25739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2" name="Freeform 13232"/>
          <p:cNvSpPr/>
          <p:nvPr/>
        </p:nvSpPr>
        <p:spPr>
          <a:xfrm rot="0" flipH="0" flipV="0">
            <a:off x="7759692" y="2572564"/>
            <a:ext cx="51604" cy="6222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3" name="Freeform 13233"/>
          <p:cNvSpPr/>
          <p:nvPr/>
        </p:nvSpPr>
        <p:spPr>
          <a:xfrm rot="0" flipH="0" flipV="0">
            <a:off x="7828653" y="2572564"/>
            <a:ext cx="51604" cy="62229"/>
          </a:xfrm>
          <a:custGeom>
            <a:pathLst>
              <a:path w="51604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lnTo>
                  <a:pt x="1333500" y="1333500"/>
                </a:ln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21100" y="0"/>
                  <a:pt x="4081991" y="105834"/>
                  <a:pt x="4371975" y="317500"/>
                </a:cubicBezTo>
                <a:cubicBezTo>
                  <a:pt x="4661958" y="529167"/>
                  <a:pt x="4870450" y="832909"/>
                  <a:pt x="4997450" y="1228725"/>
                </a:cubicBezTo>
                <a:cubicBezTo>
                  <a:pt x="5124450" y="1624542"/>
                  <a:pt x="5160433" y="2099734"/>
                  <a:pt x="5105400" y="26543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4" name="Freeform 13234"/>
          <p:cNvSpPr/>
          <p:nvPr/>
        </p:nvSpPr>
        <p:spPr>
          <a:xfrm rot="0" flipH="0" flipV="0">
            <a:off x="7898249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5" name="Freeform 13235"/>
          <p:cNvSpPr/>
          <p:nvPr/>
        </p:nvSpPr>
        <p:spPr>
          <a:xfrm rot="0" flipH="0" flipV="0">
            <a:off x="7929110" y="25571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6" name="Freeform 13236"/>
          <p:cNvSpPr/>
          <p:nvPr/>
        </p:nvSpPr>
        <p:spPr>
          <a:xfrm rot="0" flipH="0" flipV="0">
            <a:off x="7971147" y="2572564"/>
            <a:ext cx="48217" cy="63626"/>
          </a:xfrm>
          <a:custGeom>
            <a:pathLst>
              <a:path w="4821766" h="6362700">
                <a:moveTo>
                  <a:pt x="2247900" y="6362700"/>
                </a:moveTo>
                <a:cubicBezTo>
                  <a:pt x="1769533" y="6362700"/>
                  <a:pt x="1354666" y="6235700"/>
                  <a:pt x="1003300" y="5981700"/>
                </a:cubicBezTo>
                <a:cubicBezTo>
                  <a:pt x="651933" y="5727700"/>
                  <a:pt x="391583" y="5364692"/>
                  <a:pt x="222250" y="4892675"/>
                </a:cubicBezTo>
                <a:cubicBezTo>
                  <a:pt x="52916" y="4420659"/>
                  <a:pt x="0" y="3856567"/>
                  <a:pt x="63500" y="3200400"/>
                </a:cubicBezTo>
                <a:cubicBezTo>
                  <a:pt x="127000" y="2535767"/>
                  <a:pt x="287866" y="1964267"/>
                  <a:pt x="546100" y="1485900"/>
                </a:cubicBezTo>
                <a:cubicBezTo>
                  <a:pt x="804333" y="1007534"/>
                  <a:pt x="1131358" y="640292"/>
                  <a:pt x="1527175" y="384175"/>
                </a:cubicBezTo>
                <a:cubicBezTo>
                  <a:pt x="1922991" y="128059"/>
                  <a:pt x="2357966" y="0"/>
                  <a:pt x="2832100" y="0"/>
                </a:cubicBezTo>
                <a:cubicBezTo>
                  <a:pt x="3183466" y="0"/>
                  <a:pt x="3487208" y="66675"/>
                  <a:pt x="3743325" y="200025"/>
                </a:cubicBezTo>
                <a:cubicBezTo>
                  <a:pt x="3999441" y="333375"/>
                  <a:pt x="4208991" y="517525"/>
                  <a:pt x="4371975" y="752475"/>
                </a:cubicBezTo>
                <a:cubicBezTo>
                  <a:pt x="4534958" y="987425"/>
                  <a:pt x="4652433" y="1257300"/>
                  <a:pt x="4724400" y="1562100"/>
                </a:cubicBezTo>
                <a:cubicBezTo>
                  <a:pt x="4796366" y="1866900"/>
                  <a:pt x="4821766" y="2192867"/>
                  <a:pt x="4800600" y="2540000"/>
                </a:cubicBezTo>
                <a:cubicBezTo>
                  <a:pt x="4796366" y="2671234"/>
                  <a:pt x="4784725" y="2810934"/>
                  <a:pt x="4765675" y="2959100"/>
                </a:cubicBezTo>
                <a:cubicBezTo>
                  <a:pt x="4746625" y="3107267"/>
                  <a:pt x="4720166" y="3255434"/>
                  <a:pt x="4686300" y="3403600"/>
                </a:cubicBezTo>
                <a:lnTo>
                  <a:pt x="654050" y="3403600"/>
                </a:lnTo>
                <a:lnTo>
                  <a:pt x="965200" y="3194050"/>
                </a:lnTo>
                <a:cubicBezTo>
                  <a:pt x="914400" y="3634317"/>
                  <a:pt x="924983" y="4033309"/>
                  <a:pt x="996950" y="4391025"/>
                </a:cubicBezTo>
                <a:cubicBezTo>
                  <a:pt x="1068916" y="4748742"/>
                  <a:pt x="1213908" y="5031317"/>
                  <a:pt x="1431925" y="5238750"/>
                </a:cubicBezTo>
                <a:cubicBezTo>
                  <a:pt x="1649941" y="5446184"/>
                  <a:pt x="1949450" y="5549900"/>
                  <a:pt x="2330450" y="5549900"/>
                </a:cubicBezTo>
                <a:cubicBezTo>
                  <a:pt x="2673350" y="5549900"/>
                  <a:pt x="2967566" y="5455709"/>
                  <a:pt x="3213100" y="5267325"/>
                </a:cubicBezTo>
                <a:cubicBezTo>
                  <a:pt x="3458633" y="5078942"/>
                  <a:pt x="3623733" y="4804834"/>
                  <a:pt x="3708400" y="4445000"/>
                </a:cubicBezTo>
                <a:lnTo>
                  <a:pt x="4635500" y="4445000"/>
                </a:lnTo>
                <a:cubicBezTo>
                  <a:pt x="4538133" y="4851400"/>
                  <a:pt x="4374091" y="5197475"/>
                  <a:pt x="4143375" y="5483225"/>
                </a:cubicBezTo>
                <a:cubicBezTo>
                  <a:pt x="3912658" y="5768975"/>
                  <a:pt x="3634316" y="5986992"/>
                  <a:pt x="3308350" y="6137275"/>
                </a:cubicBezTo>
                <a:cubicBezTo>
                  <a:pt x="2982383" y="6287558"/>
                  <a:pt x="2628900" y="6362700"/>
                  <a:pt x="2247900" y="6362700"/>
                </a:cubicBezTo>
                <a:close/>
                <a:moveTo>
                  <a:pt x="-927100" y="6223000"/>
                </a:moveTo>
                <a:moveTo>
                  <a:pt x="984250" y="2908300"/>
                </a:moveTo>
                <a:lnTo>
                  <a:pt x="742950" y="2762250"/>
                </a:lnTo>
                <a:lnTo>
                  <a:pt x="4235450" y="2762250"/>
                </a:lnTo>
                <a:lnTo>
                  <a:pt x="3924300" y="2876550"/>
                </a:lnTo>
                <a:cubicBezTo>
                  <a:pt x="3975100" y="2516717"/>
                  <a:pt x="3977216" y="2179109"/>
                  <a:pt x="3930650" y="1863725"/>
                </a:cubicBezTo>
                <a:cubicBezTo>
                  <a:pt x="3884083" y="1548342"/>
                  <a:pt x="3770841" y="1292225"/>
                  <a:pt x="3590925" y="1095375"/>
                </a:cubicBezTo>
                <a:cubicBezTo>
                  <a:pt x="3411008" y="898525"/>
                  <a:pt x="3141133" y="800100"/>
                  <a:pt x="2781300" y="800100"/>
                </a:cubicBezTo>
                <a:cubicBezTo>
                  <a:pt x="2434166" y="800100"/>
                  <a:pt x="2134658" y="896409"/>
                  <a:pt x="1882775" y="1089025"/>
                </a:cubicBezTo>
                <a:cubicBezTo>
                  <a:pt x="1630891" y="1281642"/>
                  <a:pt x="1429808" y="1537759"/>
                  <a:pt x="1279525" y="1857375"/>
                </a:cubicBezTo>
                <a:cubicBezTo>
                  <a:pt x="1129241" y="2176992"/>
                  <a:pt x="1030816" y="2527300"/>
                  <a:pt x="984250" y="2908300"/>
                </a:cubicBezTo>
                <a:close/>
                <a:moveTo>
                  <a:pt x="25273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7" name="Freeform 13237"/>
          <p:cNvSpPr/>
          <p:nvPr/>
        </p:nvSpPr>
        <p:spPr>
          <a:xfrm rot="0" flipH="0" flipV="0">
            <a:off x="8033631" y="25483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8" name="Freeform 13238"/>
          <p:cNvSpPr/>
          <p:nvPr/>
        </p:nvSpPr>
        <p:spPr>
          <a:xfrm rot="0" flipH="0" flipV="0">
            <a:off x="8065635" y="2548307"/>
            <a:ext cx="17144" cy="86486"/>
          </a:xfrm>
          <a:custGeom>
            <a:pathLst>
              <a:path w="171450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9" name="Freeform 13239"/>
          <p:cNvSpPr/>
          <p:nvPr/>
        </p:nvSpPr>
        <p:spPr>
          <a:xfrm rot="0" flipH="0" flipV="0">
            <a:off x="8097554" y="2573961"/>
            <a:ext cx="51900" cy="61975"/>
          </a:xfrm>
          <a:custGeom>
            <a:pathLst>
              <a:path w="5190067" h="6197600">
                <a:moveTo>
                  <a:pt x="1888067" y="6197600"/>
                </a:moveTo>
                <a:cubicBezTo>
                  <a:pt x="1477433" y="6197600"/>
                  <a:pt x="1126067" y="6112933"/>
                  <a:pt x="833967" y="5943600"/>
                </a:cubicBezTo>
                <a:cubicBezTo>
                  <a:pt x="541867" y="5774267"/>
                  <a:pt x="325967" y="5517092"/>
                  <a:pt x="186267" y="5172075"/>
                </a:cubicBezTo>
                <a:cubicBezTo>
                  <a:pt x="46567" y="4827059"/>
                  <a:pt x="0" y="4389967"/>
                  <a:pt x="46567" y="3860800"/>
                </a:cubicBezTo>
                <a:lnTo>
                  <a:pt x="414867" y="0"/>
                </a:lnTo>
                <a:lnTo>
                  <a:pt x="1316567" y="0"/>
                </a:lnTo>
                <a:lnTo>
                  <a:pt x="960967" y="3784600"/>
                </a:lnTo>
                <a:cubicBezTo>
                  <a:pt x="910167" y="4292600"/>
                  <a:pt x="983192" y="4675717"/>
                  <a:pt x="1180042" y="4933950"/>
                </a:cubicBezTo>
                <a:cubicBezTo>
                  <a:pt x="1376892" y="5192184"/>
                  <a:pt x="1684867" y="5321300"/>
                  <a:pt x="2103967" y="5321300"/>
                </a:cubicBezTo>
                <a:cubicBezTo>
                  <a:pt x="2442633" y="5321300"/>
                  <a:pt x="2747433" y="5219700"/>
                  <a:pt x="3018367" y="5016500"/>
                </a:cubicBezTo>
                <a:cubicBezTo>
                  <a:pt x="3289300" y="4813300"/>
                  <a:pt x="3511550" y="4533900"/>
                  <a:pt x="3685117" y="4178300"/>
                </a:cubicBezTo>
                <a:cubicBezTo>
                  <a:pt x="3858683" y="3822700"/>
                  <a:pt x="3966633" y="3416300"/>
                  <a:pt x="4008967" y="2959100"/>
                </a:cubicBezTo>
                <a:lnTo>
                  <a:pt x="4288367" y="0"/>
                </a:lnTo>
                <a:lnTo>
                  <a:pt x="5190067" y="0"/>
                </a:lnTo>
                <a:lnTo>
                  <a:pt x="4618567" y="6083300"/>
                </a:lnTo>
                <a:lnTo>
                  <a:pt x="3716867" y="6083300"/>
                </a:lnTo>
                <a:lnTo>
                  <a:pt x="3831167" y="4876800"/>
                </a:lnTo>
                <a:cubicBezTo>
                  <a:pt x="3611033" y="5300134"/>
                  <a:pt x="3333750" y="5626100"/>
                  <a:pt x="2999317" y="5854700"/>
                </a:cubicBezTo>
                <a:cubicBezTo>
                  <a:pt x="2664883" y="6083300"/>
                  <a:pt x="2294467" y="6197600"/>
                  <a:pt x="1888067" y="6197600"/>
                </a:cubicBezTo>
                <a:close/>
                <a:moveTo>
                  <a:pt x="-1261533" y="60833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0" name="Freeform 13240"/>
          <p:cNvSpPr/>
          <p:nvPr/>
        </p:nvSpPr>
        <p:spPr>
          <a:xfrm rot="0" flipH="0" flipV="0">
            <a:off x="8167362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1" name="Freeform 13241"/>
          <p:cNvSpPr/>
          <p:nvPr/>
        </p:nvSpPr>
        <p:spPr>
          <a:xfrm rot="0" flipH="0" flipV="0">
            <a:off x="8197673" y="2572564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2" name="Freeform 13242"/>
          <p:cNvSpPr/>
          <p:nvPr/>
        </p:nvSpPr>
        <p:spPr>
          <a:xfrm rot="0" flipH="0" flipV="0">
            <a:off x="8258294" y="25571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3" name="Freeform 13243"/>
          <p:cNvSpPr/>
          <p:nvPr/>
        </p:nvSpPr>
        <p:spPr>
          <a:xfrm rot="0" flipH="0" flipV="0">
            <a:off x="8301813" y="2572564"/>
            <a:ext cx="49318" cy="63626"/>
          </a:xfrm>
          <a:custGeom>
            <a:pathLst>
              <a:path w="4931834" h="6362700">
                <a:moveTo>
                  <a:pt x="1807634" y="6362700"/>
                </a:moveTo>
                <a:cubicBezTo>
                  <a:pt x="1384300" y="6362700"/>
                  <a:pt x="1035050" y="6273800"/>
                  <a:pt x="759884" y="6096000"/>
                </a:cubicBezTo>
                <a:cubicBezTo>
                  <a:pt x="484717" y="5918200"/>
                  <a:pt x="286809" y="5688542"/>
                  <a:pt x="166159" y="5407025"/>
                </a:cubicBezTo>
                <a:cubicBezTo>
                  <a:pt x="45509" y="5125509"/>
                  <a:pt x="0" y="4830234"/>
                  <a:pt x="29634" y="4521200"/>
                </a:cubicBezTo>
                <a:cubicBezTo>
                  <a:pt x="71967" y="4110567"/>
                  <a:pt x="198967" y="3774017"/>
                  <a:pt x="410634" y="3511550"/>
                </a:cubicBezTo>
                <a:cubicBezTo>
                  <a:pt x="622300" y="3249084"/>
                  <a:pt x="895350" y="3053292"/>
                  <a:pt x="1229784" y="2924175"/>
                </a:cubicBezTo>
                <a:cubicBezTo>
                  <a:pt x="1564217" y="2795059"/>
                  <a:pt x="1930400" y="2730500"/>
                  <a:pt x="2328334" y="2730500"/>
                </a:cubicBezTo>
                <a:cubicBezTo>
                  <a:pt x="2595034" y="2730500"/>
                  <a:pt x="2862792" y="2759075"/>
                  <a:pt x="3131609" y="2816225"/>
                </a:cubicBezTo>
                <a:cubicBezTo>
                  <a:pt x="3400425" y="2873375"/>
                  <a:pt x="3653367" y="2954867"/>
                  <a:pt x="3890434" y="3060700"/>
                </a:cubicBezTo>
                <a:lnTo>
                  <a:pt x="3966634" y="2286000"/>
                </a:lnTo>
                <a:cubicBezTo>
                  <a:pt x="4025900" y="1739900"/>
                  <a:pt x="3960284" y="1347259"/>
                  <a:pt x="3769784" y="1108075"/>
                </a:cubicBezTo>
                <a:cubicBezTo>
                  <a:pt x="3579284" y="868892"/>
                  <a:pt x="3276600" y="749300"/>
                  <a:pt x="2861734" y="749300"/>
                </a:cubicBezTo>
                <a:cubicBezTo>
                  <a:pt x="2624667" y="749300"/>
                  <a:pt x="2406650" y="787400"/>
                  <a:pt x="2207684" y="863600"/>
                </a:cubicBezTo>
                <a:cubicBezTo>
                  <a:pt x="2008717" y="939800"/>
                  <a:pt x="1846792" y="1057275"/>
                  <a:pt x="1721909" y="1216025"/>
                </a:cubicBezTo>
                <a:cubicBezTo>
                  <a:pt x="1597025" y="1374775"/>
                  <a:pt x="1524000" y="1579034"/>
                  <a:pt x="1502834" y="1828800"/>
                </a:cubicBezTo>
                <a:lnTo>
                  <a:pt x="499534" y="1828800"/>
                </a:lnTo>
                <a:cubicBezTo>
                  <a:pt x="541867" y="1375834"/>
                  <a:pt x="678392" y="1016000"/>
                  <a:pt x="909109" y="749300"/>
                </a:cubicBezTo>
                <a:cubicBezTo>
                  <a:pt x="1139825" y="482600"/>
                  <a:pt x="1427692" y="291042"/>
                  <a:pt x="1772709" y="174625"/>
                </a:cubicBezTo>
                <a:cubicBezTo>
                  <a:pt x="2117725" y="58209"/>
                  <a:pt x="2480734" y="0"/>
                  <a:pt x="2861734" y="0"/>
                </a:cubicBezTo>
                <a:cubicBezTo>
                  <a:pt x="3551767" y="0"/>
                  <a:pt x="4075642" y="183092"/>
                  <a:pt x="4433359" y="549275"/>
                </a:cubicBezTo>
                <a:cubicBezTo>
                  <a:pt x="4791075" y="915459"/>
                  <a:pt x="4931834" y="1502834"/>
                  <a:pt x="4855634" y="2311400"/>
                </a:cubicBezTo>
                <a:lnTo>
                  <a:pt x="4487334" y="6223000"/>
                </a:lnTo>
                <a:lnTo>
                  <a:pt x="3712634" y="6223000"/>
                </a:lnTo>
                <a:cubicBezTo>
                  <a:pt x="3712634" y="6049434"/>
                  <a:pt x="3714750" y="5879042"/>
                  <a:pt x="3718984" y="5711825"/>
                </a:cubicBezTo>
                <a:cubicBezTo>
                  <a:pt x="3723217" y="5544609"/>
                  <a:pt x="3725334" y="5376334"/>
                  <a:pt x="3725334" y="5207000"/>
                </a:cubicBezTo>
                <a:cubicBezTo>
                  <a:pt x="3517900" y="5596467"/>
                  <a:pt x="3246967" y="5886450"/>
                  <a:pt x="2912534" y="6076950"/>
                </a:cubicBezTo>
                <a:cubicBezTo>
                  <a:pt x="2578100" y="6267450"/>
                  <a:pt x="2209800" y="6362700"/>
                  <a:pt x="1807634" y="6362700"/>
                </a:cubicBezTo>
                <a:close/>
                <a:moveTo>
                  <a:pt x="-1075266" y="6223000"/>
                </a:moveTo>
                <a:moveTo>
                  <a:pt x="1979084" y="5588000"/>
                </a:moveTo>
                <a:cubicBezTo>
                  <a:pt x="2288117" y="5588000"/>
                  <a:pt x="2582334" y="5510742"/>
                  <a:pt x="2861734" y="5356225"/>
                </a:cubicBezTo>
                <a:cubicBezTo>
                  <a:pt x="3141134" y="5201709"/>
                  <a:pt x="3370792" y="4982634"/>
                  <a:pt x="3550709" y="4699000"/>
                </a:cubicBezTo>
                <a:cubicBezTo>
                  <a:pt x="3730625" y="4415367"/>
                  <a:pt x="3822700" y="4080934"/>
                  <a:pt x="3826934" y="3695700"/>
                </a:cubicBezTo>
                <a:cubicBezTo>
                  <a:pt x="3594100" y="3619500"/>
                  <a:pt x="3352800" y="3558117"/>
                  <a:pt x="3103034" y="3511550"/>
                </a:cubicBezTo>
                <a:cubicBezTo>
                  <a:pt x="2853267" y="3464984"/>
                  <a:pt x="2616200" y="3441700"/>
                  <a:pt x="2391834" y="3441700"/>
                </a:cubicBezTo>
                <a:cubicBezTo>
                  <a:pt x="2023534" y="3441700"/>
                  <a:pt x="1706034" y="3521075"/>
                  <a:pt x="1439334" y="3679825"/>
                </a:cubicBezTo>
                <a:cubicBezTo>
                  <a:pt x="1172634" y="3838575"/>
                  <a:pt x="1020234" y="4119034"/>
                  <a:pt x="982134" y="4521200"/>
                </a:cubicBezTo>
                <a:cubicBezTo>
                  <a:pt x="956734" y="4817534"/>
                  <a:pt x="1025525" y="5069417"/>
                  <a:pt x="1188509" y="5276850"/>
                </a:cubicBezTo>
                <a:cubicBezTo>
                  <a:pt x="1351492" y="5484284"/>
                  <a:pt x="1615017" y="5588000"/>
                  <a:pt x="1979084" y="5588000"/>
                </a:cubicBezTo>
                <a:close/>
                <a:moveTo>
                  <a:pt x="-3005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4" name="Freeform 13244"/>
          <p:cNvSpPr/>
          <p:nvPr/>
        </p:nvSpPr>
        <p:spPr>
          <a:xfrm rot="0" flipH="0" flipV="0">
            <a:off x="8395200" y="2548307"/>
            <a:ext cx="53720" cy="86486"/>
          </a:xfrm>
          <a:custGeom>
            <a:pathLst>
              <a:path w="5372100" h="8648700">
                <a:moveTo>
                  <a:pt x="3810000" y="8648700"/>
                </a:moveTo>
                <a:lnTo>
                  <a:pt x="1930400" y="5435600"/>
                </a:lnTo>
                <a:lnTo>
                  <a:pt x="1143000" y="6096000"/>
                </a:lnTo>
                <a:lnTo>
                  <a:pt x="901700" y="8648700"/>
                </a:lnTo>
                <a:lnTo>
                  <a:pt x="0" y="8648700"/>
                </a:lnTo>
                <a:lnTo>
                  <a:pt x="812800" y="0"/>
                </a:lnTo>
                <a:lnTo>
                  <a:pt x="1714500" y="0"/>
                </a:lnTo>
                <a:lnTo>
                  <a:pt x="1244600" y="5016500"/>
                </a:lnTo>
                <a:lnTo>
                  <a:pt x="4114800" y="2578100"/>
                </a:lnTo>
                <a:lnTo>
                  <a:pt x="5372100" y="2578100"/>
                </a:lnTo>
                <a:lnTo>
                  <a:pt x="2641600" y="4851400"/>
                </a:lnTo>
                <a:lnTo>
                  <a:pt x="49276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5" name="Freeform 13245"/>
          <p:cNvSpPr/>
          <p:nvPr/>
        </p:nvSpPr>
        <p:spPr>
          <a:xfrm rot="0" flipH="0" flipV="0">
            <a:off x="8460224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6" name="Freeform 13246"/>
          <p:cNvSpPr/>
          <p:nvPr/>
        </p:nvSpPr>
        <p:spPr>
          <a:xfrm rot="0" flipH="0" flipV="0">
            <a:off x="8494387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7" name="Freeform 13247"/>
          <p:cNvSpPr/>
          <p:nvPr/>
        </p:nvSpPr>
        <p:spPr>
          <a:xfrm rot="0" flipH="0" flipV="0">
            <a:off x="8528042" y="2548307"/>
            <a:ext cx="51625" cy="86486"/>
          </a:xfrm>
          <a:custGeom>
            <a:pathLst>
              <a:path w="5162550" h="8648700">
                <a:moveTo>
                  <a:pt x="0" y="8648700"/>
                </a:moveTo>
                <a:lnTo>
                  <a:pt x="812800" y="0"/>
                </a:lnTo>
                <a:lnTo>
                  <a:pt x="1714500" y="0"/>
                </a:lnTo>
                <a:lnTo>
                  <a:pt x="1358900" y="3695700"/>
                </a:lnTo>
                <a:cubicBezTo>
                  <a:pt x="1574800" y="3293534"/>
                  <a:pt x="1846791" y="2981325"/>
                  <a:pt x="2174875" y="2759075"/>
                </a:cubicBezTo>
                <a:cubicBezTo>
                  <a:pt x="2502958" y="2536825"/>
                  <a:pt x="2874433" y="2425700"/>
                  <a:pt x="3289300" y="2425700"/>
                </a:cubicBezTo>
                <a:cubicBezTo>
                  <a:pt x="3721100" y="2425700"/>
                  <a:pt x="4080933" y="2532592"/>
                  <a:pt x="4368800" y="2746375"/>
                </a:cubicBezTo>
                <a:cubicBezTo>
                  <a:pt x="4656666" y="2960159"/>
                  <a:pt x="4865158" y="3264959"/>
                  <a:pt x="4994275" y="3660775"/>
                </a:cubicBezTo>
                <a:cubicBezTo>
                  <a:pt x="5123391" y="4056592"/>
                  <a:pt x="5162550" y="4529667"/>
                  <a:pt x="5111750" y="5080000"/>
                </a:cubicBezTo>
                <a:lnTo>
                  <a:pt x="4775200" y="8648700"/>
                </a:lnTo>
                <a:lnTo>
                  <a:pt x="3886200" y="8648700"/>
                </a:lnTo>
                <a:lnTo>
                  <a:pt x="4216400" y="5080000"/>
                </a:lnTo>
                <a:cubicBezTo>
                  <a:pt x="4275666" y="4500034"/>
                  <a:pt x="4193116" y="4060825"/>
                  <a:pt x="3968750" y="3762375"/>
                </a:cubicBezTo>
                <a:cubicBezTo>
                  <a:pt x="3744383" y="3463925"/>
                  <a:pt x="3426883" y="3314700"/>
                  <a:pt x="3016250" y="3314700"/>
                </a:cubicBezTo>
                <a:cubicBezTo>
                  <a:pt x="2673350" y="3314700"/>
                  <a:pt x="2372783" y="3413125"/>
                  <a:pt x="2114550" y="3609975"/>
                </a:cubicBezTo>
                <a:cubicBezTo>
                  <a:pt x="1856316" y="3806825"/>
                  <a:pt x="1646766" y="4089400"/>
                  <a:pt x="1485900" y="4457700"/>
                </a:cubicBezTo>
                <a:cubicBezTo>
                  <a:pt x="1325033" y="4826000"/>
                  <a:pt x="1219200" y="5266267"/>
                  <a:pt x="1168400" y="5778500"/>
                </a:cubicBezTo>
                <a:lnTo>
                  <a:pt x="901700" y="8648700"/>
                </a:lnTo>
                <a:close/>
                <a:moveTo>
                  <a:pt x="-11557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8" name="Freeform 13248"/>
          <p:cNvSpPr/>
          <p:nvPr/>
        </p:nvSpPr>
        <p:spPr>
          <a:xfrm rot="0" flipH="0" flipV="0">
            <a:off x="8594971" y="2548307"/>
            <a:ext cx="54990" cy="87883"/>
          </a:xfrm>
          <a:custGeom>
            <a:pathLst>
              <a:path w="5499100" h="8788400">
                <a:moveTo>
                  <a:pt x="2165350" y="8788400"/>
                </a:moveTo>
                <a:cubicBezTo>
                  <a:pt x="1754716" y="8788400"/>
                  <a:pt x="1385358" y="8676216"/>
                  <a:pt x="1057275" y="8451850"/>
                </a:cubicBezTo>
                <a:cubicBezTo>
                  <a:pt x="729191" y="8227484"/>
                  <a:pt x="470958" y="7912100"/>
                  <a:pt x="282575" y="7505700"/>
                </a:cubicBezTo>
                <a:cubicBezTo>
                  <a:pt x="94191" y="7099300"/>
                  <a:pt x="0" y="6627284"/>
                  <a:pt x="0" y="6089650"/>
                </a:cubicBezTo>
                <a:cubicBezTo>
                  <a:pt x="0" y="5674784"/>
                  <a:pt x="57150" y="5253567"/>
                  <a:pt x="171450" y="4826000"/>
                </a:cubicBezTo>
                <a:cubicBezTo>
                  <a:pt x="285750" y="4398434"/>
                  <a:pt x="456141" y="4002617"/>
                  <a:pt x="682625" y="3638550"/>
                </a:cubicBezTo>
                <a:cubicBezTo>
                  <a:pt x="909108" y="3274484"/>
                  <a:pt x="1189566" y="2981325"/>
                  <a:pt x="1524000" y="2759075"/>
                </a:cubicBezTo>
                <a:cubicBezTo>
                  <a:pt x="1858433" y="2536825"/>
                  <a:pt x="2245783" y="2425700"/>
                  <a:pt x="2686050" y="2425700"/>
                </a:cubicBezTo>
                <a:cubicBezTo>
                  <a:pt x="3062816" y="2425700"/>
                  <a:pt x="3383491" y="2514600"/>
                  <a:pt x="3648075" y="2692400"/>
                </a:cubicBezTo>
                <a:cubicBezTo>
                  <a:pt x="3912658" y="2870200"/>
                  <a:pt x="4119033" y="3128434"/>
                  <a:pt x="4267200" y="3467100"/>
                </a:cubicBezTo>
                <a:lnTo>
                  <a:pt x="4597400" y="0"/>
                </a:lnTo>
                <a:lnTo>
                  <a:pt x="5499100" y="0"/>
                </a:lnTo>
                <a:lnTo>
                  <a:pt x="4686300" y="8648700"/>
                </a:lnTo>
                <a:lnTo>
                  <a:pt x="3949700" y="8648700"/>
                </a:lnTo>
                <a:lnTo>
                  <a:pt x="3924300" y="7632700"/>
                </a:lnTo>
                <a:cubicBezTo>
                  <a:pt x="3716866" y="8013700"/>
                  <a:pt x="3457575" y="8301567"/>
                  <a:pt x="3146425" y="8496300"/>
                </a:cubicBezTo>
                <a:cubicBezTo>
                  <a:pt x="2835275" y="8691033"/>
                  <a:pt x="2508250" y="8788400"/>
                  <a:pt x="2165350" y="8788400"/>
                </a:cubicBezTo>
                <a:close/>
                <a:moveTo>
                  <a:pt x="-1079500" y="8648700"/>
                </a:moveTo>
                <a:moveTo>
                  <a:pt x="2355850" y="7899400"/>
                </a:moveTo>
                <a:cubicBezTo>
                  <a:pt x="2592916" y="7899400"/>
                  <a:pt x="2832100" y="7831667"/>
                  <a:pt x="3073400" y="7696200"/>
                </a:cubicBezTo>
                <a:cubicBezTo>
                  <a:pt x="3314700" y="7560734"/>
                  <a:pt x="3523191" y="7364942"/>
                  <a:pt x="3698875" y="7108825"/>
                </a:cubicBezTo>
                <a:cubicBezTo>
                  <a:pt x="3874558" y="6852709"/>
                  <a:pt x="3979333" y="6540500"/>
                  <a:pt x="4013200" y="6172200"/>
                </a:cubicBezTo>
                <a:lnTo>
                  <a:pt x="4127500" y="4927600"/>
                </a:lnTo>
                <a:cubicBezTo>
                  <a:pt x="4131733" y="4889500"/>
                  <a:pt x="4134908" y="4861984"/>
                  <a:pt x="4137025" y="4845050"/>
                </a:cubicBezTo>
                <a:cubicBezTo>
                  <a:pt x="4139141" y="4828117"/>
                  <a:pt x="4140200" y="4800600"/>
                  <a:pt x="4140200" y="4762500"/>
                </a:cubicBezTo>
                <a:cubicBezTo>
                  <a:pt x="4140200" y="4440767"/>
                  <a:pt x="4074583" y="4173009"/>
                  <a:pt x="3943350" y="3959225"/>
                </a:cubicBezTo>
                <a:cubicBezTo>
                  <a:pt x="3812116" y="3745442"/>
                  <a:pt x="3641725" y="3584575"/>
                  <a:pt x="3432175" y="3476625"/>
                </a:cubicBezTo>
                <a:cubicBezTo>
                  <a:pt x="3222625" y="3368675"/>
                  <a:pt x="3001433" y="3314700"/>
                  <a:pt x="2768600" y="3314700"/>
                </a:cubicBezTo>
                <a:cubicBezTo>
                  <a:pt x="2438400" y="3314700"/>
                  <a:pt x="2156883" y="3401484"/>
                  <a:pt x="1924050" y="3575050"/>
                </a:cubicBezTo>
                <a:cubicBezTo>
                  <a:pt x="1691216" y="3748617"/>
                  <a:pt x="1502833" y="3972984"/>
                  <a:pt x="1358900" y="4248150"/>
                </a:cubicBezTo>
                <a:cubicBezTo>
                  <a:pt x="1214966" y="4523317"/>
                  <a:pt x="1109133" y="4815417"/>
                  <a:pt x="1041400" y="5124450"/>
                </a:cubicBezTo>
                <a:cubicBezTo>
                  <a:pt x="973666" y="5433484"/>
                  <a:pt x="939800" y="5721350"/>
                  <a:pt x="939800" y="5988050"/>
                </a:cubicBezTo>
                <a:cubicBezTo>
                  <a:pt x="939800" y="6572250"/>
                  <a:pt x="1073150" y="7036859"/>
                  <a:pt x="1339850" y="7381875"/>
                </a:cubicBezTo>
                <a:cubicBezTo>
                  <a:pt x="1606550" y="7726892"/>
                  <a:pt x="1945216" y="7899400"/>
                  <a:pt x="2355850" y="7899400"/>
                </a:cubicBezTo>
                <a:close/>
                <a:moveTo>
                  <a:pt x="-190500" y="8648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9" name="Freeform 13249"/>
          <p:cNvSpPr/>
          <p:nvPr/>
        </p:nvSpPr>
        <p:spPr>
          <a:xfrm rot="0" flipH="0" flipV="0">
            <a:off x="8651613" y="2574088"/>
            <a:ext cx="60070" cy="91947"/>
          </a:xfrm>
          <a:custGeom>
            <a:pathLst>
              <a:path w="6007100" h="9194800">
                <a:moveTo>
                  <a:pt x="1295400" y="9194800"/>
                </a:moveTo>
                <a:cubicBezTo>
                  <a:pt x="1062566" y="9194800"/>
                  <a:pt x="841375" y="9156700"/>
                  <a:pt x="631825" y="9080500"/>
                </a:cubicBezTo>
                <a:cubicBezTo>
                  <a:pt x="422275" y="9004300"/>
                  <a:pt x="211666" y="8894233"/>
                  <a:pt x="0" y="8750300"/>
                </a:cubicBezTo>
                <a:lnTo>
                  <a:pt x="88900" y="7835900"/>
                </a:lnTo>
                <a:cubicBezTo>
                  <a:pt x="266700" y="8005233"/>
                  <a:pt x="446616" y="8128000"/>
                  <a:pt x="628650" y="8204200"/>
                </a:cubicBezTo>
                <a:cubicBezTo>
                  <a:pt x="810683" y="8280400"/>
                  <a:pt x="1003300" y="8318500"/>
                  <a:pt x="1206500" y="8318500"/>
                </a:cubicBezTo>
                <a:cubicBezTo>
                  <a:pt x="1435100" y="8318500"/>
                  <a:pt x="1635125" y="8239125"/>
                  <a:pt x="1806575" y="8080375"/>
                </a:cubicBezTo>
                <a:cubicBezTo>
                  <a:pt x="1978025" y="7921625"/>
                  <a:pt x="2126191" y="7718425"/>
                  <a:pt x="2251075" y="7470775"/>
                </a:cubicBezTo>
                <a:cubicBezTo>
                  <a:pt x="2375958" y="7223125"/>
                  <a:pt x="2484966" y="6963833"/>
                  <a:pt x="2578100" y="6692900"/>
                </a:cubicBezTo>
                <a:lnTo>
                  <a:pt x="2806700" y="6070600"/>
                </a:lnTo>
                <a:lnTo>
                  <a:pt x="1143000" y="0"/>
                </a:lnTo>
                <a:lnTo>
                  <a:pt x="2146300" y="0"/>
                </a:lnTo>
                <a:lnTo>
                  <a:pt x="3340100" y="4826000"/>
                </a:lnTo>
                <a:lnTo>
                  <a:pt x="5092700" y="0"/>
                </a:lnTo>
                <a:lnTo>
                  <a:pt x="6007100" y="0"/>
                </a:lnTo>
                <a:lnTo>
                  <a:pt x="3276600" y="7277100"/>
                </a:lnTo>
                <a:cubicBezTo>
                  <a:pt x="3119966" y="7687733"/>
                  <a:pt x="2944283" y="8035925"/>
                  <a:pt x="2749550" y="8321675"/>
                </a:cubicBezTo>
                <a:cubicBezTo>
                  <a:pt x="2554816" y="8607425"/>
                  <a:pt x="2337858" y="8824383"/>
                  <a:pt x="2098675" y="8972550"/>
                </a:cubicBezTo>
                <a:cubicBezTo>
                  <a:pt x="1859491" y="9120716"/>
                  <a:pt x="1591733" y="9194800"/>
                  <a:pt x="1295400" y="9194800"/>
                </a:cubicBezTo>
                <a:close/>
                <a:moveTo>
                  <a:pt x="-2933700" y="60706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0" name="Freeform 13250"/>
          <p:cNvSpPr/>
          <p:nvPr/>
        </p:nvSpPr>
        <p:spPr>
          <a:xfrm rot="0" flipH="0" flipV="0">
            <a:off x="8717653" y="25571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1" name="Freeform 13251"/>
          <p:cNvSpPr/>
          <p:nvPr/>
        </p:nvSpPr>
        <p:spPr>
          <a:xfrm rot="0" flipH="0" flipV="0">
            <a:off x="8760579" y="25571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2" name="Freeform 13252"/>
          <p:cNvSpPr/>
          <p:nvPr/>
        </p:nvSpPr>
        <p:spPr>
          <a:xfrm rot="0" flipH="0" flipV="0">
            <a:off x="8806807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3" name="Freeform 13253"/>
          <p:cNvSpPr/>
          <p:nvPr/>
        </p:nvSpPr>
        <p:spPr>
          <a:xfrm rot="0" flipH="0" flipV="0">
            <a:off x="8840336" y="2572564"/>
            <a:ext cx="89577" cy="62229"/>
          </a:xfrm>
          <a:custGeom>
            <a:pathLst>
              <a:path w="8957733" h="6223000">
                <a:moveTo>
                  <a:pt x="0" y="6223000"/>
                </a:moveTo>
                <a:lnTo>
                  <a:pt x="571500" y="152400"/>
                </a:lnTo>
                <a:lnTo>
                  <a:pt x="1346200" y="152400"/>
                </a:lnTo>
                <a:cubicBezTo>
                  <a:pt x="1346200" y="347134"/>
                  <a:pt x="1344083" y="542925"/>
                  <a:pt x="1339850" y="739775"/>
                </a:cubicBezTo>
                <a:cubicBezTo>
                  <a:pt x="1335616" y="936625"/>
                  <a:pt x="1333500" y="1134534"/>
                  <a:pt x="1333500" y="1333500"/>
                </a:cubicBezTo>
                <a:cubicBezTo>
                  <a:pt x="1549400" y="901700"/>
                  <a:pt x="1823508" y="571500"/>
                  <a:pt x="2155825" y="342900"/>
                </a:cubicBezTo>
                <a:cubicBezTo>
                  <a:pt x="2488141" y="114300"/>
                  <a:pt x="2865966" y="0"/>
                  <a:pt x="3289300" y="0"/>
                </a:cubicBezTo>
                <a:cubicBezTo>
                  <a:pt x="3763433" y="0"/>
                  <a:pt x="4150783" y="127000"/>
                  <a:pt x="4451350" y="381000"/>
                </a:cubicBezTo>
                <a:cubicBezTo>
                  <a:pt x="4751916" y="635000"/>
                  <a:pt x="4953000" y="994834"/>
                  <a:pt x="5054600" y="1460500"/>
                </a:cubicBezTo>
                <a:cubicBezTo>
                  <a:pt x="5274733" y="960967"/>
                  <a:pt x="5559425" y="592667"/>
                  <a:pt x="5908675" y="355600"/>
                </a:cubicBezTo>
                <a:cubicBezTo>
                  <a:pt x="6257925" y="118534"/>
                  <a:pt x="6652683" y="0"/>
                  <a:pt x="7092950" y="0"/>
                </a:cubicBezTo>
                <a:cubicBezTo>
                  <a:pt x="7524750" y="0"/>
                  <a:pt x="7884583" y="105834"/>
                  <a:pt x="8172450" y="317500"/>
                </a:cubicBezTo>
                <a:cubicBezTo>
                  <a:pt x="8460316" y="529167"/>
                  <a:pt x="8667750" y="832909"/>
                  <a:pt x="8794750" y="1228725"/>
                </a:cubicBezTo>
                <a:cubicBezTo>
                  <a:pt x="8921750" y="1624542"/>
                  <a:pt x="8957733" y="2099734"/>
                  <a:pt x="8902700" y="2654300"/>
                </a:cubicBezTo>
                <a:lnTo>
                  <a:pt x="8572500" y="6223000"/>
                </a:lnTo>
                <a:lnTo>
                  <a:pt x="7683500" y="6223000"/>
                </a:lnTo>
                <a:lnTo>
                  <a:pt x="8020050" y="2654300"/>
                </a:lnTo>
                <a:cubicBezTo>
                  <a:pt x="8070850" y="2087034"/>
                  <a:pt x="7987241" y="1651000"/>
                  <a:pt x="7769225" y="1346200"/>
                </a:cubicBezTo>
                <a:cubicBezTo>
                  <a:pt x="7551208" y="1041400"/>
                  <a:pt x="7230533" y="889000"/>
                  <a:pt x="6807200" y="889000"/>
                </a:cubicBezTo>
                <a:cubicBezTo>
                  <a:pt x="6468533" y="889000"/>
                  <a:pt x="6177491" y="984250"/>
                  <a:pt x="5934075" y="1174750"/>
                </a:cubicBezTo>
                <a:cubicBezTo>
                  <a:pt x="5690658" y="1365250"/>
                  <a:pt x="5495925" y="1638300"/>
                  <a:pt x="5349875" y="1993900"/>
                </a:cubicBezTo>
                <a:cubicBezTo>
                  <a:pt x="5203825" y="2349500"/>
                  <a:pt x="5101166" y="2777067"/>
                  <a:pt x="5041900" y="3276600"/>
                </a:cubicBezTo>
                <a:lnTo>
                  <a:pt x="4775200" y="6223000"/>
                </a:lnTo>
                <a:lnTo>
                  <a:pt x="3886200" y="6223000"/>
                </a:lnTo>
                <a:lnTo>
                  <a:pt x="4216400" y="2654300"/>
                </a:lnTo>
                <a:cubicBezTo>
                  <a:pt x="4275666" y="2070100"/>
                  <a:pt x="4191000" y="1629834"/>
                  <a:pt x="3962400" y="1333500"/>
                </a:cubicBezTo>
                <a:cubicBezTo>
                  <a:pt x="3733800" y="1037167"/>
                  <a:pt x="3418416" y="889000"/>
                  <a:pt x="3016250" y="889000"/>
                </a:cubicBezTo>
                <a:cubicBezTo>
                  <a:pt x="2504016" y="889000"/>
                  <a:pt x="2085975" y="1108075"/>
                  <a:pt x="1762125" y="1546225"/>
                </a:cubicBezTo>
                <a:cubicBezTo>
                  <a:pt x="1438275" y="1984375"/>
                  <a:pt x="1240366" y="2586567"/>
                  <a:pt x="1168400" y="3352800"/>
                </a:cubicBezTo>
                <a:lnTo>
                  <a:pt x="901700" y="6223000"/>
                </a:lnTo>
                <a:close/>
                <a:moveTo>
                  <a:pt x="-1143000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4" name="Freeform 13254"/>
          <p:cNvSpPr/>
          <p:nvPr/>
        </p:nvSpPr>
        <p:spPr>
          <a:xfrm rot="0" flipH="0" flipV="0">
            <a:off x="8947777" y="2547164"/>
            <a:ext cx="18330" cy="87629"/>
          </a:xfrm>
          <a:custGeom>
            <a:pathLst>
              <a:path w="1833033" h="8763000">
                <a:moveTo>
                  <a:pt x="1162050" y="1257300"/>
                </a:moveTo>
                <a:cubicBezTo>
                  <a:pt x="980016" y="1257300"/>
                  <a:pt x="842433" y="1200150"/>
                  <a:pt x="749300" y="1085850"/>
                </a:cubicBezTo>
                <a:cubicBezTo>
                  <a:pt x="656166" y="971550"/>
                  <a:pt x="615950" y="821267"/>
                  <a:pt x="628650" y="635000"/>
                </a:cubicBezTo>
                <a:cubicBezTo>
                  <a:pt x="645583" y="461434"/>
                  <a:pt x="710141" y="312209"/>
                  <a:pt x="822325" y="187325"/>
                </a:cubicBezTo>
                <a:cubicBezTo>
                  <a:pt x="934508" y="62442"/>
                  <a:pt x="1085850" y="0"/>
                  <a:pt x="1276350" y="0"/>
                </a:cubicBezTo>
                <a:cubicBezTo>
                  <a:pt x="1462616" y="0"/>
                  <a:pt x="1603375" y="59267"/>
                  <a:pt x="1698625" y="177800"/>
                </a:cubicBezTo>
                <a:cubicBezTo>
                  <a:pt x="1793875" y="296334"/>
                  <a:pt x="1833033" y="448734"/>
                  <a:pt x="1816100" y="635000"/>
                </a:cubicBezTo>
                <a:cubicBezTo>
                  <a:pt x="1799166" y="829734"/>
                  <a:pt x="1730375" y="982134"/>
                  <a:pt x="1609725" y="1092200"/>
                </a:cubicBezTo>
                <a:cubicBezTo>
                  <a:pt x="1489075" y="1202267"/>
                  <a:pt x="1339850" y="1257300"/>
                  <a:pt x="1162050" y="1257300"/>
                </a:cubicBezTo>
                <a:close/>
                <a:moveTo>
                  <a:pt x="6299200" y="8763000"/>
                </a:moveTo>
                <a:moveTo>
                  <a:pt x="0" y="8763000"/>
                </a:moveTo>
                <a:lnTo>
                  <a:pt x="571500" y="2679700"/>
                </a:lnTo>
                <a:lnTo>
                  <a:pt x="1473200" y="2679700"/>
                </a:lnTo>
                <a:lnTo>
                  <a:pt x="901700" y="8763000"/>
                </a:lnTo>
                <a:close/>
                <a:moveTo>
                  <a:pt x="-120650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5" name="Freeform 13255"/>
          <p:cNvSpPr/>
          <p:nvPr/>
        </p:nvSpPr>
        <p:spPr>
          <a:xfrm rot="0" flipH="0" flipV="0">
            <a:off x="8978088" y="2572564"/>
            <a:ext cx="47540" cy="63626"/>
          </a:xfrm>
          <a:custGeom>
            <a:pathLst>
              <a:path w="4754034" h="6362700">
                <a:moveTo>
                  <a:pt x="2194984" y="6362700"/>
                </a:moveTo>
                <a:cubicBezTo>
                  <a:pt x="1720850" y="6362700"/>
                  <a:pt x="1317625" y="6280150"/>
                  <a:pt x="985309" y="6115050"/>
                </a:cubicBezTo>
                <a:cubicBezTo>
                  <a:pt x="652992" y="5949950"/>
                  <a:pt x="403225" y="5722409"/>
                  <a:pt x="236009" y="5432425"/>
                </a:cubicBezTo>
                <a:cubicBezTo>
                  <a:pt x="68792" y="5142442"/>
                  <a:pt x="0" y="4809067"/>
                  <a:pt x="29634" y="4432300"/>
                </a:cubicBezTo>
                <a:lnTo>
                  <a:pt x="893234" y="4432300"/>
                </a:lnTo>
                <a:cubicBezTo>
                  <a:pt x="867834" y="4792134"/>
                  <a:pt x="980017" y="5072592"/>
                  <a:pt x="1229784" y="5273675"/>
                </a:cubicBezTo>
                <a:cubicBezTo>
                  <a:pt x="1479550" y="5474759"/>
                  <a:pt x="1807634" y="5575300"/>
                  <a:pt x="2214034" y="5575300"/>
                </a:cubicBezTo>
                <a:cubicBezTo>
                  <a:pt x="2616200" y="5575300"/>
                  <a:pt x="2949575" y="5483225"/>
                  <a:pt x="3214159" y="5299075"/>
                </a:cubicBezTo>
                <a:cubicBezTo>
                  <a:pt x="3478742" y="5114925"/>
                  <a:pt x="3627967" y="4881034"/>
                  <a:pt x="3661834" y="4597400"/>
                </a:cubicBezTo>
                <a:cubicBezTo>
                  <a:pt x="3691467" y="4351867"/>
                  <a:pt x="3622675" y="4163484"/>
                  <a:pt x="3455459" y="4032250"/>
                </a:cubicBezTo>
                <a:cubicBezTo>
                  <a:pt x="3288242" y="3901017"/>
                  <a:pt x="3060700" y="3784600"/>
                  <a:pt x="2772834" y="3683000"/>
                </a:cubicBezTo>
                <a:lnTo>
                  <a:pt x="1744134" y="3289300"/>
                </a:lnTo>
                <a:cubicBezTo>
                  <a:pt x="1308100" y="3128434"/>
                  <a:pt x="977900" y="2912534"/>
                  <a:pt x="753534" y="2641600"/>
                </a:cubicBezTo>
                <a:cubicBezTo>
                  <a:pt x="529167" y="2370667"/>
                  <a:pt x="438150" y="2036234"/>
                  <a:pt x="480484" y="1638300"/>
                </a:cubicBezTo>
                <a:cubicBezTo>
                  <a:pt x="514350" y="1308100"/>
                  <a:pt x="628650" y="1020234"/>
                  <a:pt x="823384" y="774700"/>
                </a:cubicBezTo>
                <a:cubicBezTo>
                  <a:pt x="1018117" y="529167"/>
                  <a:pt x="1280584" y="338667"/>
                  <a:pt x="1610784" y="203200"/>
                </a:cubicBezTo>
                <a:cubicBezTo>
                  <a:pt x="1940984" y="67734"/>
                  <a:pt x="2321984" y="0"/>
                  <a:pt x="2753784" y="0"/>
                </a:cubicBezTo>
                <a:cubicBezTo>
                  <a:pt x="3418417" y="0"/>
                  <a:pt x="3920067" y="152400"/>
                  <a:pt x="4258734" y="457200"/>
                </a:cubicBezTo>
                <a:cubicBezTo>
                  <a:pt x="4597400" y="762000"/>
                  <a:pt x="4754034" y="1147234"/>
                  <a:pt x="4728634" y="1612900"/>
                </a:cubicBezTo>
                <a:lnTo>
                  <a:pt x="3852334" y="1612900"/>
                </a:lnTo>
                <a:cubicBezTo>
                  <a:pt x="3843867" y="1341967"/>
                  <a:pt x="3738034" y="1136650"/>
                  <a:pt x="3534834" y="996950"/>
                </a:cubicBezTo>
                <a:cubicBezTo>
                  <a:pt x="3331634" y="857250"/>
                  <a:pt x="3060700" y="787400"/>
                  <a:pt x="2722034" y="787400"/>
                </a:cubicBezTo>
                <a:cubicBezTo>
                  <a:pt x="2438400" y="787400"/>
                  <a:pt x="2204509" y="830792"/>
                  <a:pt x="2020359" y="917575"/>
                </a:cubicBezTo>
                <a:cubicBezTo>
                  <a:pt x="1836209" y="1004359"/>
                  <a:pt x="1695450" y="1114425"/>
                  <a:pt x="1598084" y="1247775"/>
                </a:cubicBezTo>
                <a:cubicBezTo>
                  <a:pt x="1500717" y="1381125"/>
                  <a:pt x="1441450" y="1519767"/>
                  <a:pt x="1420284" y="1663700"/>
                </a:cubicBezTo>
                <a:cubicBezTo>
                  <a:pt x="1390650" y="1896534"/>
                  <a:pt x="1457325" y="2088092"/>
                  <a:pt x="1620309" y="2238375"/>
                </a:cubicBezTo>
                <a:cubicBezTo>
                  <a:pt x="1783292" y="2388659"/>
                  <a:pt x="2006600" y="2510367"/>
                  <a:pt x="2290234" y="2603500"/>
                </a:cubicBezTo>
                <a:lnTo>
                  <a:pt x="3344334" y="3009900"/>
                </a:lnTo>
                <a:cubicBezTo>
                  <a:pt x="3771900" y="3153834"/>
                  <a:pt x="4105275" y="3353859"/>
                  <a:pt x="4344459" y="3609975"/>
                </a:cubicBezTo>
                <a:cubicBezTo>
                  <a:pt x="4583642" y="3866092"/>
                  <a:pt x="4682067" y="4195234"/>
                  <a:pt x="4639734" y="4597400"/>
                </a:cubicBezTo>
                <a:cubicBezTo>
                  <a:pt x="4610100" y="4902200"/>
                  <a:pt x="4494742" y="5189009"/>
                  <a:pt x="4293659" y="5457825"/>
                </a:cubicBezTo>
                <a:cubicBezTo>
                  <a:pt x="4092575" y="5726642"/>
                  <a:pt x="3815292" y="5944659"/>
                  <a:pt x="3461809" y="6111875"/>
                </a:cubicBezTo>
                <a:cubicBezTo>
                  <a:pt x="3108325" y="6279091"/>
                  <a:pt x="2686050" y="6362700"/>
                  <a:pt x="2194984" y="6362700"/>
                </a:cubicBezTo>
                <a:close/>
                <a:moveTo>
                  <a:pt x="-960966" y="62230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6" name="Freeform 13256"/>
          <p:cNvSpPr/>
          <p:nvPr/>
        </p:nvSpPr>
        <p:spPr>
          <a:xfrm rot="0" flipH="0" flipV="0">
            <a:off x="9038709" y="2557197"/>
            <a:ext cx="35686" cy="78993"/>
          </a:xfrm>
          <a:custGeom>
            <a:pathLst>
              <a:path w="3568700" h="7899400">
                <a:moveTo>
                  <a:pt x="1943100" y="7899400"/>
                </a:moveTo>
                <a:cubicBezTo>
                  <a:pt x="1642533" y="7899400"/>
                  <a:pt x="1380066" y="7838016"/>
                  <a:pt x="1155700" y="7715250"/>
                </a:cubicBezTo>
                <a:cubicBezTo>
                  <a:pt x="931333" y="7592484"/>
                  <a:pt x="765175" y="7404100"/>
                  <a:pt x="657225" y="7150100"/>
                </a:cubicBezTo>
                <a:cubicBezTo>
                  <a:pt x="549275" y="6896100"/>
                  <a:pt x="512233" y="6574367"/>
                  <a:pt x="546100" y="6184900"/>
                </a:cubicBezTo>
                <a:lnTo>
                  <a:pt x="914400" y="2165350"/>
                </a:lnTo>
                <a:lnTo>
                  <a:pt x="1174750" y="2362200"/>
                </a:lnTo>
                <a:lnTo>
                  <a:pt x="0" y="2362200"/>
                </a:lnTo>
                <a:lnTo>
                  <a:pt x="88900" y="1689100"/>
                </a:lnTo>
                <a:lnTo>
                  <a:pt x="1238250" y="1689100"/>
                </a:lnTo>
                <a:lnTo>
                  <a:pt x="920750" y="1974850"/>
                </a:lnTo>
                <a:lnTo>
                  <a:pt x="1117600" y="0"/>
                </a:lnTo>
                <a:lnTo>
                  <a:pt x="2019300" y="0"/>
                </a:lnTo>
                <a:lnTo>
                  <a:pt x="1822450" y="1974850"/>
                </a:lnTo>
                <a:lnTo>
                  <a:pt x="1568450" y="1689100"/>
                </a:lnTo>
                <a:lnTo>
                  <a:pt x="3568700" y="1689100"/>
                </a:lnTo>
                <a:lnTo>
                  <a:pt x="3492500" y="2362200"/>
                </a:lnTo>
                <a:lnTo>
                  <a:pt x="1492250" y="2362200"/>
                </a:lnTo>
                <a:lnTo>
                  <a:pt x="1803400" y="2165350"/>
                </a:lnTo>
                <a:lnTo>
                  <a:pt x="1422400" y="6172200"/>
                </a:lnTo>
                <a:cubicBezTo>
                  <a:pt x="1392766" y="6481234"/>
                  <a:pt x="1439333" y="6713009"/>
                  <a:pt x="1562100" y="6867525"/>
                </a:cubicBezTo>
                <a:cubicBezTo>
                  <a:pt x="1684866" y="7022042"/>
                  <a:pt x="1875366" y="7099300"/>
                  <a:pt x="2133600" y="7099300"/>
                </a:cubicBezTo>
                <a:cubicBezTo>
                  <a:pt x="2277533" y="7099300"/>
                  <a:pt x="2426758" y="7080250"/>
                  <a:pt x="2581275" y="7042150"/>
                </a:cubicBezTo>
                <a:cubicBezTo>
                  <a:pt x="2735791" y="7004050"/>
                  <a:pt x="2904066" y="6946900"/>
                  <a:pt x="3086100" y="6870700"/>
                </a:cubicBezTo>
                <a:lnTo>
                  <a:pt x="3149600" y="7581900"/>
                </a:lnTo>
                <a:cubicBezTo>
                  <a:pt x="2942166" y="7683500"/>
                  <a:pt x="2740025" y="7761816"/>
                  <a:pt x="2543175" y="7816850"/>
                </a:cubicBezTo>
                <a:cubicBezTo>
                  <a:pt x="2346325" y="7871883"/>
                  <a:pt x="2146300" y="7899400"/>
                  <a:pt x="1943100" y="7899400"/>
                </a:cubicBezTo>
                <a:close/>
                <a:moveTo>
                  <a:pt x="-1016000" y="77597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7" name="Freeform 13257"/>
          <p:cNvSpPr/>
          <p:nvPr/>
        </p:nvSpPr>
        <p:spPr>
          <a:xfrm rot="0" flipH="0" flipV="0">
            <a:off x="9082228" y="2545259"/>
            <a:ext cx="49318" cy="90931"/>
          </a:xfrm>
          <a:custGeom>
            <a:pathLst>
              <a:path w="4931834" h="9093200">
                <a:moveTo>
                  <a:pt x="1807634" y="9093200"/>
                </a:moveTo>
                <a:cubicBezTo>
                  <a:pt x="1384300" y="9093200"/>
                  <a:pt x="1035050" y="9004300"/>
                  <a:pt x="759884" y="8826500"/>
                </a:cubicBezTo>
                <a:cubicBezTo>
                  <a:pt x="484717" y="8648700"/>
                  <a:pt x="286809" y="8419042"/>
                  <a:pt x="166159" y="8137525"/>
                </a:cubicBezTo>
                <a:cubicBezTo>
                  <a:pt x="45509" y="7856009"/>
                  <a:pt x="0" y="7560734"/>
                  <a:pt x="29634" y="7251700"/>
                </a:cubicBezTo>
                <a:cubicBezTo>
                  <a:pt x="71967" y="6841067"/>
                  <a:pt x="198967" y="6504517"/>
                  <a:pt x="410634" y="6242050"/>
                </a:cubicBezTo>
                <a:cubicBezTo>
                  <a:pt x="622300" y="5979584"/>
                  <a:pt x="895350" y="5783792"/>
                  <a:pt x="1229784" y="5654675"/>
                </a:cubicBezTo>
                <a:cubicBezTo>
                  <a:pt x="1564217" y="5525559"/>
                  <a:pt x="1930400" y="5461000"/>
                  <a:pt x="2328334" y="5461000"/>
                </a:cubicBezTo>
                <a:cubicBezTo>
                  <a:pt x="2595034" y="5461000"/>
                  <a:pt x="2862792" y="5489575"/>
                  <a:pt x="3131609" y="5546725"/>
                </a:cubicBezTo>
                <a:cubicBezTo>
                  <a:pt x="3400425" y="5603875"/>
                  <a:pt x="3653367" y="5685367"/>
                  <a:pt x="3890434" y="5791200"/>
                </a:cubicBezTo>
                <a:lnTo>
                  <a:pt x="3966634" y="5016500"/>
                </a:lnTo>
                <a:cubicBezTo>
                  <a:pt x="4025900" y="4470400"/>
                  <a:pt x="3960284" y="4077759"/>
                  <a:pt x="3769784" y="3838575"/>
                </a:cubicBezTo>
                <a:cubicBezTo>
                  <a:pt x="3579284" y="3599392"/>
                  <a:pt x="3276600" y="3479800"/>
                  <a:pt x="2861734" y="3479800"/>
                </a:cubicBezTo>
                <a:cubicBezTo>
                  <a:pt x="2624667" y="3479800"/>
                  <a:pt x="2406650" y="3517900"/>
                  <a:pt x="2207684" y="3594100"/>
                </a:cubicBezTo>
                <a:cubicBezTo>
                  <a:pt x="2008717" y="3670300"/>
                  <a:pt x="1846792" y="3787775"/>
                  <a:pt x="1721909" y="3946525"/>
                </a:cubicBezTo>
                <a:cubicBezTo>
                  <a:pt x="1597025" y="4105275"/>
                  <a:pt x="1524000" y="4309534"/>
                  <a:pt x="1502834" y="4559300"/>
                </a:cubicBezTo>
                <a:lnTo>
                  <a:pt x="499534" y="4559300"/>
                </a:lnTo>
                <a:cubicBezTo>
                  <a:pt x="541867" y="4106334"/>
                  <a:pt x="678392" y="3746500"/>
                  <a:pt x="909109" y="3479800"/>
                </a:cubicBezTo>
                <a:cubicBezTo>
                  <a:pt x="1139825" y="3213100"/>
                  <a:pt x="1427692" y="3021542"/>
                  <a:pt x="1772709" y="2905125"/>
                </a:cubicBezTo>
                <a:cubicBezTo>
                  <a:pt x="2117725" y="2788709"/>
                  <a:pt x="2480734" y="2730500"/>
                  <a:pt x="2861734" y="2730500"/>
                </a:cubicBezTo>
                <a:cubicBezTo>
                  <a:pt x="3551767" y="2730500"/>
                  <a:pt x="4075642" y="2913592"/>
                  <a:pt x="4433359" y="3279775"/>
                </a:cubicBezTo>
                <a:cubicBezTo>
                  <a:pt x="4791075" y="3645959"/>
                  <a:pt x="4931834" y="4233334"/>
                  <a:pt x="4855634" y="5041900"/>
                </a:cubicBezTo>
                <a:lnTo>
                  <a:pt x="4487334" y="8953500"/>
                </a:lnTo>
                <a:lnTo>
                  <a:pt x="3712634" y="8953500"/>
                </a:lnTo>
                <a:cubicBezTo>
                  <a:pt x="3712634" y="8779934"/>
                  <a:pt x="3714750" y="8609542"/>
                  <a:pt x="3718984" y="8442325"/>
                </a:cubicBezTo>
                <a:cubicBezTo>
                  <a:pt x="3723217" y="8275109"/>
                  <a:pt x="3725334" y="8106834"/>
                  <a:pt x="3725334" y="7937500"/>
                </a:cubicBezTo>
                <a:cubicBezTo>
                  <a:pt x="3517900" y="8326967"/>
                  <a:pt x="3246967" y="8616950"/>
                  <a:pt x="2912534" y="8807450"/>
                </a:cubicBezTo>
                <a:cubicBezTo>
                  <a:pt x="2578100" y="8997950"/>
                  <a:pt x="2209800" y="9093200"/>
                  <a:pt x="1807634" y="9093200"/>
                </a:cubicBezTo>
                <a:close/>
                <a:moveTo>
                  <a:pt x="-1075266" y="8953500"/>
                </a:moveTo>
                <a:moveTo>
                  <a:pt x="1979084" y="8318500"/>
                </a:moveTo>
                <a:cubicBezTo>
                  <a:pt x="2288117" y="8318500"/>
                  <a:pt x="2582334" y="8241242"/>
                  <a:pt x="2861734" y="8086725"/>
                </a:cubicBezTo>
                <a:cubicBezTo>
                  <a:pt x="3141134" y="7932209"/>
                  <a:pt x="3370792" y="7713134"/>
                  <a:pt x="3550709" y="7429500"/>
                </a:cubicBezTo>
                <a:cubicBezTo>
                  <a:pt x="3730625" y="7145867"/>
                  <a:pt x="3822700" y="6811434"/>
                  <a:pt x="3826934" y="6426200"/>
                </a:cubicBezTo>
                <a:cubicBezTo>
                  <a:pt x="3594100" y="6350000"/>
                  <a:pt x="3352800" y="6288617"/>
                  <a:pt x="3103034" y="6242050"/>
                </a:cubicBezTo>
                <a:cubicBezTo>
                  <a:pt x="2853267" y="6195484"/>
                  <a:pt x="2616200" y="6172200"/>
                  <a:pt x="2391834" y="6172200"/>
                </a:cubicBezTo>
                <a:cubicBezTo>
                  <a:pt x="2023534" y="6172200"/>
                  <a:pt x="1706034" y="6251575"/>
                  <a:pt x="1439334" y="6410325"/>
                </a:cubicBezTo>
                <a:cubicBezTo>
                  <a:pt x="1172634" y="6569075"/>
                  <a:pt x="1020234" y="6849534"/>
                  <a:pt x="982134" y="7251700"/>
                </a:cubicBezTo>
                <a:cubicBezTo>
                  <a:pt x="956734" y="7548034"/>
                  <a:pt x="1025525" y="7799917"/>
                  <a:pt x="1188509" y="8007350"/>
                </a:cubicBezTo>
                <a:cubicBezTo>
                  <a:pt x="1351492" y="8214784"/>
                  <a:pt x="1615017" y="8318500"/>
                  <a:pt x="1979084" y="8318500"/>
                </a:cubicBezTo>
                <a:close/>
                <a:moveTo>
                  <a:pt x="-300566" y="8953500"/>
                </a:moveTo>
                <a:moveTo>
                  <a:pt x="1972734" y="1270000"/>
                </a:moveTo>
                <a:cubicBezTo>
                  <a:pt x="1794934" y="1270000"/>
                  <a:pt x="1658409" y="1208617"/>
                  <a:pt x="1563159" y="1085850"/>
                </a:cubicBezTo>
                <a:cubicBezTo>
                  <a:pt x="1467909" y="963084"/>
                  <a:pt x="1428750" y="817034"/>
                  <a:pt x="1445684" y="647700"/>
                </a:cubicBezTo>
                <a:cubicBezTo>
                  <a:pt x="1458384" y="486834"/>
                  <a:pt x="1522942" y="338667"/>
                  <a:pt x="1639359" y="203200"/>
                </a:cubicBezTo>
                <a:cubicBezTo>
                  <a:pt x="1755775" y="67734"/>
                  <a:pt x="1909234" y="0"/>
                  <a:pt x="2099734" y="0"/>
                </a:cubicBezTo>
                <a:cubicBezTo>
                  <a:pt x="2256367" y="0"/>
                  <a:pt x="2389717" y="55034"/>
                  <a:pt x="2499784" y="165100"/>
                </a:cubicBezTo>
                <a:cubicBezTo>
                  <a:pt x="2609850" y="275167"/>
                  <a:pt x="2660650" y="423334"/>
                  <a:pt x="2652184" y="609600"/>
                </a:cubicBezTo>
                <a:cubicBezTo>
                  <a:pt x="2639484" y="817034"/>
                  <a:pt x="2563284" y="978959"/>
                  <a:pt x="2423584" y="1095375"/>
                </a:cubicBezTo>
                <a:cubicBezTo>
                  <a:pt x="2283884" y="1211792"/>
                  <a:pt x="2133600" y="1270000"/>
                  <a:pt x="1972734" y="1270000"/>
                </a:cubicBezTo>
                <a:close/>
                <a:moveTo>
                  <a:pt x="6747934" y="8953500"/>
                </a:moveTo>
                <a:moveTo>
                  <a:pt x="3884084" y="1270000"/>
                </a:moveTo>
                <a:cubicBezTo>
                  <a:pt x="3714750" y="1270000"/>
                  <a:pt x="3581400" y="1208617"/>
                  <a:pt x="3484034" y="1085850"/>
                </a:cubicBezTo>
                <a:cubicBezTo>
                  <a:pt x="3386667" y="963084"/>
                  <a:pt x="3346450" y="817034"/>
                  <a:pt x="3363384" y="647700"/>
                </a:cubicBezTo>
                <a:cubicBezTo>
                  <a:pt x="3376084" y="486834"/>
                  <a:pt x="3442759" y="338667"/>
                  <a:pt x="3563409" y="203200"/>
                </a:cubicBezTo>
                <a:cubicBezTo>
                  <a:pt x="3684059" y="67734"/>
                  <a:pt x="3835400" y="0"/>
                  <a:pt x="4017434" y="0"/>
                </a:cubicBezTo>
                <a:cubicBezTo>
                  <a:pt x="4161367" y="0"/>
                  <a:pt x="4291542" y="51859"/>
                  <a:pt x="4407959" y="155575"/>
                </a:cubicBezTo>
                <a:cubicBezTo>
                  <a:pt x="4524375" y="259292"/>
                  <a:pt x="4578350" y="410634"/>
                  <a:pt x="4569884" y="609600"/>
                </a:cubicBezTo>
                <a:cubicBezTo>
                  <a:pt x="4557184" y="833967"/>
                  <a:pt x="4476750" y="1000125"/>
                  <a:pt x="4328584" y="1108075"/>
                </a:cubicBezTo>
                <a:cubicBezTo>
                  <a:pt x="4180417" y="1216025"/>
                  <a:pt x="4032250" y="1270000"/>
                  <a:pt x="3884084" y="1270000"/>
                </a:cubicBezTo>
                <a:close/>
                <a:moveTo>
                  <a:pt x="6747934" y="8953500"/>
                </a:moveTo>
              </a:path>
            </a:pathLst>
          </a:custGeom>
          <a:solidFill>
            <a:srgbClr val="191919">
              <a:alpha val="100000"/>
            </a:srgbClr>
          </a:solidFill>
          <a:ln w="1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8" name="Rectangle 13258"/>
          <p:cNvSpPr/>
          <p:nvPr/>
        </p:nvSpPr>
        <p:spPr>
          <a:xfrm rot="0" flipH="0" flipV="0">
            <a:off x="2736725" y="1467042"/>
            <a:ext cx="4274311" cy="1442313"/>
          </a:xfrm>
          <a:prstGeom prst="rect">
            <a:avLst/>
          </a:prstGeom>
        </p:spPr>
      </p:sp>
      <p:sp>
        <p:nvSpPr>
          <p:cNvPr id="13259" name="Freeform 13259"/>
          <p:cNvSpPr/>
          <p:nvPr/>
        </p:nvSpPr>
        <p:spPr>
          <a:xfrm rot="0" flipH="0" flipV="0">
            <a:off x="2772285" y="1781595"/>
            <a:ext cx="302259" cy="365759"/>
          </a:xfrm>
          <a:custGeom>
            <a:pathLst>
              <a:path w="7556500" h="9144000">
                <a:moveTo>
                  <a:pt x="0" y="914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4216400"/>
                </a:lnTo>
                <a:lnTo>
                  <a:pt x="5207000" y="0"/>
                </a:lnTo>
                <a:lnTo>
                  <a:pt x="7315200" y="0"/>
                </a:lnTo>
                <a:lnTo>
                  <a:pt x="3492500" y="4508500"/>
                </a:lnTo>
                <a:lnTo>
                  <a:pt x="7556500" y="9144000"/>
                </a:lnTo>
                <a:lnTo>
                  <a:pt x="5372100" y="9144000"/>
                </a:lnTo>
                <a:lnTo>
                  <a:pt x="1727200" y="4978400"/>
                </a:lnTo>
                <a:lnTo>
                  <a:pt x="17272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0" name="Freeform 13260"/>
          <p:cNvSpPr/>
          <p:nvPr/>
        </p:nvSpPr>
        <p:spPr>
          <a:xfrm rot="0" flipH="0" flipV="0">
            <a:off x="3115185" y="1781595"/>
            <a:ext cx="69087" cy="365759"/>
          </a:xfrm>
          <a:custGeom>
            <a:pathLst>
              <a:path w="1727200" h="9144000">
                <a:moveTo>
                  <a:pt x="0" y="914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1" name="Freeform 13261"/>
          <p:cNvSpPr/>
          <p:nvPr/>
        </p:nvSpPr>
        <p:spPr>
          <a:xfrm rot="0" flipH="0" flipV="0">
            <a:off x="3265553" y="1781595"/>
            <a:ext cx="69087" cy="365759"/>
          </a:xfrm>
          <a:custGeom>
            <a:pathLst>
              <a:path w="1727200" h="9144000">
                <a:moveTo>
                  <a:pt x="0" y="914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2" name="Freeform 13262"/>
          <p:cNvSpPr/>
          <p:nvPr/>
        </p:nvSpPr>
        <p:spPr>
          <a:xfrm rot="0" flipH="0" flipV="0">
            <a:off x="3380361" y="1781595"/>
            <a:ext cx="299719" cy="365759"/>
          </a:xfrm>
          <a:custGeom>
            <a:pathLst>
              <a:path w="7493000" h="9144000">
                <a:moveTo>
                  <a:pt x="2882900" y="9144000"/>
                </a:moveTo>
                <a:lnTo>
                  <a:pt x="2882900" y="1612900"/>
                </a:lnTo>
                <a:lnTo>
                  <a:pt x="0" y="1612900"/>
                </a:lnTo>
                <a:lnTo>
                  <a:pt x="0" y="0"/>
                </a:lnTo>
                <a:lnTo>
                  <a:pt x="7493000" y="0"/>
                </a:lnTo>
                <a:lnTo>
                  <a:pt x="7493000" y="1612900"/>
                </a:lnTo>
                <a:lnTo>
                  <a:pt x="4610100" y="1612900"/>
                </a:lnTo>
                <a:lnTo>
                  <a:pt x="461010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3" name="Freeform 13263"/>
          <p:cNvSpPr/>
          <p:nvPr/>
        </p:nvSpPr>
        <p:spPr>
          <a:xfrm rot="0" flipH="0" flipV="0">
            <a:off x="3700401" y="1773975"/>
            <a:ext cx="354583" cy="380999"/>
          </a:xfrm>
          <a:custGeom>
            <a:pathLst>
              <a:path w="8864600" h="9525000">
                <a:moveTo>
                  <a:pt x="4432300" y="9525000"/>
                </a:moveTo>
                <a:cubicBezTo>
                  <a:pt x="3517900" y="9525000"/>
                  <a:pt x="2729441" y="9326034"/>
                  <a:pt x="2066925" y="8928100"/>
                </a:cubicBezTo>
                <a:cubicBezTo>
                  <a:pt x="1404408" y="8530167"/>
                  <a:pt x="894291" y="7973484"/>
                  <a:pt x="536575" y="7258050"/>
                </a:cubicBezTo>
                <a:cubicBezTo>
                  <a:pt x="178858" y="6542617"/>
                  <a:pt x="0" y="5710767"/>
                  <a:pt x="0" y="4762500"/>
                </a:cubicBezTo>
                <a:cubicBezTo>
                  <a:pt x="0" y="3814234"/>
                  <a:pt x="178858" y="2982384"/>
                  <a:pt x="536575" y="2266950"/>
                </a:cubicBezTo>
                <a:cubicBezTo>
                  <a:pt x="894291" y="1551517"/>
                  <a:pt x="1404408" y="994834"/>
                  <a:pt x="2066925" y="596900"/>
                </a:cubicBezTo>
                <a:cubicBezTo>
                  <a:pt x="2729441" y="198967"/>
                  <a:pt x="3517900" y="0"/>
                  <a:pt x="4432300" y="0"/>
                </a:cubicBezTo>
                <a:cubicBezTo>
                  <a:pt x="5346700" y="0"/>
                  <a:pt x="6135158" y="198967"/>
                  <a:pt x="6797675" y="596900"/>
                </a:cubicBezTo>
                <a:cubicBezTo>
                  <a:pt x="7460191" y="994834"/>
                  <a:pt x="7970308" y="1551517"/>
                  <a:pt x="8328025" y="2266950"/>
                </a:cubicBezTo>
                <a:cubicBezTo>
                  <a:pt x="8685741" y="2982384"/>
                  <a:pt x="8864600" y="3814234"/>
                  <a:pt x="8864600" y="4762500"/>
                </a:cubicBezTo>
                <a:cubicBezTo>
                  <a:pt x="8864600" y="5710767"/>
                  <a:pt x="8685741" y="6542617"/>
                  <a:pt x="8328025" y="7258050"/>
                </a:cubicBezTo>
                <a:cubicBezTo>
                  <a:pt x="7970308" y="7973484"/>
                  <a:pt x="7460191" y="8530167"/>
                  <a:pt x="6797675" y="8928100"/>
                </a:cubicBezTo>
                <a:cubicBezTo>
                  <a:pt x="6135158" y="9326034"/>
                  <a:pt x="5346700" y="9525000"/>
                  <a:pt x="4432300" y="9525000"/>
                </a:cubicBezTo>
                <a:close/>
                <a:moveTo>
                  <a:pt x="-571500" y="9334500"/>
                </a:moveTo>
                <a:moveTo>
                  <a:pt x="4432300" y="7899400"/>
                </a:moveTo>
                <a:cubicBezTo>
                  <a:pt x="5012266" y="7907867"/>
                  <a:pt x="5494866" y="7782984"/>
                  <a:pt x="5880100" y="7524750"/>
                </a:cubicBezTo>
                <a:cubicBezTo>
                  <a:pt x="6265333" y="7266517"/>
                  <a:pt x="6554258" y="6900334"/>
                  <a:pt x="6746875" y="6426200"/>
                </a:cubicBezTo>
                <a:cubicBezTo>
                  <a:pt x="6939491" y="5952067"/>
                  <a:pt x="7035800" y="5397500"/>
                  <a:pt x="7035800" y="4762500"/>
                </a:cubicBezTo>
                <a:cubicBezTo>
                  <a:pt x="7035800" y="4127500"/>
                  <a:pt x="6939491" y="3577167"/>
                  <a:pt x="6746875" y="3111500"/>
                </a:cubicBezTo>
                <a:cubicBezTo>
                  <a:pt x="6554258" y="2645834"/>
                  <a:pt x="6265333" y="2283884"/>
                  <a:pt x="5880100" y="2025650"/>
                </a:cubicBezTo>
                <a:cubicBezTo>
                  <a:pt x="5494866" y="1767417"/>
                  <a:pt x="5012266" y="1634067"/>
                  <a:pt x="4432300" y="1625600"/>
                </a:cubicBezTo>
                <a:cubicBezTo>
                  <a:pt x="3852333" y="1617134"/>
                  <a:pt x="3369733" y="1742017"/>
                  <a:pt x="2984500" y="2000250"/>
                </a:cubicBezTo>
                <a:cubicBezTo>
                  <a:pt x="2599266" y="2258484"/>
                  <a:pt x="2310341" y="2624667"/>
                  <a:pt x="2117725" y="3098800"/>
                </a:cubicBezTo>
                <a:cubicBezTo>
                  <a:pt x="1925108" y="3572934"/>
                  <a:pt x="1828800" y="4127500"/>
                  <a:pt x="1828800" y="4762500"/>
                </a:cubicBezTo>
                <a:cubicBezTo>
                  <a:pt x="1828800" y="5397500"/>
                  <a:pt x="1925108" y="5947834"/>
                  <a:pt x="2117725" y="6413500"/>
                </a:cubicBezTo>
                <a:cubicBezTo>
                  <a:pt x="2310341" y="6879167"/>
                  <a:pt x="2599266" y="7241117"/>
                  <a:pt x="2984500" y="7499350"/>
                </a:cubicBezTo>
                <a:cubicBezTo>
                  <a:pt x="3369733" y="7757584"/>
                  <a:pt x="3852333" y="7890934"/>
                  <a:pt x="4432300" y="7899400"/>
                </a:cubicBezTo>
                <a:close/>
                <a:moveTo>
                  <a:pt x="10541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4" name="Freeform 13264"/>
          <p:cNvSpPr/>
          <p:nvPr/>
        </p:nvSpPr>
        <p:spPr>
          <a:xfrm rot="0" flipH="0" flipV="0">
            <a:off x="4090545" y="1774314"/>
            <a:ext cx="300227" cy="380661"/>
          </a:xfrm>
          <a:custGeom>
            <a:pathLst>
              <a:path w="7505700" h="9516533">
                <a:moveTo>
                  <a:pt x="3835400" y="9516533"/>
                </a:moveTo>
                <a:cubicBezTo>
                  <a:pt x="3158066" y="9516533"/>
                  <a:pt x="2547408" y="9396941"/>
                  <a:pt x="2003425" y="9157758"/>
                </a:cubicBezTo>
                <a:cubicBezTo>
                  <a:pt x="1459441" y="8918575"/>
                  <a:pt x="1012825" y="8575675"/>
                  <a:pt x="663575" y="8129058"/>
                </a:cubicBezTo>
                <a:cubicBezTo>
                  <a:pt x="314325" y="7682442"/>
                  <a:pt x="93133" y="7150100"/>
                  <a:pt x="0" y="6532033"/>
                </a:cubicBezTo>
                <a:lnTo>
                  <a:pt x="1803400" y="6265333"/>
                </a:lnTo>
                <a:cubicBezTo>
                  <a:pt x="1930400" y="6790267"/>
                  <a:pt x="2192866" y="7194550"/>
                  <a:pt x="2590800" y="7478183"/>
                </a:cubicBezTo>
                <a:cubicBezTo>
                  <a:pt x="2988733" y="7761817"/>
                  <a:pt x="3441700" y="7903633"/>
                  <a:pt x="3949700" y="7903633"/>
                </a:cubicBezTo>
                <a:cubicBezTo>
                  <a:pt x="4233333" y="7903633"/>
                  <a:pt x="4508500" y="7859183"/>
                  <a:pt x="4775200" y="7770283"/>
                </a:cubicBezTo>
                <a:cubicBezTo>
                  <a:pt x="5041900" y="7681383"/>
                  <a:pt x="5260975" y="7550150"/>
                  <a:pt x="5432425" y="7376583"/>
                </a:cubicBezTo>
                <a:cubicBezTo>
                  <a:pt x="5603875" y="7203017"/>
                  <a:pt x="5689600" y="6989233"/>
                  <a:pt x="5689600" y="6735233"/>
                </a:cubicBezTo>
                <a:cubicBezTo>
                  <a:pt x="5689600" y="6642100"/>
                  <a:pt x="5675841" y="6552142"/>
                  <a:pt x="5648325" y="6465358"/>
                </a:cubicBezTo>
                <a:cubicBezTo>
                  <a:pt x="5620808" y="6378575"/>
                  <a:pt x="5575300" y="6297083"/>
                  <a:pt x="5511800" y="6220883"/>
                </a:cubicBezTo>
                <a:cubicBezTo>
                  <a:pt x="5448300" y="6144683"/>
                  <a:pt x="5358341" y="6072717"/>
                  <a:pt x="5241925" y="6004983"/>
                </a:cubicBezTo>
                <a:cubicBezTo>
                  <a:pt x="5125508" y="5937250"/>
                  <a:pt x="4978400" y="5875867"/>
                  <a:pt x="4800600" y="5820833"/>
                </a:cubicBezTo>
                <a:lnTo>
                  <a:pt x="2425700" y="5122333"/>
                </a:lnTo>
                <a:cubicBezTo>
                  <a:pt x="2247900" y="5071533"/>
                  <a:pt x="2041525" y="4999567"/>
                  <a:pt x="1806575" y="4906433"/>
                </a:cubicBezTo>
                <a:cubicBezTo>
                  <a:pt x="1571625" y="4813300"/>
                  <a:pt x="1344083" y="4679950"/>
                  <a:pt x="1123950" y="4506383"/>
                </a:cubicBezTo>
                <a:cubicBezTo>
                  <a:pt x="903816" y="4332817"/>
                  <a:pt x="720725" y="4103158"/>
                  <a:pt x="574675" y="3817408"/>
                </a:cubicBezTo>
                <a:cubicBezTo>
                  <a:pt x="428625" y="3531658"/>
                  <a:pt x="355600" y="3170767"/>
                  <a:pt x="355600" y="2734733"/>
                </a:cubicBezTo>
                <a:cubicBezTo>
                  <a:pt x="355600" y="2120900"/>
                  <a:pt x="510116" y="1610783"/>
                  <a:pt x="819150" y="1204383"/>
                </a:cubicBezTo>
                <a:cubicBezTo>
                  <a:pt x="1128183" y="797983"/>
                  <a:pt x="1540933" y="495300"/>
                  <a:pt x="2057400" y="296333"/>
                </a:cubicBezTo>
                <a:cubicBezTo>
                  <a:pt x="2573866" y="97367"/>
                  <a:pt x="3145366" y="0"/>
                  <a:pt x="3771900" y="4233"/>
                </a:cubicBezTo>
                <a:cubicBezTo>
                  <a:pt x="4402666" y="12700"/>
                  <a:pt x="4965700" y="120650"/>
                  <a:pt x="5461000" y="328083"/>
                </a:cubicBezTo>
                <a:cubicBezTo>
                  <a:pt x="5956300" y="535517"/>
                  <a:pt x="6371166" y="837142"/>
                  <a:pt x="6705600" y="1232958"/>
                </a:cubicBezTo>
                <a:cubicBezTo>
                  <a:pt x="7040033" y="1628775"/>
                  <a:pt x="7281333" y="2112433"/>
                  <a:pt x="7429500" y="2683933"/>
                </a:cubicBezTo>
                <a:lnTo>
                  <a:pt x="5562600" y="3001433"/>
                </a:lnTo>
                <a:cubicBezTo>
                  <a:pt x="5494866" y="2705100"/>
                  <a:pt x="5369983" y="2455333"/>
                  <a:pt x="5187950" y="2252133"/>
                </a:cubicBezTo>
                <a:cubicBezTo>
                  <a:pt x="5005916" y="2048933"/>
                  <a:pt x="4788958" y="1894417"/>
                  <a:pt x="4537075" y="1788583"/>
                </a:cubicBezTo>
                <a:cubicBezTo>
                  <a:pt x="4285191" y="1682750"/>
                  <a:pt x="4021666" y="1625600"/>
                  <a:pt x="3746500" y="1617133"/>
                </a:cubicBezTo>
                <a:cubicBezTo>
                  <a:pt x="3475566" y="1608667"/>
                  <a:pt x="3220508" y="1645708"/>
                  <a:pt x="2981325" y="1728258"/>
                </a:cubicBezTo>
                <a:cubicBezTo>
                  <a:pt x="2742141" y="1810808"/>
                  <a:pt x="2547408" y="1930400"/>
                  <a:pt x="2397125" y="2087033"/>
                </a:cubicBezTo>
                <a:cubicBezTo>
                  <a:pt x="2246841" y="2243667"/>
                  <a:pt x="2171700" y="2429933"/>
                  <a:pt x="2171700" y="2645833"/>
                </a:cubicBezTo>
                <a:cubicBezTo>
                  <a:pt x="2171700" y="2844800"/>
                  <a:pt x="2233083" y="3006725"/>
                  <a:pt x="2355850" y="3131608"/>
                </a:cubicBezTo>
                <a:cubicBezTo>
                  <a:pt x="2478616" y="3256492"/>
                  <a:pt x="2633133" y="3357033"/>
                  <a:pt x="2819400" y="3433233"/>
                </a:cubicBezTo>
                <a:cubicBezTo>
                  <a:pt x="3005666" y="3509433"/>
                  <a:pt x="3196166" y="3572933"/>
                  <a:pt x="3390900" y="3623733"/>
                </a:cubicBezTo>
                <a:lnTo>
                  <a:pt x="4978400" y="4055533"/>
                </a:lnTo>
                <a:cubicBezTo>
                  <a:pt x="5215466" y="4119033"/>
                  <a:pt x="5477933" y="4202642"/>
                  <a:pt x="5765800" y="4306358"/>
                </a:cubicBezTo>
                <a:cubicBezTo>
                  <a:pt x="6053666" y="4410075"/>
                  <a:pt x="6329891" y="4554008"/>
                  <a:pt x="6594475" y="4738158"/>
                </a:cubicBezTo>
                <a:cubicBezTo>
                  <a:pt x="6859058" y="4922308"/>
                  <a:pt x="7077075" y="5164667"/>
                  <a:pt x="7248525" y="5465233"/>
                </a:cubicBezTo>
                <a:cubicBezTo>
                  <a:pt x="7419975" y="5765800"/>
                  <a:pt x="7505700" y="6146800"/>
                  <a:pt x="7505700" y="6608233"/>
                </a:cubicBezTo>
                <a:cubicBezTo>
                  <a:pt x="7505700" y="7099300"/>
                  <a:pt x="7403041" y="7527925"/>
                  <a:pt x="7197725" y="7894108"/>
                </a:cubicBezTo>
                <a:cubicBezTo>
                  <a:pt x="6992408" y="8260292"/>
                  <a:pt x="6716183" y="8562975"/>
                  <a:pt x="6369050" y="8802158"/>
                </a:cubicBezTo>
                <a:cubicBezTo>
                  <a:pt x="6021916" y="9041342"/>
                  <a:pt x="5629275" y="9220200"/>
                  <a:pt x="5191125" y="9338733"/>
                </a:cubicBezTo>
                <a:cubicBezTo>
                  <a:pt x="4752975" y="9457266"/>
                  <a:pt x="4301066" y="9516533"/>
                  <a:pt x="3835400" y="9516533"/>
                </a:cubicBezTo>
                <a:close/>
                <a:moveTo>
                  <a:pt x="-69850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5" name="Freeform 13265"/>
          <p:cNvSpPr/>
          <p:nvPr/>
        </p:nvSpPr>
        <p:spPr>
          <a:xfrm rot="0" flipH="0" flipV="0">
            <a:off x="2757045" y="2383914"/>
            <a:ext cx="300227" cy="380661"/>
          </a:xfrm>
          <a:custGeom>
            <a:pathLst>
              <a:path w="7505700" h="9516533">
                <a:moveTo>
                  <a:pt x="3835400" y="9516533"/>
                </a:moveTo>
                <a:cubicBezTo>
                  <a:pt x="3158066" y="9516533"/>
                  <a:pt x="2547408" y="9396941"/>
                  <a:pt x="2003425" y="9157758"/>
                </a:cubicBezTo>
                <a:cubicBezTo>
                  <a:pt x="1459441" y="8918575"/>
                  <a:pt x="1012825" y="8575675"/>
                  <a:pt x="663575" y="8129058"/>
                </a:cubicBezTo>
                <a:cubicBezTo>
                  <a:pt x="314325" y="7682442"/>
                  <a:pt x="93133" y="7150100"/>
                  <a:pt x="0" y="6532033"/>
                </a:cubicBezTo>
                <a:lnTo>
                  <a:pt x="1803400" y="6265333"/>
                </a:lnTo>
                <a:cubicBezTo>
                  <a:pt x="1930400" y="6790267"/>
                  <a:pt x="2192866" y="7194550"/>
                  <a:pt x="2590800" y="7478183"/>
                </a:cubicBezTo>
                <a:cubicBezTo>
                  <a:pt x="2988733" y="7761817"/>
                  <a:pt x="3441700" y="7903633"/>
                  <a:pt x="3949700" y="7903633"/>
                </a:cubicBezTo>
                <a:cubicBezTo>
                  <a:pt x="4233333" y="7903633"/>
                  <a:pt x="4508500" y="7859183"/>
                  <a:pt x="4775200" y="7770283"/>
                </a:cubicBezTo>
                <a:cubicBezTo>
                  <a:pt x="5041900" y="7681383"/>
                  <a:pt x="5260975" y="7550150"/>
                  <a:pt x="5432425" y="7376583"/>
                </a:cubicBezTo>
                <a:cubicBezTo>
                  <a:pt x="5603875" y="7203017"/>
                  <a:pt x="5689600" y="6989233"/>
                  <a:pt x="5689600" y="6735233"/>
                </a:cubicBezTo>
                <a:cubicBezTo>
                  <a:pt x="5689600" y="6642100"/>
                  <a:pt x="5675841" y="6552142"/>
                  <a:pt x="5648325" y="6465358"/>
                </a:cubicBezTo>
                <a:cubicBezTo>
                  <a:pt x="5620808" y="6378575"/>
                  <a:pt x="5575300" y="6297083"/>
                  <a:pt x="5511800" y="6220883"/>
                </a:cubicBezTo>
                <a:cubicBezTo>
                  <a:pt x="5448300" y="6144683"/>
                  <a:pt x="5358341" y="6072717"/>
                  <a:pt x="5241925" y="6004983"/>
                </a:cubicBezTo>
                <a:cubicBezTo>
                  <a:pt x="5125508" y="5937250"/>
                  <a:pt x="4978400" y="5875867"/>
                  <a:pt x="4800600" y="5820833"/>
                </a:cubicBezTo>
                <a:lnTo>
                  <a:pt x="2425700" y="5122333"/>
                </a:lnTo>
                <a:cubicBezTo>
                  <a:pt x="2247900" y="5071533"/>
                  <a:pt x="2041525" y="4999567"/>
                  <a:pt x="1806575" y="4906433"/>
                </a:cubicBezTo>
                <a:cubicBezTo>
                  <a:pt x="1571625" y="4813300"/>
                  <a:pt x="1344083" y="4679950"/>
                  <a:pt x="1123950" y="4506383"/>
                </a:cubicBezTo>
                <a:cubicBezTo>
                  <a:pt x="903816" y="4332817"/>
                  <a:pt x="720725" y="4103158"/>
                  <a:pt x="574675" y="3817408"/>
                </a:cubicBezTo>
                <a:cubicBezTo>
                  <a:pt x="428625" y="3531658"/>
                  <a:pt x="355600" y="3170767"/>
                  <a:pt x="355600" y="2734733"/>
                </a:cubicBezTo>
                <a:cubicBezTo>
                  <a:pt x="355600" y="2120900"/>
                  <a:pt x="510116" y="1610783"/>
                  <a:pt x="819150" y="1204383"/>
                </a:cubicBezTo>
                <a:cubicBezTo>
                  <a:pt x="1128183" y="797983"/>
                  <a:pt x="1540933" y="495300"/>
                  <a:pt x="2057400" y="296333"/>
                </a:cubicBezTo>
                <a:cubicBezTo>
                  <a:pt x="2573866" y="97367"/>
                  <a:pt x="3145366" y="0"/>
                  <a:pt x="3771900" y="4233"/>
                </a:cubicBezTo>
                <a:cubicBezTo>
                  <a:pt x="4402666" y="12700"/>
                  <a:pt x="4965700" y="120650"/>
                  <a:pt x="5461000" y="328083"/>
                </a:cubicBezTo>
                <a:cubicBezTo>
                  <a:pt x="5956300" y="535517"/>
                  <a:pt x="6371166" y="837142"/>
                  <a:pt x="6705600" y="1232958"/>
                </a:cubicBezTo>
                <a:cubicBezTo>
                  <a:pt x="7040033" y="1628775"/>
                  <a:pt x="7281333" y="2112433"/>
                  <a:pt x="7429500" y="2683933"/>
                </a:cubicBezTo>
                <a:lnTo>
                  <a:pt x="5562600" y="3001433"/>
                </a:lnTo>
                <a:cubicBezTo>
                  <a:pt x="5494866" y="2705100"/>
                  <a:pt x="5369983" y="2455333"/>
                  <a:pt x="5187950" y="2252133"/>
                </a:cubicBezTo>
                <a:cubicBezTo>
                  <a:pt x="5005916" y="2048933"/>
                  <a:pt x="4788958" y="1894417"/>
                  <a:pt x="4537075" y="1788583"/>
                </a:cubicBezTo>
                <a:cubicBezTo>
                  <a:pt x="4285191" y="1682750"/>
                  <a:pt x="4021666" y="1625600"/>
                  <a:pt x="3746500" y="1617133"/>
                </a:cubicBezTo>
                <a:cubicBezTo>
                  <a:pt x="3475566" y="1608667"/>
                  <a:pt x="3220508" y="1645708"/>
                  <a:pt x="2981325" y="1728258"/>
                </a:cubicBezTo>
                <a:cubicBezTo>
                  <a:pt x="2742141" y="1810808"/>
                  <a:pt x="2547408" y="1930400"/>
                  <a:pt x="2397125" y="2087033"/>
                </a:cubicBezTo>
                <a:cubicBezTo>
                  <a:pt x="2246841" y="2243667"/>
                  <a:pt x="2171700" y="2429933"/>
                  <a:pt x="2171700" y="2645833"/>
                </a:cubicBezTo>
                <a:cubicBezTo>
                  <a:pt x="2171700" y="2844800"/>
                  <a:pt x="2233083" y="3006725"/>
                  <a:pt x="2355850" y="3131608"/>
                </a:cubicBezTo>
                <a:cubicBezTo>
                  <a:pt x="2478616" y="3256492"/>
                  <a:pt x="2633133" y="3357033"/>
                  <a:pt x="2819400" y="3433233"/>
                </a:cubicBezTo>
                <a:cubicBezTo>
                  <a:pt x="3005666" y="3509433"/>
                  <a:pt x="3196166" y="3572933"/>
                  <a:pt x="3390900" y="3623733"/>
                </a:cubicBezTo>
                <a:lnTo>
                  <a:pt x="4978400" y="4055533"/>
                </a:lnTo>
                <a:cubicBezTo>
                  <a:pt x="5215466" y="4119033"/>
                  <a:pt x="5477933" y="4202642"/>
                  <a:pt x="5765800" y="4306358"/>
                </a:cubicBezTo>
                <a:cubicBezTo>
                  <a:pt x="6053666" y="4410075"/>
                  <a:pt x="6329891" y="4554008"/>
                  <a:pt x="6594475" y="4738158"/>
                </a:cubicBezTo>
                <a:cubicBezTo>
                  <a:pt x="6859058" y="4922308"/>
                  <a:pt x="7077075" y="5164667"/>
                  <a:pt x="7248525" y="5465233"/>
                </a:cubicBezTo>
                <a:cubicBezTo>
                  <a:pt x="7419975" y="5765800"/>
                  <a:pt x="7505700" y="6146800"/>
                  <a:pt x="7505700" y="6608233"/>
                </a:cubicBezTo>
                <a:cubicBezTo>
                  <a:pt x="7505700" y="7099300"/>
                  <a:pt x="7403041" y="7527925"/>
                  <a:pt x="7197725" y="7894108"/>
                </a:cubicBezTo>
                <a:cubicBezTo>
                  <a:pt x="6992408" y="8260292"/>
                  <a:pt x="6716183" y="8562975"/>
                  <a:pt x="6369050" y="8802158"/>
                </a:cubicBezTo>
                <a:cubicBezTo>
                  <a:pt x="6021916" y="9041342"/>
                  <a:pt x="5629275" y="9220200"/>
                  <a:pt x="5191125" y="9338733"/>
                </a:cubicBezTo>
                <a:cubicBezTo>
                  <a:pt x="4752975" y="9457266"/>
                  <a:pt x="4301066" y="9516533"/>
                  <a:pt x="3835400" y="9516533"/>
                </a:cubicBezTo>
                <a:close/>
                <a:moveTo>
                  <a:pt x="-69850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6" name="Freeform 13266"/>
          <p:cNvSpPr/>
          <p:nvPr/>
        </p:nvSpPr>
        <p:spPr>
          <a:xfrm rot="0" flipH="0" flipV="0">
            <a:off x="3113153" y="2391195"/>
            <a:ext cx="238759" cy="365759"/>
          </a:xfrm>
          <a:custGeom>
            <a:pathLst>
              <a:path w="5969000" h="9144000">
                <a:moveTo>
                  <a:pt x="0" y="9144000"/>
                </a:moveTo>
                <a:lnTo>
                  <a:pt x="0" y="0"/>
                </a:lnTo>
                <a:lnTo>
                  <a:pt x="5969000" y="0"/>
                </a:lnTo>
                <a:lnTo>
                  <a:pt x="5969000" y="1612900"/>
                </a:lnTo>
                <a:lnTo>
                  <a:pt x="1727200" y="1612900"/>
                </a:lnTo>
                <a:lnTo>
                  <a:pt x="1727200" y="3568700"/>
                </a:lnTo>
                <a:lnTo>
                  <a:pt x="5207000" y="3568700"/>
                </a:lnTo>
                <a:lnTo>
                  <a:pt x="5207000" y="5181600"/>
                </a:lnTo>
                <a:lnTo>
                  <a:pt x="1727200" y="5181600"/>
                </a:lnTo>
                <a:lnTo>
                  <a:pt x="1727200" y="7531100"/>
                </a:lnTo>
                <a:lnTo>
                  <a:pt x="5969000" y="7531100"/>
                </a:lnTo>
                <a:lnTo>
                  <a:pt x="59690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7" name="Freeform 13267"/>
          <p:cNvSpPr/>
          <p:nvPr/>
        </p:nvSpPr>
        <p:spPr>
          <a:xfrm rot="0" flipH="0" flipV="0">
            <a:off x="3412873" y="2391195"/>
            <a:ext cx="297687" cy="373379"/>
          </a:xfrm>
          <a:custGeom>
            <a:pathLst>
              <a:path w="7442200" h="9334500">
                <a:moveTo>
                  <a:pt x="3721100" y="9334500"/>
                </a:moveTo>
                <a:cubicBezTo>
                  <a:pt x="2984500" y="9334500"/>
                  <a:pt x="2336800" y="9185275"/>
                  <a:pt x="1778000" y="8886825"/>
                </a:cubicBezTo>
                <a:cubicBezTo>
                  <a:pt x="1219200" y="8588375"/>
                  <a:pt x="783166" y="8168217"/>
                  <a:pt x="469900" y="7626350"/>
                </a:cubicBezTo>
                <a:cubicBezTo>
                  <a:pt x="156633" y="7084484"/>
                  <a:pt x="0" y="6447367"/>
                  <a:pt x="0" y="5715000"/>
                </a:cubicBezTo>
                <a:lnTo>
                  <a:pt x="0" y="12700"/>
                </a:lnTo>
                <a:lnTo>
                  <a:pt x="1752600" y="0"/>
                </a:lnTo>
                <a:lnTo>
                  <a:pt x="1752600" y="5702300"/>
                </a:lnTo>
                <a:cubicBezTo>
                  <a:pt x="1752600" y="6002867"/>
                  <a:pt x="1803400" y="6275917"/>
                  <a:pt x="1905000" y="6521450"/>
                </a:cubicBezTo>
                <a:cubicBezTo>
                  <a:pt x="2006600" y="6766984"/>
                  <a:pt x="2147358" y="6978650"/>
                  <a:pt x="2327275" y="7156450"/>
                </a:cubicBezTo>
                <a:cubicBezTo>
                  <a:pt x="2507191" y="7334250"/>
                  <a:pt x="2716741" y="7470775"/>
                  <a:pt x="2955925" y="7566025"/>
                </a:cubicBezTo>
                <a:cubicBezTo>
                  <a:pt x="3195108" y="7661275"/>
                  <a:pt x="3450166" y="7708900"/>
                  <a:pt x="3721100" y="7708900"/>
                </a:cubicBezTo>
                <a:cubicBezTo>
                  <a:pt x="4000500" y="7708900"/>
                  <a:pt x="4259791" y="7660217"/>
                  <a:pt x="4498975" y="7562850"/>
                </a:cubicBezTo>
                <a:cubicBezTo>
                  <a:pt x="4738158" y="7465484"/>
                  <a:pt x="4946650" y="7327900"/>
                  <a:pt x="5124450" y="7150100"/>
                </a:cubicBezTo>
                <a:cubicBezTo>
                  <a:pt x="5302250" y="6972300"/>
                  <a:pt x="5440891" y="6760634"/>
                  <a:pt x="5540375" y="6515100"/>
                </a:cubicBezTo>
                <a:cubicBezTo>
                  <a:pt x="5639858" y="6269567"/>
                  <a:pt x="5689600" y="5998634"/>
                  <a:pt x="5689600" y="5702300"/>
                </a:cubicBezTo>
                <a:lnTo>
                  <a:pt x="5689600" y="0"/>
                </a:lnTo>
                <a:lnTo>
                  <a:pt x="7442200" y="0"/>
                </a:lnTo>
                <a:lnTo>
                  <a:pt x="7442200" y="5715000"/>
                </a:lnTo>
                <a:cubicBezTo>
                  <a:pt x="7442200" y="6447367"/>
                  <a:pt x="7285566" y="7084484"/>
                  <a:pt x="6972300" y="7626350"/>
                </a:cubicBezTo>
                <a:cubicBezTo>
                  <a:pt x="6659033" y="8168217"/>
                  <a:pt x="6223000" y="8588375"/>
                  <a:pt x="5664200" y="8886825"/>
                </a:cubicBezTo>
                <a:cubicBezTo>
                  <a:pt x="5105400" y="9185275"/>
                  <a:pt x="4457700" y="9334500"/>
                  <a:pt x="3721100" y="9334500"/>
                </a:cubicBezTo>
                <a:close/>
                <a:moveTo>
                  <a:pt x="-1079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8" name="Freeform 13268"/>
          <p:cNvSpPr/>
          <p:nvPr/>
        </p:nvSpPr>
        <p:spPr>
          <a:xfrm rot="0" flipH="0" flipV="0">
            <a:off x="3781680" y="2391195"/>
            <a:ext cx="284479" cy="365759"/>
          </a:xfrm>
          <a:custGeom>
            <a:pathLst>
              <a:path w="7112000" h="9144000">
                <a:moveTo>
                  <a:pt x="0" y="9144000"/>
                </a:moveTo>
                <a:lnTo>
                  <a:pt x="0" y="0"/>
                </a:lnTo>
                <a:lnTo>
                  <a:pt x="3860800" y="0"/>
                </a:lnTo>
                <a:cubicBezTo>
                  <a:pt x="3949700" y="0"/>
                  <a:pt x="4069291" y="3175"/>
                  <a:pt x="4219575" y="9525"/>
                </a:cubicBezTo>
                <a:cubicBezTo>
                  <a:pt x="4369858" y="15875"/>
                  <a:pt x="4504266" y="29634"/>
                  <a:pt x="4622800" y="50800"/>
                </a:cubicBezTo>
                <a:cubicBezTo>
                  <a:pt x="5168900" y="135467"/>
                  <a:pt x="5616575" y="315384"/>
                  <a:pt x="5965825" y="590550"/>
                </a:cubicBezTo>
                <a:cubicBezTo>
                  <a:pt x="6315075" y="865717"/>
                  <a:pt x="6572250" y="1211792"/>
                  <a:pt x="6737350" y="1628775"/>
                </a:cubicBezTo>
                <a:cubicBezTo>
                  <a:pt x="6902450" y="2045759"/>
                  <a:pt x="6985000" y="2510367"/>
                  <a:pt x="6985000" y="3022600"/>
                </a:cubicBezTo>
                <a:cubicBezTo>
                  <a:pt x="6985000" y="3788834"/>
                  <a:pt x="6794500" y="4443942"/>
                  <a:pt x="6413500" y="4987925"/>
                </a:cubicBezTo>
                <a:cubicBezTo>
                  <a:pt x="6032500" y="5531909"/>
                  <a:pt x="5435600" y="5867400"/>
                  <a:pt x="4622800" y="5994400"/>
                </a:cubicBezTo>
                <a:lnTo>
                  <a:pt x="3860800" y="6045200"/>
                </a:lnTo>
                <a:lnTo>
                  <a:pt x="1727200" y="6045200"/>
                </a:lnTo>
                <a:lnTo>
                  <a:pt x="1727200" y="9144000"/>
                </a:lnTo>
                <a:close/>
                <a:moveTo>
                  <a:pt x="-889000" y="9144000"/>
                </a:moveTo>
                <a:moveTo>
                  <a:pt x="5156200" y="9144000"/>
                </a:moveTo>
                <a:lnTo>
                  <a:pt x="3352800" y="5422900"/>
                </a:lnTo>
                <a:lnTo>
                  <a:pt x="5130800" y="5080000"/>
                </a:lnTo>
                <a:lnTo>
                  <a:pt x="7112000" y="9144000"/>
                </a:lnTo>
                <a:close/>
                <a:moveTo>
                  <a:pt x="-889000" y="9144000"/>
                </a:moveTo>
                <a:moveTo>
                  <a:pt x="1727200" y="4432300"/>
                </a:moveTo>
                <a:lnTo>
                  <a:pt x="3784600" y="4432300"/>
                </a:lnTo>
                <a:cubicBezTo>
                  <a:pt x="3873500" y="4432300"/>
                  <a:pt x="3970866" y="4428067"/>
                  <a:pt x="4076700" y="4419600"/>
                </a:cubicBezTo>
                <a:cubicBezTo>
                  <a:pt x="4182533" y="4411134"/>
                  <a:pt x="4279900" y="4394200"/>
                  <a:pt x="4368800" y="4368800"/>
                </a:cubicBezTo>
                <a:cubicBezTo>
                  <a:pt x="4601633" y="4305300"/>
                  <a:pt x="4781550" y="4198409"/>
                  <a:pt x="4908550" y="4048125"/>
                </a:cubicBezTo>
                <a:cubicBezTo>
                  <a:pt x="5035550" y="3897842"/>
                  <a:pt x="5123391" y="3730625"/>
                  <a:pt x="5172075" y="3546475"/>
                </a:cubicBezTo>
                <a:cubicBezTo>
                  <a:pt x="5220758" y="3362325"/>
                  <a:pt x="5245100" y="3187700"/>
                  <a:pt x="5245100" y="3022600"/>
                </a:cubicBezTo>
                <a:cubicBezTo>
                  <a:pt x="5245100" y="2857500"/>
                  <a:pt x="5220758" y="2682875"/>
                  <a:pt x="5172075" y="2498725"/>
                </a:cubicBezTo>
                <a:cubicBezTo>
                  <a:pt x="5123391" y="2314575"/>
                  <a:pt x="5035550" y="2147359"/>
                  <a:pt x="4908550" y="1997075"/>
                </a:cubicBezTo>
                <a:cubicBezTo>
                  <a:pt x="4781550" y="1846792"/>
                  <a:pt x="4601633" y="1739900"/>
                  <a:pt x="4368800" y="1676400"/>
                </a:cubicBezTo>
                <a:cubicBezTo>
                  <a:pt x="4279900" y="1651000"/>
                  <a:pt x="4182533" y="1634067"/>
                  <a:pt x="4076700" y="1625600"/>
                </a:cubicBezTo>
                <a:cubicBezTo>
                  <a:pt x="3970866" y="1617134"/>
                  <a:pt x="3873500" y="1612900"/>
                  <a:pt x="3784600" y="1612900"/>
                </a:cubicBezTo>
                <a:lnTo>
                  <a:pt x="1727200" y="1612900"/>
                </a:lnTo>
                <a:close/>
                <a:moveTo>
                  <a:pt x="38227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9" name="Freeform 13269"/>
          <p:cNvSpPr/>
          <p:nvPr/>
        </p:nvSpPr>
        <p:spPr>
          <a:xfrm rot="0" flipH="0" flipV="0">
            <a:off x="4096641" y="2391195"/>
            <a:ext cx="326643" cy="365759"/>
          </a:xfrm>
          <a:custGeom>
            <a:pathLst>
              <a:path w="8166100" h="9144000">
                <a:moveTo>
                  <a:pt x="0" y="9144000"/>
                </a:moveTo>
                <a:lnTo>
                  <a:pt x="2794000" y="0"/>
                </a:lnTo>
                <a:lnTo>
                  <a:pt x="5372100" y="0"/>
                </a:lnTo>
                <a:lnTo>
                  <a:pt x="8166100" y="9144000"/>
                </a:lnTo>
                <a:lnTo>
                  <a:pt x="6388100" y="9144000"/>
                </a:lnTo>
                <a:lnTo>
                  <a:pt x="3898900" y="1079500"/>
                </a:lnTo>
                <a:lnTo>
                  <a:pt x="4229100" y="1079500"/>
                </a:lnTo>
                <a:lnTo>
                  <a:pt x="1778000" y="9144000"/>
                </a:lnTo>
                <a:close/>
                <a:moveTo>
                  <a:pt x="-254000" y="9144000"/>
                </a:moveTo>
                <a:moveTo>
                  <a:pt x="1676400" y="7239000"/>
                </a:moveTo>
                <a:lnTo>
                  <a:pt x="1676400" y="5626100"/>
                </a:lnTo>
                <a:lnTo>
                  <a:pt x="6502400" y="5626100"/>
                </a:lnTo>
                <a:lnTo>
                  <a:pt x="6502400" y="7239000"/>
                </a:lnTo>
                <a:close/>
                <a:moveTo>
                  <a:pt x="1651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0" name="Freeform 13270"/>
          <p:cNvSpPr/>
          <p:nvPr/>
        </p:nvSpPr>
        <p:spPr>
          <a:xfrm rot="0" flipH="0" flipV="0">
            <a:off x="4458845" y="2391195"/>
            <a:ext cx="326643" cy="365759"/>
          </a:xfrm>
          <a:custGeom>
            <a:pathLst>
              <a:path w="8166100" h="9144000">
                <a:moveTo>
                  <a:pt x="0" y="9144000"/>
                </a:moveTo>
                <a:lnTo>
                  <a:pt x="2794000" y="0"/>
                </a:lnTo>
                <a:lnTo>
                  <a:pt x="5372100" y="0"/>
                </a:lnTo>
                <a:lnTo>
                  <a:pt x="8166100" y="9144000"/>
                </a:lnTo>
                <a:lnTo>
                  <a:pt x="6388100" y="9144000"/>
                </a:lnTo>
                <a:lnTo>
                  <a:pt x="3898900" y="1079500"/>
                </a:lnTo>
                <a:lnTo>
                  <a:pt x="4229100" y="1079500"/>
                </a:lnTo>
                <a:lnTo>
                  <a:pt x="1778000" y="9144000"/>
                </a:lnTo>
                <a:close/>
                <a:moveTo>
                  <a:pt x="-254000" y="9144000"/>
                </a:moveTo>
                <a:moveTo>
                  <a:pt x="1676400" y="7239000"/>
                </a:moveTo>
                <a:lnTo>
                  <a:pt x="1676400" y="5626100"/>
                </a:lnTo>
                <a:lnTo>
                  <a:pt x="6502400" y="5626100"/>
                </a:lnTo>
                <a:lnTo>
                  <a:pt x="6502400" y="7239000"/>
                </a:lnTo>
                <a:close/>
                <a:moveTo>
                  <a:pt x="1651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1" name="Freeform 13271"/>
          <p:cNvSpPr/>
          <p:nvPr/>
        </p:nvSpPr>
        <p:spPr>
          <a:xfrm rot="0" flipH="0" flipV="0">
            <a:off x="4831209" y="2391195"/>
            <a:ext cx="365759" cy="365759"/>
          </a:xfrm>
          <a:custGeom>
            <a:pathLst>
              <a:path w="91440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4572000" y="6070600"/>
                </a:lnTo>
                <a:lnTo>
                  <a:pt x="7594600" y="0"/>
                </a:lnTo>
                <a:lnTo>
                  <a:pt x="9144000" y="0"/>
                </a:lnTo>
                <a:lnTo>
                  <a:pt x="9144000" y="9144000"/>
                </a:lnTo>
                <a:lnTo>
                  <a:pt x="7531100" y="9144000"/>
                </a:lnTo>
                <a:lnTo>
                  <a:pt x="7531100" y="3683000"/>
                </a:lnTo>
                <a:lnTo>
                  <a:pt x="4876800" y="9144000"/>
                </a:lnTo>
                <a:lnTo>
                  <a:pt x="4267200" y="9144000"/>
                </a:lnTo>
                <a:lnTo>
                  <a:pt x="1612900" y="3683000"/>
                </a:lnTo>
                <a:lnTo>
                  <a:pt x="16129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2" name="Freeform 13272"/>
          <p:cNvSpPr/>
          <p:nvPr/>
        </p:nvSpPr>
        <p:spPr>
          <a:xfrm rot="0" flipH="0" flipV="0">
            <a:off x="5273169" y="2391195"/>
            <a:ext cx="69087" cy="365759"/>
          </a:xfrm>
          <a:custGeom>
            <a:pathLst>
              <a:path w="1727200" h="9144000">
                <a:moveTo>
                  <a:pt x="0" y="9144000"/>
                </a:moveTo>
                <a:lnTo>
                  <a:pt x="0" y="0"/>
                </a:lnTo>
                <a:lnTo>
                  <a:pt x="1727200" y="0"/>
                </a:lnTo>
                <a:lnTo>
                  <a:pt x="17272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3" name="Freeform 13273"/>
          <p:cNvSpPr/>
          <p:nvPr/>
        </p:nvSpPr>
        <p:spPr>
          <a:xfrm rot="0" flipH="0" flipV="0">
            <a:off x="5403217" y="2383914"/>
            <a:ext cx="300227" cy="380661"/>
          </a:xfrm>
          <a:custGeom>
            <a:pathLst>
              <a:path w="7505700" h="9516533">
                <a:moveTo>
                  <a:pt x="3835400" y="9516533"/>
                </a:moveTo>
                <a:cubicBezTo>
                  <a:pt x="3158066" y="9516533"/>
                  <a:pt x="2547408" y="9396941"/>
                  <a:pt x="2003425" y="9157758"/>
                </a:cubicBezTo>
                <a:cubicBezTo>
                  <a:pt x="1459441" y="8918575"/>
                  <a:pt x="1012825" y="8575675"/>
                  <a:pt x="663575" y="8129058"/>
                </a:cubicBezTo>
                <a:cubicBezTo>
                  <a:pt x="314325" y="7682442"/>
                  <a:pt x="93133" y="7150100"/>
                  <a:pt x="0" y="6532033"/>
                </a:cubicBezTo>
                <a:lnTo>
                  <a:pt x="1803400" y="6265333"/>
                </a:lnTo>
                <a:cubicBezTo>
                  <a:pt x="1930400" y="6790267"/>
                  <a:pt x="2192866" y="7194550"/>
                  <a:pt x="2590800" y="7478183"/>
                </a:cubicBezTo>
                <a:cubicBezTo>
                  <a:pt x="2988733" y="7761817"/>
                  <a:pt x="3441700" y="7903633"/>
                  <a:pt x="3949700" y="7903633"/>
                </a:cubicBezTo>
                <a:cubicBezTo>
                  <a:pt x="4233333" y="7903633"/>
                  <a:pt x="4508500" y="7859183"/>
                  <a:pt x="4775200" y="7770283"/>
                </a:cubicBezTo>
                <a:cubicBezTo>
                  <a:pt x="5041900" y="7681383"/>
                  <a:pt x="5260975" y="7550150"/>
                  <a:pt x="5432425" y="7376583"/>
                </a:cubicBezTo>
                <a:cubicBezTo>
                  <a:pt x="5603875" y="7203017"/>
                  <a:pt x="5689600" y="6989233"/>
                  <a:pt x="5689600" y="6735233"/>
                </a:cubicBezTo>
                <a:cubicBezTo>
                  <a:pt x="5689600" y="6642100"/>
                  <a:pt x="5675841" y="6552142"/>
                  <a:pt x="5648325" y="6465358"/>
                </a:cubicBezTo>
                <a:cubicBezTo>
                  <a:pt x="5620808" y="6378575"/>
                  <a:pt x="5575300" y="6297083"/>
                  <a:pt x="5511800" y="6220883"/>
                </a:cubicBezTo>
                <a:cubicBezTo>
                  <a:pt x="5448300" y="6144683"/>
                  <a:pt x="5358341" y="6072717"/>
                  <a:pt x="5241925" y="6004983"/>
                </a:cubicBezTo>
                <a:cubicBezTo>
                  <a:pt x="5125508" y="5937250"/>
                  <a:pt x="4978400" y="5875867"/>
                  <a:pt x="4800600" y="5820833"/>
                </a:cubicBezTo>
                <a:lnTo>
                  <a:pt x="2425700" y="5122333"/>
                </a:lnTo>
                <a:cubicBezTo>
                  <a:pt x="2247900" y="5071533"/>
                  <a:pt x="2041525" y="4999567"/>
                  <a:pt x="1806575" y="4906433"/>
                </a:cubicBezTo>
                <a:cubicBezTo>
                  <a:pt x="1571625" y="4813300"/>
                  <a:pt x="1344083" y="4679950"/>
                  <a:pt x="1123950" y="4506383"/>
                </a:cubicBezTo>
                <a:cubicBezTo>
                  <a:pt x="903816" y="4332817"/>
                  <a:pt x="720725" y="4103158"/>
                  <a:pt x="574675" y="3817408"/>
                </a:cubicBezTo>
                <a:cubicBezTo>
                  <a:pt x="428625" y="3531658"/>
                  <a:pt x="355600" y="3170767"/>
                  <a:pt x="355600" y="2734733"/>
                </a:cubicBezTo>
                <a:cubicBezTo>
                  <a:pt x="355600" y="2120900"/>
                  <a:pt x="510116" y="1610783"/>
                  <a:pt x="819150" y="1204383"/>
                </a:cubicBezTo>
                <a:cubicBezTo>
                  <a:pt x="1128183" y="797983"/>
                  <a:pt x="1540933" y="495300"/>
                  <a:pt x="2057400" y="296333"/>
                </a:cubicBezTo>
                <a:cubicBezTo>
                  <a:pt x="2573866" y="97367"/>
                  <a:pt x="3145366" y="0"/>
                  <a:pt x="3771900" y="4233"/>
                </a:cubicBezTo>
                <a:cubicBezTo>
                  <a:pt x="4402666" y="12700"/>
                  <a:pt x="4965700" y="120650"/>
                  <a:pt x="5461000" y="328083"/>
                </a:cubicBezTo>
                <a:cubicBezTo>
                  <a:pt x="5956300" y="535517"/>
                  <a:pt x="6371166" y="837142"/>
                  <a:pt x="6705600" y="1232958"/>
                </a:cubicBezTo>
                <a:cubicBezTo>
                  <a:pt x="7040033" y="1628775"/>
                  <a:pt x="7281333" y="2112433"/>
                  <a:pt x="7429500" y="2683933"/>
                </a:cubicBezTo>
                <a:lnTo>
                  <a:pt x="5562600" y="3001433"/>
                </a:lnTo>
                <a:cubicBezTo>
                  <a:pt x="5494866" y="2705100"/>
                  <a:pt x="5369983" y="2455333"/>
                  <a:pt x="5187950" y="2252133"/>
                </a:cubicBezTo>
                <a:cubicBezTo>
                  <a:pt x="5005916" y="2048933"/>
                  <a:pt x="4788958" y="1894417"/>
                  <a:pt x="4537075" y="1788583"/>
                </a:cubicBezTo>
                <a:cubicBezTo>
                  <a:pt x="4285191" y="1682750"/>
                  <a:pt x="4021666" y="1625600"/>
                  <a:pt x="3746500" y="1617133"/>
                </a:cubicBezTo>
                <a:cubicBezTo>
                  <a:pt x="3475566" y="1608667"/>
                  <a:pt x="3220508" y="1645708"/>
                  <a:pt x="2981325" y="1728258"/>
                </a:cubicBezTo>
                <a:cubicBezTo>
                  <a:pt x="2742141" y="1810808"/>
                  <a:pt x="2547408" y="1930400"/>
                  <a:pt x="2397125" y="2087033"/>
                </a:cubicBezTo>
                <a:cubicBezTo>
                  <a:pt x="2246841" y="2243667"/>
                  <a:pt x="2171700" y="2429933"/>
                  <a:pt x="2171700" y="2645833"/>
                </a:cubicBezTo>
                <a:cubicBezTo>
                  <a:pt x="2171700" y="2844800"/>
                  <a:pt x="2233083" y="3006725"/>
                  <a:pt x="2355850" y="3131608"/>
                </a:cubicBezTo>
                <a:cubicBezTo>
                  <a:pt x="2478616" y="3256492"/>
                  <a:pt x="2633133" y="3357033"/>
                  <a:pt x="2819400" y="3433233"/>
                </a:cubicBezTo>
                <a:cubicBezTo>
                  <a:pt x="3005666" y="3509433"/>
                  <a:pt x="3196166" y="3572933"/>
                  <a:pt x="3390900" y="3623733"/>
                </a:cubicBezTo>
                <a:lnTo>
                  <a:pt x="4978400" y="4055533"/>
                </a:lnTo>
                <a:cubicBezTo>
                  <a:pt x="5215466" y="4119033"/>
                  <a:pt x="5477933" y="4202642"/>
                  <a:pt x="5765800" y="4306358"/>
                </a:cubicBezTo>
                <a:cubicBezTo>
                  <a:pt x="6053666" y="4410075"/>
                  <a:pt x="6329891" y="4554008"/>
                  <a:pt x="6594475" y="4738158"/>
                </a:cubicBezTo>
                <a:cubicBezTo>
                  <a:pt x="6859058" y="4922308"/>
                  <a:pt x="7077075" y="5164667"/>
                  <a:pt x="7248525" y="5465233"/>
                </a:cubicBezTo>
                <a:cubicBezTo>
                  <a:pt x="7419975" y="5765800"/>
                  <a:pt x="7505700" y="6146800"/>
                  <a:pt x="7505700" y="6608233"/>
                </a:cubicBezTo>
                <a:cubicBezTo>
                  <a:pt x="7505700" y="7099300"/>
                  <a:pt x="7403041" y="7527925"/>
                  <a:pt x="7197725" y="7894108"/>
                </a:cubicBezTo>
                <a:cubicBezTo>
                  <a:pt x="6992408" y="8260292"/>
                  <a:pt x="6716183" y="8562975"/>
                  <a:pt x="6369050" y="8802158"/>
                </a:cubicBezTo>
                <a:cubicBezTo>
                  <a:pt x="6021916" y="9041342"/>
                  <a:pt x="5629275" y="9220200"/>
                  <a:pt x="5191125" y="9338733"/>
                </a:cubicBezTo>
                <a:cubicBezTo>
                  <a:pt x="4752975" y="9457266"/>
                  <a:pt x="4301066" y="9516533"/>
                  <a:pt x="3835400" y="9516533"/>
                </a:cubicBezTo>
                <a:close/>
                <a:moveTo>
                  <a:pt x="-69850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4" name="Freeform 13274"/>
          <p:cNvSpPr/>
          <p:nvPr/>
        </p:nvSpPr>
        <p:spPr>
          <a:xfrm rot="0" flipH="0" flipV="0">
            <a:off x="5759325" y="2391195"/>
            <a:ext cx="238759" cy="365759"/>
          </a:xfrm>
          <a:custGeom>
            <a:pathLst>
              <a:path w="5969000" h="9144000">
                <a:moveTo>
                  <a:pt x="0" y="9144000"/>
                </a:moveTo>
                <a:lnTo>
                  <a:pt x="0" y="0"/>
                </a:lnTo>
                <a:lnTo>
                  <a:pt x="5969000" y="0"/>
                </a:lnTo>
                <a:lnTo>
                  <a:pt x="5969000" y="1612900"/>
                </a:lnTo>
                <a:lnTo>
                  <a:pt x="1727200" y="1612900"/>
                </a:lnTo>
                <a:lnTo>
                  <a:pt x="1727200" y="3568700"/>
                </a:lnTo>
                <a:lnTo>
                  <a:pt x="5207000" y="3568700"/>
                </a:lnTo>
                <a:lnTo>
                  <a:pt x="5207000" y="5181600"/>
                </a:lnTo>
                <a:lnTo>
                  <a:pt x="1727200" y="5181600"/>
                </a:lnTo>
                <a:lnTo>
                  <a:pt x="1727200" y="7531100"/>
                </a:lnTo>
                <a:lnTo>
                  <a:pt x="5969000" y="7531100"/>
                </a:lnTo>
                <a:lnTo>
                  <a:pt x="59690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5" name="Freeform 13275"/>
          <p:cNvSpPr/>
          <p:nvPr/>
        </p:nvSpPr>
        <p:spPr>
          <a:xfrm rot="0" flipH="0" flipV="0">
            <a:off x="6043805" y="2383914"/>
            <a:ext cx="300227" cy="380661"/>
          </a:xfrm>
          <a:custGeom>
            <a:pathLst>
              <a:path w="7505700" h="9516533">
                <a:moveTo>
                  <a:pt x="3835400" y="9516533"/>
                </a:moveTo>
                <a:cubicBezTo>
                  <a:pt x="3158066" y="9516533"/>
                  <a:pt x="2547408" y="9396941"/>
                  <a:pt x="2003425" y="9157758"/>
                </a:cubicBezTo>
                <a:cubicBezTo>
                  <a:pt x="1459441" y="8918575"/>
                  <a:pt x="1012825" y="8575675"/>
                  <a:pt x="663575" y="8129058"/>
                </a:cubicBezTo>
                <a:cubicBezTo>
                  <a:pt x="314325" y="7682442"/>
                  <a:pt x="93133" y="7150100"/>
                  <a:pt x="0" y="6532033"/>
                </a:cubicBezTo>
                <a:lnTo>
                  <a:pt x="1803400" y="6265333"/>
                </a:lnTo>
                <a:cubicBezTo>
                  <a:pt x="1930400" y="6790267"/>
                  <a:pt x="2192866" y="7194550"/>
                  <a:pt x="2590800" y="7478183"/>
                </a:cubicBezTo>
                <a:cubicBezTo>
                  <a:pt x="2988733" y="7761817"/>
                  <a:pt x="3441700" y="7903633"/>
                  <a:pt x="3949700" y="7903633"/>
                </a:cubicBezTo>
                <a:cubicBezTo>
                  <a:pt x="4233333" y="7903633"/>
                  <a:pt x="4508500" y="7859183"/>
                  <a:pt x="4775200" y="7770283"/>
                </a:cubicBezTo>
                <a:cubicBezTo>
                  <a:pt x="5041900" y="7681383"/>
                  <a:pt x="5260975" y="7550150"/>
                  <a:pt x="5432425" y="7376583"/>
                </a:cubicBezTo>
                <a:cubicBezTo>
                  <a:pt x="5603875" y="7203017"/>
                  <a:pt x="5689600" y="6989233"/>
                  <a:pt x="5689600" y="6735233"/>
                </a:cubicBezTo>
                <a:cubicBezTo>
                  <a:pt x="5689600" y="6642100"/>
                  <a:pt x="5675841" y="6552142"/>
                  <a:pt x="5648325" y="6465358"/>
                </a:cubicBezTo>
                <a:cubicBezTo>
                  <a:pt x="5620808" y="6378575"/>
                  <a:pt x="5575300" y="6297083"/>
                  <a:pt x="5511800" y="6220883"/>
                </a:cubicBezTo>
                <a:cubicBezTo>
                  <a:pt x="5448300" y="6144683"/>
                  <a:pt x="5358341" y="6072717"/>
                  <a:pt x="5241925" y="6004983"/>
                </a:cubicBezTo>
                <a:cubicBezTo>
                  <a:pt x="5125508" y="5937250"/>
                  <a:pt x="4978400" y="5875867"/>
                  <a:pt x="4800600" y="5820833"/>
                </a:cubicBezTo>
                <a:lnTo>
                  <a:pt x="2425700" y="5122333"/>
                </a:lnTo>
                <a:cubicBezTo>
                  <a:pt x="2247900" y="5071533"/>
                  <a:pt x="2041525" y="4999567"/>
                  <a:pt x="1806575" y="4906433"/>
                </a:cubicBezTo>
                <a:cubicBezTo>
                  <a:pt x="1571625" y="4813300"/>
                  <a:pt x="1344083" y="4679950"/>
                  <a:pt x="1123950" y="4506383"/>
                </a:cubicBezTo>
                <a:cubicBezTo>
                  <a:pt x="903816" y="4332817"/>
                  <a:pt x="720725" y="4103158"/>
                  <a:pt x="574675" y="3817408"/>
                </a:cubicBezTo>
                <a:cubicBezTo>
                  <a:pt x="428625" y="3531658"/>
                  <a:pt x="355600" y="3170767"/>
                  <a:pt x="355600" y="2734733"/>
                </a:cubicBezTo>
                <a:cubicBezTo>
                  <a:pt x="355600" y="2120900"/>
                  <a:pt x="510116" y="1610783"/>
                  <a:pt x="819150" y="1204383"/>
                </a:cubicBezTo>
                <a:cubicBezTo>
                  <a:pt x="1128183" y="797983"/>
                  <a:pt x="1540933" y="495300"/>
                  <a:pt x="2057400" y="296333"/>
                </a:cubicBezTo>
                <a:cubicBezTo>
                  <a:pt x="2573866" y="97367"/>
                  <a:pt x="3145366" y="0"/>
                  <a:pt x="3771900" y="4233"/>
                </a:cubicBezTo>
                <a:cubicBezTo>
                  <a:pt x="4402666" y="12700"/>
                  <a:pt x="4965700" y="120650"/>
                  <a:pt x="5461000" y="328083"/>
                </a:cubicBezTo>
                <a:cubicBezTo>
                  <a:pt x="5956300" y="535517"/>
                  <a:pt x="6371166" y="837142"/>
                  <a:pt x="6705600" y="1232958"/>
                </a:cubicBezTo>
                <a:cubicBezTo>
                  <a:pt x="7040033" y="1628775"/>
                  <a:pt x="7281333" y="2112433"/>
                  <a:pt x="7429500" y="2683933"/>
                </a:cubicBezTo>
                <a:lnTo>
                  <a:pt x="5562600" y="3001433"/>
                </a:lnTo>
                <a:cubicBezTo>
                  <a:pt x="5494866" y="2705100"/>
                  <a:pt x="5369983" y="2455333"/>
                  <a:pt x="5187950" y="2252133"/>
                </a:cubicBezTo>
                <a:cubicBezTo>
                  <a:pt x="5005916" y="2048933"/>
                  <a:pt x="4788958" y="1894417"/>
                  <a:pt x="4537075" y="1788583"/>
                </a:cubicBezTo>
                <a:cubicBezTo>
                  <a:pt x="4285191" y="1682750"/>
                  <a:pt x="4021666" y="1625600"/>
                  <a:pt x="3746500" y="1617133"/>
                </a:cubicBezTo>
                <a:cubicBezTo>
                  <a:pt x="3475566" y="1608667"/>
                  <a:pt x="3220508" y="1645708"/>
                  <a:pt x="2981325" y="1728258"/>
                </a:cubicBezTo>
                <a:cubicBezTo>
                  <a:pt x="2742141" y="1810808"/>
                  <a:pt x="2547408" y="1930400"/>
                  <a:pt x="2397125" y="2087033"/>
                </a:cubicBezTo>
                <a:cubicBezTo>
                  <a:pt x="2246841" y="2243667"/>
                  <a:pt x="2171700" y="2429933"/>
                  <a:pt x="2171700" y="2645833"/>
                </a:cubicBezTo>
                <a:cubicBezTo>
                  <a:pt x="2171700" y="2844800"/>
                  <a:pt x="2233083" y="3006725"/>
                  <a:pt x="2355850" y="3131608"/>
                </a:cubicBezTo>
                <a:cubicBezTo>
                  <a:pt x="2478616" y="3256492"/>
                  <a:pt x="2633133" y="3357033"/>
                  <a:pt x="2819400" y="3433233"/>
                </a:cubicBezTo>
                <a:cubicBezTo>
                  <a:pt x="3005666" y="3509433"/>
                  <a:pt x="3196166" y="3572933"/>
                  <a:pt x="3390900" y="3623733"/>
                </a:cubicBezTo>
                <a:lnTo>
                  <a:pt x="4978400" y="4055533"/>
                </a:lnTo>
                <a:cubicBezTo>
                  <a:pt x="5215466" y="4119033"/>
                  <a:pt x="5477933" y="4202642"/>
                  <a:pt x="5765800" y="4306358"/>
                </a:cubicBezTo>
                <a:cubicBezTo>
                  <a:pt x="6053666" y="4410075"/>
                  <a:pt x="6329891" y="4554008"/>
                  <a:pt x="6594475" y="4738158"/>
                </a:cubicBezTo>
                <a:cubicBezTo>
                  <a:pt x="6859058" y="4922308"/>
                  <a:pt x="7077075" y="5164667"/>
                  <a:pt x="7248525" y="5465233"/>
                </a:cubicBezTo>
                <a:cubicBezTo>
                  <a:pt x="7419975" y="5765800"/>
                  <a:pt x="7505700" y="6146800"/>
                  <a:pt x="7505700" y="6608233"/>
                </a:cubicBezTo>
                <a:cubicBezTo>
                  <a:pt x="7505700" y="7099300"/>
                  <a:pt x="7403041" y="7527925"/>
                  <a:pt x="7197725" y="7894108"/>
                </a:cubicBezTo>
                <a:cubicBezTo>
                  <a:pt x="6992408" y="8260292"/>
                  <a:pt x="6716183" y="8562975"/>
                  <a:pt x="6369050" y="8802158"/>
                </a:cubicBezTo>
                <a:cubicBezTo>
                  <a:pt x="6021916" y="9041342"/>
                  <a:pt x="5629275" y="9220200"/>
                  <a:pt x="5191125" y="9338733"/>
                </a:cubicBezTo>
                <a:cubicBezTo>
                  <a:pt x="4752975" y="9457266"/>
                  <a:pt x="4301066" y="9516533"/>
                  <a:pt x="3835400" y="9516533"/>
                </a:cubicBezTo>
                <a:close/>
                <a:moveTo>
                  <a:pt x="-69850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6" name="Freeform 13276"/>
          <p:cNvSpPr/>
          <p:nvPr/>
        </p:nvSpPr>
        <p:spPr>
          <a:xfrm rot="0" flipH="0" flipV="0">
            <a:off x="6369433" y="2391195"/>
            <a:ext cx="299719" cy="365759"/>
          </a:xfrm>
          <a:custGeom>
            <a:pathLst>
              <a:path w="7493000" h="9144000">
                <a:moveTo>
                  <a:pt x="2882900" y="9144000"/>
                </a:moveTo>
                <a:lnTo>
                  <a:pt x="2882900" y="1612900"/>
                </a:lnTo>
                <a:lnTo>
                  <a:pt x="0" y="1612900"/>
                </a:lnTo>
                <a:lnTo>
                  <a:pt x="0" y="0"/>
                </a:lnTo>
                <a:lnTo>
                  <a:pt x="7493000" y="0"/>
                </a:lnTo>
                <a:lnTo>
                  <a:pt x="7493000" y="1612900"/>
                </a:lnTo>
                <a:lnTo>
                  <a:pt x="4610100" y="1612900"/>
                </a:lnTo>
                <a:lnTo>
                  <a:pt x="4610100" y="9144000"/>
                </a:lnTo>
                <a:close/>
                <a:moveTo>
                  <a:pt x="-127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7" name="Freeform 13277"/>
          <p:cNvSpPr/>
          <p:nvPr/>
        </p:nvSpPr>
        <p:spPr>
          <a:xfrm rot="0" flipH="0" flipV="0">
            <a:off x="6674233" y="2391195"/>
            <a:ext cx="326643" cy="365759"/>
          </a:xfrm>
          <a:custGeom>
            <a:pathLst>
              <a:path w="8166100" h="9144000">
                <a:moveTo>
                  <a:pt x="0" y="9144000"/>
                </a:moveTo>
                <a:lnTo>
                  <a:pt x="2794000" y="0"/>
                </a:lnTo>
                <a:lnTo>
                  <a:pt x="5372100" y="0"/>
                </a:lnTo>
                <a:lnTo>
                  <a:pt x="8166100" y="9144000"/>
                </a:lnTo>
                <a:lnTo>
                  <a:pt x="6388100" y="9144000"/>
                </a:lnTo>
                <a:lnTo>
                  <a:pt x="3898900" y="1079500"/>
                </a:lnTo>
                <a:lnTo>
                  <a:pt x="4229100" y="1079500"/>
                </a:lnTo>
                <a:lnTo>
                  <a:pt x="1778000" y="9144000"/>
                </a:lnTo>
                <a:close/>
                <a:moveTo>
                  <a:pt x="-254000" y="9144000"/>
                </a:moveTo>
                <a:moveTo>
                  <a:pt x="1676400" y="7239000"/>
                </a:moveTo>
                <a:lnTo>
                  <a:pt x="1676400" y="5626100"/>
                </a:lnTo>
                <a:lnTo>
                  <a:pt x="6502400" y="5626100"/>
                </a:lnTo>
                <a:lnTo>
                  <a:pt x="6502400" y="7239000"/>
                </a:lnTo>
                <a:close/>
                <a:moveTo>
                  <a:pt x="1651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5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866" name="Freeform 866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67" name="Picture 867"/>
          <p:cNvPicPr>
            <a:picLocks noChangeAspect="0" noChangeArrowheads="1"/>
          </p:cNvPicPr>
          <p:nvPr/>
        </p:nvPicPr>
        <p:blipFill>
          <a:blip r:embed="rId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868" name="Freeform 868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Freeform 869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0" name="Picture 870"/>
          <p:cNvPicPr>
            <a:picLocks noChangeAspect="0" noChangeArrowheads="1"/>
          </p:cNvPicPr>
          <p:nvPr/>
        </p:nvPicPr>
        <p:blipFill>
          <a:blip r:embed="rId8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sp>
        <p:nvSpPr>
          <p:cNvPr id="871" name="Freeform 871"/>
          <p:cNvSpPr/>
          <p:nvPr/>
        </p:nvSpPr>
        <p:spPr>
          <a:xfrm rot="0" flipH="0" flipV="1">
            <a:off x="5556999" y="1690500"/>
            <a:ext cx="2935300" cy="2884099"/>
          </a:xfrm>
          <a:custGeom>
            <a:pathLst>
              <a:path w="1491132599" h="1465122304">
                <a:moveTo>
                  <a:pt x="0" y="1465122304"/>
                </a:moveTo>
                <a:lnTo>
                  <a:pt x="1491132599" y="1465122304"/>
                </a:lnTo>
                <a:lnTo>
                  <a:pt x="1491132599" y="0"/>
                </a:lnTo>
                <a:lnTo>
                  <a:pt x="0" y="0"/>
                </a:lnTo>
                <a:close/>
                <a:moveTo>
                  <a:pt x="-1964182099" y="232389600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72" name="Picture 872"/>
          <p:cNvPicPr>
            <a:picLocks noChangeAspect="0" noChangeArrowheads="1"/>
          </p:cNvPicPr>
          <p:nvPr/>
        </p:nvPicPr>
        <p:blipFill>
          <a:blip r:embed="rId8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56999" y="1690500"/>
            <a:ext cx="2935300" cy="2884099"/>
          </a:xfrm>
          <a:prstGeom prst="rect">
            <a:avLst/>
          </a:prstGeom>
          <a:noFill/>
          <a:extLst/>
        </p:spPr>
      </p:pic>
      <p:sp>
        <p:nvSpPr>
          <p:cNvPr id="873" name="Rectangle 873"/>
          <p:cNvSpPr/>
          <p:nvPr/>
        </p:nvSpPr>
        <p:spPr>
          <a:xfrm rot="0" flipH="0" flipV="0">
            <a:off x="805724" y="386275"/>
            <a:ext cx="6928866" cy="1081734"/>
          </a:xfrm>
          <a:prstGeom prst="rect">
            <a:avLst/>
          </a:prstGeom>
        </p:spPr>
      </p:sp>
      <p:sp>
        <p:nvSpPr>
          <p:cNvPr id="874" name="Freeform 874"/>
          <p:cNvSpPr/>
          <p:nvPr/>
        </p:nvSpPr>
        <p:spPr>
          <a:xfrm rot="0" flipH="0" flipV="0">
            <a:off x="832394" y="622190"/>
            <a:ext cx="272415" cy="27432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Freeform 875"/>
          <p:cNvSpPr/>
          <p:nvPr/>
        </p:nvSpPr>
        <p:spPr>
          <a:xfrm rot="0" flipH="0" flipV="0">
            <a:off x="1161959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Freeform 876"/>
          <p:cNvSpPr/>
          <p:nvPr/>
        </p:nvSpPr>
        <p:spPr>
          <a:xfrm rot="0" flipH="0" flipV="0">
            <a:off x="1241970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Freeform 877"/>
          <p:cNvSpPr/>
          <p:nvPr/>
        </p:nvSpPr>
        <p:spPr>
          <a:xfrm rot="0" flipH="0" flipV="0">
            <a:off x="1429421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Freeform 878"/>
          <p:cNvSpPr/>
          <p:nvPr/>
        </p:nvSpPr>
        <p:spPr>
          <a:xfrm rot="0" flipH="0" flipV="0">
            <a:off x="1623350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Freeform 879"/>
          <p:cNvSpPr/>
          <p:nvPr/>
        </p:nvSpPr>
        <p:spPr>
          <a:xfrm rot="0" flipH="0" flipV="0">
            <a:off x="191900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Freeform 880"/>
          <p:cNvSpPr/>
          <p:nvPr/>
        </p:nvSpPr>
        <p:spPr>
          <a:xfrm rot="0" flipH="0" flipV="0">
            <a:off x="213922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Freeform 881"/>
          <p:cNvSpPr/>
          <p:nvPr/>
        </p:nvSpPr>
        <p:spPr>
          <a:xfrm rot="0" flipH="0" flipV="0">
            <a:off x="2346488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Freeform 882"/>
          <p:cNvSpPr/>
          <p:nvPr/>
        </p:nvSpPr>
        <p:spPr>
          <a:xfrm rot="0" flipH="0" flipV="0">
            <a:off x="2554514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Freeform 883"/>
          <p:cNvSpPr/>
          <p:nvPr/>
        </p:nvSpPr>
        <p:spPr>
          <a:xfrm rot="0" flipH="0" flipV="0">
            <a:off x="281816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Freeform 884"/>
          <p:cNvSpPr/>
          <p:nvPr/>
        </p:nvSpPr>
        <p:spPr>
          <a:xfrm rot="0" flipH="0" flipV="0">
            <a:off x="3042194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Freeform 885"/>
          <p:cNvSpPr/>
          <p:nvPr/>
        </p:nvSpPr>
        <p:spPr>
          <a:xfrm rot="0" flipH="0" flipV="0">
            <a:off x="3286796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Freeform 886"/>
          <p:cNvSpPr/>
          <p:nvPr/>
        </p:nvSpPr>
        <p:spPr>
          <a:xfrm rot="0" flipH="0" flipV="0">
            <a:off x="3359187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Freeform 887"/>
          <p:cNvSpPr/>
          <p:nvPr/>
        </p:nvSpPr>
        <p:spPr>
          <a:xfrm rot="0" flipH="0" flipV="0">
            <a:off x="3487964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Freeform 888"/>
          <p:cNvSpPr/>
          <p:nvPr/>
        </p:nvSpPr>
        <p:spPr>
          <a:xfrm rot="0" flipH="0" flipV="0">
            <a:off x="3798860" y="616475"/>
            <a:ext cx="45910" cy="280035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Freeform 889"/>
          <p:cNvSpPr/>
          <p:nvPr/>
        </p:nvSpPr>
        <p:spPr>
          <a:xfrm rot="0" flipH="0" flipV="0">
            <a:off x="3897920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Freeform 890"/>
          <p:cNvSpPr/>
          <p:nvPr/>
        </p:nvSpPr>
        <p:spPr>
          <a:xfrm rot="0" flipH="0" flipV="0">
            <a:off x="4128425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Freeform 891"/>
          <p:cNvSpPr/>
          <p:nvPr/>
        </p:nvSpPr>
        <p:spPr>
          <a:xfrm rot="0" flipH="0" flipV="0">
            <a:off x="4374932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Freeform 892"/>
          <p:cNvSpPr/>
          <p:nvPr/>
        </p:nvSpPr>
        <p:spPr>
          <a:xfrm rot="0" flipH="0" flipV="0">
            <a:off x="4613057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" name="Freeform 893"/>
          <p:cNvSpPr/>
          <p:nvPr/>
        </p:nvSpPr>
        <p:spPr>
          <a:xfrm rot="0" flipH="0" flipV="0">
            <a:off x="4837085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" name="Freeform 894"/>
          <p:cNvSpPr/>
          <p:nvPr/>
        </p:nvSpPr>
        <p:spPr>
          <a:xfrm rot="0" flipH="0" flipV="0">
            <a:off x="5067971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Freeform 895"/>
          <p:cNvSpPr/>
          <p:nvPr/>
        </p:nvSpPr>
        <p:spPr>
          <a:xfrm rot="0" flipH="0" flipV="0">
            <a:off x="527409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" name="Freeform 896"/>
          <p:cNvSpPr/>
          <p:nvPr/>
        </p:nvSpPr>
        <p:spPr>
          <a:xfrm rot="0" flipH="0" flipV="0">
            <a:off x="5480213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Freeform 897"/>
          <p:cNvSpPr/>
          <p:nvPr/>
        </p:nvSpPr>
        <p:spPr>
          <a:xfrm rot="0" flipH="0" flipV="0">
            <a:off x="577587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Freeform 898"/>
          <p:cNvSpPr/>
          <p:nvPr/>
        </p:nvSpPr>
        <p:spPr>
          <a:xfrm rot="0" flipH="0" flipV="0">
            <a:off x="6005232" y="6850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Freeform 899"/>
          <p:cNvSpPr/>
          <p:nvPr/>
        </p:nvSpPr>
        <p:spPr>
          <a:xfrm rot="0" flipH="0" flipV="0">
            <a:off x="622659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Freeform 900"/>
          <p:cNvSpPr/>
          <p:nvPr/>
        </p:nvSpPr>
        <p:spPr>
          <a:xfrm rot="0" flipH="0" flipV="0">
            <a:off x="6333272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Freeform 901"/>
          <p:cNvSpPr/>
          <p:nvPr/>
        </p:nvSpPr>
        <p:spPr>
          <a:xfrm rot="0" flipH="0" flipV="0">
            <a:off x="643576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Freeform 902"/>
          <p:cNvSpPr/>
          <p:nvPr/>
        </p:nvSpPr>
        <p:spPr>
          <a:xfrm rot="0" flipH="0" flipV="0">
            <a:off x="6651408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" name="Freeform 903"/>
          <p:cNvSpPr/>
          <p:nvPr/>
        </p:nvSpPr>
        <p:spPr>
          <a:xfrm rot="0" flipH="0" flipV="0">
            <a:off x="6811618" y="690770"/>
            <a:ext cx="207073" cy="297180"/>
          </a:xfrm>
          <a:custGeom>
            <a:pathLst>
              <a:path w="6902450" h="9906000">
                <a:moveTo>
                  <a:pt x="1644650" y="9906000"/>
                </a:moveTo>
                <a:lnTo>
                  <a:pt x="2965450" y="6280150"/>
                </a:lnTo>
                <a:lnTo>
                  <a:pt x="2990850" y="7346950"/>
                </a:lnTo>
                <a:lnTo>
                  <a:pt x="0" y="0"/>
                </a:lnTo>
                <a:lnTo>
                  <a:pt x="1593850" y="0"/>
                </a:lnTo>
                <a:lnTo>
                  <a:pt x="3714750" y="5435600"/>
                </a:lnTo>
                <a:lnTo>
                  <a:pt x="3308350" y="5435600"/>
                </a:lnTo>
                <a:lnTo>
                  <a:pt x="5372100" y="0"/>
                </a:lnTo>
                <a:lnTo>
                  <a:pt x="6902450" y="0"/>
                </a:lnTo>
                <a:lnTo>
                  <a:pt x="3079750" y="9906000"/>
                </a:lnTo>
                <a:close/>
                <a:moveTo>
                  <a:pt x="-319405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" name="Freeform 904"/>
          <p:cNvSpPr/>
          <p:nvPr/>
        </p:nvSpPr>
        <p:spPr>
          <a:xfrm rot="0" flipH="0" flipV="0">
            <a:off x="7027836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" name="Freeform 905"/>
          <p:cNvSpPr/>
          <p:nvPr/>
        </p:nvSpPr>
        <p:spPr>
          <a:xfrm rot="0" flipH="0" flipV="0">
            <a:off x="7234718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" name="Freeform 906"/>
          <p:cNvSpPr/>
          <p:nvPr/>
        </p:nvSpPr>
        <p:spPr>
          <a:xfrm rot="0" flipH="0" flipV="0">
            <a:off x="7454175" y="617047"/>
            <a:ext cx="181356" cy="28517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" name="Freeform 907"/>
          <p:cNvSpPr/>
          <p:nvPr/>
        </p:nvSpPr>
        <p:spPr>
          <a:xfrm rot="0" flipH="0" flipV="0">
            <a:off x="813344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" name="Freeform 908"/>
          <p:cNvSpPr/>
          <p:nvPr/>
        </p:nvSpPr>
        <p:spPr>
          <a:xfrm rot="0" flipH="0" flipV="0">
            <a:off x="1039277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" name="Freeform 909"/>
          <p:cNvSpPr/>
          <p:nvPr/>
        </p:nvSpPr>
        <p:spPr>
          <a:xfrm rot="0" flipH="0" flipV="0">
            <a:off x="1269782" y="11422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" name="Freeform 910"/>
          <p:cNvSpPr/>
          <p:nvPr/>
        </p:nvSpPr>
        <p:spPr>
          <a:xfrm rot="0" flipH="0" flipV="0">
            <a:off x="1516670" y="1146669"/>
            <a:ext cx="115824" cy="207041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" name="Freeform 911"/>
          <p:cNvSpPr/>
          <p:nvPr/>
        </p:nvSpPr>
        <p:spPr>
          <a:xfrm rot="0" flipH="0" flipV="0">
            <a:off x="1653831" y="11422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" name="Freeform 912"/>
          <p:cNvSpPr/>
          <p:nvPr/>
        </p:nvSpPr>
        <p:spPr>
          <a:xfrm rot="0" flipH="0" flipV="0">
            <a:off x="1874049" y="11479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" name="Freeform 913"/>
          <p:cNvSpPr/>
          <p:nvPr/>
        </p:nvSpPr>
        <p:spPr>
          <a:xfrm rot="0" flipH="0" flipV="0">
            <a:off x="2081313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" name="Freeform 914"/>
          <p:cNvSpPr/>
          <p:nvPr/>
        </p:nvSpPr>
        <p:spPr>
          <a:xfrm rot="0" flipH="0" flipV="0">
            <a:off x="2316009" y="10746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" name="Freeform 915"/>
          <p:cNvSpPr/>
          <p:nvPr/>
        </p:nvSpPr>
        <p:spPr>
          <a:xfrm rot="0" flipH="0" flipV="0">
            <a:off x="2418498" y="10793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" name="Freeform 916"/>
          <p:cNvSpPr/>
          <p:nvPr/>
        </p:nvSpPr>
        <p:spPr>
          <a:xfrm rot="0" flipH="0" flipV="0">
            <a:off x="2620047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" name="Freeform 917"/>
          <p:cNvSpPr/>
          <p:nvPr/>
        </p:nvSpPr>
        <p:spPr>
          <a:xfrm rot="0" flipH="0" flipV="0">
            <a:off x="2839122" y="10908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" name="Freeform 918"/>
          <p:cNvSpPr/>
          <p:nvPr/>
        </p:nvSpPr>
        <p:spPr>
          <a:xfrm rot="0" flipH="0" flipV="0">
            <a:off x="3023144" y="11479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" name="Freeform 919"/>
          <p:cNvSpPr/>
          <p:nvPr/>
        </p:nvSpPr>
        <p:spPr>
          <a:xfrm rot="0" flipH="0" flipV="0">
            <a:off x="3253649" y="1142255"/>
            <a:ext cx="175831" cy="217170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" name="Freeform 920"/>
          <p:cNvSpPr/>
          <p:nvPr/>
        </p:nvSpPr>
        <p:spPr>
          <a:xfrm rot="0" flipH="0" flipV="0">
            <a:off x="3448340" y="10908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" name="Freeform 921"/>
          <p:cNvSpPr/>
          <p:nvPr/>
        </p:nvSpPr>
        <p:spPr>
          <a:xfrm rot="0" flipH="0" flipV="0">
            <a:off x="3624743" y="11422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" name="Freeform 922"/>
          <p:cNvSpPr/>
          <p:nvPr/>
        </p:nvSpPr>
        <p:spPr>
          <a:xfrm rot="0" flipH="0" flipV="0">
            <a:off x="3848009" y="10740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" name="Rectangle 923"/>
          <p:cNvSpPr/>
          <p:nvPr/>
        </p:nvSpPr>
        <p:spPr>
          <a:xfrm rot="0" flipH="0" flipV="0">
            <a:off x="193307" y="1497742"/>
            <a:ext cx="4157304" cy="2044445"/>
          </a:xfrm>
          <a:prstGeom prst="rect">
            <a:avLst/>
          </a:prstGeom>
        </p:spPr>
      </p:sp>
      <p:sp>
        <p:nvSpPr>
          <p:cNvPr id="924" name="Freeform 924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" name="Freeform 925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" name="Freeform 926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" name="Freeform 927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" name="Freeform 928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" name="Freeform 929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" name="Freeform 930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" name="Freeform 931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" name="Freeform 932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" name="Freeform 933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" name="Freeform 934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" name="Freeform 935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" name="Freeform 936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" name="Freeform 937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" name="Freeform 938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" name="Freeform 939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" name="Freeform 940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" name="Freeform 941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" name="Freeform 942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" name="Freeform 943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" name="Freeform 944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" name="Freeform 945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" name="Freeform 946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" name="Freeform 947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" name="Freeform 948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" name="Freeform 949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" name="Freeform 950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" name="Freeform 951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" name="Freeform 952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" name="Freeform 953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" name="Freeform 954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" name="Freeform 955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" name="Freeform 956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" name="Freeform 957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" name="Freeform 958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" name="Freeform 959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" name="Freeform 960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" name="Freeform 961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" name="Freeform 962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" name="Freeform 963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" name="Freeform 964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" name="Freeform 965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" name="Freeform 966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" name="Freeform 967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" name="Freeform 968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" name="Rectangle 969"/>
          <p:cNvSpPr/>
          <p:nvPr/>
        </p:nvSpPr>
        <p:spPr>
          <a:xfrm rot="0" flipH="0" flipV="0">
            <a:off x="191085" y="3783742"/>
            <a:ext cx="2081489" cy="520444"/>
          </a:xfrm>
          <a:prstGeom prst="rect">
            <a:avLst/>
          </a:prstGeom>
        </p:spPr>
      </p:sp>
      <p:sp>
        <p:nvSpPr>
          <p:cNvPr id="970" name="Freeform 970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" name="Freeform 971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" name="Freeform 972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" name="Freeform 973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" name="Freeform 974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" name="Freeform 975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" name="Freeform 976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" name="Freeform 977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" name="Freeform 978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" name="Freeform 979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" name="Freeform 980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" name="Freeform 981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982" name="Freeform 98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3" name="Picture 983"/>
          <p:cNvPicPr>
            <a:picLocks noChangeAspect="0" noChangeArrowheads="1"/>
          </p:cNvPicPr>
          <p:nvPr/>
        </p:nvPicPr>
        <p:blipFill>
          <a:blip r:embed="rId9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984" name="Freeform 984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" name="Freeform 985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6" name="Picture 986"/>
          <p:cNvPicPr>
            <a:picLocks noChangeAspect="0" noChangeArrowheads="1"/>
          </p:cNvPicPr>
          <p:nvPr/>
        </p:nvPicPr>
        <p:blipFill>
          <a:blip r:embed="rId9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pic>
        <p:nvPicPr>
          <p:cNvPr id="987" name="Picture 987"/>
          <p:cNvPicPr>
            <a:picLocks noChangeAspect="0" noChangeArrowheads="1"/>
          </p:cNvPicPr>
          <p:nvPr/>
        </p:nvPicPr>
        <p:blipFill>
          <a:blip r:embed="rId9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81699" y="4521198"/>
            <a:ext cx="2562300" cy="622302"/>
          </a:xfrm>
          <a:prstGeom prst="rect">
            <a:avLst/>
          </a:prstGeom>
          <a:noFill/>
          <a:extLst/>
        </p:spPr>
      </p:pic>
      <p:sp>
        <p:nvSpPr>
          <p:cNvPr id="988" name="Rectangle 988"/>
          <p:cNvSpPr/>
          <p:nvPr/>
        </p:nvSpPr>
        <p:spPr>
          <a:xfrm rot="0" flipH="0" flipV="0">
            <a:off x="805724" y="386275"/>
            <a:ext cx="4669155" cy="624535"/>
          </a:xfrm>
          <a:prstGeom prst="rect">
            <a:avLst/>
          </a:prstGeom>
        </p:spPr>
      </p:sp>
      <p:sp>
        <p:nvSpPr>
          <p:cNvPr id="989" name="Freeform 989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" name="Freeform 990"/>
          <p:cNvSpPr/>
          <p:nvPr/>
        </p:nvSpPr>
        <p:spPr>
          <a:xfrm rot="0" flipH="0" flipV="0">
            <a:off x="1062138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" name="Freeform 991"/>
          <p:cNvSpPr/>
          <p:nvPr/>
        </p:nvSpPr>
        <p:spPr>
          <a:xfrm rot="0" flipH="0" flipV="0">
            <a:off x="130788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" name="Freeform 992"/>
          <p:cNvSpPr/>
          <p:nvPr/>
        </p:nvSpPr>
        <p:spPr>
          <a:xfrm rot="0" flipH="0" flipV="0">
            <a:off x="141037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" name="Freeform 993"/>
          <p:cNvSpPr/>
          <p:nvPr/>
        </p:nvSpPr>
        <p:spPr>
          <a:xfrm rot="0" flipH="0" flipV="0">
            <a:off x="164849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" name="Freeform 994"/>
          <p:cNvSpPr/>
          <p:nvPr/>
        </p:nvSpPr>
        <p:spPr>
          <a:xfrm rot="0" flipH="0" flipV="0">
            <a:off x="18424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" name="Freeform 995"/>
          <p:cNvSpPr/>
          <p:nvPr/>
        </p:nvSpPr>
        <p:spPr>
          <a:xfrm rot="0" flipH="0" flipV="0">
            <a:off x="213046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" name="Freeform 996"/>
          <p:cNvSpPr/>
          <p:nvPr/>
        </p:nvSpPr>
        <p:spPr>
          <a:xfrm rot="0" flipH="0" flipV="0">
            <a:off x="23377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" name="Freeform 997"/>
          <p:cNvSpPr/>
          <p:nvPr/>
        </p:nvSpPr>
        <p:spPr>
          <a:xfrm rot="0" flipH="0" flipV="0">
            <a:off x="256823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" name="Freeform 998"/>
          <p:cNvSpPr/>
          <p:nvPr/>
        </p:nvSpPr>
        <p:spPr>
          <a:xfrm rot="0" flipH="0" flipV="0">
            <a:off x="2806355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" name="Freeform 999"/>
          <p:cNvSpPr/>
          <p:nvPr/>
        </p:nvSpPr>
        <p:spPr>
          <a:xfrm rot="0" flipH="0" flipV="0">
            <a:off x="303343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" name="Freeform 1000"/>
          <p:cNvSpPr/>
          <p:nvPr/>
        </p:nvSpPr>
        <p:spPr>
          <a:xfrm rot="0" flipH="0" flipV="0">
            <a:off x="3249839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" name="Freeform 1001"/>
          <p:cNvSpPr/>
          <p:nvPr/>
        </p:nvSpPr>
        <p:spPr>
          <a:xfrm rot="0" flipH="0" flipV="0">
            <a:off x="337861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" name="Freeform 1002"/>
          <p:cNvSpPr/>
          <p:nvPr/>
        </p:nvSpPr>
        <p:spPr>
          <a:xfrm rot="0" flipH="0" flipV="0">
            <a:off x="368532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" name="Freeform 1003"/>
          <p:cNvSpPr/>
          <p:nvPr/>
        </p:nvSpPr>
        <p:spPr>
          <a:xfrm rot="0" flipH="0" flipV="0">
            <a:off x="390935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" name="Freeform 1004"/>
          <p:cNvSpPr/>
          <p:nvPr/>
        </p:nvSpPr>
        <p:spPr>
          <a:xfrm rot="0" flipH="0" flipV="0">
            <a:off x="4134902" y="622190"/>
            <a:ext cx="142684" cy="135826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" name="Freeform 1005"/>
          <p:cNvSpPr/>
          <p:nvPr/>
        </p:nvSpPr>
        <p:spPr>
          <a:xfrm rot="0" flipH="0" flipV="0">
            <a:off x="439169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" name="Freeform 1006"/>
          <p:cNvSpPr/>
          <p:nvPr/>
        </p:nvSpPr>
        <p:spPr>
          <a:xfrm rot="0" flipH="0" flipV="0">
            <a:off x="461191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" name="Freeform 1007"/>
          <p:cNvSpPr/>
          <p:nvPr/>
        </p:nvSpPr>
        <p:spPr>
          <a:xfrm rot="0" flipH="0" flipV="0">
            <a:off x="481879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" name="Freeform 1008"/>
          <p:cNvSpPr/>
          <p:nvPr/>
        </p:nvSpPr>
        <p:spPr>
          <a:xfrm rot="0" flipH="0" flipV="0">
            <a:off x="50268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" name="Freeform 1009"/>
          <p:cNvSpPr/>
          <p:nvPr/>
        </p:nvSpPr>
        <p:spPr>
          <a:xfrm rot="0" flipH="0" flipV="0">
            <a:off x="5207036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" name="Rectangle 1010"/>
          <p:cNvSpPr/>
          <p:nvPr/>
        </p:nvSpPr>
        <p:spPr>
          <a:xfrm rot="0" flipH="0" flipV="0">
            <a:off x="193307" y="1497742"/>
            <a:ext cx="4157304" cy="2044445"/>
          </a:xfrm>
          <a:prstGeom prst="rect">
            <a:avLst/>
          </a:prstGeom>
        </p:spPr>
      </p:sp>
      <p:sp>
        <p:nvSpPr>
          <p:cNvPr id="1011" name="Freeform 1011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" name="Freeform 1012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" name="Freeform 1013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" name="Freeform 1014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" name="Freeform 1015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" name="Freeform 1016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" name="Freeform 1017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" name="Freeform 1018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" name="Freeform 1019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" name="Freeform 1020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" name="Freeform 1021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" name="Freeform 1022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" name="Freeform 1023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" name="Freeform 1024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" name="Freeform 1025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" name="Freeform 1026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" name="Freeform 1027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" name="Freeform 1028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" name="Freeform 1029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" name="Freeform 1030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" name="Freeform 1031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" name="Freeform 1032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" name="Freeform 1033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" name="Freeform 1034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" name="Freeform 1035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" name="Freeform 1036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" name="Freeform 1037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" name="Freeform 1038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" name="Freeform 1039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" name="Freeform 1040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" name="Freeform 1041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" name="Freeform 1042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" name="Freeform 1043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" name="Freeform 1044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" name="Freeform 1045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" name="Freeform 1046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" name="Freeform 1047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" name="Freeform 1048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" name="Freeform 1049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" name="Freeform 1050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" name="Freeform 1051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" name="Freeform 1052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" name="Freeform 1053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" name="Freeform 1054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" name="Freeform 1055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" name="Rectangle 1056"/>
          <p:cNvSpPr/>
          <p:nvPr/>
        </p:nvSpPr>
        <p:spPr>
          <a:xfrm rot="0" flipH="0" flipV="0">
            <a:off x="191085" y="3783742"/>
            <a:ext cx="2081489" cy="520444"/>
          </a:xfrm>
          <a:prstGeom prst="rect">
            <a:avLst/>
          </a:prstGeom>
        </p:spPr>
      </p:sp>
      <p:sp>
        <p:nvSpPr>
          <p:cNvPr id="1057" name="Freeform 1057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" name="Freeform 1058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" name="Freeform 1059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" name="Freeform 1060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" name="Freeform 1061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" name="Freeform 1062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" name="Freeform 1063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" name="Freeform 1064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" name="Freeform 1065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" name="Freeform 1066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" name="Freeform 1067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" name="Freeform 1068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" name="Rectangle 1069"/>
          <p:cNvSpPr/>
          <p:nvPr/>
        </p:nvSpPr>
        <p:spPr>
          <a:xfrm rot="0" flipH="0" flipV="0">
            <a:off x="7594524" y="4733070"/>
            <a:ext cx="1420774" cy="333085"/>
          </a:xfrm>
          <a:prstGeom prst="rect">
            <a:avLst/>
          </a:prstGeom>
        </p:spPr>
      </p:sp>
      <p:sp>
        <p:nvSpPr>
          <p:cNvPr id="1070" name="Freeform 1070"/>
          <p:cNvSpPr/>
          <p:nvPr/>
        </p:nvSpPr>
        <p:spPr>
          <a:xfrm rot="0" flipH="0" flipV="0">
            <a:off x="7600620" y="4858892"/>
            <a:ext cx="76098" cy="72440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" name="Freeform 1071"/>
          <p:cNvSpPr/>
          <p:nvPr/>
        </p:nvSpPr>
        <p:spPr>
          <a:xfrm rot="0" flipH="0" flipV="0">
            <a:off x="7702830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" name="Freeform 1072"/>
          <p:cNvSpPr/>
          <p:nvPr/>
        </p:nvSpPr>
        <p:spPr>
          <a:xfrm rot="0" flipH="0" flipV="0">
            <a:off x="7832065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" name="Freeform 1073"/>
          <p:cNvSpPr/>
          <p:nvPr/>
        </p:nvSpPr>
        <p:spPr>
          <a:xfrm rot="0" flipH="0" flipV="0">
            <a:off x="7888961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" name="Freeform 1074"/>
          <p:cNvSpPr/>
          <p:nvPr/>
        </p:nvSpPr>
        <p:spPr>
          <a:xfrm rot="0" flipH="0" flipV="0">
            <a:off x="7937729" y="4858892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" name="Freeform 1075"/>
          <p:cNvSpPr/>
          <p:nvPr/>
        </p:nvSpPr>
        <p:spPr>
          <a:xfrm rot="0" flipH="0" flipV="0">
            <a:off x="8063103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" name="Freeform 1076"/>
          <p:cNvSpPr/>
          <p:nvPr/>
        </p:nvSpPr>
        <p:spPr>
          <a:xfrm rot="0" flipH="0" flipV="0">
            <a:off x="8188275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" name="Freeform 1077"/>
          <p:cNvSpPr/>
          <p:nvPr/>
        </p:nvSpPr>
        <p:spPr>
          <a:xfrm rot="0" flipH="0" flipV="0">
            <a:off x="834392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" name="Freeform 1078"/>
          <p:cNvSpPr/>
          <p:nvPr/>
        </p:nvSpPr>
        <p:spPr>
          <a:xfrm rot="0" flipH="0" flipV="0">
            <a:off x="8432521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" name="Freeform 1079"/>
          <p:cNvSpPr/>
          <p:nvPr/>
        </p:nvSpPr>
        <p:spPr>
          <a:xfrm rot="0" flipH="0" flipV="0">
            <a:off x="8554848" y="4892420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" name="Freeform 1080"/>
          <p:cNvSpPr/>
          <p:nvPr/>
        </p:nvSpPr>
        <p:spPr>
          <a:xfrm rot="0" flipH="0" flipV="0">
            <a:off x="8686521" y="4894773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" name="Freeform 1081"/>
          <p:cNvSpPr/>
          <p:nvPr/>
        </p:nvSpPr>
        <p:spPr>
          <a:xfrm rot="0" flipH="0" flipV="0">
            <a:off x="8769630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" name="Freeform 1082"/>
          <p:cNvSpPr/>
          <p:nvPr/>
        </p:nvSpPr>
        <p:spPr>
          <a:xfrm rot="0" flipH="0" flipV="0">
            <a:off x="8818398" y="4892420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" name="Freeform 1083"/>
          <p:cNvSpPr/>
          <p:nvPr/>
        </p:nvSpPr>
        <p:spPr>
          <a:xfrm rot="0" flipH="0" flipV="0">
            <a:off x="892934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84" name="Freeform 108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5" name="Picture 1085"/>
          <p:cNvPicPr>
            <a:picLocks noChangeAspect="0" noChangeArrowheads="1"/>
          </p:cNvPicPr>
          <p:nvPr/>
        </p:nvPicPr>
        <p:blipFill>
          <a:blip r:embed="rId10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1086" name="Freeform 1086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" name="Freeform 1087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8" name="Picture 1088"/>
          <p:cNvPicPr>
            <a:picLocks noChangeAspect="0" noChangeArrowheads="1"/>
          </p:cNvPicPr>
          <p:nvPr/>
        </p:nvPicPr>
        <p:blipFill>
          <a:blip r:embed="rId10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pic>
        <p:nvPicPr>
          <p:cNvPr id="1089" name="Picture 1089"/>
          <p:cNvPicPr>
            <a:picLocks noChangeAspect="0" noChangeArrowheads="1"/>
          </p:cNvPicPr>
          <p:nvPr/>
        </p:nvPicPr>
        <p:blipFill>
          <a:blip r:embed="rId10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81699" y="4521198"/>
            <a:ext cx="2562300" cy="622302"/>
          </a:xfrm>
          <a:prstGeom prst="rect">
            <a:avLst/>
          </a:prstGeom>
          <a:noFill/>
          <a:extLst/>
        </p:spPr>
      </p:pic>
      <p:sp>
        <p:nvSpPr>
          <p:cNvPr id="1090" name="Rectangle 1090"/>
          <p:cNvSpPr/>
          <p:nvPr/>
        </p:nvSpPr>
        <p:spPr>
          <a:xfrm rot="0" flipH="0" flipV="0">
            <a:off x="805724" y="386275"/>
            <a:ext cx="4669155" cy="624535"/>
          </a:xfrm>
          <a:prstGeom prst="rect">
            <a:avLst/>
          </a:prstGeom>
        </p:spPr>
      </p:sp>
      <p:sp>
        <p:nvSpPr>
          <p:cNvPr id="1091" name="Freeform 1091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" name="Freeform 1092"/>
          <p:cNvSpPr/>
          <p:nvPr/>
        </p:nvSpPr>
        <p:spPr>
          <a:xfrm rot="0" flipH="0" flipV="0">
            <a:off x="1062138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" name="Freeform 1093"/>
          <p:cNvSpPr/>
          <p:nvPr/>
        </p:nvSpPr>
        <p:spPr>
          <a:xfrm rot="0" flipH="0" flipV="0">
            <a:off x="130788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" name="Freeform 1094"/>
          <p:cNvSpPr/>
          <p:nvPr/>
        </p:nvSpPr>
        <p:spPr>
          <a:xfrm rot="0" flipH="0" flipV="0">
            <a:off x="141037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" name="Freeform 1095"/>
          <p:cNvSpPr/>
          <p:nvPr/>
        </p:nvSpPr>
        <p:spPr>
          <a:xfrm rot="0" flipH="0" flipV="0">
            <a:off x="164849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" name="Freeform 1096"/>
          <p:cNvSpPr/>
          <p:nvPr/>
        </p:nvSpPr>
        <p:spPr>
          <a:xfrm rot="0" flipH="0" flipV="0">
            <a:off x="18424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" name="Freeform 1097"/>
          <p:cNvSpPr/>
          <p:nvPr/>
        </p:nvSpPr>
        <p:spPr>
          <a:xfrm rot="0" flipH="0" flipV="0">
            <a:off x="213046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" name="Freeform 1098"/>
          <p:cNvSpPr/>
          <p:nvPr/>
        </p:nvSpPr>
        <p:spPr>
          <a:xfrm rot="0" flipH="0" flipV="0">
            <a:off x="23377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" name="Freeform 1099"/>
          <p:cNvSpPr/>
          <p:nvPr/>
        </p:nvSpPr>
        <p:spPr>
          <a:xfrm rot="0" flipH="0" flipV="0">
            <a:off x="256823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" name="Freeform 1100"/>
          <p:cNvSpPr/>
          <p:nvPr/>
        </p:nvSpPr>
        <p:spPr>
          <a:xfrm rot="0" flipH="0" flipV="0">
            <a:off x="2806355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" name="Freeform 1101"/>
          <p:cNvSpPr/>
          <p:nvPr/>
        </p:nvSpPr>
        <p:spPr>
          <a:xfrm rot="0" flipH="0" flipV="0">
            <a:off x="303343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" name="Freeform 1102"/>
          <p:cNvSpPr/>
          <p:nvPr/>
        </p:nvSpPr>
        <p:spPr>
          <a:xfrm rot="0" flipH="0" flipV="0">
            <a:off x="3249839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" name="Freeform 1103"/>
          <p:cNvSpPr/>
          <p:nvPr/>
        </p:nvSpPr>
        <p:spPr>
          <a:xfrm rot="0" flipH="0" flipV="0">
            <a:off x="337861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" name="Freeform 1104"/>
          <p:cNvSpPr/>
          <p:nvPr/>
        </p:nvSpPr>
        <p:spPr>
          <a:xfrm rot="0" flipH="0" flipV="0">
            <a:off x="368532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" name="Freeform 1105"/>
          <p:cNvSpPr/>
          <p:nvPr/>
        </p:nvSpPr>
        <p:spPr>
          <a:xfrm rot="0" flipH="0" flipV="0">
            <a:off x="390935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" name="Freeform 1106"/>
          <p:cNvSpPr/>
          <p:nvPr/>
        </p:nvSpPr>
        <p:spPr>
          <a:xfrm rot="0" flipH="0" flipV="0">
            <a:off x="4134902" y="622190"/>
            <a:ext cx="142684" cy="135826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" name="Freeform 1107"/>
          <p:cNvSpPr/>
          <p:nvPr/>
        </p:nvSpPr>
        <p:spPr>
          <a:xfrm rot="0" flipH="0" flipV="0">
            <a:off x="439169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" name="Freeform 1108"/>
          <p:cNvSpPr/>
          <p:nvPr/>
        </p:nvSpPr>
        <p:spPr>
          <a:xfrm rot="0" flipH="0" flipV="0">
            <a:off x="461191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" name="Freeform 1109"/>
          <p:cNvSpPr/>
          <p:nvPr/>
        </p:nvSpPr>
        <p:spPr>
          <a:xfrm rot="0" flipH="0" flipV="0">
            <a:off x="481879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" name="Freeform 1110"/>
          <p:cNvSpPr/>
          <p:nvPr/>
        </p:nvSpPr>
        <p:spPr>
          <a:xfrm rot="0" flipH="0" flipV="0">
            <a:off x="50268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" name="Freeform 1111"/>
          <p:cNvSpPr/>
          <p:nvPr/>
        </p:nvSpPr>
        <p:spPr>
          <a:xfrm rot="0" flipH="0" flipV="0">
            <a:off x="5207036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" name="Rectangle 1112"/>
          <p:cNvSpPr/>
          <p:nvPr/>
        </p:nvSpPr>
        <p:spPr>
          <a:xfrm rot="0" flipH="0" flipV="0">
            <a:off x="215528" y="1497742"/>
            <a:ext cx="2235481" cy="520444"/>
          </a:xfrm>
          <a:prstGeom prst="rect">
            <a:avLst/>
          </a:prstGeom>
        </p:spPr>
      </p:sp>
      <p:sp>
        <p:nvSpPr>
          <p:cNvPr id="1113" name="Freeform 1113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" name="Freeform 1114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" name="Freeform 1115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" name="Freeform 1116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" name="Freeform 1117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" name="Freeform 1118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" name="Freeform 1119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" name="Freeform 1120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" name="Freeform 1121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" name="Freeform 1122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" name="Freeform 1123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" name="Freeform 1124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" name="Rectangle 1125"/>
          <p:cNvSpPr/>
          <p:nvPr/>
        </p:nvSpPr>
        <p:spPr>
          <a:xfrm rot="0" flipH="0" flipV="0">
            <a:off x="1129575" y="1878742"/>
            <a:ext cx="4670742" cy="520444"/>
          </a:xfrm>
          <a:prstGeom prst="rect">
            <a:avLst/>
          </a:prstGeom>
        </p:spPr>
      </p:sp>
      <p:sp>
        <p:nvSpPr>
          <p:cNvPr id="1126" name="Freeform 1126"/>
          <p:cNvSpPr/>
          <p:nvPr/>
        </p:nvSpPr>
        <p:spPr>
          <a:xfrm rot="0" flipH="0" flipV="0">
            <a:off x="1174025" y="2127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" name="Freeform 1127"/>
          <p:cNvSpPr/>
          <p:nvPr/>
        </p:nvSpPr>
        <p:spPr>
          <a:xfrm rot="0" flipH="0" flipV="0">
            <a:off x="1536292" y="2075338"/>
            <a:ext cx="183515" cy="228600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" name="Freeform 1128"/>
          <p:cNvSpPr/>
          <p:nvPr/>
        </p:nvSpPr>
        <p:spPr>
          <a:xfrm rot="0" flipH="0" flipV="0">
            <a:off x="1754732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" name="Freeform 1129"/>
          <p:cNvSpPr/>
          <p:nvPr/>
        </p:nvSpPr>
        <p:spPr>
          <a:xfrm rot="0" flipH="0" flipV="0">
            <a:off x="1933167" y="2132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" name="Freeform 1130"/>
          <p:cNvSpPr/>
          <p:nvPr/>
        </p:nvSpPr>
        <p:spPr>
          <a:xfrm rot="0" flipH="0" flipV="0">
            <a:off x="2184627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" name="Freeform 1131"/>
          <p:cNvSpPr/>
          <p:nvPr/>
        </p:nvSpPr>
        <p:spPr>
          <a:xfrm rot="0" flipH="0" flipV="0">
            <a:off x="2323057" y="2127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" name="Freeform 1132"/>
          <p:cNvSpPr/>
          <p:nvPr/>
        </p:nvSpPr>
        <p:spPr>
          <a:xfrm rot="0" flipH="0" flipV="0">
            <a:off x="2528480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" name="Freeform 1133"/>
          <p:cNvSpPr/>
          <p:nvPr/>
        </p:nvSpPr>
        <p:spPr>
          <a:xfrm rot="0" flipH="0" flipV="0">
            <a:off x="2739935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" name="Freeform 1134"/>
          <p:cNvSpPr/>
          <p:nvPr/>
        </p:nvSpPr>
        <p:spPr>
          <a:xfrm rot="0" flipH="0" flipV="0">
            <a:off x="289614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" name="Freeform 1135"/>
          <p:cNvSpPr/>
          <p:nvPr/>
        </p:nvSpPr>
        <p:spPr>
          <a:xfrm rot="0" flipH="0" flipV="0">
            <a:off x="3038385" y="2070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" name="Freeform 1136"/>
          <p:cNvSpPr/>
          <p:nvPr/>
        </p:nvSpPr>
        <p:spPr>
          <a:xfrm rot="0" flipH="0" flipV="0">
            <a:off x="3232377" y="2070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" name="Freeform 1137"/>
          <p:cNvSpPr/>
          <p:nvPr/>
        </p:nvSpPr>
        <p:spPr>
          <a:xfrm rot="0" flipH="0" flipV="0">
            <a:off x="3420337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" name="Freeform 1138"/>
          <p:cNvSpPr/>
          <p:nvPr/>
        </p:nvSpPr>
        <p:spPr>
          <a:xfrm rot="0" flipH="0" flipV="0">
            <a:off x="3590835" y="2263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" name="Freeform 1139"/>
          <p:cNvSpPr/>
          <p:nvPr/>
        </p:nvSpPr>
        <p:spPr>
          <a:xfrm rot="0" flipH="0" flipV="0">
            <a:off x="3753712" y="2075338"/>
            <a:ext cx="147637" cy="228600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" name="Freeform 1140"/>
          <p:cNvSpPr/>
          <p:nvPr/>
        </p:nvSpPr>
        <p:spPr>
          <a:xfrm rot="0" flipH="0" flipV="0">
            <a:off x="3942625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" name="Freeform 1141"/>
          <p:cNvSpPr/>
          <p:nvPr/>
        </p:nvSpPr>
        <p:spPr>
          <a:xfrm rot="0" flipH="0" flipV="0">
            <a:off x="4028032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" name="Freeform 1142"/>
          <p:cNvSpPr/>
          <p:nvPr/>
        </p:nvSpPr>
        <p:spPr>
          <a:xfrm rot="0" flipH="0" flipV="0">
            <a:off x="4217262" y="2127726"/>
            <a:ext cx="146526" cy="18097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" name="Freeform 1143"/>
          <p:cNvSpPr/>
          <p:nvPr/>
        </p:nvSpPr>
        <p:spPr>
          <a:xfrm rot="0" flipH="0" flipV="0">
            <a:off x="4379504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" name="Freeform 1144"/>
          <p:cNvSpPr/>
          <p:nvPr/>
        </p:nvSpPr>
        <p:spPr>
          <a:xfrm rot="0" flipH="0" flipV="0">
            <a:off x="4517935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" name="Freeform 1145"/>
          <p:cNvSpPr/>
          <p:nvPr/>
        </p:nvSpPr>
        <p:spPr>
          <a:xfrm rot="0" flipH="0" flipV="0">
            <a:off x="4721769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" name="Freeform 1146"/>
          <p:cNvSpPr/>
          <p:nvPr/>
        </p:nvSpPr>
        <p:spPr>
          <a:xfrm rot="0" flipH="0" flipV="0">
            <a:off x="4807177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" name="Freeform 1147"/>
          <p:cNvSpPr/>
          <p:nvPr/>
        </p:nvSpPr>
        <p:spPr>
          <a:xfrm rot="0" flipH="0" flipV="0">
            <a:off x="5018632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" name="Freeform 1148"/>
          <p:cNvSpPr/>
          <p:nvPr/>
        </p:nvSpPr>
        <p:spPr>
          <a:xfrm rot="0" flipH="0" flipV="0">
            <a:off x="5174842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" name="Freeform 1149"/>
          <p:cNvSpPr/>
          <p:nvPr/>
        </p:nvSpPr>
        <p:spPr>
          <a:xfrm rot="0" flipH="0" flipV="0">
            <a:off x="5311843" y="2070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" name="Freeform 1150"/>
          <p:cNvSpPr/>
          <p:nvPr/>
        </p:nvSpPr>
        <p:spPr>
          <a:xfrm rot="0" flipH="0" flipV="0">
            <a:off x="551107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" name="Freeform 1151"/>
          <p:cNvSpPr/>
          <p:nvPr/>
        </p:nvSpPr>
        <p:spPr>
          <a:xfrm rot="0" flipH="0" flipV="0">
            <a:off x="5643789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" name="Rectangle 1152"/>
          <p:cNvSpPr/>
          <p:nvPr/>
        </p:nvSpPr>
        <p:spPr>
          <a:xfrm rot="0" flipH="0" flipV="0">
            <a:off x="193307" y="2259742"/>
            <a:ext cx="4157305" cy="1282445"/>
          </a:xfrm>
          <a:prstGeom prst="rect">
            <a:avLst/>
          </a:prstGeom>
        </p:spPr>
      </p:sp>
      <p:sp>
        <p:nvSpPr>
          <p:cNvPr id="1153" name="Freeform 1153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" name="Freeform 1154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" name="Freeform 1155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" name="Freeform 1156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" name="Freeform 1157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" name="Freeform 1158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" name="Freeform 1159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" name="Freeform 1160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" name="Freeform 1161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" name="Freeform 1162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" name="Freeform 1163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" name="Freeform 1164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" name="Freeform 1165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" name="Freeform 1166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" name="Freeform 1167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" name="Freeform 1168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" name="Freeform 1169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" name="Freeform 1170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" name="Freeform 1171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" name="Freeform 1172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" name="Freeform 1173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" name="Freeform 1174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" name="Freeform 1175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" name="Freeform 1176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" name="Freeform 1177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" name="Freeform 1178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" name="Freeform 1179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" name="Freeform 1180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" name="Freeform 1181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" name="Freeform 1182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" name="Freeform 1183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" name="Freeform 1184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" name="Freeform 1185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" name="Rectangle 1186"/>
          <p:cNvSpPr/>
          <p:nvPr/>
        </p:nvSpPr>
        <p:spPr>
          <a:xfrm rot="0" flipH="0" flipV="0">
            <a:off x="191085" y="3783742"/>
            <a:ext cx="2081489" cy="520444"/>
          </a:xfrm>
          <a:prstGeom prst="rect">
            <a:avLst/>
          </a:prstGeom>
        </p:spPr>
      </p:sp>
      <p:sp>
        <p:nvSpPr>
          <p:cNvPr id="1187" name="Freeform 1187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" name="Freeform 1188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" name="Freeform 1189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" name="Freeform 1190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" name="Freeform 1191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" name="Freeform 1192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" name="Freeform 1193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" name="Freeform 1194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" name="Freeform 1195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" name="Freeform 1196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" name="Freeform 1197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" name="Freeform 1198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" name="Rectangle 1199"/>
          <p:cNvSpPr/>
          <p:nvPr/>
        </p:nvSpPr>
        <p:spPr>
          <a:xfrm rot="0" flipH="0" flipV="0">
            <a:off x="7594524" y="4733070"/>
            <a:ext cx="1420774" cy="333085"/>
          </a:xfrm>
          <a:prstGeom prst="rect">
            <a:avLst/>
          </a:prstGeom>
        </p:spPr>
      </p:sp>
      <p:sp>
        <p:nvSpPr>
          <p:cNvPr id="1200" name="Freeform 1200"/>
          <p:cNvSpPr/>
          <p:nvPr/>
        </p:nvSpPr>
        <p:spPr>
          <a:xfrm rot="0" flipH="0" flipV="0">
            <a:off x="7600620" y="4858892"/>
            <a:ext cx="76098" cy="72440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" name="Freeform 1201"/>
          <p:cNvSpPr/>
          <p:nvPr/>
        </p:nvSpPr>
        <p:spPr>
          <a:xfrm rot="0" flipH="0" flipV="0">
            <a:off x="7702830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" name="Freeform 1202"/>
          <p:cNvSpPr/>
          <p:nvPr/>
        </p:nvSpPr>
        <p:spPr>
          <a:xfrm rot="0" flipH="0" flipV="0">
            <a:off x="7832065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" name="Freeform 1203"/>
          <p:cNvSpPr/>
          <p:nvPr/>
        </p:nvSpPr>
        <p:spPr>
          <a:xfrm rot="0" flipH="0" flipV="0">
            <a:off x="7888961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" name="Freeform 1204"/>
          <p:cNvSpPr/>
          <p:nvPr/>
        </p:nvSpPr>
        <p:spPr>
          <a:xfrm rot="0" flipH="0" flipV="0">
            <a:off x="7937729" y="4858892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" name="Freeform 1205"/>
          <p:cNvSpPr/>
          <p:nvPr/>
        </p:nvSpPr>
        <p:spPr>
          <a:xfrm rot="0" flipH="0" flipV="0">
            <a:off x="8063103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" name="Freeform 1206"/>
          <p:cNvSpPr/>
          <p:nvPr/>
        </p:nvSpPr>
        <p:spPr>
          <a:xfrm rot="0" flipH="0" flipV="0">
            <a:off x="8188275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" name="Freeform 1207"/>
          <p:cNvSpPr/>
          <p:nvPr/>
        </p:nvSpPr>
        <p:spPr>
          <a:xfrm rot="0" flipH="0" flipV="0">
            <a:off x="834392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" name="Freeform 1208"/>
          <p:cNvSpPr/>
          <p:nvPr/>
        </p:nvSpPr>
        <p:spPr>
          <a:xfrm rot="0" flipH="0" flipV="0">
            <a:off x="8432521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" name="Freeform 1209"/>
          <p:cNvSpPr/>
          <p:nvPr/>
        </p:nvSpPr>
        <p:spPr>
          <a:xfrm rot="0" flipH="0" flipV="0">
            <a:off x="8554848" y="4892420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" name="Freeform 1210"/>
          <p:cNvSpPr/>
          <p:nvPr/>
        </p:nvSpPr>
        <p:spPr>
          <a:xfrm rot="0" flipH="0" flipV="0">
            <a:off x="8686521" y="4894773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" name="Freeform 1211"/>
          <p:cNvSpPr/>
          <p:nvPr/>
        </p:nvSpPr>
        <p:spPr>
          <a:xfrm rot="0" flipH="0" flipV="0">
            <a:off x="8769630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" name="Freeform 1212"/>
          <p:cNvSpPr/>
          <p:nvPr/>
        </p:nvSpPr>
        <p:spPr>
          <a:xfrm rot="0" flipH="0" flipV="0">
            <a:off x="8818398" y="4892420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" name="Freeform 1213"/>
          <p:cNvSpPr/>
          <p:nvPr/>
        </p:nvSpPr>
        <p:spPr>
          <a:xfrm rot="0" flipH="0" flipV="0">
            <a:off x="892934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14" name="Freeform 1214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15" name="Picture 1215"/>
          <p:cNvPicPr>
            <a:picLocks noChangeAspect="0" noChangeArrowheads="1"/>
          </p:cNvPicPr>
          <p:nvPr/>
        </p:nvPicPr>
        <p:blipFill>
          <a:blip r:embed="rId12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1216" name="Freeform 1216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" name="Freeform 1217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18" name="Picture 1218"/>
          <p:cNvPicPr>
            <a:picLocks noChangeAspect="0" noChangeArrowheads="1"/>
          </p:cNvPicPr>
          <p:nvPr/>
        </p:nvPicPr>
        <p:blipFill>
          <a:blip r:embed="rId12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pic>
        <p:nvPicPr>
          <p:cNvPr id="1219" name="Picture 1219"/>
          <p:cNvPicPr>
            <a:picLocks noChangeAspect="0" noChangeArrowheads="1"/>
          </p:cNvPicPr>
          <p:nvPr/>
        </p:nvPicPr>
        <p:blipFill>
          <a:blip r:embed="rId12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81699" y="4521198"/>
            <a:ext cx="2562300" cy="622302"/>
          </a:xfrm>
          <a:prstGeom prst="rect">
            <a:avLst/>
          </a:prstGeom>
          <a:noFill/>
          <a:extLst/>
        </p:spPr>
      </p:pic>
      <p:sp>
        <p:nvSpPr>
          <p:cNvPr id="1220" name="Rectangle 1220"/>
          <p:cNvSpPr/>
          <p:nvPr/>
        </p:nvSpPr>
        <p:spPr>
          <a:xfrm rot="0" flipH="0" flipV="0">
            <a:off x="805724" y="386275"/>
            <a:ext cx="4669155" cy="624535"/>
          </a:xfrm>
          <a:prstGeom prst="rect">
            <a:avLst/>
          </a:prstGeom>
        </p:spPr>
      </p:sp>
      <p:sp>
        <p:nvSpPr>
          <p:cNvPr id="1221" name="Freeform 1221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" name="Freeform 1222"/>
          <p:cNvSpPr/>
          <p:nvPr/>
        </p:nvSpPr>
        <p:spPr>
          <a:xfrm rot="0" flipH="0" flipV="0">
            <a:off x="1062138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" name="Freeform 1223"/>
          <p:cNvSpPr/>
          <p:nvPr/>
        </p:nvSpPr>
        <p:spPr>
          <a:xfrm rot="0" flipH="0" flipV="0">
            <a:off x="130788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" name="Freeform 1224"/>
          <p:cNvSpPr/>
          <p:nvPr/>
        </p:nvSpPr>
        <p:spPr>
          <a:xfrm rot="0" flipH="0" flipV="0">
            <a:off x="141037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" name="Freeform 1225"/>
          <p:cNvSpPr/>
          <p:nvPr/>
        </p:nvSpPr>
        <p:spPr>
          <a:xfrm rot="0" flipH="0" flipV="0">
            <a:off x="164849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" name="Freeform 1226"/>
          <p:cNvSpPr/>
          <p:nvPr/>
        </p:nvSpPr>
        <p:spPr>
          <a:xfrm rot="0" flipH="0" flipV="0">
            <a:off x="18424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" name="Freeform 1227"/>
          <p:cNvSpPr/>
          <p:nvPr/>
        </p:nvSpPr>
        <p:spPr>
          <a:xfrm rot="0" flipH="0" flipV="0">
            <a:off x="213046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" name="Freeform 1228"/>
          <p:cNvSpPr/>
          <p:nvPr/>
        </p:nvSpPr>
        <p:spPr>
          <a:xfrm rot="0" flipH="0" flipV="0">
            <a:off x="23377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" name="Freeform 1229"/>
          <p:cNvSpPr/>
          <p:nvPr/>
        </p:nvSpPr>
        <p:spPr>
          <a:xfrm rot="0" flipH="0" flipV="0">
            <a:off x="256823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" name="Freeform 1230"/>
          <p:cNvSpPr/>
          <p:nvPr/>
        </p:nvSpPr>
        <p:spPr>
          <a:xfrm rot="0" flipH="0" flipV="0">
            <a:off x="2806355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" name="Freeform 1231"/>
          <p:cNvSpPr/>
          <p:nvPr/>
        </p:nvSpPr>
        <p:spPr>
          <a:xfrm rot="0" flipH="0" flipV="0">
            <a:off x="303343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" name="Freeform 1232"/>
          <p:cNvSpPr/>
          <p:nvPr/>
        </p:nvSpPr>
        <p:spPr>
          <a:xfrm rot="0" flipH="0" flipV="0">
            <a:off x="3249839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" name="Freeform 1233"/>
          <p:cNvSpPr/>
          <p:nvPr/>
        </p:nvSpPr>
        <p:spPr>
          <a:xfrm rot="0" flipH="0" flipV="0">
            <a:off x="337861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" name="Freeform 1234"/>
          <p:cNvSpPr/>
          <p:nvPr/>
        </p:nvSpPr>
        <p:spPr>
          <a:xfrm rot="0" flipH="0" flipV="0">
            <a:off x="368532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" name="Freeform 1235"/>
          <p:cNvSpPr/>
          <p:nvPr/>
        </p:nvSpPr>
        <p:spPr>
          <a:xfrm rot="0" flipH="0" flipV="0">
            <a:off x="390935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" name="Freeform 1236"/>
          <p:cNvSpPr/>
          <p:nvPr/>
        </p:nvSpPr>
        <p:spPr>
          <a:xfrm rot="0" flipH="0" flipV="0">
            <a:off x="4134902" y="622190"/>
            <a:ext cx="142684" cy="135826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" name="Freeform 1237"/>
          <p:cNvSpPr/>
          <p:nvPr/>
        </p:nvSpPr>
        <p:spPr>
          <a:xfrm rot="0" flipH="0" flipV="0">
            <a:off x="439169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" name="Freeform 1238"/>
          <p:cNvSpPr/>
          <p:nvPr/>
        </p:nvSpPr>
        <p:spPr>
          <a:xfrm rot="0" flipH="0" flipV="0">
            <a:off x="461191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" name="Freeform 1239"/>
          <p:cNvSpPr/>
          <p:nvPr/>
        </p:nvSpPr>
        <p:spPr>
          <a:xfrm rot="0" flipH="0" flipV="0">
            <a:off x="481879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" name="Freeform 1240"/>
          <p:cNvSpPr/>
          <p:nvPr/>
        </p:nvSpPr>
        <p:spPr>
          <a:xfrm rot="0" flipH="0" flipV="0">
            <a:off x="50268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" name="Freeform 1241"/>
          <p:cNvSpPr/>
          <p:nvPr/>
        </p:nvSpPr>
        <p:spPr>
          <a:xfrm rot="0" flipH="0" flipV="0">
            <a:off x="5207036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" name="Rectangle 1242"/>
          <p:cNvSpPr/>
          <p:nvPr/>
        </p:nvSpPr>
        <p:spPr>
          <a:xfrm rot="0" flipH="0" flipV="0">
            <a:off x="215528" y="1497742"/>
            <a:ext cx="2235481" cy="520444"/>
          </a:xfrm>
          <a:prstGeom prst="rect">
            <a:avLst/>
          </a:prstGeom>
        </p:spPr>
      </p:sp>
      <p:sp>
        <p:nvSpPr>
          <p:cNvPr id="1243" name="Freeform 1243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" name="Freeform 1244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" name="Freeform 1245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" name="Freeform 1246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" name="Freeform 1247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" name="Freeform 1248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" name="Freeform 1249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" name="Freeform 1250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" name="Freeform 1251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" name="Freeform 1252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" name="Freeform 1253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" name="Freeform 1254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" name="Rectangle 1255"/>
          <p:cNvSpPr/>
          <p:nvPr/>
        </p:nvSpPr>
        <p:spPr>
          <a:xfrm rot="0" flipH="0" flipV="0">
            <a:off x="1129575" y="1878742"/>
            <a:ext cx="4670742" cy="520444"/>
          </a:xfrm>
          <a:prstGeom prst="rect">
            <a:avLst/>
          </a:prstGeom>
        </p:spPr>
      </p:sp>
      <p:sp>
        <p:nvSpPr>
          <p:cNvPr id="1256" name="Freeform 1256"/>
          <p:cNvSpPr/>
          <p:nvPr/>
        </p:nvSpPr>
        <p:spPr>
          <a:xfrm rot="0" flipH="0" flipV="0">
            <a:off x="1174025" y="2127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" name="Freeform 1257"/>
          <p:cNvSpPr/>
          <p:nvPr/>
        </p:nvSpPr>
        <p:spPr>
          <a:xfrm rot="0" flipH="0" flipV="0">
            <a:off x="1536292" y="2075338"/>
            <a:ext cx="183515" cy="228600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" name="Freeform 1258"/>
          <p:cNvSpPr/>
          <p:nvPr/>
        </p:nvSpPr>
        <p:spPr>
          <a:xfrm rot="0" flipH="0" flipV="0">
            <a:off x="1754732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" name="Freeform 1259"/>
          <p:cNvSpPr/>
          <p:nvPr/>
        </p:nvSpPr>
        <p:spPr>
          <a:xfrm rot="0" flipH="0" flipV="0">
            <a:off x="1933167" y="2132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" name="Freeform 1260"/>
          <p:cNvSpPr/>
          <p:nvPr/>
        </p:nvSpPr>
        <p:spPr>
          <a:xfrm rot="0" flipH="0" flipV="0">
            <a:off x="2184627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" name="Freeform 1261"/>
          <p:cNvSpPr/>
          <p:nvPr/>
        </p:nvSpPr>
        <p:spPr>
          <a:xfrm rot="0" flipH="0" flipV="0">
            <a:off x="2323057" y="2127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" name="Freeform 1262"/>
          <p:cNvSpPr/>
          <p:nvPr/>
        </p:nvSpPr>
        <p:spPr>
          <a:xfrm rot="0" flipH="0" flipV="0">
            <a:off x="2528480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" name="Freeform 1263"/>
          <p:cNvSpPr/>
          <p:nvPr/>
        </p:nvSpPr>
        <p:spPr>
          <a:xfrm rot="0" flipH="0" flipV="0">
            <a:off x="2739935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" name="Freeform 1264"/>
          <p:cNvSpPr/>
          <p:nvPr/>
        </p:nvSpPr>
        <p:spPr>
          <a:xfrm rot="0" flipH="0" flipV="0">
            <a:off x="289614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" name="Freeform 1265"/>
          <p:cNvSpPr/>
          <p:nvPr/>
        </p:nvSpPr>
        <p:spPr>
          <a:xfrm rot="0" flipH="0" flipV="0">
            <a:off x="3038385" y="2070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" name="Freeform 1266"/>
          <p:cNvSpPr/>
          <p:nvPr/>
        </p:nvSpPr>
        <p:spPr>
          <a:xfrm rot="0" flipH="0" flipV="0">
            <a:off x="3232377" y="2070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" name="Freeform 1267"/>
          <p:cNvSpPr/>
          <p:nvPr/>
        </p:nvSpPr>
        <p:spPr>
          <a:xfrm rot="0" flipH="0" flipV="0">
            <a:off x="3420337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" name="Freeform 1268"/>
          <p:cNvSpPr/>
          <p:nvPr/>
        </p:nvSpPr>
        <p:spPr>
          <a:xfrm rot="0" flipH="0" flipV="0">
            <a:off x="3590835" y="2263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" name="Freeform 1269"/>
          <p:cNvSpPr/>
          <p:nvPr/>
        </p:nvSpPr>
        <p:spPr>
          <a:xfrm rot="0" flipH="0" flipV="0">
            <a:off x="3753712" y="2075338"/>
            <a:ext cx="147637" cy="228600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" name="Freeform 1270"/>
          <p:cNvSpPr/>
          <p:nvPr/>
        </p:nvSpPr>
        <p:spPr>
          <a:xfrm rot="0" flipH="0" flipV="0">
            <a:off x="3942625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" name="Freeform 1271"/>
          <p:cNvSpPr/>
          <p:nvPr/>
        </p:nvSpPr>
        <p:spPr>
          <a:xfrm rot="0" flipH="0" flipV="0">
            <a:off x="4028032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" name="Freeform 1272"/>
          <p:cNvSpPr/>
          <p:nvPr/>
        </p:nvSpPr>
        <p:spPr>
          <a:xfrm rot="0" flipH="0" flipV="0">
            <a:off x="4217262" y="2127726"/>
            <a:ext cx="146526" cy="18097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" name="Freeform 1273"/>
          <p:cNvSpPr/>
          <p:nvPr/>
        </p:nvSpPr>
        <p:spPr>
          <a:xfrm rot="0" flipH="0" flipV="0">
            <a:off x="4379504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" name="Freeform 1274"/>
          <p:cNvSpPr/>
          <p:nvPr/>
        </p:nvSpPr>
        <p:spPr>
          <a:xfrm rot="0" flipH="0" flipV="0">
            <a:off x="4517935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" name="Freeform 1275"/>
          <p:cNvSpPr/>
          <p:nvPr/>
        </p:nvSpPr>
        <p:spPr>
          <a:xfrm rot="0" flipH="0" flipV="0">
            <a:off x="4721769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" name="Freeform 1276"/>
          <p:cNvSpPr/>
          <p:nvPr/>
        </p:nvSpPr>
        <p:spPr>
          <a:xfrm rot="0" flipH="0" flipV="0">
            <a:off x="4807177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" name="Freeform 1277"/>
          <p:cNvSpPr/>
          <p:nvPr/>
        </p:nvSpPr>
        <p:spPr>
          <a:xfrm rot="0" flipH="0" flipV="0">
            <a:off x="5018632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" name="Freeform 1278"/>
          <p:cNvSpPr/>
          <p:nvPr/>
        </p:nvSpPr>
        <p:spPr>
          <a:xfrm rot="0" flipH="0" flipV="0">
            <a:off x="5174842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" name="Freeform 1279"/>
          <p:cNvSpPr/>
          <p:nvPr/>
        </p:nvSpPr>
        <p:spPr>
          <a:xfrm rot="0" flipH="0" flipV="0">
            <a:off x="5311843" y="2070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" name="Freeform 1280"/>
          <p:cNvSpPr/>
          <p:nvPr/>
        </p:nvSpPr>
        <p:spPr>
          <a:xfrm rot="0" flipH="0" flipV="0">
            <a:off x="551107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" name="Freeform 1281"/>
          <p:cNvSpPr/>
          <p:nvPr/>
        </p:nvSpPr>
        <p:spPr>
          <a:xfrm rot="0" flipH="0" flipV="0">
            <a:off x="5643789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" name="Rectangle 1282"/>
          <p:cNvSpPr/>
          <p:nvPr/>
        </p:nvSpPr>
        <p:spPr>
          <a:xfrm rot="0" flipH="0" flipV="0">
            <a:off x="193307" y="2259742"/>
            <a:ext cx="4157305" cy="520444"/>
          </a:xfrm>
          <a:prstGeom prst="rect">
            <a:avLst/>
          </a:prstGeom>
        </p:spPr>
      </p:sp>
      <p:sp>
        <p:nvSpPr>
          <p:cNvPr id="1283" name="Freeform 1283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" name="Freeform 1284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" name="Freeform 1285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" name="Freeform 1286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" name="Freeform 1287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" name="Freeform 1288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" name="Freeform 1289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" name="Freeform 1290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" name="Freeform 1291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" name="Freeform 1292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" name="Freeform 1293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" name="Freeform 1294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" name="Freeform 1295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" name="Freeform 1296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" name="Freeform 1297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" name="Freeform 1298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" name="Freeform 1299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" name="Freeform 1300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" name="Freeform 1301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" name="Freeform 1302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" name="Freeform 1303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" name="Freeform 1304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" name="Rectangle 1305"/>
          <p:cNvSpPr/>
          <p:nvPr/>
        </p:nvSpPr>
        <p:spPr>
          <a:xfrm rot="0" flipH="0" flipV="0">
            <a:off x="1129575" y="2640742"/>
            <a:ext cx="4740592" cy="520444"/>
          </a:xfrm>
          <a:prstGeom prst="rect">
            <a:avLst/>
          </a:prstGeom>
        </p:spPr>
      </p:sp>
      <p:sp>
        <p:nvSpPr>
          <p:cNvPr id="1306" name="Freeform 1306"/>
          <p:cNvSpPr/>
          <p:nvPr/>
        </p:nvSpPr>
        <p:spPr>
          <a:xfrm rot="0" flipH="0" flipV="0">
            <a:off x="1174025" y="2889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" name="Freeform 1307"/>
          <p:cNvSpPr/>
          <p:nvPr/>
        </p:nvSpPr>
        <p:spPr>
          <a:xfrm rot="0" flipH="0" flipV="0">
            <a:off x="1536292" y="2837338"/>
            <a:ext cx="137636" cy="228600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" name="Freeform 1308"/>
          <p:cNvSpPr/>
          <p:nvPr/>
        </p:nvSpPr>
        <p:spPr>
          <a:xfrm rot="0" flipH="0" flipV="0">
            <a:off x="1702344" y="2893404"/>
            <a:ext cx="96520" cy="172534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" name="Freeform 1309"/>
          <p:cNvSpPr/>
          <p:nvPr/>
        </p:nvSpPr>
        <p:spPr>
          <a:xfrm rot="0" flipH="0" flipV="0">
            <a:off x="1815692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" name="Freeform 1310"/>
          <p:cNvSpPr/>
          <p:nvPr/>
        </p:nvSpPr>
        <p:spPr>
          <a:xfrm rot="0" flipH="0" flipV="0">
            <a:off x="2007780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" name="Freeform 1311"/>
          <p:cNvSpPr/>
          <p:nvPr/>
        </p:nvSpPr>
        <p:spPr>
          <a:xfrm rot="0" flipH="0" flipV="0">
            <a:off x="2206217" y="2837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" name="Freeform 1312"/>
          <p:cNvSpPr/>
          <p:nvPr/>
        </p:nvSpPr>
        <p:spPr>
          <a:xfrm rot="0" flipH="0" flipV="0">
            <a:off x="2380524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" name="Freeform 1313"/>
          <p:cNvSpPr/>
          <p:nvPr/>
        </p:nvSpPr>
        <p:spPr>
          <a:xfrm rot="0" flipH="0" flipV="0">
            <a:off x="2469425" y="2833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" name="Freeform 1314"/>
          <p:cNvSpPr/>
          <p:nvPr/>
        </p:nvSpPr>
        <p:spPr>
          <a:xfrm rot="0" flipH="0" flipV="0">
            <a:off x="2554832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" name="Freeform 1315"/>
          <p:cNvSpPr/>
          <p:nvPr/>
        </p:nvSpPr>
        <p:spPr>
          <a:xfrm rot="0" flipH="0" flipV="0">
            <a:off x="2766287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" name="Freeform 1316"/>
          <p:cNvSpPr/>
          <p:nvPr/>
        </p:nvSpPr>
        <p:spPr>
          <a:xfrm rot="0" flipH="0" flipV="0">
            <a:off x="292249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" name="Freeform 1317"/>
          <p:cNvSpPr/>
          <p:nvPr/>
        </p:nvSpPr>
        <p:spPr>
          <a:xfrm rot="0" flipH="0" flipV="0">
            <a:off x="305521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" name="Freeform 1318"/>
          <p:cNvSpPr/>
          <p:nvPr/>
        </p:nvSpPr>
        <p:spPr>
          <a:xfrm rot="0" flipH="0" flipV="0">
            <a:off x="3227615" y="2837338"/>
            <a:ext cx="154305" cy="233362"/>
          </a:xfrm>
          <a:custGeom>
            <a:pathLst>
              <a:path w="6172200" h="9334500">
                <a:moveTo>
                  <a:pt x="2965450" y="9334500"/>
                </a:moveTo>
                <a:cubicBezTo>
                  <a:pt x="2499783" y="9334500"/>
                  <a:pt x="2065866" y="9238191"/>
                  <a:pt x="1663700" y="9045575"/>
                </a:cubicBezTo>
                <a:cubicBezTo>
                  <a:pt x="1261533" y="8852959"/>
                  <a:pt x="915458" y="8587317"/>
                  <a:pt x="625475" y="8248650"/>
                </a:cubicBezTo>
                <a:cubicBezTo>
                  <a:pt x="335491" y="7909984"/>
                  <a:pt x="127000" y="7516284"/>
                  <a:pt x="0" y="7067550"/>
                </a:cubicBezTo>
                <a:lnTo>
                  <a:pt x="1473200" y="6673850"/>
                </a:lnTo>
                <a:cubicBezTo>
                  <a:pt x="1532466" y="6919384"/>
                  <a:pt x="1641475" y="7131050"/>
                  <a:pt x="1800225" y="7308850"/>
                </a:cubicBezTo>
                <a:cubicBezTo>
                  <a:pt x="1958975" y="7486650"/>
                  <a:pt x="2145241" y="7624234"/>
                  <a:pt x="2359025" y="7721600"/>
                </a:cubicBezTo>
                <a:cubicBezTo>
                  <a:pt x="2572808" y="7818967"/>
                  <a:pt x="2794000" y="7867650"/>
                  <a:pt x="3022600" y="7867650"/>
                </a:cubicBezTo>
                <a:cubicBezTo>
                  <a:pt x="3318933" y="7867650"/>
                  <a:pt x="3589866" y="7795684"/>
                  <a:pt x="3835400" y="7651750"/>
                </a:cubicBezTo>
                <a:cubicBezTo>
                  <a:pt x="4080933" y="7507817"/>
                  <a:pt x="4275666" y="7314142"/>
                  <a:pt x="4419600" y="7070725"/>
                </a:cubicBezTo>
                <a:cubicBezTo>
                  <a:pt x="4563533" y="6827309"/>
                  <a:pt x="4635500" y="6557434"/>
                  <a:pt x="4635500" y="6261100"/>
                </a:cubicBezTo>
                <a:cubicBezTo>
                  <a:pt x="4635500" y="5964767"/>
                  <a:pt x="4562475" y="5694892"/>
                  <a:pt x="4416425" y="5451475"/>
                </a:cubicBezTo>
                <a:cubicBezTo>
                  <a:pt x="4270375" y="5208059"/>
                  <a:pt x="4074583" y="5015442"/>
                  <a:pt x="3829050" y="4873625"/>
                </a:cubicBezTo>
                <a:cubicBezTo>
                  <a:pt x="3583516" y="4731809"/>
                  <a:pt x="3314700" y="4660900"/>
                  <a:pt x="3022600" y="4660900"/>
                </a:cubicBezTo>
                <a:cubicBezTo>
                  <a:pt x="2671233" y="4660900"/>
                  <a:pt x="2380191" y="4724400"/>
                  <a:pt x="2149475" y="4851400"/>
                </a:cubicBezTo>
                <a:cubicBezTo>
                  <a:pt x="1918758" y="4978400"/>
                  <a:pt x="1742016" y="5113867"/>
                  <a:pt x="1619250" y="5257800"/>
                </a:cubicBezTo>
                <a:lnTo>
                  <a:pt x="311150" y="4838700"/>
                </a:lnTo>
                <a:lnTo>
                  <a:pt x="590550" y="0"/>
                </a:lnTo>
                <a:lnTo>
                  <a:pt x="5556250" y="0"/>
                </a:lnTo>
                <a:lnTo>
                  <a:pt x="5556250" y="1435100"/>
                </a:lnTo>
                <a:lnTo>
                  <a:pt x="1409700" y="1435100"/>
                </a:lnTo>
                <a:lnTo>
                  <a:pt x="1981200" y="895350"/>
                </a:lnTo>
                <a:lnTo>
                  <a:pt x="1778000" y="4260850"/>
                </a:lnTo>
                <a:lnTo>
                  <a:pt x="1498600" y="3917950"/>
                </a:lnTo>
                <a:cubicBezTo>
                  <a:pt x="1735666" y="3702050"/>
                  <a:pt x="2010833" y="3541184"/>
                  <a:pt x="2324100" y="3435350"/>
                </a:cubicBezTo>
                <a:cubicBezTo>
                  <a:pt x="2637366" y="3329517"/>
                  <a:pt x="2940050" y="3276600"/>
                  <a:pt x="3232150" y="3276600"/>
                </a:cubicBezTo>
                <a:cubicBezTo>
                  <a:pt x="3803650" y="3276600"/>
                  <a:pt x="4310591" y="3406775"/>
                  <a:pt x="4752975" y="3667125"/>
                </a:cubicBezTo>
                <a:cubicBezTo>
                  <a:pt x="5195358" y="3927475"/>
                  <a:pt x="5542491" y="4282017"/>
                  <a:pt x="5794375" y="4730750"/>
                </a:cubicBezTo>
                <a:cubicBezTo>
                  <a:pt x="6046258" y="5179484"/>
                  <a:pt x="6172200" y="5689600"/>
                  <a:pt x="6172200" y="6261100"/>
                </a:cubicBezTo>
                <a:cubicBezTo>
                  <a:pt x="6172200" y="6832600"/>
                  <a:pt x="6024033" y="7350125"/>
                  <a:pt x="5727700" y="7813675"/>
                </a:cubicBezTo>
                <a:cubicBezTo>
                  <a:pt x="5431366" y="8277225"/>
                  <a:pt x="5040841" y="8646584"/>
                  <a:pt x="4556125" y="8921750"/>
                </a:cubicBezTo>
                <a:cubicBezTo>
                  <a:pt x="4071408" y="9196916"/>
                  <a:pt x="3541183" y="9334500"/>
                  <a:pt x="2965450" y="9334500"/>
                </a:cubicBezTo>
                <a:close/>
                <a:moveTo>
                  <a:pt x="-825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" name="Freeform 1319"/>
          <p:cNvSpPr/>
          <p:nvPr/>
        </p:nvSpPr>
        <p:spPr>
          <a:xfrm rot="0" flipH="0" flipV="0">
            <a:off x="3420019" y="2832576"/>
            <a:ext cx="164465" cy="238125"/>
          </a:xfrm>
          <a:custGeom>
            <a:pathLst>
              <a:path w="6578600" h="9525000">
                <a:moveTo>
                  <a:pt x="3289300" y="9525000"/>
                </a:moveTo>
                <a:cubicBezTo>
                  <a:pt x="2641600" y="9525000"/>
                  <a:pt x="2070100" y="9386358"/>
                  <a:pt x="1574800" y="9109075"/>
                </a:cubicBezTo>
                <a:cubicBezTo>
                  <a:pt x="1079500" y="8831792"/>
                  <a:pt x="693208" y="8445500"/>
                  <a:pt x="415925" y="7950200"/>
                </a:cubicBezTo>
                <a:cubicBezTo>
                  <a:pt x="138641" y="7454900"/>
                  <a:pt x="0" y="6883400"/>
                  <a:pt x="0" y="6235700"/>
                </a:cubicBezTo>
                <a:lnTo>
                  <a:pt x="0" y="3289300"/>
                </a:lnTo>
                <a:cubicBezTo>
                  <a:pt x="0" y="2641600"/>
                  <a:pt x="138641" y="2070100"/>
                  <a:pt x="415925" y="1574800"/>
                </a:cubicBezTo>
                <a:cubicBezTo>
                  <a:pt x="693208" y="1079500"/>
                  <a:pt x="1079500" y="693209"/>
                  <a:pt x="1574800" y="415925"/>
                </a:cubicBezTo>
                <a:cubicBezTo>
                  <a:pt x="2070100" y="138642"/>
                  <a:pt x="2641600" y="0"/>
                  <a:pt x="3289300" y="0"/>
                </a:cubicBezTo>
                <a:cubicBezTo>
                  <a:pt x="3937000" y="0"/>
                  <a:pt x="4507441" y="138642"/>
                  <a:pt x="5000625" y="415925"/>
                </a:cubicBezTo>
                <a:cubicBezTo>
                  <a:pt x="5493808" y="693209"/>
                  <a:pt x="5880100" y="1079500"/>
                  <a:pt x="6159500" y="1574800"/>
                </a:cubicBezTo>
                <a:cubicBezTo>
                  <a:pt x="6438900" y="2070100"/>
                  <a:pt x="6578600" y="2641600"/>
                  <a:pt x="6578600" y="3289300"/>
                </a:cubicBezTo>
                <a:lnTo>
                  <a:pt x="6578600" y="6235700"/>
                </a:lnTo>
                <a:cubicBezTo>
                  <a:pt x="6578600" y="6883400"/>
                  <a:pt x="6438900" y="7454900"/>
                  <a:pt x="6159500" y="7950200"/>
                </a:cubicBezTo>
                <a:cubicBezTo>
                  <a:pt x="5880100" y="8445500"/>
                  <a:pt x="5493808" y="8831792"/>
                  <a:pt x="5000625" y="9109075"/>
                </a:cubicBezTo>
                <a:cubicBezTo>
                  <a:pt x="4507441" y="9386358"/>
                  <a:pt x="3937000" y="9525000"/>
                  <a:pt x="3289300" y="9525000"/>
                </a:cubicBezTo>
                <a:close/>
                <a:moveTo>
                  <a:pt x="-1079500" y="9334500"/>
                </a:moveTo>
                <a:moveTo>
                  <a:pt x="3289300" y="8070850"/>
                </a:moveTo>
                <a:cubicBezTo>
                  <a:pt x="3611033" y="8070850"/>
                  <a:pt x="3903133" y="7993592"/>
                  <a:pt x="4165600" y="7839075"/>
                </a:cubicBezTo>
                <a:cubicBezTo>
                  <a:pt x="4428066" y="7684559"/>
                  <a:pt x="4635500" y="7477125"/>
                  <a:pt x="4787900" y="7216775"/>
                </a:cubicBezTo>
                <a:cubicBezTo>
                  <a:pt x="4940300" y="6956425"/>
                  <a:pt x="5016500" y="6665384"/>
                  <a:pt x="5016500" y="6343650"/>
                </a:cubicBezTo>
                <a:lnTo>
                  <a:pt x="5016500" y="3175000"/>
                </a:lnTo>
                <a:cubicBezTo>
                  <a:pt x="5016500" y="2849034"/>
                  <a:pt x="4940300" y="2555875"/>
                  <a:pt x="4787900" y="2295525"/>
                </a:cubicBezTo>
                <a:cubicBezTo>
                  <a:pt x="4635500" y="2035175"/>
                  <a:pt x="4428066" y="1827742"/>
                  <a:pt x="4165600" y="1673225"/>
                </a:cubicBezTo>
                <a:cubicBezTo>
                  <a:pt x="3903133" y="1518709"/>
                  <a:pt x="3611033" y="1441450"/>
                  <a:pt x="3289300" y="1441450"/>
                </a:cubicBezTo>
                <a:cubicBezTo>
                  <a:pt x="2967566" y="1441450"/>
                  <a:pt x="2675466" y="1518709"/>
                  <a:pt x="2413000" y="1673225"/>
                </a:cubicBezTo>
                <a:cubicBezTo>
                  <a:pt x="2150533" y="1827742"/>
                  <a:pt x="1943100" y="2035175"/>
                  <a:pt x="1790700" y="2295525"/>
                </a:cubicBezTo>
                <a:cubicBezTo>
                  <a:pt x="1638300" y="2555875"/>
                  <a:pt x="1562100" y="2849034"/>
                  <a:pt x="1562100" y="3175000"/>
                </a:cubicBezTo>
                <a:lnTo>
                  <a:pt x="1562100" y="6343650"/>
                </a:lnTo>
                <a:cubicBezTo>
                  <a:pt x="1562100" y="6665384"/>
                  <a:pt x="1638300" y="6956425"/>
                  <a:pt x="1790700" y="7216775"/>
                </a:cubicBezTo>
                <a:cubicBezTo>
                  <a:pt x="1943100" y="7477125"/>
                  <a:pt x="2150533" y="7684559"/>
                  <a:pt x="2413000" y="7839075"/>
                </a:cubicBezTo>
                <a:cubicBezTo>
                  <a:pt x="2675466" y="7993592"/>
                  <a:pt x="2967566" y="8070850"/>
                  <a:pt x="3289300" y="8070850"/>
                </a:cubicBezTo>
                <a:close/>
                <a:moveTo>
                  <a:pt x="374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" name="Freeform 1320"/>
          <p:cNvSpPr/>
          <p:nvPr/>
        </p:nvSpPr>
        <p:spPr>
          <a:xfrm rot="0" flipH="0" flipV="0">
            <a:off x="3625760" y="3025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" name="Freeform 1321"/>
          <p:cNvSpPr/>
          <p:nvPr/>
        </p:nvSpPr>
        <p:spPr>
          <a:xfrm rot="0" flipH="0" flipV="0">
            <a:off x="3788637" y="2837338"/>
            <a:ext cx="227012" cy="22860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" name="Freeform 1322"/>
          <p:cNvSpPr/>
          <p:nvPr/>
        </p:nvSpPr>
        <p:spPr>
          <a:xfrm rot="0" flipH="0" flipV="0">
            <a:off x="4050574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" name="Freeform 1323"/>
          <p:cNvSpPr/>
          <p:nvPr/>
        </p:nvSpPr>
        <p:spPr>
          <a:xfrm rot="0" flipH="0" flipV="0">
            <a:off x="4223929" y="2894488"/>
            <a:ext cx="169545" cy="171450"/>
          </a:xfrm>
          <a:custGeom>
            <a:pathLst>
              <a:path w="6781800" h="6858000">
                <a:moveTo>
                  <a:pt x="0" y="6858000"/>
                </a:moveTo>
                <a:lnTo>
                  <a:pt x="2508250" y="3390900"/>
                </a:lnTo>
                <a:lnTo>
                  <a:pt x="50800" y="0"/>
                </a:lnTo>
                <a:lnTo>
                  <a:pt x="1854200" y="0"/>
                </a:lnTo>
                <a:lnTo>
                  <a:pt x="3397250" y="2190750"/>
                </a:lnTo>
                <a:lnTo>
                  <a:pt x="4914900" y="0"/>
                </a:lnTo>
                <a:lnTo>
                  <a:pt x="6718300" y="0"/>
                </a:lnTo>
                <a:lnTo>
                  <a:pt x="4260850" y="3390900"/>
                </a:lnTo>
                <a:lnTo>
                  <a:pt x="6781800" y="6858000"/>
                </a:lnTo>
                <a:lnTo>
                  <a:pt x="4978400" y="6858000"/>
                </a:lnTo>
                <a:lnTo>
                  <a:pt x="3397250" y="4591050"/>
                </a:lnTo>
                <a:lnTo>
                  <a:pt x="1803400" y="6858000"/>
                </a:lnTo>
                <a:close/>
                <a:moveTo>
                  <a:pt x="-127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" name="Freeform 1324"/>
          <p:cNvSpPr/>
          <p:nvPr/>
        </p:nvSpPr>
        <p:spPr>
          <a:xfrm rot="0" flipH="0" flipV="0">
            <a:off x="4399825" y="2894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" name="Freeform 1325"/>
          <p:cNvSpPr/>
          <p:nvPr/>
        </p:nvSpPr>
        <p:spPr>
          <a:xfrm rot="0" flipH="0" flipV="0">
            <a:off x="4654777" y="2889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" name="Freeform 1326"/>
          <p:cNvSpPr/>
          <p:nvPr/>
        </p:nvSpPr>
        <p:spPr>
          <a:xfrm rot="0" flipH="0" flipV="0">
            <a:off x="48586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" name="Freeform 1327"/>
          <p:cNvSpPr/>
          <p:nvPr/>
        </p:nvSpPr>
        <p:spPr>
          <a:xfrm rot="0" flipH="0" flipV="0">
            <a:off x="49475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" name="Freeform 1328"/>
          <p:cNvSpPr/>
          <p:nvPr/>
        </p:nvSpPr>
        <p:spPr>
          <a:xfrm rot="0" flipH="0" flipV="0">
            <a:off x="5045936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" name="Freeform 1329"/>
          <p:cNvSpPr/>
          <p:nvPr/>
        </p:nvSpPr>
        <p:spPr>
          <a:xfrm rot="0" flipH="0" flipV="0">
            <a:off x="520214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" name="Freeform 1330"/>
          <p:cNvSpPr/>
          <p:nvPr/>
        </p:nvSpPr>
        <p:spPr>
          <a:xfrm rot="0" flipH="0" flipV="0">
            <a:off x="5341212" y="2832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" name="Freeform 1331"/>
          <p:cNvSpPr/>
          <p:nvPr/>
        </p:nvSpPr>
        <p:spPr>
          <a:xfrm rot="0" flipH="0" flipV="0">
            <a:off x="552917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" name="Freeform 1332"/>
          <p:cNvSpPr/>
          <p:nvPr/>
        </p:nvSpPr>
        <p:spPr>
          <a:xfrm rot="0" flipH="0" flipV="0">
            <a:off x="5698400" y="2837338"/>
            <a:ext cx="152876" cy="232886"/>
          </a:xfrm>
          <a:custGeom>
            <a:pathLst>
              <a:path w="6115050" h="9315450">
                <a:moveTo>
                  <a:pt x="2997200" y="9315450"/>
                </a:moveTo>
                <a:cubicBezTo>
                  <a:pt x="2540000" y="9315450"/>
                  <a:pt x="2108200" y="9226550"/>
                  <a:pt x="1701800" y="9048750"/>
                </a:cubicBezTo>
                <a:cubicBezTo>
                  <a:pt x="1295400" y="8870950"/>
                  <a:pt x="942975" y="8619067"/>
                  <a:pt x="644525" y="8293100"/>
                </a:cubicBezTo>
                <a:cubicBezTo>
                  <a:pt x="346075" y="7967134"/>
                  <a:pt x="131233" y="7581900"/>
                  <a:pt x="0" y="7137400"/>
                </a:cubicBezTo>
                <a:lnTo>
                  <a:pt x="1479550" y="6737350"/>
                </a:lnTo>
                <a:cubicBezTo>
                  <a:pt x="1585383" y="7101417"/>
                  <a:pt x="1779058" y="7381875"/>
                  <a:pt x="2060575" y="7578725"/>
                </a:cubicBezTo>
                <a:cubicBezTo>
                  <a:pt x="2342091" y="7775575"/>
                  <a:pt x="2652183" y="7871884"/>
                  <a:pt x="2990850" y="7867650"/>
                </a:cubicBezTo>
                <a:cubicBezTo>
                  <a:pt x="3291416" y="7867650"/>
                  <a:pt x="3560233" y="7797800"/>
                  <a:pt x="3797300" y="7658100"/>
                </a:cubicBezTo>
                <a:cubicBezTo>
                  <a:pt x="4034366" y="7518400"/>
                  <a:pt x="4220633" y="7328959"/>
                  <a:pt x="4356100" y="7089775"/>
                </a:cubicBezTo>
                <a:cubicBezTo>
                  <a:pt x="4491566" y="6850592"/>
                  <a:pt x="4559300" y="6582834"/>
                  <a:pt x="4559300" y="6286500"/>
                </a:cubicBezTo>
                <a:cubicBezTo>
                  <a:pt x="4559300" y="5833534"/>
                  <a:pt x="4413250" y="5454650"/>
                  <a:pt x="4121150" y="5149850"/>
                </a:cubicBezTo>
                <a:cubicBezTo>
                  <a:pt x="3829050" y="4845050"/>
                  <a:pt x="3452283" y="4692650"/>
                  <a:pt x="2990850" y="4692650"/>
                </a:cubicBezTo>
                <a:cubicBezTo>
                  <a:pt x="2851150" y="4692650"/>
                  <a:pt x="2714625" y="4711700"/>
                  <a:pt x="2581275" y="4749800"/>
                </a:cubicBezTo>
                <a:cubicBezTo>
                  <a:pt x="2447925" y="4787900"/>
                  <a:pt x="2319866" y="4840817"/>
                  <a:pt x="2197100" y="4908550"/>
                </a:cubicBezTo>
                <a:lnTo>
                  <a:pt x="1498600" y="3702050"/>
                </a:lnTo>
                <a:lnTo>
                  <a:pt x="4572000" y="1073150"/>
                </a:lnTo>
                <a:lnTo>
                  <a:pt x="4705350" y="1441450"/>
                </a:lnTo>
                <a:lnTo>
                  <a:pt x="355600" y="1441450"/>
                </a:lnTo>
                <a:lnTo>
                  <a:pt x="355600" y="0"/>
                </a:lnTo>
                <a:lnTo>
                  <a:pt x="5962650" y="0"/>
                </a:lnTo>
                <a:lnTo>
                  <a:pt x="5962650" y="1447800"/>
                </a:lnTo>
                <a:lnTo>
                  <a:pt x="3492500" y="3822700"/>
                </a:lnTo>
                <a:lnTo>
                  <a:pt x="3479800" y="3371850"/>
                </a:lnTo>
                <a:cubicBezTo>
                  <a:pt x="4034366" y="3409950"/>
                  <a:pt x="4507441" y="3564467"/>
                  <a:pt x="4899025" y="3835400"/>
                </a:cubicBezTo>
                <a:cubicBezTo>
                  <a:pt x="5290608" y="4106334"/>
                  <a:pt x="5591175" y="4455584"/>
                  <a:pt x="5800725" y="4883150"/>
                </a:cubicBezTo>
                <a:cubicBezTo>
                  <a:pt x="6010275" y="5310717"/>
                  <a:pt x="6115050" y="5778500"/>
                  <a:pt x="6115050" y="6286500"/>
                </a:cubicBezTo>
                <a:cubicBezTo>
                  <a:pt x="6115050" y="6862234"/>
                  <a:pt x="5974291" y="7378700"/>
                  <a:pt x="5692775" y="7835900"/>
                </a:cubicBezTo>
                <a:cubicBezTo>
                  <a:pt x="5411258" y="8293100"/>
                  <a:pt x="5034491" y="8653992"/>
                  <a:pt x="4562475" y="8918575"/>
                </a:cubicBezTo>
                <a:cubicBezTo>
                  <a:pt x="4090458" y="9183158"/>
                  <a:pt x="3568700" y="9315450"/>
                  <a:pt x="2997200" y="9315450"/>
                </a:cubicBezTo>
                <a:close/>
                <a:moveTo>
                  <a:pt x="-679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" name="Rectangle 1333"/>
          <p:cNvSpPr/>
          <p:nvPr/>
        </p:nvSpPr>
        <p:spPr>
          <a:xfrm rot="0" flipH="0" flipV="0">
            <a:off x="191085" y="3021742"/>
            <a:ext cx="2081489" cy="1282445"/>
          </a:xfrm>
          <a:prstGeom prst="rect">
            <a:avLst/>
          </a:prstGeom>
        </p:spPr>
      </p:sp>
      <p:sp>
        <p:nvSpPr>
          <p:cNvPr id="1334" name="Freeform 1334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" name="Freeform 1335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" name="Freeform 1336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" name="Freeform 1337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" name="Freeform 1338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" name="Freeform 1339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" name="Freeform 1340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" name="Freeform 1341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" name="Freeform 1342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" name="Freeform 1343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" name="Freeform 1344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" name="Freeform 1345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" name="Freeform 1346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" name="Freeform 1347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" name="Freeform 1348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" name="Freeform 1349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" name="Freeform 1350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" name="Freeform 1351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" name="Freeform 1352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" name="Freeform 1353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" name="Freeform 1354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" name="Freeform 1355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" name="Freeform 1356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" name="Rectangle 1357"/>
          <p:cNvSpPr/>
          <p:nvPr/>
        </p:nvSpPr>
        <p:spPr>
          <a:xfrm rot="0" flipH="0" flipV="0">
            <a:off x="7594524" y="4733070"/>
            <a:ext cx="1420774" cy="333085"/>
          </a:xfrm>
          <a:prstGeom prst="rect">
            <a:avLst/>
          </a:prstGeom>
        </p:spPr>
      </p:sp>
      <p:sp>
        <p:nvSpPr>
          <p:cNvPr id="1358" name="Freeform 1358"/>
          <p:cNvSpPr/>
          <p:nvPr/>
        </p:nvSpPr>
        <p:spPr>
          <a:xfrm rot="0" flipH="0" flipV="0">
            <a:off x="7600620" y="4858892"/>
            <a:ext cx="76098" cy="72440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" name="Freeform 1359"/>
          <p:cNvSpPr/>
          <p:nvPr/>
        </p:nvSpPr>
        <p:spPr>
          <a:xfrm rot="0" flipH="0" flipV="0">
            <a:off x="7702830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" name="Freeform 1360"/>
          <p:cNvSpPr/>
          <p:nvPr/>
        </p:nvSpPr>
        <p:spPr>
          <a:xfrm rot="0" flipH="0" flipV="0">
            <a:off x="7832065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" name="Freeform 1361"/>
          <p:cNvSpPr/>
          <p:nvPr/>
        </p:nvSpPr>
        <p:spPr>
          <a:xfrm rot="0" flipH="0" flipV="0">
            <a:off x="7888961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" name="Freeform 1362"/>
          <p:cNvSpPr/>
          <p:nvPr/>
        </p:nvSpPr>
        <p:spPr>
          <a:xfrm rot="0" flipH="0" flipV="0">
            <a:off x="7937729" y="4858892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" name="Freeform 1363"/>
          <p:cNvSpPr/>
          <p:nvPr/>
        </p:nvSpPr>
        <p:spPr>
          <a:xfrm rot="0" flipH="0" flipV="0">
            <a:off x="8063103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" name="Freeform 1364"/>
          <p:cNvSpPr/>
          <p:nvPr/>
        </p:nvSpPr>
        <p:spPr>
          <a:xfrm rot="0" flipH="0" flipV="0">
            <a:off x="8188275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" name="Freeform 1365"/>
          <p:cNvSpPr/>
          <p:nvPr/>
        </p:nvSpPr>
        <p:spPr>
          <a:xfrm rot="0" flipH="0" flipV="0">
            <a:off x="834392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" name="Freeform 1366"/>
          <p:cNvSpPr/>
          <p:nvPr/>
        </p:nvSpPr>
        <p:spPr>
          <a:xfrm rot="0" flipH="0" flipV="0">
            <a:off x="8432521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" name="Freeform 1367"/>
          <p:cNvSpPr/>
          <p:nvPr/>
        </p:nvSpPr>
        <p:spPr>
          <a:xfrm rot="0" flipH="0" flipV="0">
            <a:off x="8554848" y="4892420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" name="Freeform 1368"/>
          <p:cNvSpPr/>
          <p:nvPr/>
        </p:nvSpPr>
        <p:spPr>
          <a:xfrm rot="0" flipH="0" flipV="0">
            <a:off x="8686521" y="4894773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" name="Freeform 1369"/>
          <p:cNvSpPr/>
          <p:nvPr/>
        </p:nvSpPr>
        <p:spPr>
          <a:xfrm rot="0" flipH="0" flipV="0">
            <a:off x="8769630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" name="Freeform 1370"/>
          <p:cNvSpPr/>
          <p:nvPr/>
        </p:nvSpPr>
        <p:spPr>
          <a:xfrm rot="0" flipH="0" flipV="0">
            <a:off x="8818398" y="4892420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" name="Freeform 1371"/>
          <p:cNvSpPr/>
          <p:nvPr/>
        </p:nvSpPr>
        <p:spPr>
          <a:xfrm rot="0" flipH="0" flipV="0">
            <a:off x="892934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372" name="Freeform 1372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73" name="Picture 1373"/>
          <p:cNvPicPr>
            <a:picLocks noChangeAspect="0" noChangeArrowheads="1"/>
          </p:cNvPicPr>
          <p:nvPr/>
        </p:nvPicPr>
        <p:blipFill>
          <a:blip r:embed="rId13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1374" name="Freeform 1374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" name="Freeform 1375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76" name="Picture 1376"/>
          <p:cNvPicPr>
            <a:picLocks noChangeAspect="0" noChangeArrowheads="1"/>
          </p:cNvPicPr>
          <p:nvPr/>
        </p:nvPicPr>
        <p:blipFill>
          <a:blip r:embed="rId13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pic>
        <p:nvPicPr>
          <p:cNvPr id="1377" name="Picture 1377"/>
          <p:cNvPicPr>
            <a:picLocks noChangeAspect="0" noChangeArrowheads="1"/>
          </p:cNvPicPr>
          <p:nvPr/>
        </p:nvPicPr>
        <p:blipFill>
          <a:blip r:embed="rId13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81699" y="4521198"/>
            <a:ext cx="2562300" cy="622302"/>
          </a:xfrm>
          <a:prstGeom prst="rect">
            <a:avLst/>
          </a:prstGeom>
          <a:noFill/>
          <a:extLst/>
        </p:spPr>
      </p:pic>
      <p:sp>
        <p:nvSpPr>
          <p:cNvPr id="1378" name="Rectangle 1378"/>
          <p:cNvSpPr/>
          <p:nvPr/>
        </p:nvSpPr>
        <p:spPr>
          <a:xfrm rot="0" flipH="0" flipV="0">
            <a:off x="805724" y="386275"/>
            <a:ext cx="4669155" cy="624535"/>
          </a:xfrm>
          <a:prstGeom prst="rect">
            <a:avLst/>
          </a:prstGeom>
        </p:spPr>
      </p:sp>
      <p:sp>
        <p:nvSpPr>
          <p:cNvPr id="1379" name="Freeform 1379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" name="Freeform 1380"/>
          <p:cNvSpPr/>
          <p:nvPr/>
        </p:nvSpPr>
        <p:spPr>
          <a:xfrm rot="0" flipH="0" flipV="0">
            <a:off x="1062138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" name="Freeform 1381"/>
          <p:cNvSpPr/>
          <p:nvPr/>
        </p:nvSpPr>
        <p:spPr>
          <a:xfrm rot="0" flipH="0" flipV="0">
            <a:off x="130788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" name="Freeform 1382"/>
          <p:cNvSpPr/>
          <p:nvPr/>
        </p:nvSpPr>
        <p:spPr>
          <a:xfrm rot="0" flipH="0" flipV="0">
            <a:off x="141037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" name="Freeform 1383"/>
          <p:cNvSpPr/>
          <p:nvPr/>
        </p:nvSpPr>
        <p:spPr>
          <a:xfrm rot="0" flipH="0" flipV="0">
            <a:off x="164849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" name="Freeform 1384"/>
          <p:cNvSpPr/>
          <p:nvPr/>
        </p:nvSpPr>
        <p:spPr>
          <a:xfrm rot="0" flipH="0" flipV="0">
            <a:off x="18424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" name="Freeform 1385"/>
          <p:cNvSpPr/>
          <p:nvPr/>
        </p:nvSpPr>
        <p:spPr>
          <a:xfrm rot="0" flipH="0" flipV="0">
            <a:off x="213046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" name="Freeform 1386"/>
          <p:cNvSpPr/>
          <p:nvPr/>
        </p:nvSpPr>
        <p:spPr>
          <a:xfrm rot="0" flipH="0" flipV="0">
            <a:off x="23377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" name="Freeform 1387"/>
          <p:cNvSpPr/>
          <p:nvPr/>
        </p:nvSpPr>
        <p:spPr>
          <a:xfrm rot="0" flipH="0" flipV="0">
            <a:off x="256823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" name="Freeform 1388"/>
          <p:cNvSpPr/>
          <p:nvPr/>
        </p:nvSpPr>
        <p:spPr>
          <a:xfrm rot="0" flipH="0" flipV="0">
            <a:off x="2806355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" name="Freeform 1389"/>
          <p:cNvSpPr/>
          <p:nvPr/>
        </p:nvSpPr>
        <p:spPr>
          <a:xfrm rot="0" flipH="0" flipV="0">
            <a:off x="303343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" name="Freeform 1390"/>
          <p:cNvSpPr/>
          <p:nvPr/>
        </p:nvSpPr>
        <p:spPr>
          <a:xfrm rot="0" flipH="0" flipV="0">
            <a:off x="3249839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" name="Freeform 1391"/>
          <p:cNvSpPr/>
          <p:nvPr/>
        </p:nvSpPr>
        <p:spPr>
          <a:xfrm rot="0" flipH="0" flipV="0">
            <a:off x="337861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" name="Freeform 1392"/>
          <p:cNvSpPr/>
          <p:nvPr/>
        </p:nvSpPr>
        <p:spPr>
          <a:xfrm rot="0" flipH="0" flipV="0">
            <a:off x="368532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" name="Freeform 1393"/>
          <p:cNvSpPr/>
          <p:nvPr/>
        </p:nvSpPr>
        <p:spPr>
          <a:xfrm rot="0" flipH="0" flipV="0">
            <a:off x="390935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" name="Freeform 1394"/>
          <p:cNvSpPr/>
          <p:nvPr/>
        </p:nvSpPr>
        <p:spPr>
          <a:xfrm rot="0" flipH="0" flipV="0">
            <a:off x="4134902" y="622190"/>
            <a:ext cx="142684" cy="135826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" name="Freeform 1395"/>
          <p:cNvSpPr/>
          <p:nvPr/>
        </p:nvSpPr>
        <p:spPr>
          <a:xfrm rot="0" flipH="0" flipV="0">
            <a:off x="439169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" name="Freeform 1396"/>
          <p:cNvSpPr/>
          <p:nvPr/>
        </p:nvSpPr>
        <p:spPr>
          <a:xfrm rot="0" flipH="0" flipV="0">
            <a:off x="461191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" name="Freeform 1397"/>
          <p:cNvSpPr/>
          <p:nvPr/>
        </p:nvSpPr>
        <p:spPr>
          <a:xfrm rot="0" flipH="0" flipV="0">
            <a:off x="481879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" name="Freeform 1398"/>
          <p:cNvSpPr/>
          <p:nvPr/>
        </p:nvSpPr>
        <p:spPr>
          <a:xfrm rot="0" flipH="0" flipV="0">
            <a:off x="50268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" name="Freeform 1399"/>
          <p:cNvSpPr/>
          <p:nvPr/>
        </p:nvSpPr>
        <p:spPr>
          <a:xfrm rot="0" flipH="0" flipV="0">
            <a:off x="5207036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" name="Rectangle 1400"/>
          <p:cNvSpPr/>
          <p:nvPr/>
        </p:nvSpPr>
        <p:spPr>
          <a:xfrm rot="0" flipH="0" flipV="0">
            <a:off x="215528" y="1497742"/>
            <a:ext cx="2235481" cy="520444"/>
          </a:xfrm>
          <a:prstGeom prst="rect">
            <a:avLst/>
          </a:prstGeom>
        </p:spPr>
      </p:sp>
      <p:sp>
        <p:nvSpPr>
          <p:cNvPr id="1401" name="Freeform 1401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" name="Freeform 1402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" name="Freeform 1403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" name="Freeform 1404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" name="Freeform 1405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" name="Freeform 1406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" name="Freeform 1407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" name="Freeform 1408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" name="Freeform 1409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" name="Freeform 1410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" name="Freeform 1411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" name="Freeform 1412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" name="Rectangle 1413"/>
          <p:cNvSpPr/>
          <p:nvPr/>
        </p:nvSpPr>
        <p:spPr>
          <a:xfrm rot="0" flipH="0" flipV="0">
            <a:off x="1129575" y="1878742"/>
            <a:ext cx="4670742" cy="520444"/>
          </a:xfrm>
          <a:prstGeom prst="rect">
            <a:avLst/>
          </a:prstGeom>
        </p:spPr>
      </p:sp>
      <p:sp>
        <p:nvSpPr>
          <p:cNvPr id="1414" name="Freeform 1414"/>
          <p:cNvSpPr/>
          <p:nvPr/>
        </p:nvSpPr>
        <p:spPr>
          <a:xfrm rot="0" flipH="0" flipV="0">
            <a:off x="1174025" y="2127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" name="Freeform 1415"/>
          <p:cNvSpPr/>
          <p:nvPr/>
        </p:nvSpPr>
        <p:spPr>
          <a:xfrm rot="0" flipH="0" flipV="0">
            <a:off x="1536292" y="2075338"/>
            <a:ext cx="183515" cy="228600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" name="Freeform 1416"/>
          <p:cNvSpPr/>
          <p:nvPr/>
        </p:nvSpPr>
        <p:spPr>
          <a:xfrm rot="0" flipH="0" flipV="0">
            <a:off x="1754732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" name="Freeform 1417"/>
          <p:cNvSpPr/>
          <p:nvPr/>
        </p:nvSpPr>
        <p:spPr>
          <a:xfrm rot="0" flipH="0" flipV="0">
            <a:off x="1933167" y="2132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" name="Freeform 1418"/>
          <p:cNvSpPr/>
          <p:nvPr/>
        </p:nvSpPr>
        <p:spPr>
          <a:xfrm rot="0" flipH="0" flipV="0">
            <a:off x="2184627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" name="Freeform 1419"/>
          <p:cNvSpPr/>
          <p:nvPr/>
        </p:nvSpPr>
        <p:spPr>
          <a:xfrm rot="0" flipH="0" flipV="0">
            <a:off x="2323057" y="2127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" name="Freeform 1420"/>
          <p:cNvSpPr/>
          <p:nvPr/>
        </p:nvSpPr>
        <p:spPr>
          <a:xfrm rot="0" flipH="0" flipV="0">
            <a:off x="2528480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" name="Freeform 1421"/>
          <p:cNvSpPr/>
          <p:nvPr/>
        </p:nvSpPr>
        <p:spPr>
          <a:xfrm rot="0" flipH="0" flipV="0">
            <a:off x="2739935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" name="Freeform 1422"/>
          <p:cNvSpPr/>
          <p:nvPr/>
        </p:nvSpPr>
        <p:spPr>
          <a:xfrm rot="0" flipH="0" flipV="0">
            <a:off x="289614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" name="Freeform 1423"/>
          <p:cNvSpPr/>
          <p:nvPr/>
        </p:nvSpPr>
        <p:spPr>
          <a:xfrm rot="0" flipH="0" flipV="0">
            <a:off x="3038385" y="2070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" name="Freeform 1424"/>
          <p:cNvSpPr/>
          <p:nvPr/>
        </p:nvSpPr>
        <p:spPr>
          <a:xfrm rot="0" flipH="0" flipV="0">
            <a:off x="3232377" y="2070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" name="Freeform 1425"/>
          <p:cNvSpPr/>
          <p:nvPr/>
        </p:nvSpPr>
        <p:spPr>
          <a:xfrm rot="0" flipH="0" flipV="0">
            <a:off x="3420337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" name="Freeform 1426"/>
          <p:cNvSpPr/>
          <p:nvPr/>
        </p:nvSpPr>
        <p:spPr>
          <a:xfrm rot="0" flipH="0" flipV="0">
            <a:off x="3590835" y="2263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" name="Freeform 1427"/>
          <p:cNvSpPr/>
          <p:nvPr/>
        </p:nvSpPr>
        <p:spPr>
          <a:xfrm rot="0" flipH="0" flipV="0">
            <a:off x="3753712" y="2075338"/>
            <a:ext cx="147637" cy="228600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" name="Freeform 1428"/>
          <p:cNvSpPr/>
          <p:nvPr/>
        </p:nvSpPr>
        <p:spPr>
          <a:xfrm rot="0" flipH="0" flipV="0">
            <a:off x="3942625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" name="Freeform 1429"/>
          <p:cNvSpPr/>
          <p:nvPr/>
        </p:nvSpPr>
        <p:spPr>
          <a:xfrm rot="0" flipH="0" flipV="0">
            <a:off x="4028032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" name="Freeform 1430"/>
          <p:cNvSpPr/>
          <p:nvPr/>
        </p:nvSpPr>
        <p:spPr>
          <a:xfrm rot="0" flipH="0" flipV="0">
            <a:off x="4217262" y="2127726"/>
            <a:ext cx="146526" cy="18097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" name="Freeform 1431"/>
          <p:cNvSpPr/>
          <p:nvPr/>
        </p:nvSpPr>
        <p:spPr>
          <a:xfrm rot="0" flipH="0" flipV="0">
            <a:off x="4379504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" name="Freeform 1432"/>
          <p:cNvSpPr/>
          <p:nvPr/>
        </p:nvSpPr>
        <p:spPr>
          <a:xfrm rot="0" flipH="0" flipV="0">
            <a:off x="4517935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" name="Freeform 1433"/>
          <p:cNvSpPr/>
          <p:nvPr/>
        </p:nvSpPr>
        <p:spPr>
          <a:xfrm rot="0" flipH="0" flipV="0">
            <a:off x="4721769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" name="Freeform 1434"/>
          <p:cNvSpPr/>
          <p:nvPr/>
        </p:nvSpPr>
        <p:spPr>
          <a:xfrm rot="0" flipH="0" flipV="0">
            <a:off x="4807177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" name="Freeform 1435"/>
          <p:cNvSpPr/>
          <p:nvPr/>
        </p:nvSpPr>
        <p:spPr>
          <a:xfrm rot="0" flipH="0" flipV="0">
            <a:off x="5018632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" name="Freeform 1436"/>
          <p:cNvSpPr/>
          <p:nvPr/>
        </p:nvSpPr>
        <p:spPr>
          <a:xfrm rot="0" flipH="0" flipV="0">
            <a:off x="5174842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" name="Freeform 1437"/>
          <p:cNvSpPr/>
          <p:nvPr/>
        </p:nvSpPr>
        <p:spPr>
          <a:xfrm rot="0" flipH="0" flipV="0">
            <a:off x="5311843" y="2070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" name="Freeform 1438"/>
          <p:cNvSpPr/>
          <p:nvPr/>
        </p:nvSpPr>
        <p:spPr>
          <a:xfrm rot="0" flipH="0" flipV="0">
            <a:off x="551107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" name="Freeform 1439"/>
          <p:cNvSpPr/>
          <p:nvPr/>
        </p:nvSpPr>
        <p:spPr>
          <a:xfrm rot="0" flipH="0" flipV="0">
            <a:off x="5643789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" name="Rectangle 1440"/>
          <p:cNvSpPr/>
          <p:nvPr/>
        </p:nvSpPr>
        <p:spPr>
          <a:xfrm rot="0" flipH="0" flipV="0">
            <a:off x="193307" y="2259742"/>
            <a:ext cx="4157305" cy="520444"/>
          </a:xfrm>
          <a:prstGeom prst="rect">
            <a:avLst/>
          </a:prstGeom>
        </p:spPr>
      </p:sp>
      <p:sp>
        <p:nvSpPr>
          <p:cNvPr id="1441" name="Freeform 1441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" name="Freeform 1442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" name="Freeform 1443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" name="Freeform 1444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" name="Freeform 1445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" name="Freeform 1446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" name="Freeform 1447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" name="Freeform 1448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" name="Freeform 1449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" name="Freeform 1450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" name="Freeform 1451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" name="Freeform 1452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" name="Freeform 1453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" name="Freeform 1454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" name="Freeform 1455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" name="Freeform 1456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" name="Freeform 1457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" name="Freeform 1458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" name="Freeform 1459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" name="Freeform 1460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" name="Freeform 1461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" name="Freeform 1462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" name="Rectangle 1463"/>
          <p:cNvSpPr/>
          <p:nvPr/>
        </p:nvSpPr>
        <p:spPr>
          <a:xfrm rot="0" flipH="0" flipV="0">
            <a:off x="1129575" y="2640742"/>
            <a:ext cx="4740592" cy="520444"/>
          </a:xfrm>
          <a:prstGeom prst="rect">
            <a:avLst/>
          </a:prstGeom>
        </p:spPr>
      </p:sp>
      <p:sp>
        <p:nvSpPr>
          <p:cNvPr id="1464" name="Freeform 1464"/>
          <p:cNvSpPr/>
          <p:nvPr/>
        </p:nvSpPr>
        <p:spPr>
          <a:xfrm rot="0" flipH="0" flipV="0">
            <a:off x="1174025" y="2889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" name="Freeform 1465"/>
          <p:cNvSpPr/>
          <p:nvPr/>
        </p:nvSpPr>
        <p:spPr>
          <a:xfrm rot="0" flipH="0" flipV="0">
            <a:off x="1536292" y="2837338"/>
            <a:ext cx="137636" cy="228600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" name="Freeform 1466"/>
          <p:cNvSpPr/>
          <p:nvPr/>
        </p:nvSpPr>
        <p:spPr>
          <a:xfrm rot="0" flipH="0" flipV="0">
            <a:off x="1702344" y="2893404"/>
            <a:ext cx="96520" cy="172534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" name="Freeform 1467"/>
          <p:cNvSpPr/>
          <p:nvPr/>
        </p:nvSpPr>
        <p:spPr>
          <a:xfrm rot="0" flipH="0" flipV="0">
            <a:off x="1815692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" name="Freeform 1468"/>
          <p:cNvSpPr/>
          <p:nvPr/>
        </p:nvSpPr>
        <p:spPr>
          <a:xfrm rot="0" flipH="0" flipV="0">
            <a:off x="2007780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" name="Freeform 1469"/>
          <p:cNvSpPr/>
          <p:nvPr/>
        </p:nvSpPr>
        <p:spPr>
          <a:xfrm rot="0" flipH="0" flipV="0">
            <a:off x="2206217" y="2837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" name="Freeform 1470"/>
          <p:cNvSpPr/>
          <p:nvPr/>
        </p:nvSpPr>
        <p:spPr>
          <a:xfrm rot="0" flipH="0" flipV="0">
            <a:off x="2380524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" name="Freeform 1471"/>
          <p:cNvSpPr/>
          <p:nvPr/>
        </p:nvSpPr>
        <p:spPr>
          <a:xfrm rot="0" flipH="0" flipV="0">
            <a:off x="2469425" y="2833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" name="Freeform 1472"/>
          <p:cNvSpPr/>
          <p:nvPr/>
        </p:nvSpPr>
        <p:spPr>
          <a:xfrm rot="0" flipH="0" flipV="0">
            <a:off x="2554832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" name="Freeform 1473"/>
          <p:cNvSpPr/>
          <p:nvPr/>
        </p:nvSpPr>
        <p:spPr>
          <a:xfrm rot="0" flipH="0" flipV="0">
            <a:off x="2766287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" name="Freeform 1474"/>
          <p:cNvSpPr/>
          <p:nvPr/>
        </p:nvSpPr>
        <p:spPr>
          <a:xfrm rot="0" flipH="0" flipV="0">
            <a:off x="292249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" name="Freeform 1475"/>
          <p:cNvSpPr/>
          <p:nvPr/>
        </p:nvSpPr>
        <p:spPr>
          <a:xfrm rot="0" flipH="0" flipV="0">
            <a:off x="305521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" name="Freeform 1476"/>
          <p:cNvSpPr/>
          <p:nvPr/>
        </p:nvSpPr>
        <p:spPr>
          <a:xfrm rot="0" flipH="0" flipV="0">
            <a:off x="3227615" y="2837338"/>
            <a:ext cx="154305" cy="233362"/>
          </a:xfrm>
          <a:custGeom>
            <a:pathLst>
              <a:path w="6172200" h="9334500">
                <a:moveTo>
                  <a:pt x="2965450" y="9334500"/>
                </a:moveTo>
                <a:cubicBezTo>
                  <a:pt x="2499783" y="9334500"/>
                  <a:pt x="2065866" y="9238191"/>
                  <a:pt x="1663700" y="9045575"/>
                </a:cubicBezTo>
                <a:cubicBezTo>
                  <a:pt x="1261533" y="8852959"/>
                  <a:pt x="915458" y="8587317"/>
                  <a:pt x="625475" y="8248650"/>
                </a:cubicBezTo>
                <a:cubicBezTo>
                  <a:pt x="335491" y="7909984"/>
                  <a:pt x="127000" y="7516284"/>
                  <a:pt x="0" y="7067550"/>
                </a:cubicBezTo>
                <a:lnTo>
                  <a:pt x="1473200" y="6673850"/>
                </a:lnTo>
                <a:cubicBezTo>
                  <a:pt x="1532466" y="6919384"/>
                  <a:pt x="1641475" y="7131050"/>
                  <a:pt x="1800225" y="7308850"/>
                </a:cubicBezTo>
                <a:cubicBezTo>
                  <a:pt x="1958975" y="7486650"/>
                  <a:pt x="2145241" y="7624234"/>
                  <a:pt x="2359025" y="7721600"/>
                </a:cubicBezTo>
                <a:cubicBezTo>
                  <a:pt x="2572808" y="7818967"/>
                  <a:pt x="2794000" y="7867650"/>
                  <a:pt x="3022600" y="7867650"/>
                </a:cubicBezTo>
                <a:cubicBezTo>
                  <a:pt x="3318933" y="7867650"/>
                  <a:pt x="3589866" y="7795684"/>
                  <a:pt x="3835400" y="7651750"/>
                </a:cubicBezTo>
                <a:cubicBezTo>
                  <a:pt x="4080933" y="7507817"/>
                  <a:pt x="4275666" y="7314142"/>
                  <a:pt x="4419600" y="7070725"/>
                </a:cubicBezTo>
                <a:cubicBezTo>
                  <a:pt x="4563533" y="6827309"/>
                  <a:pt x="4635500" y="6557434"/>
                  <a:pt x="4635500" y="6261100"/>
                </a:cubicBezTo>
                <a:cubicBezTo>
                  <a:pt x="4635500" y="5964767"/>
                  <a:pt x="4562475" y="5694892"/>
                  <a:pt x="4416425" y="5451475"/>
                </a:cubicBezTo>
                <a:cubicBezTo>
                  <a:pt x="4270375" y="5208059"/>
                  <a:pt x="4074583" y="5015442"/>
                  <a:pt x="3829050" y="4873625"/>
                </a:cubicBezTo>
                <a:cubicBezTo>
                  <a:pt x="3583516" y="4731809"/>
                  <a:pt x="3314700" y="4660900"/>
                  <a:pt x="3022600" y="4660900"/>
                </a:cubicBezTo>
                <a:cubicBezTo>
                  <a:pt x="2671233" y="4660900"/>
                  <a:pt x="2380191" y="4724400"/>
                  <a:pt x="2149475" y="4851400"/>
                </a:cubicBezTo>
                <a:cubicBezTo>
                  <a:pt x="1918758" y="4978400"/>
                  <a:pt x="1742016" y="5113867"/>
                  <a:pt x="1619250" y="5257800"/>
                </a:cubicBezTo>
                <a:lnTo>
                  <a:pt x="311150" y="4838700"/>
                </a:lnTo>
                <a:lnTo>
                  <a:pt x="590550" y="0"/>
                </a:lnTo>
                <a:lnTo>
                  <a:pt x="5556250" y="0"/>
                </a:lnTo>
                <a:lnTo>
                  <a:pt x="5556250" y="1435100"/>
                </a:lnTo>
                <a:lnTo>
                  <a:pt x="1409700" y="1435100"/>
                </a:lnTo>
                <a:lnTo>
                  <a:pt x="1981200" y="895350"/>
                </a:lnTo>
                <a:lnTo>
                  <a:pt x="1778000" y="4260850"/>
                </a:lnTo>
                <a:lnTo>
                  <a:pt x="1498600" y="3917950"/>
                </a:lnTo>
                <a:cubicBezTo>
                  <a:pt x="1735666" y="3702050"/>
                  <a:pt x="2010833" y="3541184"/>
                  <a:pt x="2324100" y="3435350"/>
                </a:cubicBezTo>
                <a:cubicBezTo>
                  <a:pt x="2637366" y="3329517"/>
                  <a:pt x="2940050" y="3276600"/>
                  <a:pt x="3232150" y="3276600"/>
                </a:cubicBezTo>
                <a:cubicBezTo>
                  <a:pt x="3803650" y="3276600"/>
                  <a:pt x="4310591" y="3406775"/>
                  <a:pt x="4752975" y="3667125"/>
                </a:cubicBezTo>
                <a:cubicBezTo>
                  <a:pt x="5195358" y="3927475"/>
                  <a:pt x="5542491" y="4282017"/>
                  <a:pt x="5794375" y="4730750"/>
                </a:cubicBezTo>
                <a:cubicBezTo>
                  <a:pt x="6046258" y="5179484"/>
                  <a:pt x="6172200" y="5689600"/>
                  <a:pt x="6172200" y="6261100"/>
                </a:cubicBezTo>
                <a:cubicBezTo>
                  <a:pt x="6172200" y="6832600"/>
                  <a:pt x="6024033" y="7350125"/>
                  <a:pt x="5727700" y="7813675"/>
                </a:cubicBezTo>
                <a:cubicBezTo>
                  <a:pt x="5431366" y="8277225"/>
                  <a:pt x="5040841" y="8646584"/>
                  <a:pt x="4556125" y="8921750"/>
                </a:cubicBezTo>
                <a:cubicBezTo>
                  <a:pt x="4071408" y="9196916"/>
                  <a:pt x="3541183" y="9334500"/>
                  <a:pt x="2965450" y="9334500"/>
                </a:cubicBezTo>
                <a:close/>
                <a:moveTo>
                  <a:pt x="-825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" name="Freeform 1477"/>
          <p:cNvSpPr/>
          <p:nvPr/>
        </p:nvSpPr>
        <p:spPr>
          <a:xfrm rot="0" flipH="0" flipV="0">
            <a:off x="3420019" y="2832576"/>
            <a:ext cx="164465" cy="238125"/>
          </a:xfrm>
          <a:custGeom>
            <a:pathLst>
              <a:path w="6578600" h="9525000">
                <a:moveTo>
                  <a:pt x="3289300" y="9525000"/>
                </a:moveTo>
                <a:cubicBezTo>
                  <a:pt x="2641600" y="9525000"/>
                  <a:pt x="2070100" y="9386358"/>
                  <a:pt x="1574800" y="9109075"/>
                </a:cubicBezTo>
                <a:cubicBezTo>
                  <a:pt x="1079500" y="8831792"/>
                  <a:pt x="693208" y="8445500"/>
                  <a:pt x="415925" y="7950200"/>
                </a:cubicBezTo>
                <a:cubicBezTo>
                  <a:pt x="138641" y="7454900"/>
                  <a:pt x="0" y="6883400"/>
                  <a:pt x="0" y="6235700"/>
                </a:cubicBezTo>
                <a:lnTo>
                  <a:pt x="0" y="3289300"/>
                </a:lnTo>
                <a:cubicBezTo>
                  <a:pt x="0" y="2641600"/>
                  <a:pt x="138641" y="2070100"/>
                  <a:pt x="415925" y="1574800"/>
                </a:cubicBezTo>
                <a:cubicBezTo>
                  <a:pt x="693208" y="1079500"/>
                  <a:pt x="1079500" y="693209"/>
                  <a:pt x="1574800" y="415925"/>
                </a:cubicBezTo>
                <a:cubicBezTo>
                  <a:pt x="2070100" y="138642"/>
                  <a:pt x="2641600" y="0"/>
                  <a:pt x="3289300" y="0"/>
                </a:cubicBezTo>
                <a:cubicBezTo>
                  <a:pt x="3937000" y="0"/>
                  <a:pt x="4507441" y="138642"/>
                  <a:pt x="5000625" y="415925"/>
                </a:cubicBezTo>
                <a:cubicBezTo>
                  <a:pt x="5493808" y="693209"/>
                  <a:pt x="5880100" y="1079500"/>
                  <a:pt x="6159500" y="1574800"/>
                </a:cubicBezTo>
                <a:cubicBezTo>
                  <a:pt x="6438900" y="2070100"/>
                  <a:pt x="6578600" y="2641600"/>
                  <a:pt x="6578600" y="3289300"/>
                </a:cubicBezTo>
                <a:lnTo>
                  <a:pt x="6578600" y="6235700"/>
                </a:lnTo>
                <a:cubicBezTo>
                  <a:pt x="6578600" y="6883400"/>
                  <a:pt x="6438900" y="7454900"/>
                  <a:pt x="6159500" y="7950200"/>
                </a:cubicBezTo>
                <a:cubicBezTo>
                  <a:pt x="5880100" y="8445500"/>
                  <a:pt x="5493808" y="8831792"/>
                  <a:pt x="5000625" y="9109075"/>
                </a:cubicBezTo>
                <a:cubicBezTo>
                  <a:pt x="4507441" y="9386358"/>
                  <a:pt x="3937000" y="9525000"/>
                  <a:pt x="3289300" y="9525000"/>
                </a:cubicBezTo>
                <a:close/>
                <a:moveTo>
                  <a:pt x="-1079500" y="9334500"/>
                </a:moveTo>
                <a:moveTo>
                  <a:pt x="3289300" y="8070850"/>
                </a:moveTo>
                <a:cubicBezTo>
                  <a:pt x="3611033" y="8070850"/>
                  <a:pt x="3903133" y="7993592"/>
                  <a:pt x="4165600" y="7839075"/>
                </a:cubicBezTo>
                <a:cubicBezTo>
                  <a:pt x="4428066" y="7684559"/>
                  <a:pt x="4635500" y="7477125"/>
                  <a:pt x="4787900" y="7216775"/>
                </a:cubicBezTo>
                <a:cubicBezTo>
                  <a:pt x="4940300" y="6956425"/>
                  <a:pt x="5016500" y="6665384"/>
                  <a:pt x="5016500" y="6343650"/>
                </a:cubicBezTo>
                <a:lnTo>
                  <a:pt x="5016500" y="3175000"/>
                </a:lnTo>
                <a:cubicBezTo>
                  <a:pt x="5016500" y="2849034"/>
                  <a:pt x="4940300" y="2555875"/>
                  <a:pt x="4787900" y="2295525"/>
                </a:cubicBezTo>
                <a:cubicBezTo>
                  <a:pt x="4635500" y="2035175"/>
                  <a:pt x="4428066" y="1827742"/>
                  <a:pt x="4165600" y="1673225"/>
                </a:cubicBezTo>
                <a:cubicBezTo>
                  <a:pt x="3903133" y="1518709"/>
                  <a:pt x="3611033" y="1441450"/>
                  <a:pt x="3289300" y="1441450"/>
                </a:cubicBezTo>
                <a:cubicBezTo>
                  <a:pt x="2967566" y="1441450"/>
                  <a:pt x="2675466" y="1518709"/>
                  <a:pt x="2413000" y="1673225"/>
                </a:cubicBezTo>
                <a:cubicBezTo>
                  <a:pt x="2150533" y="1827742"/>
                  <a:pt x="1943100" y="2035175"/>
                  <a:pt x="1790700" y="2295525"/>
                </a:cubicBezTo>
                <a:cubicBezTo>
                  <a:pt x="1638300" y="2555875"/>
                  <a:pt x="1562100" y="2849034"/>
                  <a:pt x="1562100" y="3175000"/>
                </a:cubicBezTo>
                <a:lnTo>
                  <a:pt x="1562100" y="6343650"/>
                </a:lnTo>
                <a:cubicBezTo>
                  <a:pt x="1562100" y="6665384"/>
                  <a:pt x="1638300" y="6956425"/>
                  <a:pt x="1790700" y="7216775"/>
                </a:cubicBezTo>
                <a:cubicBezTo>
                  <a:pt x="1943100" y="7477125"/>
                  <a:pt x="2150533" y="7684559"/>
                  <a:pt x="2413000" y="7839075"/>
                </a:cubicBezTo>
                <a:cubicBezTo>
                  <a:pt x="2675466" y="7993592"/>
                  <a:pt x="2967566" y="8070850"/>
                  <a:pt x="3289300" y="8070850"/>
                </a:cubicBezTo>
                <a:close/>
                <a:moveTo>
                  <a:pt x="374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" name="Freeform 1478"/>
          <p:cNvSpPr/>
          <p:nvPr/>
        </p:nvSpPr>
        <p:spPr>
          <a:xfrm rot="0" flipH="0" flipV="0">
            <a:off x="3625760" y="3025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" name="Freeform 1479"/>
          <p:cNvSpPr/>
          <p:nvPr/>
        </p:nvSpPr>
        <p:spPr>
          <a:xfrm rot="0" flipH="0" flipV="0">
            <a:off x="3788637" y="2837338"/>
            <a:ext cx="227012" cy="22860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" name="Freeform 1480"/>
          <p:cNvSpPr/>
          <p:nvPr/>
        </p:nvSpPr>
        <p:spPr>
          <a:xfrm rot="0" flipH="0" flipV="0">
            <a:off x="4050574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" name="Freeform 1481"/>
          <p:cNvSpPr/>
          <p:nvPr/>
        </p:nvSpPr>
        <p:spPr>
          <a:xfrm rot="0" flipH="0" flipV="0">
            <a:off x="4223929" y="2894488"/>
            <a:ext cx="169545" cy="171450"/>
          </a:xfrm>
          <a:custGeom>
            <a:pathLst>
              <a:path w="6781800" h="6858000">
                <a:moveTo>
                  <a:pt x="0" y="6858000"/>
                </a:moveTo>
                <a:lnTo>
                  <a:pt x="2508250" y="3390900"/>
                </a:lnTo>
                <a:lnTo>
                  <a:pt x="50800" y="0"/>
                </a:lnTo>
                <a:lnTo>
                  <a:pt x="1854200" y="0"/>
                </a:lnTo>
                <a:lnTo>
                  <a:pt x="3397250" y="2190750"/>
                </a:lnTo>
                <a:lnTo>
                  <a:pt x="4914900" y="0"/>
                </a:lnTo>
                <a:lnTo>
                  <a:pt x="6718300" y="0"/>
                </a:lnTo>
                <a:lnTo>
                  <a:pt x="4260850" y="3390900"/>
                </a:lnTo>
                <a:lnTo>
                  <a:pt x="6781800" y="6858000"/>
                </a:lnTo>
                <a:lnTo>
                  <a:pt x="4978400" y="6858000"/>
                </a:lnTo>
                <a:lnTo>
                  <a:pt x="3397250" y="4591050"/>
                </a:lnTo>
                <a:lnTo>
                  <a:pt x="1803400" y="6858000"/>
                </a:lnTo>
                <a:close/>
                <a:moveTo>
                  <a:pt x="-127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" name="Freeform 1482"/>
          <p:cNvSpPr/>
          <p:nvPr/>
        </p:nvSpPr>
        <p:spPr>
          <a:xfrm rot="0" flipH="0" flipV="0">
            <a:off x="4399825" y="2894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" name="Freeform 1483"/>
          <p:cNvSpPr/>
          <p:nvPr/>
        </p:nvSpPr>
        <p:spPr>
          <a:xfrm rot="0" flipH="0" flipV="0">
            <a:off x="4654777" y="2889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" name="Freeform 1484"/>
          <p:cNvSpPr/>
          <p:nvPr/>
        </p:nvSpPr>
        <p:spPr>
          <a:xfrm rot="0" flipH="0" flipV="0">
            <a:off x="48586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" name="Freeform 1485"/>
          <p:cNvSpPr/>
          <p:nvPr/>
        </p:nvSpPr>
        <p:spPr>
          <a:xfrm rot="0" flipH="0" flipV="0">
            <a:off x="49475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" name="Freeform 1486"/>
          <p:cNvSpPr/>
          <p:nvPr/>
        </p:nvSpPr>
        <p:spPr>
          <a:xfrm rot="0" flipH="0" flipV="0">
            <a:off x="5045936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" name="Freeform 1487"/>
          <p:cNvSpPr/>
          <p:nvPr/>
        </p:nvSpPr>
        <p:spPr>
          <a:xfrm rot="0" flipH="0" flipV="0">
            <a:off x="520214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" name="Freeform 1488"/>
          <p:cNvSpPr/>
          <p:nvPr/>
        </p:nvSpPr>
        <p:spPr>
          <a:xfrm rot="0" flipH="0" flipV="0">
            <a:off x="5341212" y="2832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" name="Freeform 1489"/>
          <p:cNvSpPr/>
          <p:nvPr/>
        </p:nvSpPr>
        <p:spPr>
          <a:xfrm rot="0" flipH="0" flipV="0">
            <a:off x="552917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" name="Freeform 1490"/>
          <p:cNvSpPr/>
          <p:nvPr/>
        </p:nvSpPr>
        <p:spPr>
          <a:xfrm rot="0" flipH="0" flipV="0">
            <a:off x="5698400" y="2837338"/>
            <a:ext cx="152876" cy="232886"/>
          </a:xfrm>
          <a:custGeom>
            <a:pathLst>
              <a:path w="6115050" h="9315450">
                <a:moveTo>
                  <a:pt x="2997200" y="9315450"/>
                </a:moveTo>
                <a:cubicBezTo>
                  <a:pt x="2540000" y="9315450"/>
                  <a:pt x="2108200" y="9226550"/>
                  <a:pt x="1701800" y="9048750"/>
                </a:cubicBezTo>
                <a:cubicBezTo>
                  <a:pt x="1295400" y="8870950"/>
                  <a:pt x="942975" y="8619067"/>
                  <a:pt x="644525" y="8293100"/>
                </a:cubicBezTo>
                <a:cubicBezTo>
                  <a:pt x="346075" y="7967134"/>
                  <a:pt x="131233" y="7581900"/>
                  <a:pt x="0" y="7137400"/>
                </a:cubicBezTo>
                <a:lnTo>
                  <a:pt x="1479550" y="6737350"/>
                </a:lnTo>
                <a:cubicBezTo>
                  <a:pt x="1585383" y="7101417"/>
                  <a:pt x="1779058" y="7381875"/>
                  <a:pt x="2060575" y="7578725"/>
                </a:cubicBezTo>
                <a:cubicBezTo>
                  <a:pt x="2342091" y="7775575"/>
                  <a:pt x="2652183" y="7871884"/>
                  <a:pt x="2990850" y="7867650"/>
                </a:cubicBezTo>
                <a:cubicBezTo>
                  <a:pt x="3291416" y="7867650"/>
                  <a:pt x="3560233" y="7797800"/>
                  <a:pt x="3797300" y="7658100"/>
                </a:cubicBezTo>
                <a:cubicBezTo>
                  <a:pt x="4034366" y="7518400"/>
                  <a:pt x="4220633" y="7328959"/>
                  <a:pt x="4356100" y="7089775"/>
                </a:cubicBezTo>
                <a:cubicBezTo>
                  <a:pt x="4491566" y="6850592"/>
                  <a:pt x="4559300" y="6582834"/>
                  <a:pt x="4559300" y="6286500"/>
                </a:cubicBezTo>
                <a:cubicBezTo>
                  <a:pt x="4559300" y="5833534"/>
                  <a:pt x="4413250" y="5454650"/>
                  <a:pt x="4121150" y="5149850"/>
                </a:cubicBezTo>
                <a:cubicBezTo>
                  <a:pt x="3829050" y="4845050"/>
                  <a:pt x="3452283" y="4692650"/>
                  <a:pt x="2990850" y="4692650"/>
                </a:cubicBezTo>
                <a:cubicBezTo>
                  <a:pt x="2851150" y="4692650"/>
                  <a:pt x="2714625" y="4711700"/>
                  <a:pt x="2581275" y="4749800"/>
                </a:cubicBezTo>
                <a:cubicBezTo>
                  <a:pt x="2447925" y="4787900"/>
                  <a:pt x="2319866" y="4840817"/>
                  <a:pt x="2197100" y="4908550"/>
                </a:cubicBezTo>
                <a:lnTo>
                  <a:pt x="1498600" y="3702050"/>
                </a:lnTo>
                <a:lnTo>
                  <a:pt x="4572000" y="1073150"/>
                </a:lnTo>
                <a:lnTo>
                  <a:pt x="4705350" y="1441450"/>
                </a:lnTo>
                <a:lnTo>
                  <a:pt x="355600" y="1441450"/>
                </a:lnTo>
                <a:lnTo>
                  <a:pt x="355600" y="0"/>
                </a:lnTo>
                <a:lnTo>
                  <a:pt x="5962650" y="0"/>
                </a:lnTo>
                <a:lnTo>
                  <a:pt x="5962650" y="1447800"/>
                </a:lnTo>
                <a:lnTo>
                  <a:pt x="3492500" y="3822700"/>
                </a:lnTo>
                <a:lnTo>
                  <a:pt x="3479800" y="3371850"/>
                </a:lnTo>
                <a:cubicBezTo>
                  <a:pt x="4034366" y="3409950"/>
                  <a:pt x="4507441" y="3564467"/>
                  <a:pt x="4899025" y="3835400"/>
                </a:cubicBezTo>
                <a:cubicBezTo>
                  <a:pt x="5290608" y="4106334"/>
                  <a:pt x="5591175" y="4455584"/>
                  <a:pt x="5800725" y="4883150"/>
                </a:cubicBezTo>
                <a:cubicBezTo>
                  <a:pt x="6010275" y="5310717"/>
                  <a:pt x="6115050" y="5778500"/>
                  <a:pt x="6115050" y="6286500"/>
                </a:cubicBezTo>
                <a:cubicBezTo>
                  <a:pt x="6115050" y="6862234"/>
                  <a:pt x="5974291" y="7378700"/>
                  <a:pt x="5692775" y="7835900"/>
                </a:cubicBezTo>
                <a:cubicBezTo>
                  <a:pt x="5411258" y="8293100"/>
                  <a:pt x="5034491" y="8653992"/>
                  <a:pt x="4562475" y="8918575"/>
                </a:cubicBezTo>
                <a:cubicBezTo>
                  <a:pt x="4090458" y="9183158"/>
                  <a:pt x="3568700" y="9315450"/>
                  <a:pt x="2997200" y="9315450"/>
                </a:cubicBezTo>
                <a:close/>
                <a:moveTo>
                  <a:pt x="-679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" name="Rectangle 1491"/>
          <p:cNvSpPr/>
          <p:nvPr/>
        </p:nvSpPr>
        <p:spPr>
          <a:xfrm rot="0" flipH="0" flipV="0">
            <a:off x="195211" y="3021742"/>
            <a:ext cx="1952585" cy="520444"/>
          </a:xfrm>
          <a:prstGeom prst="rect">
            <a:avLst/>
          </a:prstGeom>
        </p:spPr>
      </p:sp>
      <p:sp>
        <p:nvSpPr>
          <p:cNvPr id="1492" name="Freeform 1492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" name="Freeform 1493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" name="Freeform 1494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" name="Freeform 1495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" name="Freeform 1496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" name="Freeform 1497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" name="Freeform 1498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" name="Freeform 1499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" name="Freeform 1500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" name="Freeform 1501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" name="Freeform 1502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" name="Rectangle 1503"/>
          <p:cNvSpPr/>
          <p:nvPr/>
        </p:nvSpPr>
        <p:spPr>
          <a:xfrm rot="0" flipH="0" flipV="0">
            <a:off x="1129575" y="3402742"/>
            <a:ext cx="2868929" cy="520444"/>
          </a:xfrm>
          <a:prstGeom prst="rect">
            <a:avLst/>
          </a:prstGeom>
        </p:spPr>
      </p:sp>
      <p:sp>
        <p:nvSpPr>
          <p:cNvPr id="1504" name="Freeform 1504"/>
          <p:cNvSpPr/>
          <p:nvPr/>
        </p:nvSpPr>
        <p:spPr>
          <a:xfrm rot="0" flipH="0" flipV="0">
            <a:off x="1174025" y="3651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" name="Freeform 1505"/>
          <p:cNvSpPr/>
          <p:nvPr/>
        </p:nvSpPr>
        <p:spPr>
          <a:xfrm rot="0" flipH="0" flipV="0">
            <a:off x="1523592" y="3594576"/>
            <a:ext cx="213360" cy="238125"/>
          </a:xfrm>
          <a:custGeom>
            <a:pathLst>
              <a:path w="8534400" h="9525000">
                <a:moveTo>
                  <a:pt x="4279900" y="9525000"/>
                </a:moveTo>
                <a:cubicBezTo>
                  <a:pt x="3687233" y="9525000"/>
                  <a:pt x="3131608" y="9420225"/>
                  <a:pt x="2613025" y="9210675"/>
                </a:cubicBezTo>
                <a:cubicBezTo>
                  <a:pt x="2094441" y="9001125"/>
                  <a:pt x="1639358" y="8693150"/>
                  <a:pt x="1247775" y="8286750"/>
                </a:cubicBezTo>
                <a:cubicBezTo>
                  <a:pt x="856191" y="7880350"/>
                  <a:pt x="550333" y="7381875"/>
                  <a:pt x="330200" y="6791325"/>
                </a:cubicBezTo>
                <a:cubicBezTo>
                  <a:pt x="110066" y="6200775"/>
                  <a:pt x="0" y="5524500"/>
                  <a:pt x="0" y="4762500"/>
                </a:cubicBezTo>
                <a:cubicBezTo>
                  <a:pt x="0" y="3763434"/>
                  <a:pt x="186266" y="2909359"/>
                  <a:pt x="558800" y="2200275"/>
                </a:cubicBezTo>
                <a:cubicBezTo>
                  <a:pt x="931333" y="1491192"/>
                  <a:pt x="1441450" y="947209"/>
                  <a:pt x="2089150" y="568325"/>
                </a:cubicBezTo>
                <a:cubicBezTo>
                  <a:pt x="2736850" y="189442"/>
                  <a:pt x="3467100" y="0"/>
                  <a:pt x="4279900" y="0"/>
                </a:cubicBezTo>
                <a:cubicBezTo>
                  <a:pt x="5405966" y="0"/>
                  <a:pt x="6298141" y="261409"/>
                  <a:pt x="6956425" y="784225"/>
                </a:cubicBezTo>
                <a:cubicBezTo>
                  <a:pt x="7614708" y="1307042"/>
                  <a:pt x="8060266" y="2040467"/>
                  <a:pt x="8293100" y="2984500"/>
                </a:cubicBezTo>
                <a:lnTo>
                  <a:pt x="6731000" y="3232150"/>
                </a:lnTo>
                <a:cubicBezTo>
                  <a:pt x="6557433" y="2690284"/>
                  <a:pt x="6273800" y="2257425"/>
                  <a:pt x="5880100" y="1933575"/>
                </a:cubicBezTo>
                <a:cubicBezTo>
                  <a:pt x="5486400" y="1609725"/>
                  <a:pt x="4984750" y="1447800"/>
                  <a:pt x="4375150" y="1447800"/>
                </a:cubicBezTo>
                <a:cubicBezTo>
                  <a:pt x="3761316" y="1439334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ubicBezTo>
                  <a:pt x="4836583" y="8087784"/>
                  <a:pt x="5240866" y="8004175"/>
                  <a:pt x="5588000" y="7832725"/>
                </a:cubicBezTo>
                <a:cubicBezTo>
                  <a:pt x="5935133" y="7661275"/>
                  <a:pt x="6218766" y="7400925"/>
                  <a:pt x="6438900" y="7051675"/>
                </a:cubicBezTo>
                <a:cubicBezTo>
                  <a:pt x="6659033" y="6702425"/>
                  <a:pt x="6807200" y="6265334"/>
                  <a:pt x="6883400" y="5740400"/>
                </a:cubicBezTo>
                <a:lnTo>
                  <a:pt x="5270500" y="5740400"/>
                </a:lnTo>
                <a:lnTo>
                  <a:pt x="5270500" y="4540250"/>
                </a:lnTo>
                <a:lnTo>
                  <a:pt x="8509000" y="4540250"/>
                </a:lnTo>
                <a:cubicBezTo>
                  <a:pt x="8517466" y="4607984"/>
                  <a:pt x="8523816" y="4707467"/>
                  <a:pt x="8528050" y="4838700"/>
                </a:cubicBezTo>
                <a:cubicBezTo>
                  <a:pt x="8532283" y="4969934"/>
                  <a:pt x="8534400" y="5048250"/>
                  <a:pt x="8534400" y="5073650"/>
                </a:cubicBezTo>
                <a:cubicBezTo>
                  <a:pt x="8534400" y="5937250"/>
                  <a:pt x="8364008" y="6704542"/>
                  <a:pt x="8023225" y="7375525"/>
                </a:cubicBezTo>
                <a:cubicBezTo>
                  <a:pt x="7682441" y="8046509"/>
                  <a:pt x="7194550" y="8572500"/>
                  <a:pt x="6559550" y="8953500"/>
                </a:cubicBezTo>
                <a:cubicBezTo>
                  <a:pt x="5924550" y="9334500"/>
                  <a:pt x="5164666" y="9525000"/>
                  <a:pt x="427990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" name="Freeform 1506"/>
          <p:cNvSpPr/>
          <p:nvPr/>
        </p:nvSpPr>
        <p:spPr>
          <a:xfrm rot="0" flipH="0" flipV="0">
            <a:off x="1759177" y="3651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" name="Freeform 1507"/>
          <p:cNvSpPr/>
          <p:nvPr/>
        </p:nvSpPr>
        <p:spPr>
          <a:xfrm rot="0" flipH="0" flipV="0">
            <a:off x="1963012" y="3594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" name="Freeform 1508"/>
          <p:cNvSpPr/>
          <p:nvPr/>
        </p:nvSpPr>
        <p:spPr>
          <a:xfrm rot="0" flipH="0" flipV="0">
            <a:off x="2051912" y="3594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" name="Freeform 1509"/>
          <p:cNvSpPr/>
          <p:nvPr/>
        </p:nvSpPr>
        <p:spPr>
          <a:xfrm rot="0" flipH="0" flipV="0">
            <a:off x="2134462" y="3712845"/>
            <a:ext cx="95250" cy="30003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" name="Freeform 1510"/>
          <p:cNvSpPr/>
          <p:nvPr/>
        </p:nvSpPr>
        <p:spPr>
          <a:xfrm rot="0" flipH="0" flipV="0">
            <a:off x="2270987" y="3599338"/>
            <a:ext cx="227012" cy="22860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" name="Freeform 1511"/>
          <p:cNvSpPr/>
          <p:nvPr/>
        </p:nvSpPr>
        <p:spPr>
          <a:xfrm rot="0" flipH="0" flipV="0">
            <a:off x="2532925" y="3651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" name="Freeform 1512"/>
          <p:cNvSpPr/>
          <p:nvPr/>
        </p:nvSpPr>
        <p:spPr>
          <a:xfrm rot="0" flipH="0" flipV="0">
            <a:off x="2725012" y="3651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" name="Freeform 1513"/>
          <p:cNvSpPr/>
          <p:nvPr/>
        </p:nvSpPr>
        <p:spPr>
          <a:xfrm rot="0" flipH="0" flipV="0">
            <a:off x="2923449" y="3651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" name="Freeform 1514"/>
          <p:cNvSpPr/>
          <p:nvPr/>
        </p:nvSpPr>
        <p:spPr>
          <a:xfrm rot="0" flipH="0" flipV="0">
            <a:off x="3134904" y="3676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" name="Freeform 1515"/>
          <p:cNvSpPr/>
          <p:nvPr/>
        </p:nvSpPr>
        <p:spPr>
          <a:xfrm rot="0" flipH="0" flipV="0">
            <a:off x="3291114" y="3599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" name="Freeform 1516"/>
          <p:cNvSpPr/>
          <p:nvPr/>
        </p:nvSpPr>
        <p:spPr>
          <a:xfrm rot="0" flipH="0" flipV="0">
            <a:off x="3428116" y="3594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" name="Freeform 1517"/>
          <p:cNvSpPr/>
          <p:nvPr/>
        </p:nvSpPr>
        <p:spPr>
          <a:xfrm rot="0" flipH="0" flipV="0">
            <a:off x="3630522" y="3594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" name="Freeform 1518"/>
          <p:cNvSpPr/>
          <p:nvPr/>
        </p:nvSpPr>
        <p:spPr>
          <a:xfrm rot="0" flipH="0" flipV="0">
            <a:off x="3821339" y="3599338"/>
            <a:ext cx="161448" cy="228600"/>
          </a:xfrm>
          <a:custGeom>
            <a:pathLst>
              <a:path w="6457950" h="9144000">
                <a:moveTo>
                  <a:pt x="4051300" y="9144000"/>
                </a:moveTo>
                <a:lnTo>
                  <a:pt x="4051300" y="7632700"/>
                </a:lnTo>
                <a:lnTo>
                  <a:pt x="0" y="7632700"/>
                </a:lnTo>
                <a:lnTo>
                  <a:pt x="0" y="6203950"/>
                </a:lnTo>
                <a:lnTo>
                  <a:pt x="2927350" y="0"/>
                </a:lnTo>
                <a:lnTo>
                  <a:pt x="4673600" y="0"/>
                </a:lnTo>
                <a:lnTo>
                  <a:pt x="1746250" y="6203950"/>
                </a:lnTo>
                <a:lnTo>
                  <a:pt x="4051300" y="6203950"/>
                </a:lnTo>
                <a:lnTo>
                  <a:pt x="4051300" y="3822700"/>
                </a:lnTo>
                <a:lnTo>
                  <a:pt x="5600700" y="3822700"/>
                </a:lnTo>
                <a:lnTo>
                  <a:pt x="5600700" y="6203950"/>
                </a:lnTo>
                <a:lnTo>
                  <a:pt x="6457950" y="6203950"/>
                </a:lnTo>
                <a:lnTo>
                  <a:pt x="6457950" y="7632700"/>
                </a:lnTo>
                <a:lnTo>
                  <a:pt x="5600700" y="7632700"/>
                </a:lnTo>
                <a:lnTo>
                  <a:pt x="5600700" y="9144000"/>
                </a:lnTo>
                <a:close/>
                <a:moveTo>
                  <a:pt x="-635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" name="Rectangle 1519"/>
          <p:cNvSpPr/>
          <p:nvPr/>
        </p:nvSpPr>
        <p:spPr>
          <a:xfrm rot="0" flipH="0" flipV="0">
            <a:off x="191085" y="3783742"/>
            <a:ext cx="2081489" cy="520444"/>
          </a:xfrm>
          <a:prstGeom prst="rect">
            <a:avLst/>
          </a:prstGeom>
        </p:spPr>
      </p:sp>
      <p:sp>
        <p:nvSpPr>
          <p:cNvPr id="1520" name="Freeform 1520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" name="Freeform 1521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" name="Freeform 1522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" name="Freeform 1523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" name="Freeform 1524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" name="Freeform 1525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" name="Freeform 1526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" name="Freeform 1527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" name="Freeform 1528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" name="Freeform 1529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" name="Freeform 1530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" name="Freeform 1531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" name="Rectangle 1532"/>
          <p:cNvSpPr/>
          <p:nvPr/>
        </p:nvSpPr>
        <p:spPr>
          <a:xfrm rot="0" flipH="0" flipV="0">
            <a:off x="7594524" y="4733070"/>
            <a:ext cx="1420774" cy="333085"/>
          </a:xfrm>
          <a:prstGeom prst="rect">
            <a:avLst/>
          </a:prstGeom>
        </p:spPr>
      </p:sp>
      <p:sp>
        <p:nvSpPr>
          <p:cNvPr id="1533" name="Freeform 1533"/>
          <p:cNvSpPr/>
          <p:nvPr/>
        </p:nvSpPr>
        <p:spPr>
          <a:xfrm rot="0" flipH="0" flipV="0">
            <a:off x="7600620" y="4858892"/>
            <a:ext cx="76098" cy="72440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" name="Freeform 1534"/>
          <p:cNvSpPr/>
          <p:nvPr/>
        </p:nvSpPr>
        <p:spPr>
          <a:xfrm rot="0" flipH="0" flipV="0">
            <a:off x="7702830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" name="Freeform 1535"/>
          <p:cNvSpPr/>
          <p:nvPr/>
        </p:nvSpPr>
        <p:spPr>
          <a:xfrm rot="0" flipH="0" flipV="0">
            <a:off x="7832065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" name="Freeform 1536"/>
          <p:cNvSpPr/>
          <p:nvPr/>
        </p:nvSpPr>
        <p:spPr>
          <a:xfrm rot="0" flipH="0" flipV="0">
            <a:off x="7888961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" name="Freeform 1537"/>
          <p:cNvSpPr/>
          <p:nvPr/>
        </p:nvSpPr>
        <p:spPr>
          <a:xfrm rot="0" flipH="0" flipV="0">
            <a:off x="7937729" y="4858892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" name="Freeform 1538"/>
          <p:cNvSpPr/>
          <p:nvPr/>
        </p:nvSpPr>
        <p:spPr>
          <a:xfrm rot="0" flipH="0" flipV="0">
            <a:off x="8063103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" name="Freeform 1539"/>
          <p:cNvSpPr/>
          <p:nvPr/>
        </p:nvSpPr>
        <p:spPr>
          <a:xfrm rot="0" flipH="0" flipV="0">
            <a:off x="8188275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" name="Freeform 1540"/>
          <p:cNvSpPr/>
          <p:nvPr/>
        </p:nvSpPr>
        <p:spPr>
          <a:xfrm rot="0" flipH="0" flipV="0">
            <a:off x="834392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" name="Freeform 1541"/>
          <p:cNvSpPr/>
          <p:nvPr/>
        </p:nvSpPr>
        <p:spPr>
          <a:xfrm rot="0" flipH="0" flipV="0">
            <a:off x="8432521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" name="Freeform 1542"/>
          <p:cNvSpPr/>
          <p:nvPr/>
        </p:nvSpPr>
        <p:spPr>
          <a:xfrm rot="0" flipH="0" flipV="0">
            <a:off x="8554848" y="4892420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" name="Freeform 1543"/>
          <p:cNvSpPr/>
          <p:nvPr/>
        </p:nvSpPr>
        <p:spPr>
          <a:xfrm rot="0" flipH="0" flipV="0">
            <a:off x="8686521" y="4894773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" name="Freeform 1544"/>
          <p:cNvSpPr/>
          <p:nvPr/>
        </p:nvSpPr>
        <p:spPr>
          <a:xfrm rot="0" flipH="0" flipV="0">
            <a:off x="8769630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" name="Freeform 1545"/>
          <p:cNvSpPr/>
          <p:nvPr/>
        </p:nvSpPr>
        <p:spPr>
          <a:xfrm rot="0" flipH="0" flipV="0">
            <a:off x="8818398" y="4892420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" name="Freeform 1546"/>
          <p:cNvSpPr/>
          <p:nvPr/>
        </p:nvSpPr>
        <p:spPr>
          <a:xfrm rot="0" flipH="0" flipV="0">
            <a:off x="892934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547" name="Freeform 1547"/>
          <p:cNvSpPr/>
          <p:nvPr/>
        </p:nvSpPr>
        <p:spPr>
          <a:xfrm rot="0" flipH="0" flipV="1">
            <a:off x="0" y="0"/>
            <a:ext cx="9143999" cy="5143499"/>
          </a:xfrm>
          <a:custGeom>
            <a:pathLst>
              <a:path w="9143999" h="5143499">
                <a:moveTo>
                  <a:pt x="0" y="5143499"/>
                </a:moveTo>
                <a:lnTo>
                  <a:pt x="9143999" y="5143499"/>
                </a:lnTo>
                <a:lnTo>
                  <a:pt x="9143999" y="0"/>
                </a:lnTo>
                <a:lnTo>
                  <a:pt x="0" y="0"/>
                </a:lnTo>
                <a:close/>
                <a:moveTo>
                  <a:pt x="0" y="5143499"/>
                </a:moveTo>
              </a:path>
            </a:pathLst>
          </a:custGeom>
          <a:solidFill>
            <a:srgbClr val="D5D4D2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48" name="Picture 1548"/>
          <p:cNvPicPr>
            <a:picLocks noChangeAspect="0" noChangeArrowheads="1"/>
          </p:cNvPicPr>
          <p:nvPr/>
        </p:nvPicPr>
        <p:blipFill>
          <a:blip r:embed="rId15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3475" y="413276"/>
            <a:ext cx="3890524" cy="63500"/>
          </a:xfrm>
          <a:prstGeom prst="rect">
            <a:avLst/>
          </a:prstGeom>
          <a:noFill/>
          <a:extLst/>
        </p:spPr>
      </p:pic>
      <p:sp>
        <p:nvSpPr>
          <p:cNvPr id="1549" name="Freeform 1549"/>
          <p:cNvSpPr/>
          <p:nvPr/>
        </p:nvSpPr>
        <p:spPr>
          <a:xfrm rot="0" flipH="0" flipV="1">
            <a:off x="713224" y="4698600"/>
            <a:ext cx="1048799" cy="0"/>
          </a:xfrm>
          <a:custGeom>
            <a:pathLst>
              <a:path w="532790400" h="0">
                <a:moveTo>
                  <a:pt x="532790400" y="0"/>
                </a:moveTo>
                <a:lnTo>
                  <a:pt x="0" y="0"/>
                </a:lnTo>
              </a:path>
            </a:pathLst>
          </a:custGeom>
          <a:noFill/>
          <a:ln w="9524" cap="flat" cmpd="sng">
            <a:solidFill>
              <a:srgbClr val="19191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" name="Freeform 1550"/>
          <p:cNvSpPr/>
          <p:nvPr/>
        </p:nvSpPr>
        <p:spPr>
          <a:xfrm rot="0" flipH="0" flipV="1">
            <a:off x="719999" y="445025"/>
            <a:ext cx="7703999" cy="572699"/>
          </a:xfrm>
          <a:custGeom>
            <a:pathLst>
              <a:path w="7703999" h="572699">
                <a:moveTo>
                  <a:pt x="0" y="572699"/>
                </a:moveTo>
                <a:lnTo>
                  <a:pt x="7703999" y="572699"/>
                </a:lnTo>
                <a:lnTo>
                  <a:pt x="7703999" y="0"/>
                </a:lnTo>
                <a:lnTo>
                  <a:pt x="0" y="0"/>
                </a:lnTo>
                <a:close/>
                <a:moveTo>
                  <a:pt x="-274974" y="10177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51" name="Picture 1551"/>
          <p:cNvPicPr>
            <a:picLocks noChangeAspect="0" noChangeArrowheads="1"/>
          </p:cNvPicPr>
          <p:nvPr/>
        </p:nvPicPr>
        <p:blipFill>
          <a:blip r:embed="rId15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749" y="3074763"/>
            <a:ext cx="9027250" cy="1689800"/>
          </a:xfrm>
          <a:prstGeom prst="rect">
            <a:avLst/>
          </a:prstGeom>
          <a:noFill/>
          <a:extLst/>
        </p:spPr>
      </p:pic>
      <p:pic>
        <p:nvPicPr>
          <p:cNvPr id="1552" name="Picture 1552"/>
          <p:cNvPicPr>
            <a:picLocks noChangeAspect="0" noChangeArrowheads="1"/>
          </p:cNvPicPr>
          <p:nvPr/>
        </p:nvPicPr>
        <p:blipFill>
          <a:blip r:embed="rId15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81699" y="4521198"/>
            <a:ext cx="2562300" cy="622302"/>
          </a:xfrm>
          <a:prstGeom prst="rect">
            <a:avLst/>
          </a:prstGeom>
          <a:noFill/>
          <a:extLst/>
        </p:spPr>
      </p:pic>
      <p:sp>
        <p:nvSpPr>
          <p:cNvPr id="1553" name="Rectangle 1553"/>
          <p:cNvSpPr/>
          <p:nvPr/>
        </p:nvSpPr>
        <p:spPr>
          <a:xfrm rot="0" flipH="0" flipV="0">
            <a:off x="805724" y="386275"/>
            <a:ext cx="4669155" cy="624535"/>
          </a:xfrm>
          <a:prstGeom prst="rect">
            <a:avLst/>
          </a:prstGeom>
        </p:spPr>
      </p:sp>
      <p:sp>
        <p:nvSpPr>
          <p:cNvPr id="1554" name="Freeform 1554"/>
          <p:cNvSpPr/>
          <p:nvPr/>
        </p:nvSpPr>
        <p:spPr>
          <a:xfrm rot="0" flipH="0" flipV="0">
            <a:off x="832394" y="622190"/>
            <a:ext cx="219837" cy="274320"/>
          </a:xfrm>
          <a:custGeom>
            <a:pathLst>
              <a:path w="732790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4241800"/>
                </a:lnTo>
                <a:lnTo>
                  <a:pt x="5181600" y="0"/>
                </a:lnTo>
                <a:lnTo>
                  <a:pt x="7061200" y="0"/>
                </a:lnTo>
                <a:lnTo>
                  <a:pt x="3130550" y="4483100"/>
                </a:lnTo>
                <a:lnTo>
                  <a:pt x="7327900" y="9144000"/>
                </a:lnTo>
                <a:lnTo>
                  <a:pt x="5384800" y="9144000"/>
                </a:lnTo>
                <a:lnTo>
                  <a:pt x="1530350" y="48768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" name="Freeform 1555"/>
          <p:cNvSpPr/>
          <p:nvPr/>
        </p:nvSpPr>
        <p:spPr>
          <a:xfrm rot="0" flipH="0" flipV="0">
            <a:off x="1062138" y="690770"/>
            <a:ext cx="188785" cy="211645"/>
          </a:xfrm>
          <a:custGeom>
            <a:pathLst>
              <a:path w="6292850" h="7054850">
                <a:moveTo>
                  <a:pt x="2698750" y="7054850"/>
                </a:moveTo>
                <a:cubicBezTo>
                  <a:pt x="2190750" y="7054850"/>
                  <a:pt x="1771650" y="6970183"/>
                  <a:pt x="1441450" y="6800850"/>
                </a:cubicBezTo>
                <a:cubicBezTo>
                  <a:pt x="1111250" y="6631517"/>
                  <a:pt x="848783" y="6415617"/>
                  <a:pt x="654050" y="6153150"/>
                </a:cubicBezTo>
                <a:cubicBezTo>
                  <a:pt x="459316" y="5890684"/>
                  <a:pt x="315383" y="5611284"/>
                  <a:pt x="222250" y="5314950"/>
                </a:cubicBezTo>
                <a:cubicBezTo>
                  <a:pt x="129116" y="5018617"/>
                  <a:pt x="68791" y="4738159"/>
                  <a:pt x="41275" y="4473575"/>
                </a:cubicBezTo>
                <a:cubicBezTo>
                  <a:pt x="13758" y="4208992"/>
                  <a:pt x="0" y="3994150"/>
                  <a:pt x="0" y="3829050"/>
                </a:cubicBezTo>
                <a:lnTo>
                  <a:pt x="0" y="0"/>
                </a:lnTo>
                <a:lnTo>
                  <a:pt x="1549400" y="0"/>
                </a:lnTo>
                <a:lnTo>
                  <a:pt x="1549400" y="3302000"/>
                </a:lnTo>
                <a:cubicBezTo>
                  <a:pt x="1549400" y="3513667"/>
                  <a:pt x="1564216" y="3751792"/>
                  <a:pt x="1593850" y="4016375"/>
                </a:cubicBezTo>
                <a:cubicBezTo>
                  <a:pt x="1623483" y="4280959"/>
                  <a:pt x="1692275" y="4534959"/>
                  <a:pt x="1800225" y="4778375"/>
                </a:cubicBezTo>
                <a:cubicBezTo>
                  <a:pt x="1908175" y="5021792"/>
                  <a:pt x="2069041" y="5221817"/>
                  <a:pt x="2282825" y="5378450"/>
                </a:cubicBezTo>
                <a:cubicBezTo>
                  <a:pt x="2496608" y="5535084"/>
                  <a:pt x="2785533" y="5613400"/>
                  <a:pt x="3149600" y="5613400"/>
                </a:cubicBezTo>
                <a:cubicBezTo>
                  <a:pt x="3344333" y="5613400"/>
                  <a:pt x="3536950" y="5581650"/>
                  <a:pt x="3727450" y="5518150"/>
                </a:cubicBezTo>
                <a:cubicBezTo>
                  <a:pt x="3917950" y="5454650"/>
                  <a:pt x="4090458" y="5345642"/>
                  <a:pt x="4244975" y="5191125"/>
                </a:cubicBezTo>
                <a:cubicBezTo>
                  <a:pt x="4399491" y="5036609"/>
                  <a:pt x="4523316" y="4823884"/>
                  <a:pt x="4616450" y="4552950"/>
                </a:cubicBezTo>
                <a:cubicBezTo>
                  <a:pt x="4709583" y="4282017"/>
                  <a:pt x="4756150" y="3939117"/>
                  <a:pt x="4756150" y="3524250"/>
                </a:cubicBezTo>
                <a:lnTo>
                  <a:pt x="5664200" y="3911600"/>
                </a:lnTo>
                <a:cubicBezTo>
                  <a:pt x="5664200" y="4495800"/>
                  <a:pt x="5550958" y="5024967"/>
                  <a:pt x="5324475" y="5499100"/>
                </a:cubicBezTo>
                <a:cubicBezTo>
                  <a:pt x="5097991" y="5973234"/>
                  <a:pt x="4764616" y="6351059"/>
                  <a:pt x="4324350" y="6632575"/>
                </a:cubicBezTo>
                <a:cubicBezTo>
                  <a:pt x="3884083" y="6914091"/>
                  <a:pt x="3342216" y="7054850"/>
                  <a:pt x="2698750" y="7054850"/>
                </a:cubicBezTo>
                <a:close/>
                <a:moveTo>
                  <a:pt x="-958850" y="6858000"/>
                </a:moveTo>
                <a:moveTo>
                  <a:pt x="4940300" y="6858000"/>
                </a:moveTo>
                <a:lnTo>
                  <a:pt x="4940300" y="4730750"/>
                </a:lnTo>
                <a:lnTo>
                  <a:pt x="4756150" y="4730750"/>
                </a:lnTo>
                <a:lnTo>
                  <a:pt x="4756150" y="0"/>
                </a:lnTo>
                <a:lnTo>
                  <a:pt x="6292850" y="0"/>
                </a:lnTo>
                <a:lnTo>
                  <a:pt x="6292850" y="6858000"/>
                </a:lnTo>
                <a:close/>
                <a:moveTo>
                  <a:pt x="-762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" name="Freeform 1556"/>
          <p:cNvSpPr/>
          <p:nvPr/>
        </p:nvSpPr>
        <p:spPr>
          <a:xfrm rot="0" flipH="0" flipV="0">
            <a:off x="1307883" y="617428"/>
            <a:ext cx="45910" cy="279082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" name="Freeform 1557"/>
          <p:cNvSpPr/>
          <p:nvPr/>
        </p:nvSpPr>
        <p:spPr>
          <a:xfrm rot="0" flipH="0" flipV="0">
            <a:off x="1410371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" name="Freeform 1558"/>
          <p:cNvSpPr/>
          <p:nvPr/>
        </p:nvSpPr>
        <p:spPr>
          <a:xfrm rot="0" flipH="0" flipV="0">
            <a:off x="1648496" y="622190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" name="Freeform 1559"/>
          <p:cNvSpPr/>
          <p:nvPr/>
        </p:nvSpPr>
        <p:spPr>
          <a:xfrm rot="0" flipH="0" flipV="0">
            <a:off x="1842425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" name="Freeform 1560"/>
          <p:cNvSpPr/>
          <p:nvPr/>
        </p:nvSpPr>
        <p:spPr>
          <a:xfrm rot="0" flipH="0" flipV="0">
            <a:off x="2130461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" name="Freeform 1561"/>
          <p:cNvSpPr/>
          <p:nvPr/>
        </p:nvSpPr>
        <p:spPr>
          <a:xfrm rot="0" flipH="0" flipV="0">
            <a:off x="2337726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" name="Freeform 1562"/>
          <p:cNvSpPr/>
          <p:nvPr/>
        </p:nvSpPr>
        <p:spPr>
          <a:xfrm rot="0" flipH="0" flipV="0">
            <a:off x="2568230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" name="Freeform 1563"/>
          <p:cNvSpPr/>
          <p:nvPr/>
        </p:nvSpPr>
        <p:spPr>
          <a:xfrm rot="0" flipH="0" flipV="0">
            <a:off x="2806355" y="622190"/>
            <a:ext cx="189166" cy="27432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" name="Freeform 1564"/>
          <p:cNvSpPr/>
          <p:nvPr/>
        </p:nvSpPr>
        <p:spPr>
          <a:xfrm rot="0" flipH="0" flipV="0">
            <a:off x="3033431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" name="Freeform 1565"/>
          <p:cNvSpPr/>
          <p:nvPr/>
        </p:nvSpPr>
        <p:spPr>
          <a:xfrm rot="0" flipH="0" flipV="0">
            <a:off x="3249839" y="617428"/>
            <a:ext cx="86296" cy="370522"/>
          </a:xfrm>
          <a:custGeom>
            <a:pathLst>
              <a:path w="2876550" h="12350750">
                <a:moveTo>
                  <a:pt x="0" y="12350750"/>
                </a:moveTo>
                <a:lnTo>
                  <a:pt x="0" y="10915650"/>
                </a:lnTo>
                <a:lnTo>
                  <a:pt x="323850" y="10915650"/>
                </a:lnTo>
                <a:cubicBezTo>
                  <a:pt x="696383" y="10915650"/>
                  <a:pt x="960966" y="10828866"/>
                  <a:pt x="1117600" y="10655300"/>
                </a:cubicBezTo>
                <a:cubicBezTo>
                  <a:pt x="1274233" y="10481733"/>
                  <a:pt x="1352550" y="10225616"/>
                  <a:pt x="1352550" y="9886950"/>
                </a:cubicBezTo>
                <a:lnTo>
                  <a:pt x="1352550" y="2444750"/>
                </a:lnTo>
                <a:lnTo>
                  <a:pt x="2876550" y="2444750"/>
                </a:lnTo>
                <a:lnTo>
                  <a:pt x="2876550" y="10572750"/>
                </a:lnTo>
                <a:cubicBezTo>
                  <a:pt x="2876550" y="11127316"/>
                  <a:pt x="2714625" y="11562291"/>
                  <a:pt x="2390775" y="11877675"/>
                </a:cubicBezTo>
                <a:cubicBezTo>
                  <a:pt x="2066925" y="12193058"/>
                  <a:pt x="1617133" y="12350750"/>
                  <a:pt x="1041400" y="12350750"/>
                </a:cubicBezTo>
                <a:close/>
                <a:moveTo>
                  <a:pt x="-2921000" y="9302750"/>
                </a:moveTo>
                <a:moveTo>
                  <a:pt x="1352550" y="1403350"/>
                </a:moveTo>
                <a:lnTo>
                  <a:pt x="1352550" y="0"/>
                </a:lnTo>
                <a:lnTo>
                  <a:pt x="2876550" y="0"/>
                </a:lnTo>
                <a:lnTo>
                  <a:pt x="2876550" y="1403350"/>
                </a:lnTo>
                <a:close/>
                <a:moveTo>
                  <a:pt x="80264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" name="Freeform 1566"/>
          <p:cNvSpPr/>
          <p:nvPr/>
        </p:nvSpPr>
        <p:spPr>
          <a:xfrm rot="0" flipH="0" flipV="0">
            <a:off x="337861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" name="Freeform 1567"/>
          <p:cNvSpPr/>
          <p:nvPr/>
        </p:nvSpPr>
        <p:spPr>
          <a:xfrm rot="0" flipH="0" flipV="0">
            <a:off x="3685323" y="684865"/>
            <a:ext cx="189166" cy="211645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" name="Freeform 1568"/>
          <p:cNvSpPr/>
          <p:nvPr/>
        </p:nvSpPr>
        <p:spPr>
          <a:xfrm rot="0" flipH="0" flipV="0">
            <a:off x="3909350" y="685055"/>
            <a:ext cx="199897" cy="217170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Freeform 1569"/>
          <p:cNvSpPr/>
          <p:nvPr/>
        </p:nvSpPr>
        <p:spPr>
          <a:xfrm rot="0" flipH="0" flipV="0">
            <a:off x="4134902" y="622190"/>
            <a:ext cx="142684" cy="135826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Freeform 1570"/>
          <p:cNvSpPr/>
          <p:nvPr/>
        </p:nvSpPr>
        <p:spPr>
          <a:xfrm rot="0" flipH="0" flipV="0">
            <a:off x="4391696" y="685055"/>
            <a:ext cx="204978" cy="217170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Freeform 1571"/>
          <p:cNvSpPr/>
          <p:nvPr/>
        </p:nvSpPr>
        <p:spPr>
          <a:xfrm rot="0" flipH="0" flipV="0">
            <a:off x="4611914" y="690770"/>
            <a:ext cx="195453" cy="20574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Freeform 1572"/>
          <p:cNvSpPr/>
          <p:nvPr/>
        </p:nvSpPr>
        <p:spPr>
          <a:xfrm rot="0" flipH="0" flipV="0">
            <a:off x="4818797" y="685055"/>
            <a:ext cx="181356" cy="217170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Freeform 1573"/>
          <p:cNvSpPr/>
          <p:nvPr/>
        </p:nvSpPr>
        <p:spPr>
          <a:xfrm rot="0" flipH="0" flipV="0">
            <a:off x="5026823" y="633620"/>
            <a:ext cx="143446" cy="266541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Freeform 1574"/>
          <p:cNvSpPr/>
          <p:nvPr/>
        </p:nvSpPr>
        <p:spPr>
          <a:xfrm rot="0" flipH="0" flipV="0">
            <a:off x="5207036" y="616856"/>
            <a:ext cx="172593" cy="279654"/>
          </a:xfrm>
          <a:custGeom>
            <a:pathLst>
              <a:path w="5753100" h="9321800">
                <a:moveTo>
                  <a:pt x="1911350" y="6838950"/>
                </a:moveTo>
                <a:cubicBezTo>
                  <a:pt x="1911350" y="6546850"/>
                  <a:pt x="1939925" y="6264275"/>
                  <a:pt x="1997075" y="5991225"/>
                </a:cubicBezTo>
                <a:cubicBezTo>
                  <a:pt x="2054225" y="5718175"/>
                  <a:pt x="2148416" y="5465234"/>
                  <a:pt x="2279650" y="5232400"/>
                </a:cubicBezTo>
                <a:cubicBezTo>
                  <a:pt x="2393950" y="5008034"/>
                  <a:pt x="2520950" y="4829175"/>
                  <a:pt x="2660650" y="4695825"/>
                </a:cubicBezTo>
                <a:cubicBezTo>
                  <a:pt x="2800350" y="4562475"/>
                  <a:pt x="2956983" y="4429125"/>
                  <a:pt x="3130550" y="4295775"/>
                </a:cubicBezTo>
                <a:cubicBezTo>
                  <a:pt x="3304116" y="4162425"/>
                  <a:pt x="3496733" y="3983567"/>
                  <a:pt x="3708400" y="3759200"/>
                </a:cubicBezTo>
                <a:cubicBezTo>
                  <a:pt x="3881966" y="3568700"/>
                  <a:pt x="3996266" y="3379259"/>
                  <a:pt x="4051300" y="3190875"/>
                </a:cubicBezTo>
                <a:cubicBezTo>
                  <a:pt x="4106333" y="3002492"/>
                  <a:pt x="4133850" y="2800350"/>
                  <a:pt x="4133850" y="2584450"/>
                </a:cubicBezTo>
                <a:cubicBezTo>
                  <a:pt x="4133850" y="2444750"/>
                  <a:pt x="4119033" y="2313517"/>
                  <a:pt x="4089400" y="2190750"/>
                </a:cubicBezTo>
                <a:cubicBezTo>
                  <a:pt x="4059766" y="2067984"/>
                  <a:pt x="4006850" y="1962150"/>
                  <a:pt x="3930650" y="1873250"/>
                </a:cubicBezTo>
                <a:cubicBezTo>
                  <a:pt x="3812116" y="1716617"/>
                  <a:pt x="3659716" y="1605492"/>
                  <a:pt x="3473450" y="1539875"/>
                </a:cubicBezTo>
                <a:cubicBezTo>
                  <a:pt x="3287183" y="1474259"/>
                  <a:pt x="3088216" y="1441450"/>
                  <a:pt x="2876550" y="1441450"/>
                </a:cubicBezTo>
                <a:cubicBezTo>
                  <a:pt x="2702983" y="1441450"/>
                  <a:pt x="2536825" y="1463675"/>
                  <a:pt x="2378075" y="1508125"/>
                </a:cubicBezTo>
                <a:cubicBezTo>
                  <a:pt x="2219325" y="1552575"/>
                  <a:pt x="2084916" y="1621367"/>
                  <a:pt x="1974850" y="1714500"/>
                </a:cubicBezTo>
                <a:cubicBezTo>
                  <a:pt x="1847850" y="1816100"/>
                  <a:pt x="1754716" y="1940984"/>
                  <a:pt x="1695450" y="2089150"/>
                </a:cubicBezTo>
                <a:cubicBezTo>
                  <a:pt x="1636183" y="2237317"/>
                  <a:pt x="1608666" y="2400300"/>
                  <a:pt x="1612900" y="2578100"/>
                </a:cubicBezTo>
                <a:lnTo>
                  <a:pt x="0" y="2578100"/>
                </a:lnTo>
                <a:cubicBezTo>
                  <a:pt x="42333" y="2154767"/>
                  <a:pt x="157691" y="1762125"/>
                  <a:pt x="346075" y="1400175"/>
                </a:cubicBezTo>
                <a:cubicBezTo>
                  <a:pt x="534458" y="1038225"/>
                  <a:pt x="783166" y="749300"/>
                  <a:pt x="1092200" y="533400"/>
                </a:cubicBezTo>
                <a:cubicBezTo>
                  <a:pt x="1333500" y="355600"/>
                  <a:pt x="1605491" y="222250"/>
                  <a:pt x="1908175" y="133350"/>
                </a:cubicBezTo>
                <a:cubicBezTo>
                  <a:pt x="2210858" y="44450"/>
                  <a:pt x="2514600" y="0"/>
                  <a:pt x="2819400" y="0"/>
                </a:cubicBezTo>
                <a:cubicBezTo>
                  <a:pt x="3285066" y="0"/>
                  <a:pt x="3724275" y="71967"/>
                  <a:pt x="4137025" y="215900"/>
                </a:cubicBezTo>
                <a:cubicBezTo>
                  <a:pt x="4549775" y="359834"/>
                  <a:pt x="4893733" y="596900"/>
                  <a:pt x="5168900" y="927100"/>
                </a:cubicBezTo>
                <a:cubicBezTo>
                  <a:pt x="5359400" y="1143000"/>
                  <a:pt x="5504391" y="1392767"/>
                  <a:pt x="5603875" y="1676400"/>
                </a:cubicBezTo>
                <a:cubicBezTo>
                  <a:pt x="5703358" y="1960034"/>
                  <a:pt x="5753100" y="2247900"/>
                  <a:pt x="5753100" y="2540000"/>
                </a:cubicBezTo>
                <a:cubicBezTo>
                  <a:pt x="5753100" y="2976034"/>
                  <a:pt x="5658908" y="3373967"/>
                  <a:pt x="5470525" y="3733800"/>
                </a:cubicBezTo>
                <a:cubicBezTo>
                  <a:pt x="5282141" y="4093634"/>
                  <a:pt x="5044016" y="4425950"/>
                  <a:pt x="4756150" y="4730750"/>
                </a:cubicBezTo>
                <a:cubicBezTo>
                  <a:pt x="4620683" y="4874684"/>
                  <a:pt x="4491566" y="5001684"/>
                  <a:pt x="4368800" y="5111750"/>
                </a:cubicBezTo>
                <a:cubicBezTo>
                  <a:pt x="4246033" y="5221817"/>
                  <a:pt x="4132791" y="5328709"/>
                  <a:pt x="4029075" y="5432425"/>
                </a:cubicBezTo>
                <a:cubicBezTo>
                  <a:pt x="3925358" y="5536142"/>
                  <a:pt x="3839633" y="5645150"/>
                  <a:pt x="3771900" y="5759450"/>
                </a:cubicBezTo>
                <a:cubicBezTo>
                  <a:pt x="3653366" y="5958417"/>
                  <a:pt x="3583516" y="6126692"/>
                  <a:pt x="3562350" y="6264275"/>
                </a:cubicBezTo>
                <a:cubicBezTo>
                  <a:pt x="3541183" y="6401859"/>
                  <a:pt x="3530600" y="6593417"/>
                  <a:pt x="3530600" y="6838950"/>
                </a:cubicBezTo>
                <a:close/>
                <a:moveTo>
                  <a:pt x="1847850" y="9321800"/>
                </a:moveTo>
                <a:moveTo>
                  <a:pt x="1924050" y="9321800"/>
                </a:moveTo>
                <a:lnTo>
                  <a:pt x="1924050" y="7639050"/>
                </a:lnTo>
                <a:lnTo>
                  <a:pt x="3530600" y="7639050"/>
                </a:lnTo>
                <a:lnTo>
                  <a:pt x="3530600" y="9321800"/>
                </a:lnTo>
                <a:close/>
                <a:moveTo>
                  <a:pt x="-63500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Rectangle 1575"/>
          <p:cNvSpPr/>
          <p:nvPr/>
        </p:nvSpPr>
        <p:spPr>
          <a:xfrm rot="0" flipH="0" flipV="0">
            <a:off x="215528" y="1497742"/>
            <a:ext cx="2235481" cy="520444"/>
          </a:xfrm>
          <a:prstGeom prst="rect">
            <a:avLst/>
          </a:prstGeom>
        </p:spPr>
      </p:sp>
      <p:sp>
        <p:nvSpPr>
          <p:cNvPr id="1576" name="Freeform 1576"/>
          <p:cNvSpPr/>
          <p:nvPr/>
        </p:nvSpPr>
        <p:spPr>
          <a:xfrm rot="0" flipH="0" flipV="0">
            <a:off x="229498" y="1741646"/>
            <a:ext cx="135255" cy="181292"/>
          </a:xfrm>
          <a:custGeom>
            <a:pathLst>
              <a:path w="5410200" h="7251700">
                <a:moveTo>
                  <a:pt x="5410200" y="5715000"/>
                </a:moveTo>
                <a:lnTo>
                  <a:pt x="5410200" y="7251700"/>
                </a:lnTo>
                <a:lnTo>
                  <a:pt x="254000" y="7251700"/>
                </a:lnTo>
                <a:lnTo>
                  <a:pt x="254000" y="5715000"/>
                </a:lnTo>
                <a:lnTo>
                  <a:pt x="2057400" y="5715000"/>
                </a:lnTo>
                <a:lnTo>
                  <a:pt x="2057400" y="1866900"/>
                </a:lnTo>
                <a:cubicBezTo>
                  <a:pt x="1981200" y="1968500"/>
                  <a:pt x="1862666" y="2072217"/>
                  <a:pt x="1701800" y="2178050"/>
                </a:cubicBezTo>
                <a:cubicBezTo>
                  <a:pt x="1540933" y="2283884"/>
                  <a:pt x="1358900" y="2383367"/>
                  <a:pt x="1155700" y="2476500"/>
                </a:cubicBezTo>
                <a:cubicBezTo>
                  <a:pt x="952500" y="2569634"/>
                  <a:pt x="749300" y="2645834"/>
                  <a:pt x="546100" y="2705100"/>
                </a:cubicBezTo>
                <a:cubicBezTo>
                  <a:pt x="342900" y="2764367"/>
                  <a:pt x="160866" y="2794000"/>
                  <a:pt x="0" y="2794000"/>
                </a:cubicBezTo>
                <a:lnTo>
                  <a:pt x="0" y="1206500"/>
                </a:lnTo>
                <a:cubicBezTo>
                  <a:pt x="152400" y="1206500"/>
                  <a:pt x="336550" y="1157817"/>
                  <a:pt x="552450" y="1060450"/>
                </a:cubicBezTo>
                <a:cubicBezTo>
                  <a:pt x="768350" y="963084"/>
                  <a:pt x="984250" y="846667"/>
                  <a:pt x="1200150" y="711200"/>
                </a:cubicBezTo>
                <a:cubicBezTo>
                  <a:pt x="1416050" y="575734"/>
                  <a:pt x="1602316" y="442384"/>
                  <a:pt x="1758950" y="311150"/>
                </a:cubicBezTo>
                <a:cubicBezTo>
                  <a:pt x="1915583" y="179917"/>
                  <a:pt x="2015066" y="76200"/>
                  <a:pt x="2057400" y="0"/>
                </a:cubicBezTo>
                <a:lnTo>
                  <a:pt x="3797300" y="0"/>
                </a:lnTo>
                <a:lnTo>
                  <a:pt x="3797300" y="5715000"/>
                </a:lnTo>
                <a:close/>
                <a:moveTo>
                  <a:pt x="9779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Freeform 1577"/>
          <p:cNvSpPr/>
          <p:nvPr/>
        </p:nvSpPr>
        <p:spPr>
          <a:xfrm rot="0" flipH="0" flipV="0">
            <a:off x="390788" y="1877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Freeform 1578"/>
          <p:cNvSpPr/>
          <p:nvPr/>
        </p:nvSpPr>
        <p:spPr>
          <a:xfrm rot="0" flipH="0" flipV="0">
            <a:off x="694599" y="1694338"/>
            <a:ext cx="170973" cy="228600"/>
          </a:xfrm>
          <a:custGeom>
            <a:pathLst>
              <a:path w="6838950" h="9144000">
                <a:moveTo>
                  <a:pt x="0" y="9144000"/>
                </a:moveTo>
                <a:lnTo>
                  <a:pt x="0" y="0"/>
                </a:lnTo>
                <a:lnTo>
                  <a:pt x="3778250" y="0"/>
                </a:lnTo>
                <a:cubicBezTo>
                  <a:pt x="3867150" y="0"/>
                  <a:pt x="3981450" y="3175"/>
                  <a:pt x="4121150" y="9525"/>
                </a:cubicBezTo>
                <a:cubicBezTo>
                  <a:pt x="4260850" y="15875"/>
                  <a:pt x="4389966" y="29634"/>
                  <a:pt x="4508500" y="50800"/>
                </a:cubicBezTo>
                <a:cubicBezTo>
                  <a:pt x="5037666" y="131234"/>
                  <a:pt x="5474758" y="306917"/>
                  <a:pt x="5819775" y="577850"/>
                </a:cubicBezTo>
                <a:cubicBezTo>
                  <a:pt x="6164791" y="848784"/>
                  <a:pt x="6420908" y="1190625"/>
                  <a:pt x="6588125" y="1603375"/>
                </a:cubicBezTo>
                <a:cubicBezTo>
                  <a:pt x="6755341" y="2016125"/>
                  <a:pt x="6838950" y="2474384"/>
                  <a:pt x="6838950" y="2978150"/>
                </a:cubicBezTo>
                <a:cubicBezTo>
                  <a:pt x="6838950" y="3477684"/>
                  <a:pt x="6754283" y="3933825"/>
                  <a:pt x="6584950" y="4346575"/>
                </a:cubicBezTo>
                <a:cubicBezTo>
                  <a:pt x="6415616" y="4759325"/>
                  <a:pt x="6158441" y="5101167"/>
                  <a:pt x="5813425" y="5372100"/>
                </a:cubicBezTo>
                <a:cubicBezTo>
                  <a:pt x="5468408" y="5643034"/>
                  <a:pt x="5033433" y="5818717"/>
                  <a:pt x="4508500" y="5899150"/>
                </a:cubicBezTo>
                <a:cubicBezTo>
                  <a:pt x="4389966" y="5916084"/>
                  <a:pt x="4259791" y="5928784"/>
                  <a:pt x="4117975" y="5937250"/>
                </a:cubicBezTo>
                <a:cubicBezTo>
                  <a:pt x="3976158" y="5945717"/>
                  <a:pt x="3862916" y="5949950"/>
                  <a:pt x="3778250" y="5949950"/>
                </a:cubicBezTo>
                <a:lnTo>
                  <a:pt x="1530350" y="5949950"/>
                </a:lnTo>
                <a:lnTo>
                  <a:pt x="1530350" y="9144000"/>
                </a:lnTo>
                <a:close/>
                <a:moveTo>
                  <a:pt x="-889000" y="9144000"/>
                </a:moveTo>
                <a:moveTo>
                  <a:pt x="1530350" y="4521200"/>
                </a:moveTo>
                <a:lnTo>
                  <a:pt x="3714750" y="4521200"/>
                </a:lnTo>
                <a:cubicBezTo>
                  <a:pt x="3799416" y="4521200"/>
                  <a:pt x="3894666" y="4516967"/>
                  <a:pt x="4000500" y="4508500"/>
                </a:cubicBezTo>
                <a:cubicBezTo>
                  <a:pt x="4106333" y="4500034"/>
                  <a:pt x="4203700" y="4483100"/>
                  <a:pt x="4292600" y="4457700"/>
                </a:cubicBezTo>
                <a:cubicBezTo>
                  <a:pt x="4546600" y="4394200"/>
                  <a:pt x="4746625" y="4282017"/>
                  <a:pt x="4892675" y="4121150"/>
                </a:cubicBezTo>
                <a:cubicBezTo>
                  <a:pt x="5038725" y="3960284"/>
                  <a:pt x="5142441" y="3778250"/>
                  <a:pt x="5203825" y="3575050"/>
                </a:cubicBezTo>
                <a:cubicBezTo>
                  <a:pt x="5265208" y="3371850"/>
                  <a:pt x="5295900" y="3172884"/>
                  <a:pt x="5295900" y="2978150"/>
                </a:cubicBezTo>
                <a:cubicBezTo>
                  <a:pt x="5295900" y="2783417"/>
                  <a:pt x="5265208" y="2583392"/>
                  <a:pt x="5203825" y="2378075"/>
                </a:cubicBezTo>
                <a:cubicBezTo>
                  <a:pt x="5142441" y="2172759"/>
                  <a:pt x="5038725" y="1989667"/>
                  <a:pt x="4892675" y="1828800"/>
                </a:cubicBezTo>
                <a:cubicBezTo>
                  <a:pt x="4746625" y="1667934"/>
                  <a:pt x="4546600" y="1555750"/>
                  <a:pt x="4292600" y="1492250"/>
                </a:cubicBezTo>
                <a:cubicBezTo>
                  <a:pt x="4203700" y="1466850"/>
                  <a:pt x="4106333" y="1450975"/>
                  <a:pt x="4000500" y="1444625"/>
                </a:cubicBezTo>
                <a:cubicBezTo>
                  <a:pt x="3894666" y="1438275"/>
                  <a:pt x="3799416" y="1435100"/>
                  <a:pt x="3714750" y="1435100"/>
                </a:cubicBezTo>
                <a:lnTo>
                  <a:pt x="1530350" y="1435100"/>
                </a:lnTo>
                <a:close/>
                <a:moveTo>
                  <a:pt x="3733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Freeform 1579"/>
          <p:cNvSpPr/>
          <p:nvPr/>
        </p:nvSpPr>
        <p:spPr>
          <a:xfrm rot="0" flipH="0" flipV="0">
            <a:off x="883512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Freeform 1580"/>
          <p:cNvSpPr/>
          <p:nvPr/>
        </p:nvSpPr>
        <p:spPr>
          <a:xfrm rot="0" flipH="0" flipV="0">
            <a:off x="1079092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Freeform 1581"/>
          <p:cNvSpPr/>
          <p:nvPr/>
        </p:nvSpPr>
        <p:spPr>
          <a:xfrm rot="0" flipH="0" flipV="0">
            <a:off x="1164499" y="1746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Freeform 1582"/>
          <p:cNvSpPr/>
          <p:nvPr/>
        </p:nvSpPr>
        <p:spPr>
          <a:xfrm rot="0" flipH="0" flipV="0">
            <a:off x="1351190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Freeform 1583"/>
          <p:cNvSpPr/>
          <p:nvPr/>
        </p:nvSpPr>
        <p:spPr>
          <a:xfrm rot="0" flipH="0" flipV="0">
            <a:off x="1534704" y="1751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Freeform 1584"/>
          <p:cNvSpPr/>
          <p:nvPr/>
        </p:nvSpPr>
        <p:spPr>
          <a:xfrm rot="0" flipH="0" flipV="0">
            <a:off x="1710282" y="1746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Freeform 1585"/>
          <p:cNvSpPr/>
          <p:nvPr/>
        </p:nvSpPr>
        <p:spPr>
          <a:xfrm rot="0" flipH="0" flipV="0">
            <a:off x="1919197" y="1690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Freeform 1586"/>
          <p:cNvSpPr/>
          <p:nvPr/>
        </p:nvSpPr>
        <p:spPr>
          <a:xfrm rot="0" flipH="0" flipV="0">
            <a:off x="2004605" y="1747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Freeform 1587"/>
          <p:cNvSpPr/>
          <p:nvPr/>
        </p:nvSpPr>
        <p:spPr>
          <a:xfrm rot="0" flipH="0" flipV="0">
            <a:off x="2280829" y="1746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Rectangle 1588"/>
          <p:cNvSpPr/>
          <p:nvPr/>
        </p:nvSpPr>
        <p:spPr>
          <a:xfrm rot="0" flipH="0" flipV="0">
            <a:off x="1129575" y="1878742"/>
            <a:ext cx="4670742" cy="520444"/>
          </a:xfrm>
          <a:prstGeom prst="rect">
            <a:avLst/>
          </a:prstGeom>
        </p:spPr>
      </p:sp>
      <p:sp>
        <p:nvSpPr>
          <p:cNvPr id="1589" name="Freeform 1589"/>
          <p:cNvSpPr/>
          <p:nvPr/>
        </p:nvSpPr>
        <p:spPr>
          <a:xfrm rot="0" flipH="0" flipV="0">
            <a:off x="1174025" y="2127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Freeform 1590"/>
          <p:cNvSpPr/>
          <p:nvPr/>
        </p:nvSpPr>
        <p:spPr>
          <a:xfrm rot="0" flipH="0" flipV="0">
            <a:off x="1536292" y="2075338"/>
            <a:ext cx="183515" cy="228600"/>
          </a:xfrm>
          <a:custGeom>
            <a:pathLst>
              <a:path w="7340600" h="9144000">
                <a:moveTo>
                  <a:pt x="0" y="9144000"/>
                </a:moveTo>
                <a:lnTo>
                  <a:pt x="0" y="0"/>
                </a:lnTo>
                <a:lnTo>
                  <a:pt x="1549400" y="0"/>
                </a:lnTo>
                <a:lnTo>
                  <a:pt x="5791200" y="6445250"/>
                </a:lnTo>
                <a:lnTo>
                  <a:pt x="5791200" y="0"/>
                </a:lnTo>
                <a:lnTo>
                  <a:pt x="7340600" y="0"/>
                </a:lnTo>
                <a:lnTo>
                  <a:pt x="7340600" y="9144000"/>
                </a:lnTo>
                <a:lnTo>
                  <a:pt x="5791200" y="9144000"/>
                </a:lnTo>
                <a:lnTo>
                  <a:pt x="1549400" y="2698750"/>
                </a:lnTo>
                <a:lnTo>
                  <a:pt x="15494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Freeform 1591"/>
          <p:cNvSpPr/>
          <p:nvPr/>
        </p:nvSpPr>
        <p:spPr>
          <a:xfrm rot="0" flipH="0" flipV="0">
            <a:off x="1754732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Freeform 1592"/>
          <p:cNvSpPr/>
          <p:nvPr/>
        </p:nvSpPr>
        <p:spPr>
          <a:xfrm rot="0" flipH="0" flipV="0">
            <a:off x="1933167" y="2132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" name="Freeform 1593"/>
          <p:cNvSpPr/>
          <p:nvPr/>
        </p:nvSpPr>
        <p:spPr>
          <a:xfrm rot="0" flipH="0" flipV="0">
            <a:off x="2184627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" name="Freeform 1594"/>
          <p:cNvSpPr/>
          <p:nvPr/>
        </p:nvSpPr>
        <p:spPr>
          <a:xfrm rot="0" flipH="0" flipV="0">
            <a:off x="2323057" y="2127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Freeform 1595"/>
          <p:cNvSpPr/>
          <p:nvPr/>
        </p:nvSpPr>
        <p:spPr>
          <a:xfrm rot="0" flipH="0" flipV="0">
            <a:off x="2528480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Freeform 1596"/>
          <p:cNvSpPr/>
          <p:nvPr/>
        </p:nvSpPr>
        <p:spPr>
          <a:xfrm rot="0" flipH="0" flipV="0">
            <a:off x="2739935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Freeform 1597"/>
          <p:cNvSpPr/>
          <p:nvPr/>
        </p:nvSpPr>
        <p:spPr>
          <a:xfrm rot="0" flipH="0" flipV="0">
            <a:off x="289614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Freeform 1598"/>
          <p:cNvSpPr/>
          <p:nvPr/>
        </p:nvSpPr>
        <p:spPr>
          <a:xfrm rot="0" flipH="0" flipV="0">
            <a:off x="3038385" y="2070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Freeform 1599"/>
          <p:cNvSpPr/>
          <p:nvPr/>
        </p:nvSpPr>
        <p:spPr>
          <a:xfrm rot="0" flipH="0" flipV="0">
            <a:off x="3232377" y="2070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Freeform 1600"/>
          <p:cNvSpPr/>
          <p:nvPr/>
        </p:nvSpPr>
        <p:spPr>
          <a:xfrm rot="0" flipH="0" flipV="0">
            <a:off x="3420337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Freeform 1601"/>
          <p:cNvSpPr/>
          <p:nvPr/>
        </p:nvSpPr>
        <p:spPr>
          <a:xfrm rot="0" flipH="0" flipV="0">
            <a:off x="3590835" y="2263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Freeform 1602"/>
          <p:cNvSpPr/>
          <p:nvPr/>
        </p:nvSpPr>
        <p:spPr>
          <a:xfrm rot="0" flipH="0" flipV="0">
            <a:off x="3753712" y="2075338"/>
            <a:ext cx="147637" cy="228600"/>
          </a:xfrm>
          <a:custGeom>
            <a:pathLst>
              <a:path w="5905500" h="9144000">
                <a:moveTo>
                  <a:pt x="0" y="9144000"/>
                </a:moveTo>
                <a:lnTo>
                  <a:pt x="0" y="0"/>
                </a:lnTo>
                <a:lnTo>
                  <a:pt x="5905500" y="0"/>
                </a:lnTo>
                <a:lnTo>
                  <a:pt x="5905500" y="1435100"/>
                </a:lnTo>
                <a:lnTo>
                  <a:pt x="1530350" y="1435100"/>
                </a:lnTo>
                <a:lnTo>
                  <a:pt x="1530350" y="3689350"/>
                </a:lnTo>
                <a:lnTo>
                  <a:pt x="5143500" y="3689350"/>
                </a:lnTo>
                <a:lnTo>
                  <a:pt x="5143500" y="5124450"/>
                </a:lnTo>
                <a:lnTo>
                  <a:pt x="1530350" y="5124450"/>
                </a:lnTo>
                <a:lnTo>
                  <a:pt x="1530350" y="7708900"/>
                </a:lnTo>
                <a:lnTo>
                  <a:pt x="5905500" y="7708900"/>
                </a:lnTo>
                <a:lnTo>
                  <a:pt x="59055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Freeform 1603"/>
          <p:cNvSpPr/>
          <p:nvPr/>
        </p:nvSpPr>
        <p:spPr>
          <a:xfrm rot="0" flipH="0" flipV="0">
            <a:off x="3942625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Freeform 1604"/>
          <p:cNvSpPr/>
          <p:nvPr/>
        </p:nvSpPr>
        <p:spPr>
          <a:xfrm rot="0" flipH="0" flipV="0">
            <a:off x="4028032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Freeform 1605"/>
          <p:cNvSpPr/>
          <p:nvPr/>
        </p:nvSpPr>
        <p:spPr>
          <a:xfrm rot="0" flipH="0" flipV="0">
            <a:off x="4217262" y="2127726"/>
            <a:ext cx="146526" cy="18097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Freeform 1606"/>
          <p:cNvSpPr/>
          <p:nvPr/>
        </p:nvSpPr>
        <p:spPr>
          <a:xfrm rot="0" flipH="0" flipV="0">
            <a:off x="4379504" y="2084863"/>
            <a:ext cx="119538" cy="222117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Freeform 1607"/>
          <p:cNvSpPr/>
          <p:nvPr/>
        </p:nvSpPr>
        <p:spPr>
          <a:xfrm rot="0" flipH="0" flipV="0">
            <a:off x="4517935" y="2127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Freeform 1608"/>
          <p:cNvSpPr/>
          <p:nvPr/>
        </p:nvSpPr>
        <p:spPr>
          <a:xfrm rot="0" flipH="0" flipV="0">
            <a:off x="4721769" y="2071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Freeform 1609"/>
          <p:cNvSpPr/>
          <p:nvPr/>
        </p:nvSpPr>
        <p:spPr>
          <a:xfrm rot="0" flipH="0" flipV="0">
            <a:off x="4807177" y="2127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" name="Freeform 1610"/>
          <p:cNvSpPr/>
          <p:nvPr/>
        </p:nvSpPr>
        <p:spPr>
          <a:xfrm rot="0" flipH="0" flipV="0">
            <a:off x="5018632" y="2152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Freeform 1611"/>
          <p:cNvSpPr/>
          <p:nvPr/>
        </p:nvSpPr>
        <p:spPr>
          <a:xfrm rot="0" flipH="0" flipV="0">
            <a:off x="5174842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" name="Freeform 1612"/>
          <p:cNvSpPr/>
          <p:nvPr/>
        </p:nvSpPr>
        <p:spPr>
          <a:xfrm rot="0" flipH="0" flipV="0">
            <a:off x="5311843" y="2070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Freeform 1613"/>
          <p:cNvSpPr/>
          <p:nvPr/>
        </p:nvSpPr>
        <p:spPr>
          <a:xfrm rot="0" flipH="0" flipV="0">
            <a:off x="5511074" y="2075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Freeform 1614"/>
          <p:cNvSpPr/>
          <p:nvPr/>
        </p:nvSpPr>
        <p:spPr>
          <a:xfrm rot="0" flipH="0" flipV="0">
            <a:off x="5643789" y="2075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" name="Rectangle 1615"/>
          <p:cNvSpPr/>
          <p:nvPr/>
        </p:nvSpPr>
        <p:spPr>
          <a:xfrm rot="0" flipH="0" flipV="0">
            <a:off x="193307" y="2259742"/>
            <a:ext cx="4157305" cy="520444"/>
          </a:xfrm>
          <a:prstGeom prst="rect">
            <a:avLst/>
          </a:prstGeom>
        </p:spPr>
      </p:sp>
      <p:sp>
        <p:nvSpPr>
          <p:cNvPr id="1616" name="Freeform 1616"/>
          <p:cNvSpPr/>
          <p:nvPr/>
        </p:nvSpPr>
        <p:spPr>
          <a:xfrm rot="0" flipH="0" flipV="0">
            <a:off x="205372" y="2498248"/>
            <a:ext cx="153035" cy="186690"/>
          </a:xfrm>
          <a:custGeom>
            <a:pathLst>
              <a:path w="6121400" h="7467600">
                <a:moveTo>
                  <a:pt x="0" y="7467600"/>
                </a:moveTo>
                <a:cubicBezTo>
                  <a:pt x="0" y="7081970"/>
                  <a:pt x="29633" y="6734969"/>
                  <a:pt x="88900" y="6426597"/>
                </a:cubicBezTo>
                <a:cubicBezTo>
                  <a:pt x="148166" y="6118093"/>
                  <a:pt x="251883" y="5831020"/>
                  <a:pt x="400050" y="5565379"/>
                </a:cubicBezTo>
                <a:cubicBezTo>
                  <a:pt x="548216" y="5299737"/>
                  <a:pt x="751416" y="5049110"/>
                  <a:pt x="1009650" y="4813499"/>
                </a:cubicBezTo>
                <a:cubicBezTo>
                  <a:pt x="1267883" y="4577888"/>
                  <a:pt x="1595966" y="4348692"/>
                  <a:pt x="1993900" y="4125913"/>
                </a:cubicBezTo>
                <a:cubicBezTo>
                  <a:pt x="2341033" y="3937397"/>
                  <a:pt x="2645833" y="3772496"/>
                  <a:pt x="2908300" y="3631208"/>
                </a:cubicBezTo>
                <a:cubicBezTo>
                  <a:pt x="3170766" y="3489789"/>
                  <a:pt x="3393016" y="3359084"/>
                  <a:pt x="3575050" y="3239096"/>
                </a:cubicBezTo>
                <a:cubicBezTo>
                  <a:pt x="3757083" y="3119107"/>
                  <a:pt x="3894666" y="2997002"/>
                  <a:pt x="3987800" y="2872780"/>
                </a:cubicBezTo>
                <a:cubicBezTo>
                  <a:pt x="4080933" y="2748558"/>
                  <a:pt x="4127500" y="2605022"/>
                  <a:pt x="4127500" y="2442171"/>
                </a:cubicBezTo>
                <a:cubicBezTo>
                  <a:pt x="4127500" y="2267546"/>
                  <a:pt x="4080933" y="2108200"/>
                  <a:pt x="3987800" y="1964135"/>
                </a:cubicBezTo>
                <a:cubicBezTo>
                  <a:pt x="3894666" y="1819937"/>
                  <a:pt x="3763433" y="1704182"/>
                  <a:pt x="3594100" y="1616869"/>
                </a:cubicBezTo>
                <a:cubicBezTo>
                  <a:pt x="3424766" y="1529557"/>
                  <a:pt x="3213100" y="1485900"/>
                  <a:pt x="2959100" y="1485900"/>
                </a:cubicBezTo>
                <a:cubicBezTo>
                  <a:pt x="2755900" y="1485900"/>
                  <a:pt x="2567516" y="1511300"/>
                  <a:pt x="2393950" y="1562100"/>
                </a:cubicBezTo>
                <a:cubicBezTo>
                  <a:pt x="2220383" y="1612900"/>
                  <a:pt x="2059516" y="1684867"/>
                  <a:pt x="1911350" y="1778000"/>
                </a:cubicBezTo>
                <a:cubicBezTo>
                  <a:pt x="1763183" y="1871134"/>
                  <a:pt x="1625600" y="1974850"/>
                  <a:pt x="1498600" y="2089150"/>
                </a:cubicBezTo>
                <a:cubicBezTo>
                  <a:pt x="1371600" y="2203450"/>
                  <a:pt x="1257300" y="2324100"/>
                  <a:pt x="1155700" y="2451100"/>
                </a:cubicBezTo>
                <a:lnTo>
                  <a:pt x="76200" y="1206500"/>
                </a:lnTo>
                <a:cubicBezTo>
                  <a:pt x="194733" y="1087967"/>
                  <a:pt x="353483" y="958850"/>
                  <a:pt x="552450" y="819150"/>
                </a:cubicBezTo>
                <a:cubicBezTo>
                  <a:pt x="751416" y="679450"/>
                  <a:pt x="988483" y="548217"/>
                  <a:pt x="1263650" y="425450"/>
                </a:cubicBezTo>
                <a:cubicBezTo>
                  <a:pt x="1538816" y="302684"/>
                  <a:pt x="1843616" y="201084"/>
                  <a:pt x="2178050" y="120650"/>
                </a:cubicBezTo>
                <a:cubicBezTo>
                  <a:pt x="2512483" y="40217"/>
                  <a:pt x="2870200" y="0"/>
                  <a:pt x="3251200" y="0"/>
                </a:cubicBezTo>
                <a:cubicBezTo>
                  <a:pt x="3826933" y="0"/>
                  <a:pt x="4318000" y="92141"/>
                  <a:pt x="4724400" y="276424"/>
                </a:cubicBezTo>
                <a:cubicBezTo>
                  <a:pt x="5130800" y="460574"/>
                  <a:pt x="5441950" y="715500"/>
                  <a:pt x="5657850" y="1041202"/>
                </a:cubicBezTo>
                <a:cubicBezTo>
                  <a:pt x="5873750" y="1366772"/>
                  <a:pt x="5981700" y="1748036"/>
                  <a:pt x="5981700" y="2184996"/>
                </a:cubicBezTo>
                <a:cubicBezTo>
                  <a:pt x="5981700" y="2486356"/>
                  <a:pt x="5926666" y="2753321"/>
                  <a:pt x="5816600" y="2985890"/>
                </a:cubicBezTo>
                <a:cubicBezTo>
                  <a:pt x="5706533" y="3218326"/>
                  <a:pt x="5566833" y="3422849"/>
                  <a:pt x="5397500" y="3599458"/>
                </a:cubicBezTo>
                <a:cubicBezTo>
                  <a:pt x="5228166" y="3775936"/>
                  <a:pt x="5044016" y="3933098"/>
                  <a:pt x="4845050" y="4070946"/>
                </a:cubicBezTo>
                <a:cubicBezTo>
                  <a:pt x="4646083" y="4208661"/>
                  <a:pt x="4453466" y="4329179"/>
                  <a:pt x="4267200" y="4432499"/>
                </a:cubicBezTo>
                <a:cubicBezTo>
                  <a:pt x="4004733" y="4570347"/>
                  <a:pt x="3767666" y="4697413"/>
                  <a:pt x="3556000" y="4813697"/>
                </a:cubicBezTo>
                <a:cubicBezTo>
                  <a:pt x="3344333" y="4929849"/>
                  <a:pt x="3158066" y="5046068"/>
                  <a:pt x="2997200" y="5162352"/>
                </a:cubicBezTo>
                <a:cubicBezTo>
                  <a:pt x="2836333" y="5278636"/>
                  <a:pt x="2694516" y="5397038"/>
                  <a:pt x="2571750" y="5517555"/>
                </a:cubicBezTo>
                <a:cubicBezTo>
                  <a:pt x="2448983" y="5638073"/>
                  <a:pt x="2341033" y="5775855"/>
                  <a:pt x="2247900" y="5930900"/>
                </a:cubicBezTo>
                <a:lnTo>
                  <a:pt x="6121400" y="5930900"/>
                </a:lnTo>
                <a:lnTo>
                  <a:pt x="6121400" y="7467600"/>
                </a:lnTo>
                <a:close/>
                <a:moveTo>
                  <a:pt x="-4826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Freeform 1617"/>
          <p:cNvSpPr/>
          <p:nvPr/>
        </p:nvSpPr>
        <p:spPr>
          <a:xfrm rot="0" flipH="0" flipV="0">
            <a:off x="390792" y="2639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Freeform 1618"/>
          <p:cNvSpPr/>
          <p:nvPr/>
        </p:nvSpPr>
        <p:spPr>
          <a:xfrm rot="0" flipH="0" flipV="0">
            <a:off x="684598" y="2451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" name="Freeform 1619"/>
          <p:cNvSpPr/>
          <p:nvPr/>
        </p:nvSpPr>
        <p:spPr>
          <a:xfrm rot="0" flipH="0" flipV="0">
            <a:off x="893672" y="2452052"/>
            <a:ext cx="151130" cy="237648"/>
          </a:xfrm>
          <a:custGeom>
            <a:pathLst>
              <a:path w="6045200" h="9505950">
                <a:moveTo>
                  <a:pt x="3879850" y="1397000"/>
                </a:moveTo>
                <a:lnTo>
                  <a:pt x="3879850" y="0"/>
                </a:lnTo>
                <a:lnTo>
                  <a:pt x="5276850" y="0"/>
                </a:lnTo>
                <a:lnTo>
                  <a:pt x="5276850" y="1397000"/>
                </a:lnTo>
                <a:close/>
                <a:moveTo>
                  <a:pt x="7410450" y="9315450"/>
                </a:moveTo>
                <a:moveTo>
                  <a:pt x="1257300" y="1397000"/>
                </a:moveTo>
                <a:lnTo>
                  <a:pt x="1257300" y="0"/>
                </a:lnTo>
                <a:lnTo>
                  <a:pt x="2654300" y="0"/>
                </a:lnTo>
                <a:lnTo>
                  <a:pt x="2654300" y="1397000"/>
                </a:lnTo>
                <a:close/>
                <a:moveTo>
                  <a:pt x="7410450" y="9315450"/>
                </a:moveTo>
                <a:moveTo>
                  <a:pt x="2298700" y="9505950"/>
                </a:moveTo>
                <a:cubicBezTo>
                  <a:pt x="1803400" y="9505950"/>
                  <a:pt x="1384300" y="9411758"/>
                  <a:pt x="1041400" y="9223375"/>
                </a:cubicBezTo>
                <a:cubicBezTo>
                  <a:pt x="698500" y="9034992"/>
                  <a:pt x="439208" y="8784167"/>
                  <a:pt x="263525" y="8470900"/>
                </a:cubicBezTo>
                <a:cubicBezTo>
                  <a:pt x="87841" y="8157634"/>
                  <a:pt x="0" y="7812617"/>
                  <a:pt x="0" y="7435850"/>
                </a:cubicBezTo>
                <a:cubicBezTo>
                  <a:pt x="0" y="7105650"/>
                  <a:pt x="55033" y="6808259"/>
                  <a:pt x="165100" y="6543675"/>
                </a:cubicBezTo>
                <a:cubicBezTo>
                  <a:pt x="275166" y="6279092"/>
                  <a:pt x="444500" y="6050492"/>
                  <a:pt x="673100" y="5857875"/>
                </a:cubicBezTo>
                <a:cubicBezTo>
                  <a:pt x="901700" y="5665259"/>
                  <a:pt x="1198033" y="5507567"/>
                  <a:pt x="1562100" y="5384800"/>
                </a:cubicBezTo>
                <a:cubicBezTo>
                  <a:pt x="1837266" y="5295900"/>
                  <a:pt x="2160058" y="5215467"/>
                  <a:pt x="2530475" y="5143500"/>
                </a:cubicBezTo>
                <a:cubicBezTo>
                  <a:pt x="2900891" y="5071534"/>
                  <a:pt x="3303058" y="5004859"/>
                  <a:pt x="3736975" y="4943475"/>
                </a:cubicBezTo>
                <a:cubicBezTo>
                  <a:pt x="4170891" y="4882092"/>
                  <a:pt x="4624916" y="4815417"/>
                  <a:pt x="5099050" y="4743450"/>
                </a:cubicBezTo>
                <a:lnTo>
                  <a:pt x="4552950" y="5054600"/>
                </a:lnTo>
                <a:cubicBezTo>
                  <a:pt x="4557183" y="4580467"/>
                  <a:pt x="4451350" y="4231217"/>
                  <a:pt x="4235450" y="4006850"/>
                </a:cubicBezTo>
                <a:cubicBezTo>
                  <a:pt x="4019550" y="3782484"/>
                  <a:pt x="3655483" y="3670300"/>
                  <a:pt x="3143250" y="3670300"/>
                </a:cubicBezTo>
                <a:cubicBezTo>
                  <a:pt x="2834216" y="3670300"/>
                  <a:pt x="2535766" y="3742267"/>
                  <a:pt x="2247900" y="3886200"/>
                </a:cubicBezTo>
                <a:cubicBezTo>
                  <a:pt x="1960033" y="4030134"/>
                  <a:pt x="1758950" y="4277784"/>
                  <a:pt x="1644650" y="4629150"/>
                </a:cubicBezTo>
                <a:lnTo>
                  <a:pt x="247650" y="4191000"/>
                </a:lnTo>
                <a:cubicBezTo>
                  <a:pt x="416983" y="3611034"/>
                  <a:pt x="739775" y="3145367"/>
                  <a:pt x="1216025" y="2794000"/>
                </a:cubicBezTo>
                <a:cubicBezTo>
                  <a:pt x="1692275" y="2442634"/>
                  <a:pt x="2334683" y="2266950"/>
                  <a:pt x="3143250" y="2266950"/>
                </a:cubicBezTo>
                <a:cubicBezTo>
                  <a:pt x="3752850" y="2266950"/>
                  <a:pt x="4289425" y="2366434"/>
                  <a:pt x="4752975" y="2565400"/>
                </a:cubicBezTo>
                <a:cubicBezTo>
                  <a:pt x="5216525" y="2764367"/>
                  <a:pt x="5560483" y="3090334"/>
                  <a:pt x="5784850" y="3543300"/>
                </a:cubicBezTo>
                <a:cubicBezTo>
                  <a:pt x="5907616" y="3784600"/>
                  <a:pt x="5981700" y="4031192"/>
                  <a:pt x="6007100" y="4283075"/>
                </a:cubicBezTo>
                <a:cubicBezTo>
                  <a:pt x="6032500" y="4534959"/>
                  <a:pt x="6045200" y="4809067"/>
                  <a:pt x="6045200" y="5105400"/>
                </a:cubicBezTo>
                <a:lnTo>
                  <a:pt x="6045200" y="9315450"/>
                </a:lnTo>
                <a:lnTo>
                  <a:pt x="4705350" y="9315450"/>
                </a:lnTo>
                <a:lnTo>
                  <a:pt x="4705350" y="7829550"/>
                </a:lnTo>
                <a:lnTo>
                  <a:pt x="4927600" y="8070850"/>
                </a:lnTo>
                <a:cubicBezTo>
                  <a:pt x="4618566" y="8566150"/>
                  <a:pt x="4257675" y="8929159"/>
                  <a:pt x="3844925" y="9159875"/>
                </a:cubicBezTo>
                <a:cubicBezTo>
                  <a:pt x="3432175" y="9390591"/>
                  <a:pt x="2916766" y="9505950"/>
                  <a:pt x="2298700" y="9505950"/>
                </a:cubicBezTo>
                <a:close/>
                <a:moveTo>
                  <a:pt x="-698500" y="9315450"/>
                </a:moveTo>
                <a:moveTo>
                  <a:pt x="2603500" y="8286750"/>
                </a:moveTo>
                <a:cubicBezTo>
                  <a:pt x="2950633" y="8286750"/>
                  <a:pt x="3246966" y="8225367"/>
                  <a:pt x="3492500" y="8102600"/>
                </a:cubicBezTo>
                <a:cubicBezTo>
                  <a:pt x="3738033" y="7979834"/>
                  <a:pt x="3933825" y="7829550"/>
                  <a:pt x="4079875" y="7651750"/>
                </a:cubicBezTo>
                <a:cubicBezTo>
                  <a:pt x="4225925" y="7473950"/>
                  <a:pt x="4324350" y="7306734"/>
                  <a:pt x="4375150" y="7150100"/>
                </a:cubicBezTo>
                <a:cubicBezTo>
                  <a:pt x="4455583" y="6955367"/>
                  <a:pt x="4501091" y="6732059"/>
                  <a:pt x="4511675" y="6480175"/>
                </a:cubicBezTo>
                <a:cubicBezTo>
                  <a:pt x="4522258" y="6228292"/>
                  <a:pt x="4527550" y="6024034"/>
                  <a:pt x="4527550" y="5867400"/>
                </a:cubicBezTo>
                <a:lnTo>
                  <a:pt x="4997450" y="6007100"/>
                </a:lnTo>
                <a:cubicBezTo>
                  <a:pt x="4536016" y="6079067"/>
                  <a:pt x="4140200" y="6142567"/>
                  <a:pt x="3810000" y="6197600"/>
                </a:cubicBezTo>
                <a:cubicBezTo>
                  <a:pt x="3479800" y="6252634"/>
                  <a:pt x="3196166" y="6304492"/>
                  <a:pt x="2959100" y="6353175"/>
                </a:cubicBezTo>
                <a:cubicBezTo>
                  <a:pt x="2722033" y="6401859"/>
                  <a:pt x="2512483" y="6455834"/>
                  <a:pt x="2330450" y="6515100"/>
                </a:cubicBezTo>
                <a:cubicBezTo>
                  <a:pt x="2152650" y="6578600"/>
                  <a:pt x="2002366" y="6652684"/>
                  <a:pt x="1879600" y="6737350"/>
                </a:cubicBezTo>
                <a:cubicBezTo>
                  <a:pt x="1756833" y="6822017"/>
                  <a:pt x="1662641" y="6919384"/>
                  <a:pt x="1597025" y="7029450"/>
                </a:cubicBezTo>
                <a:cubicBezTo>
                  <a:pt x="1531408" y="7139517"/>
                  <a:pt x="1498600" y="7268634"/>
                  <a:pt x="1498600" y="7416800"/>
                </a:cubicBezTo>
                <a:cubicBezTo>
                  <a:pt x="1498600" y="7586134"/>
                  <a:pt x="1540933" y="7735359"/>
                  <a:pt x="1625600" y="7864475"/>
                </a:cubicBezTo>
                <a:cubicBezTo>
                  <a:pt x="1710266" y="7993592"/>
                  <a:pt x="1834091" y="8096250"/>
                  <a:pt x="1997075" y="8172450"/>
                </a:cubicBezTo>
                <a:cubicBezTo>
                  <a:pt x="2160058" y="8248650"/>
                  <a:pt x="2362200" y="8286750"/>
                  <a:pt x="2603500" y="8286750"/>
                </a:cubicBezTo>
                <a:close/>
                <a:moveTo>
                  <a:pt x="5207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" name="Freeform 1620"/>
          <p:cNvSpPr/>
          <p:nvPr/>
        </p:nvSpPr>
        <p:spPr>
          <a:xfrm rot="0" flipH="0" flipV="0">
            <a:off x="1085760" y="2456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" name="Freeform 1621"/>
          <p:cNvSpPr/>
          <p:nvPr/>
        </p:nvSpPr>
        <p:spPr>
          <a:xfrm rot="0" flipH="0" flipV="0">
            <a:off x="1284197" y="2456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" name="Freeform 1622"/>
          <p:cNvSpPr/>
          <p:nvPr/>
        </p:nvSpPr>
        <p:spPr>
          <a:xfrm rot="0" flipH="0" flipV="0">
            <a:off x="1442947" y="2452052"/>
            <a:ext cx="170815" cy="237648"/>
          </a:xfrm>
          <a:custGeom>
            <a:pathLst>
              <a:path w="6832600" h="9505950">
                <a:moveTo>
                  <a:pt x="4038600" y="1397000"/>
                </a:moveTo>
                <a:lnTo>
                  <a:pt x="4038600" y="0"/>
                </a:lnTo>
                <a:lnTo>
                  <a:pt x="5435600" y="0"/>
                </a:lnTo>
                <a:lnTo>
                  <a:pt x="5435600" y="1397000"/>
                </a:lnTo>
                <a:close/>
                <a:moveTo>
                  <a:pt x="7410450" y="9315450"/>
                </a:moveTo>
                <a:moveTo>
                  <a:pt x="1409700" y="1397000"/>
                </a:moveTo>
                <a:lnTo>
                  <a:pt x="1409700" y="0"/>
                </a:lnTo>
                <a:lnTo>
                  <a:pt x="2806700" y="0"/>
                </a:lnTo>
                <a:lnTo>
                  <a:pt x="2806700" y="1397000"/>
                </a:lnTo>
                <a:close/>
                <a:moveTo>
                  <a:pt x="7410450" y="9315450"/>
                </a:moveTo>
                <a:moveTo>
                  <a:pt x="3409950" y="9505950"/>
                </a:moveTo>
                <a:cubicBezTo>
                  <a:pt x="2724150" y="9505950"/>
                  <a:pt x="2125133" y="9351433"/>
                  <a:pt x="1612900" y="9042400"/>
                </a:cubicBezTo>
                <a:cubicBezTo>
                  <a:pt x="1100666" y="8733367"/>
                  <a:pt x="703791" y="8306859"/>
                  <a:pt x="422275" y="7762875"/>
                </a:cubicBezTo>
                <a:cubicBezTo>
                  <a:pt x="140758" y="7218892"/>
                  <a:pt x="0" y="6593417"/>
                  <a:pt x="0" y="5886450"/>
                </a:cubicBezTo>
                <a:cubicBezTo>
                  <a:pt x="0" y="5166784"/>
                  <a:pt x="143933" y="4536017"/>
                  <a:pt x="431800" y="3994150"/>
                </a:cubicBezTo>
                <a:cubicBezTo>
                  <a:pt x="719666" y="3452284"/>
                  <a:pt x="1119716" y="3028950"/>
                  <a:pt x="1631950" y="2724150"/>
                </a:cubicBezTo>
                <a:cubicBezTo>
                  <a:pt x="2144183" y="2419350"/>
                  <a:pt x="2736850" y="2266950"/>
                  <a:pt x="3409950" y="2266950"/>
                </a:cubicBezTo>
                <a:cubicBezTo>
                  <a:pt x="4099983" y="2266950"/>
                  <a:pt x="4701116" y="2421467"/>
                  <a:pt x="5213350" y="2730500"/>
                </a:cubicBezTo>
                <a:cubicBezTo>
                  <a:pt x="5725583" y="3039534"/>
                  <a:pt x="6123516" y="3464984"/>
                  <a:pt x="6407150" y="4006850"/>
                </a:cubicBezTo>
                <a:cubicBezTo>
                  <a:pt x="6690783" y="4548717"/>
                  <a:pt x="6832600" y="5175250"/>
                  <a:pt x="6832600" y="5886450"/>
                </a:cubicBezTo>
                <a:cubicBezTo>
                  <a:pt x="6832600" y="6597650"/>
                  <a:pt x="6689725" y="7225242"/>
                  <a:pt x="6403975" y="7769225"/>
                </a:cubicBezTo>
                <a:cubicBezTo>
                  <a:pt x="6118225" y="8313209"/>
                  <a:pt x="5719233" y="8738659"/>
                  <a:pt x="5207000" y="9045575"/>
                </a:cubicBezTo>
                <a:cubicBezTo>
                  <a:pt x="4694766" y="9352491"/>
                  <a:pt x="4095750" y="9505950"/>
                  <a:pt x="3409950" y="9505950"/>
                </a:cubicBezTo>
                <a:close/>
                <a:moveTo>
                  <a:pt x="-698500" y="9315450"/>
                </a:moveTo>
                <a:moveTo>
                  <a:pt x="3416300" y="8070850"/>
                </a:moveTo>
                <a:cubicBezTo>
                  <a:pt x="4021666" y="8070850"/>
                  <a:pt x="4472516" y="7867650"/>
                  <a:pt x="4768850" y="7461250"/>
                </a:cubicBezTo>
                <a:cubicBezTo>
                  <a:pt x="5065183" y="7054850"/>
                  <a:pt x="5213350" y="6529917"/>
                  <a:pt x="5213350" y="5886450"/>
                </a:cubicBezTo>
                <a:cubicBezTo>
                  <a:pt x="5213350" y="5221817"/>
                  <a:pt x="5063066" y="4691592"/>
                  <a:pt x="4762500" y="4295775"/>
                </a:cubicBezTo>
                <a:cubicBezTo>
                  <a:pt x="4461933" y="3899959"/>
                  <a:pt x="4011083" y="3702050"/>
                  <a:pt x="3409950" y="3702050"/>
                </a:cubicBezTo>
                <a:cubicBezTo>
                  <a:pt x="2999316" y="3702050"/>
                  <a:pt x="2661708" y="3794125"/>
                  <a:pt x="2397125" y="3978275"/>
                </a:cubicBezTo>
                <a:cubicBezTo>
                  <a:pt x="2132541" y="4162425"/>
                  <a:pt x="1936750" y="4418542"/>
                  <a:pt x="1809750" y="4746625"/>
                </a:cubicBezTo>
                <a:cubicBezTo>
                  <a:pt x="1682750" y="5074709"/>
                  <a:pt x="1619250" y="5452534"/>
                  <a:pt x="1619250" y="5880100"/>
                </a:cubicBezTo>
                <a:cubicBezTo>
                  <a:pt x="1619250" y="6548967"/>
                  <a:pt x="1770591" y="7081309"/>
                  <a:pt x="2073275" y="7477125"/>
                </a:cubicBezTo>
                <a:cubicBezTo>
                  <a:pt x="2375958" y="7872942"/>
                  <a:pt x="2823633" y="8070850"/>
                  <a:pt x="3416300" y="8070850"/>
                </a:cubicBezTo>
                <a:close/>
                <a:moveTo>
                  <a:pt x="73660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" name="Freeform 1623"/>
          <p:cNvSpPr/>
          <p:nvPr/>
        </p:nvSpPr>
        <p:spPr>
          <a:xfrm rot="0" flipH="0" flipV="0">
            <a:off x="1648370" y="2509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" name="Freeform 1624"/>
          <p:cNvSpPr/>
          <p:nvPr/>
        </p:nvSpPr>
        <p:spPr>
          <a:xfrm rot="0" flipH="0" flipV="0">
            <a:off x="1924594" y="2508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" name="Freeform 1625"/>
          <p:cNvSpPr/>
          <p:nvPr/>
        </p:nvSpPr>
        <p:spPr>
          <a:xfrm rot="0" flipH="0" flipV="0">
            <a:off x="2107475" y="2508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Freeform 1626"/>
          <p:cNvSpPr/>
          <p:nvPr/>
        </p:nvSpPr>
        <p:spPr>
          <a:xfrm rot="0" flipH="0" flipV="0">
            <a:off x="2312262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" name="Freeform 1627"/>
          <p:cNvSpPr/>
          <p:nvPr/>
        </p:nvSpPr>
        <p:spPr>
          <a:xfrm rot="0" flipH="0" flipV="0">
            <a:off x="2498952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Freeform 1628"/>
          <p:cNvSpPr/>
          <p:nvPr/>
        </p:nvSpPr>
        <p:spPr>
          <a:xfrm rot="0" flipH="0" flipV="0">
            <a:off x="2690087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" name="Freeform 1629"/>
          <p:cNvSpPr/>
          <p:nvPr/>
        </p:nvSpPr>
        <p:spPr>
          <a:xfrm rot="0" flipH="0" flipV="0">
            <a:off x="2871697" y="2465863"/>
            <a:ext cx="237966" cy="222117"/>
          </a:xfrm>
          <a:custGeom>
            <a:pathLst>
              <a:path w="95186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  <a:moveTo>
                  <a:pt x="9518650" y="8763000"/>
                </a:moveTo>
                <a:cubicBezTo>
                  <a:pt x="9065683" y="8847666"/>
                  <a:pt x="8622241" y="8884708"/>
                  <a:pt x="8188325" y="8874125"/>
                </a:cubicBezTo>
                <a:cubicBezTo>
                  <a:pt x="7754408" y="8863541"/>
                  <a:pt x="7366000" y="8783108"/>
                  <a:pt x="7023100" y="8632825"/>
                </a:cubicBezTo>
                <a:cubicBezTo>
                  <a:pt x="6680200" y="8482542"/>
                  <a:pt x="6419850" y="8244417"/>
                  <a:pt x="6242050" y="7918450"/>
                </a:cubicBezTo>
                <a:cubicBezTo>
                  <a:pt x="6085416" y="7622117"/>
                  <a:pt x="6002866" y="7319434"/>
                  <a:pt x="5994400" y="7010400"/>
                </a:cubicBezTo>
                <a:cubicBezTo>
                  <a:pt x="5985933" y="6701367"/>
                  <a:pt x="5981700" y="6352117"/>
                  <a:pt x="5981700" y="5962650"/>
                </a:cubicBezTo>
                <a:lnTo>
                  <a:pt x="5981700" y="0"/>
                </a:lnTo>
                <a:lnTo>
                  <a:pt x="7505700" y="0"/>
                </a:lnTo>
                <a:lnTo>
                  <a:pt x="7505700" y="5873750"/>
                </a:lnTo>
                <a:cubicBezTo>
                  <a:pt x="7505700" y="6148917"/>
                  <a:pt x="7508875" y="6390217"/>
                  <a:pt x="7515225" y="6597650"/>
                </a:cubicBezTo>
                <a:cubicBezTo>
                  <a:pt x="7521575" y="6805084"/>
                  <a:pt x="7564966" y="6974417"/>
                  <a:pt x="7645400" y="7105650"/>
                </a:cubicBezTo>
                <a:cubicBezTo>
                  <a:pt x="7797800" y="7359650"/>
                  <a:pt x="8041216" y="7501467"/>
                  <a:pt x="8375650" y="7531100"/>
                </a:cubicBezTo>
                <a:cubicBezTo>
                  <a:pt x="8710083" y="7560734"/>
                  <a:pt x="9091083" y="7543800"/>
                  <a:pt x="9518650" y="7480300"/>
                </a:cubicBezTo>
                <a:close/>
                <a:moveTo>
                  <a:pt x="-127000" y="8763000"/>
                </a:moveTo>
                <a:moveTo>
                  <a:pt x="4737100" y="3105150"/>
                </a:moveTo>
                <a:lnTo>
                  <a:pt x="4737100" y="1905000"/>
                </a:lnTo>
                <a:lnTo>
                  <a:pt x="9518650" y="1905000"/>
                </a:lnTo>
                <a:lnTo>
                  <a:pt x="95186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Freeform 1630"/>
          <p:cNvSpPr/>
          <p:nvPr/>
        </p:nvSpPr>
        <p:spPr>
          <a:xfrm rot="0" flipH="0" flipV="0">
            <a:off x="3149827" y="2452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" name="Freeform 1631"/>
          <p:cNvSpPr/>
          <p:nvPr/>
        </p:nvSpPr>
        <p:spPr>
          <a:xfrm rot="0" flipH="0" flipV="0">
            <a:off x="3235235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Freeform 1632"/>
          <p:cNvSpPr/>
          <p:nvPr/>
        </p:nvSpPr>
        <p:spPr>
          <a:xfrm rot="0" flipH="0" flipV="0">
            <a:off x="3421924" y="2508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" name="Freeform 1633"/>
          <p:cNvSpPr/>
          <p:nvPr/>
        </p:nvSpPr>
        <p:spPr>
          <a:xfrm rot="0" flipH="0" flipV="0">
            <a:off x="3617504" y="2508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Freeform 1634"/>
          <p:cNvSpPr/>
          <p:nvPr/>
        </p:nvSpPr>
        <p:spPr>
          <a:xfrm rot="0" flipH="0" flipV="0">
            <a:off x="3863884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Freeform 1635"/>
          <p:cNvSpPr/>
          <p:nvPr/>
        </p:nvSpPr>
        <p:spPr>
          <a:xfrm rot="0" flipH="0" flipV="0">
            <a:off x="403660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" name="Freeform 1636"/>
          <p:cNvSpPr/>
          <p:nvPr/>
        </p:nvSpPr>
        <p:spPr>
          <a:xfrm rot="0" flipH="0" flipV="0">
            <a:off x="4110582" y="2513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Freeform 1637"/>
          <p:cNvSpPr/>
          <p:nvPr/>
        </p:nvSpPr>
        <p:spPr>
          <a:xfrm rot="0" flipH="0" flipV="0">
            <a:off x="4282984" y="2645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Rectangle 1638"/>
          <p:cNvSpPr/>
          <p:nvPr/>
        </p:nvSpPr>
        <p:spPr>
          <a:xfrm rot="0" flipH="0" flipV="0">
            <a:off x="1129575" y="2640742"/>
            <a:ext cx="4740592" cy="520444"/>
          </a:xfrm>
          <a:prstGeom prst="rect">
            <a:avLst/>
          </a:prstGeom>
        </p:spPr>
      </p:sp>
      <p:sp>
        <p:nvSpPr>
          <p:cNvPr id="1639" name="Freeform 1639"/>
          <p:cNvSpPr/>
          <p:nvPr/>
        </p:nvSpPr>
        <p:spPr>
          <a:xfrm rot="0" flipH="0" flipV="0">
            <a:off x="1174025" y="2889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Freeform 1640"/>
          <p:cNvSpPr/>
          <p:nvPr/>
        </p:nvSpPr>
        <p:spPr>
          <a:xfrm rot="0" flipH="0" flipV="0">
            <a:off x="1536292" y="2837338"/>
            <a:ext cx="137636" cy="228600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Freeform 1641"/>
          <p:cNvSpPr/>
          <p:nvPr/>
        </p:nvSpPr>
        <p:spPr>
          <a:xfrm rot="0" flipH="0" flipV="0">
            <a:off x="1702344" y="2893404"/>
            <a:ext cx="96520" cy="172534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Freeform 1642"/>
          <p:cNvSpPr/>
          <p:nvPr/>
        </p:nvSpPr>
        <p:spPr>
          <a:xfrm rot="0" flipH="0" flipV="0">
            <a:off x="1815692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Freeform 1643"/>
          <p:cNvSpPr/>
          <p:nvPr/>
        </p:nvSpPr>
        <p:spPr>
          <a:xfrm rot="0" flipH="0" flipV="0">
            <a:off x="2007780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Freeform 1644"/>
          <p:cNvSpPr/>
          <p:nvPr/>
        </p:nvSpPr>
        <p:spPr>
          <a:xfrm rot="0" flipH="0" flipV="0">
            <a:off x="2206217" y="2837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" name="Freeform 1645"/>
          <p:cNvSpPr/>
          <p:nvPr/>
        </p:nvSpPr>
        <p:spPr>
          <a:xfrm rot="0" flipH="0" flipV="0">
            <a:off x="2380524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Freeform 1646"/>
          <p:cNvSpPr/>
          <p:nvPr/>
        </p:nvSpPr>
        <p:spPr>
          <a:xfrm rot="0" flipH="0" flipV="0">
            <a:off x="2469425" y="2833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Freeform 1647"/>
          <p:cNvSpPr/>
          <p:nvPr/>
        </p:nvSpPr>
        <p:spPr>
          <a:xfrm rot="0" flipH="0" flipV="0">
            <a:off x="2554832" y="2889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Freeform 1648"/>
          <p:cNvSpPr/>
          <p:nvPr/>
        </p:nvSpPr>
        <p:spPr>
          <a:xfrm rot="0" flipH="0" flipV="0">
            <a:off x="2766287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Freeform 1649"/>
          <p:cNvSpPr/>
          <p:nvPr/>
        </p:nvSpPr>
        <p:spPr>
          <a:xfrm rot="0" flipH="0" flipV="0">
            <a:off x="292249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Freeform 1650"/>
          <p:cNvSpPr/>
          <p:nvPr/>
        </p:nvSpPr>
        <p:spPr>
          <a:xfrm rot="0" flipH="0" flipV="0">
            <a:off x="305521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Freeform 1651"/>
          <p:cNvSpPr/>
          <p:nvPr/>
        </p:nvSpPr>
        <p:spPr>
          <a:xfrm rot="0" flipH="0" flipV="0">
            <a:off x="3227615" y="2837338"/>
            <a:ext cx="154305" cy="233362"/>
          </a:xfrm>
          <a:custGeom>
            <a:pathLst>
              <a:path w="6172200" h="9334500">
                <a:moveTo>
                  <a:pt x="2965450" y="9334500"/>
                </a:moveTo>
                <a:cubicBezTo>
                  <a:pt x="2499783" y="9334500"/>
                  <a:pt x="2065866" y="9238191"/>
                  <a:pt x="1663700" y="9045575"/>
                </a:cubicBezTo>
                <a:cubicBezTo>
                  <a:pt x="1261533" y="8852959"/>
                  <a:pt x="915458" y="8587317"/>
                  <a:pt x="625475" y="8248650"/>
                </a:cubicBezTo>
                <a:cubicBezTo>
                  <a:pt x="335491" y="7909984"/>
                  <a:pt x="127000" y="7516284"/>
                  <a:pt x="0" y="7067550"/>
                </a:cubicBezTo>
                <a:lnTo>
                  <a:pt x="1473200" y="6673850"/>
                </a:lnTo>
                <a:cubicBezTo>
                  <a:pt x="1532466" y="6919384"/>
                  <a:pt x="1641475" y="7131050"/>
                  <a:pt x="1800225" y="7308850"/>
                </a:cubicBezTo>
                <a:cubicBezTo>
                  <a:pt x="1958975" y="7486650"/>
                  <a:pt x="2145241" y="7624234"/>
                  <a:pt x="2359025" y="7721600"/>
                </a:cubicBezTo>
                <a:cubicBezTo>
                  <a:pt x="2572808" y="7818967"/>
                  <a:pt x="2794000" y="7867650"/>
                  <a:pt x="3022600" y="7867650"/>
                </a:cubicBezTo>
                <a:cubicBezTo>
                  <a:pt x="3318933" y="7867650"/>
                  <a:pt x="3589866" y="7795684"/>
                  <a:pt x="3835400" y="7651750"/>
                </a:cubicBezTo>
                <a:cubicBezTo>
                  <a:pt x="4080933" y="7507817"/>
                  <a:pt x="4275666" y="7314142"/>
                  <a:pt x="4419600" y="7070725"/>
                </a:cubicBezTo>
                <a:cubicBezTo>
                  <a:pt x="4563533" y="6827309"/>
                  <a:pt x="4635500" y="6557434"/>
                  <a:pt x="4635500" y="6261100"/>
                </a:cubicBezTo>
                <a:cubicBezTo>
                  <a:pt x="4635500" y="5964767"/>
                  <a:pt x="4562475" y="5694892"/>
                  <a:pt x="4416425" y="5451475"/>
                </a:cubicBezTo>
                <a:cubicBezTo>
                  <a:pt x="4270375" y="5208059"/>
                  <a:pt x="4074583" y="5015442"/>
                  <a:pt x="3829050" y="4873625"/>
                </a:cubicBezTo>
                <a:cubicBezTo>
                  <a:pt x="3583516" y="4731809"/>
                  <a:pt x="3314700" y="4660900"/>
                  <a:pt x="3022600" y="4660900"/>
                </a:cubicBezTo>
                <a:cubicBezTo>
                  <a:pt x="2671233" y="4660900"/>
                  <a:pt x="2380191" y="4724400"/>
                  <a:pt x="2149475" y="4851400"/>
                </a:cubicBezTo>
                <a:cubicBezTo>
                  <a:pt x="1918758" y="4978400"/>
                  <a:pt x="1742016" y="5113867"/>
                  <a:pt x="1619250" y="5257800"/>
                </a:cubicBezTo>
                <a:lnTo>
                  <a:pt x="311150" y="4838700"/>
                </a:lnTo>
                <a:lnTo>
                  <a:pt x="590550" y="0"/>
                </a:lnTo>
                <a:lnTo>
                  <a:pt x="5556250" y="0"/>
                </a:lnTo>
                <a:lnTo>
                  <a:pt x="5556250" y="1435100"/>
                </a:lnTo>
                <a:lnTo>
                  <a:pt x="1409700" y="1435100"/>
                </a:lnTo>
                <a:lnTo>
                  <a:pt x="1981200" y="895350"/>
                </a:lnTo>
                <a:lnTo>
                  <a:pt x="1778000" y="4260850"/>
                </a:lnTo>
                <a:lnTo>
                  <a:pt x="1498600" y="3917950"/>
                </a:lnTo>
                <a:cubicBezTo>
                  <a:pt x="1735666" y="3702050"/>
                  <a:pt x="2010833" y="3541184"/>
                  <a:pt x="2324100" y="3435350"/>
                </a:cubicBezTo>
                <a:cubicBezTo>
                  <a:pt x="2637366" y="3329517"/>
                  <a:pt x="2940050" y="3276600"/>
                  <a:pt x="3232150" y="3276600"/>
                </a:cubicBezTo>
                <a:cubicBezTo>
                  <a:pt x="3803650" y="3276600"/>
                  <a:pt x="4310591" y="3406775"/>
                  <a:pt x="4752975" y="3667125"/>
                </a:cubicBezTo>
                <a:cubicBezTo>
                  <a:pt x="5195358" y="3927475"/>
                  <a:pt x="5542491" y="4282017"/>
                  <a:pt x="5794375" y="4730750"/>
                </a:cubicBezTo>
                <a:cubicBezTo>
                  <a:pt x="6046258" y="5179484"/>
                  <a:pt x="6172200" y="5689600"/>
                  <a:pt x="6172200" y="6261100"/>
                </a:cubicBezTo>
                <a:cubicBezTo>
                  <a:pt x="6172200" y="6832600"/>
                  <a:pt x="6024033" y="7350125"/>
                  <a:pt x="5727700" y="7813675"/>
                </a:cubicBezTo>
                <a:cubicBezTo>
                  <a:pt x="5431366" y="8277225"/>
                  <a:pt x="5040841" y="8646584"/>
                  <a:pt x="4556125" y="8921750"/>
                </a:cubicBezTo>
                <a:cubicBezTo>
                  <a:pt x="4071408" y="9196916"/>
                  <a:pt x="3541183" y="9334500"/>
                  <a:pt x="2965450" y="9334500"/>
                </a:cubicBezTo>
                <a:close/>
                <a:moveTo>
                  <a:pt x="-825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Freeform 1652"/>
          <p:cNvSpPr/>
          <p:nvPr/>
        </p:nvSpPr>
        <p:spPr>
          <a:xfrm rot="0" flipH="0" flipV="0">
            <a:off x="3420019" y="2832576"/>
            <a:ext cx="164465" cy="238125"/>
          </a:xfrm>
          <a:custGeom>
            <a:pathLst>
              <a:path w="6578600" h="9525000">
                <a:moveTo>
                  <a:pt x="3289300" y="9525000"/>
                </a:moveTo>
                <a:cubicBezTo>
                  <a:pt x="2641600" y="9525000"/>
                  <a:pt x="2070100" y="9386358"/>
                  <a:pt x="1574800" y="9109075"/>
                </a:cubicBezTo>
                <a:cubicBezTo>
                  <a:pt x="1079500" y="8831792"/>
                  <a:pt x="693208" y="8445500"/>
                  <a:pt x="415925" y="7950200"/>
                </a:cubicBezTo>
                <a:cubicBezTo>
                  <a:pt x="138641" y="7454900"/>
                  <a:pt x="0" y="6883400"/>
                  <a:pt x="0" y="6235700"/>
                </a:cubicBezTo>
                <a:lnTo>
                  <a:pt x="0" y="3289300"/>
                </a:lnTo>
                <a:cubicBezTo>
                  <a:pt x="0" y="2641600"/>
                  <a:pt x="138641" y="2070100"/>
                  <a:pt x="415925" y="1574800"/>
                </a:cubicBezTo>
                <a:cubicBezTo>
                  <a:pt x="693208" y="1079500"/>
                  <a:pt x="1079500" y="693209"/>
                  <a:pt x="1574800" y="415925"/>
                </a:cubicBezTo>
                <a:cubicBezTo>
                  <a:pt x="2070100" y="138642"/>
                  <a:pt x="2641600" y="0"/>
                  <a:pt x="3289300" y="0"/>
                </a:cubicBezTo>
                <a:cubicBezTo>
                  <a:pt x="3937000" y="0"/>
                  <a:pt x="4507441" y="138642"/>
                  <a:pt x="5000625" y="415925"/>
                </a:cubicBezTo>
                <a:cubicBezTo>
                  <a:pt x="5493808" y="693209"/>
                  <a:pt x="5880100" y="1079500"/>
                  <a:pt x="6159500" y="1574800"/>
                </a:cubicBezTo>
                <a:cubicBezTo>
                  <a:pt x="6438900" y="2070100"/>
                  <a:pt x="6578600" y="2641600"/>
                  <a:pt x="6578600" y="3289300"/>
                </a:cubicBezTo>
                <a:lnTo>
                  <a:pt x="6578600" y="6235700"/>
                </a:lnTo>
                <a:cubicBezTo>
                  <a:pt x="6578600" y="6883400"/>
                  <a:pt x="6438900" y="7454900"/>
                  <a:pt x="6159500" y="7950200"/>
                </a:cubicBezTo>
                <a:cubicBezTo>
                  <a:pt x="5880100" y="8445500"/>
                  <a:pt x="5493808" y="8831792"/>
                  <a:pt x="5000625" y="9109075"/>
                </a:cubicBezTo>
                <a:cubicBezTo>
                  <a:pt x="4507441" y="9386358"/>
                  <a:pt x="3937000" y="9525000"/>
                  <a:pt x="3289300" y="9525000"/>
                </a:cubicBezTo>
                <a:close/>
                <a:moveTo>
                  <a:pt x="-1079500" y="9334500"/>
                </a:moveTo>
                <a:moveTo>
                  <a:pt x="3289300" y="8070850"/>
                </a:moveTo>
                <a:cubicBezTo>
                  <a:pt x="3611033" y="8070850"/>
                  <a:pt x="3903133" y="7993592"/>
                  <a:pt x="4165600" y="7839075"/>
                </a:cubicBezTo>
                <a:cubicBezTo>
                  <a:pt x="4428066" y="7684559"/>
                  <a:pt x="4635500" y="7477125"/>
                  <a:pt x="4787900" y="7216775"/>
                </a:cubicBezTo>
                <a:cubicBezTo>
                  <a:pt x="4940300" y="6956425"/>
                  <a:pt x="5016500" y="6665384"/>
                  <a:pt x="5016500" y="6343650"/>
                </a:cubicBezTo>
                <a:lnTo>
                  <a:pt x="5016500" y="3175000"/>
                </a:lnTo>
                <a:cubicBezTo>
                  <a:pt x="5016500" y="2849034"/>
                  <a:pt x="4940300" y="2555875"/>
                  <a:pt x="4787900" y="2295525"/>
                </a:cubicBezTo>
                <a:cubicBezTo>
                  <a:pt x="4635500" y="2035175"/>
                  <a:pt x="4428066" y="1827742"/>
                  <a:pt x="4165600" y="1673225"/>
                </a:cubicBezTo>
                <a:cubicBezTo>
                  <a:pt x="3903133" y="1518709"/>
                  <a:pt x="3611033" y="1441450"/>
                  <a:pt x="3289300" y="1441450"/>
                </a:cubicBezTo>
                <a:cubicBezTo>
                  <a:pt x="2967566" y="1441450"/>
                  <a:pt x="2675466" y="1518709"/>
                  <a:pt x="2413000" y="1673225"/>
                </a:cubicBezTo>
                <a:cubicBezTo>
                  <a:pt x="2150533" y="1827742"/>
                  <a:pt x="1943100" y="2035175"/>
                  <a:pt x="1790700" y="2295525"/>
                </a:cubicBezTo>
                <a:cubicBezTo>
                  <a:pt x="1638300" y="2555875"/>
                  <a:pt x="1562100" y="2849034"/>
                  <a:pt x="1562100" y="3175000"/>
                </a:cubicBezTo>
                <a:lnTo>
                  <a:pt x="1562100" y="6343650"/>
                </a:lnTo>
                <a:cubicBezTo>
                  <a:pt x="1562100" y="6665384"/>
                  <a:pt x="1638300" y="6956425"/>
                  <a:pt x="1790700" y="7216775"/>
                </a:cubicBezTo>
                <a:cubicBezTo>
                  <a:pt x="1943100" y="7477125"/>
                  <a:pt x="2150533" y="7684559"/>
                  <a:pt x="2413000" y="7839075"/>
                </a:cubicBezTo>
                <a:cubicBezTo>
                  <a:pt x="2675466" y="7993592"/>
                  <a:pt x="2967566" y="8070850"/>
                  <a:pt x="3289300" y="8070850"/>
                </a:cubicBezTo>
                <a:close/>
                <a:moveTo>
                  <a:pt x="3746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Freeform 1653"/>
          <p:cNvSpPr/>
          <p:nvPr/>
        </p:nvSpPr>
        <p:spPr>
          <a:xfrm rot="0" flipH="0" flipV="0">
            <a:off x="3625760" y="3025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Freeform 1654"/>
          <p:cNvSpPr/>
          <p:nvPr/>
        </p:nvSpPr>
        <p:spPr>
          <a:xfrm rot="0" flipH="0" flipV="0">
            <a:off x="3788637" y="2837338"/>
            <a:ext cx="227012" cy="22860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Freeform 1655"/>
          <p:cNvSpPr/>
          <p:nvPr/>
        </p:nvSpPr>
        <p:spPr>
          <a:xfrm rot="0" flipH="0" flipV="0">
            <a:off x="4050574" y="2889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Freeform 1656"/>
          <p:cNvSpPr/>
          <p:nvPr/>
        </p:nvSpPr>
        <p:spPr>
          <a:xfrm rot="0" flipH="0" flipV="0">
            <a:off x="4223929" y="2894488"/>
            <a:ext cx="169545" cy="171450"/>
          </a:xfrm>
          <a:custGeom>
            <a:pathLst>
              <a:path w="6781800" h="6858000">
                <a:moveTo>
                  <a:pt x="0" y="6858000"/>
                </a:moveTo>
                <a:lnTo>
                  <a:pt x="2508250" y="3390900"/>
                </a:lnTo>
                <a:lnTo>
                  <a:pt x="50800" y="0"/>
                </a:lnTo>
                <a:lnTo>
                  <a:pt x="1854200" y="0"/>
                </a:lnTo>
                <a:lnTo>
                  <a:pt x="3397250" y="2190750"/>
                </a:lnTo>
                <a:lnTo>
                  <a:pt x="4914900" y="0"/>
                </a:lnTo>
                <a:lnTo>
                  <a:pt x="6718300" y="0"/>
                </a:lnTo>
                <a:lnTo>
                  <a:pt x="4260850" y="3390900"/>
                </a:lnTo>
                <a:lnTo>
                  <a:pt x="6781800" y="6858000"/>
                </a:lnTo>
                <a:lnTo>
                  <a:pt x="4978400" y="6858000"/>
                </a:lnTo>
                <a:lnTo>
                  <a:pt x="3397250" y="4591050"/>
                </a:lnTo>
                <a:lnTo>
                  <a:pt x="1803400" y="6858000"/>
                </a:lnTo>
                <a:close/>
                <a:moveTo>
                  <a:pt x="-127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Freeform 1657"/>
          <p:cNvSpPr/>
          <p:nvPr/>
        </p:nvSpPr>
        <p:spPr>
          <a:xfrm rot="0" flipH="0" flipV="0">
            <a:off x="4399825" y="2894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Freeform 1658"/>
          <p:cNvSpPr/>
          <p:nvPr/>
        </p:nvSpPr>
        <p:spPr>
          <a:xfrm rot="0" flipH="0" flipV="0">
            <a:off x="4654777" y="2889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" name="Freeform 1659"/>
          <p:cNvSpPr/>
          <p:nvPr/>
        </p:nvSpPr>
        <p:spPr>
          <a:xfrm rot="0" flipH="0" flipV="0">
            <a:off x="48586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Freeform 1660"/>
          <p:cNvSpPr/>
          <p:nvPr/>
        </p:nvSpPr>
        <p:spPr>
          <a:xfrm rot="0" flipH="0" flipV="0">
            <a:off x="4947512" y="2832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Freeform 1661"/>
          <p:cNvSpPr/>
          <p:nvPr/>
        </p:nvSpPr>
        <p:spPr>
          <a:xfrm rot="0" flipH="0" flipV="0">
            <a:off x="5045936" y="2914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Freeform 1662"/>
          <p:cNvSpPr/>
          <p:nvPr/>
        </p:nvSpPr>
        <p:spPr>
          <a:xfrm rot="0" flipH="0" flipV="0">
            <a:off x="5202147" y="2837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Freeform 1663"/>
          <p:cNvSpPr/>
          <p:nvPr/>
        </p:nvSpPr>
        <p:spPr>
          <a:xfrm rot="0" flipH="0" flipV="0">
            <a:off x="5341212" y="2832576"/>
            <a:ext cx="156368" cy="238125"/>
          </a:xfrm>
          <a:custGeom>
            <a:pathLst>
              <a:path w="6254750" h="9525000">
                <a:moveTo>
                  <a:pt x="3117850" y="9525000"/>
                </a:moveTo>
                <a:cubicBezTo>
                  <a:pt x="2512483" y="9525000"/>
                  <a:pt x="1974850" y="9402233"/>
                  <a:pt x="1504950" y="9156700"/>
                </a:cubicBezTo>
                <a:cubicBezTo>
                  <a:pt x="1035050" y="8911167"/>
                  <a:pt x="666750" y="8570384"/>
                  <a:pt x="400050" y="8134350"/>
                </a:cubicBezTo>
                <a:cubicBezTo>
                  <a:pt x="133350" y="7698317"/>
                  <a:pt x="0" y="7198784"/>
                  <a:pt x="0" y="6635750"/>
                </a:cubicBezTo>
                <a:cubicBezTo>
                  <a:pt x="0" y="6131984"/>
                  <a:pt x="116416" y="5664200"/>
                  <a:pt x="349250" y="5232400"/>
                </a:cubicBezTo>
                <a:cubicBezTo>
                  <a:pt x="582083" y="4800600"/>
                  <a:pt x="922866" y="4455584"/>
                  <a:pt x="1371600" y="4197350"/>
                </a:cubicBezTo>
                <a:lnTo>
                  <a:pt x="1339850" y="4686300"/>
                </a:lnTo>
                <a:cubicBezTo>
                  <a:pt x="988483" y="4419600"/>
                  <a:pt x="716491" y="4111625"/>
                  <a:pt x="523875" y="3762375"/>
                </a:cubicBezTo>
                <a:cubicBezTo>
                  <a:pt x="331258" y="3413125"/>
                  <a:pt x="234950" y="3020484"/>
                  <a:pt x="234950" y="2584450"/>
                </a:cubicBezTo>
                <a:cubicBezTo>
                  <a:pt x="234950" y="2059517"/>
                  <a:pt x="358775" y="1604434"/>
                  <a:pt x="606425" y="1219200"/>
                </a:cubicBezTo>
                <a:cubicBezTo>
                  <a:pt x="854075" y="833967"/>
                  <a:pt x="1193800" y="534459"/>
                  <a:pt x="1625600" y="320675"/>
                </a:cubicBezTo>
                <a:cubicBezTo>
                  <a:pt x="2057400" y="106892"/>
                  <a:pt x="2554816" y="0"/>
                  <a:pt x="3117850" y="0"/>
                </a:cubicBezTo>
                <a:cubicBezTo>
                  <a:pt x="3680883" y="0"/>
                  <a:pt x="4179358" y="106892"/>
                  <a:pt x="4613275" y="320675"/>
                </a:cubicBezTo>
                <a:cubicBezTo>
                  <a:pt x="5047191" y="534459"/>
                  <a:pt x="5387975" y="833967"/>
                  <a:pt x="5635625" y="1219200"/>
                </a:cubicBezTo>
                <a:cubicBezTo>
                  <a:pt x="5883275" y="1604434"/>
                  <a:pt x="6007100" y="2059517"/>
                  <a:pt x="6007100" y="2584450"/>
                </a:cubicBezTo>
                <a:cubicBezTo>
                  <a:pt x="6007100" y="3020484"/>
                  <a:pt x="5915025" y="3412067"/>
                  <a:pt x="5730875" y="3759200"/>
                </a:cubicBezTo>
                <a:cubicBezTo>
                  <a:pt x="5546725" y="4106334"/>
                  <a:pt x="5268383" y="4419600"/>
                  <a:pt x="4895850" y="4699000"/>
                </a:cubicBezTo>
                <a:lnTo>
                  <a:pt x="4889500" y="4203700"/>
                </a:lnTo>
                <a:cubicBezTo>
                  <a:pt x="5329766" y="4453467"/>
                  <a:pt x="5667375" y="4795309"/>
                  <a:pt x="5902325" y="5229225"/>
                </a:cubicBezTo>
                <a:cubicBezTo>
                  <a:pt x="6137275" y="5663142"/>
                  <a:pt x="6254750" y="6131984"/>
                  <a:pt x="6254750" y="6635750"/>
                </a:cubicBezTo>
                <a:cubicBezTo>
                  <a:pt x="6254750" y="7198784"/>
                  <a:pt x="6120341" y="7698317"/>
                  <a:pt x="5851525" y="8134350"/>
                </a:cubicBezTo>
                <a:cubicBezTo>
                  <a:pt x="5582708" y="8570384"/>
                  <a:pt x="5212291" y="8911167"/>
                  <a:pt x="4740275" y="9156700"/>
                </a:cubicBezTo>
                <a:cubicBezTo>
                  <a:pt x="4268258" y="9402233"/>
                  <a:pt x="3727450" y="9525000"/>
                  <a:pt x="3117850" y="9525000"/>
                </a:cubicBezTo>
                <a:close/>
                <a:moveTo>
                  <a:pt x="-952500" y="9334500"/>
                </a:moveTo>
                <a:moveTo>
                  <a:pt x="3117850" y="8083550"/>
                </a:moveTo>
                <a:cubicBezTo>
                  <a:pt x="3566583" y="8083550"/>
                  <a:pt x="3931708" y="7960784"/>
                  <a:pt x="4213225" y="7715250"/>
                </a:cubicBezTo>
                <a:cubicBezTo>
                  <a:pt x="4494741" y="7469717"/>
                  <a:pt x="4635500" y="7109884"/>
                  <a:pt x="4635500" y="6635750"/>
                </a:cubicBezTo>
                <a:cubicBezTo>
                  <a:pt x="4635500" y="6161617"/>
                  <a:pt x="4495800" y="5800725"/>
                  <a:pt x="4216400" y="5553075"/>
                </a:cubicBezTo>
                <a:cubicBezTo>
                  <a:pt x="3937000" y="5305425"/>
                  <a:pt x="3570816" y="5181600"/>
                  <a:pt x="3117850" y="5181600"/>
                </a:cubicBezTo>
                <a:cubicBezTo>
                  <a:pt x="2669116" y="5181600"/>
                  <a:pt x="2307166" y="5305425"/>
                  <a:pt x="2032000" y="5553075"/>
                </a:cubicBezTo>
                <a:cubicBezTo>
                  <a:pt x="1756833" y="5800725"/>
                  <a:pt x="1619250" y="6161617"/>
                  <a:pt x="1619250" y="6635750"/>
                </a:cubicBezTo>
                <a:cubicBezTo>
                  <a:pt x="1619250" y="7109884"/>
                  <a:pt x="1756833" y="7469717"/>
                  <a:pt x="2032000" y="7715250"/>
                </a:cubicBezTo>
                <a:cubicBezTo>
                  <a:pt x="2307166" y="7960784"/>
                  <a:pt x="2669116" y="8083550"/>
                  <a:pt x="3117850" y="8083550"/>
                </a:cubicBezTo>
                <a:close/>
                <a:moveTo>
                  <a:pt x="488950" y="9334500"/>
                </a:moveTo>
                <a:moveTo>
                  <a:pt x="3117850" y="3727450"/>
                </a:moveTo>
                <a:cubicBezTo>
                  <a:pt x="3494616" y="3727450"/>
                  <a:pt x="3800475" y="3633259"/>
                  <a:pt x="4035425" y="3444875"/>
                </a:cubicBezTo>
                <a:cubicBezTo>
                  <a:pt x="4270375" y="3256492"/>
                  <a:pt x="4387850" y="2969684"/>
                  <a:pt x="4387850" y="2584450"/>
                </a:cubicBezTo>
                <a:cubicBezTo>
                  <a:pt x="4387850" y="2199217"/>
                  <a:pt x="4270375" y="1912409"/>
                  <a:pt x="4035425" y="1724025"/>
                </a:cubicBezTo>
                <a:cubicBezTo>
                  <a:pt x="3800475" y="1535642"/>
                  <a:pt x="3494616" y="1441450"/>
                  <a:pt x="3117850" y="1441450"/>
                </a:cubicBezTo>
                <a:cubicBezTo>
                  <a:pt x="2745316" y="1441450"/>
                  <a:pt x="2441575" y="1535642"/>
                  <a:pt x="2206625" y="1724025"/>
                </a:cubicBezTo>
                <a:cubicBezTo>
                  <a:pt x="1971675" y="1912409"/>
                  <a:pt x="1854200" y="2199217"/>
                  <a:pt x="1854200" y="2584450"/>
                </a:cubicBezTo>
                <a:cubicBezTo>
                  <a:pt x="1854200" y="2969684"/>
                  <a:pt x="1971675" y="3256492"/>
                  <a:pt x="2206625" y="3444875"/>
                </a:cubicBezTo>
                <a:cubicBezTo>
                  <a:pt x="2441575" y="3633259"/>
                  <a:pt x="2745316" y="3727450"/>
                  <a:pt x="3117850" y="3727450"/>
                </a:cubicBezTo>
                <a:close/>
                <a:moveTo>
                  <a:pt x="484505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Freeform 1664"/>
          <p:cNvSpPr/>
          <p:nvPr/>
        </p:nvSpPr>
        <p:spPr>
          <a:xfrm rot="0" flipH="0" flipV="0">
            <a:off x="5529172" y="2837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Freeform 1665"/>
          <p:cNvSpPr/>
          <p:nvPr/>
        </p:nvSpPr>
        <p:spPr>
          <a:xfrm rot="0" flipH="0" flipV="0">
            <a:off x="5698400" y="2837338"/>
            <a:ext cx="152876" cy="232886"/>
          </a:xfrm>
          <a:custGeom>
            <a:pathLst>
              <a:path w="6115050" h="9315450">
                <a:moveTo>
                  <a:pt x="2997200" y="9315450"/>
                </a:moveTo>
                <a:cubicBezTo>
                  <a:pt x="2540000" y="9315450"/>
                  <a:pt x="2108200" y="9226550"/>
                  <a:pt x="1701800" y="9048750"/>
                </a:cubicBezTo>
                <a:cubicBezTo>
                  <a:pt x="1295400" y="8870950"/>
                  <a:pt x="942975" y="8619067"/>
                  <a:pt x="644525" y="8293100"/>
                </a:cubicBezTo>
                <a:cubicBezTo>
                  <a:pt x="346075" y="7967134"/>
                  <a:pt x="131233" y="7581900"/>
                  <a:pt x="0" y="7137400"/>
                </a:cubicBezTo>
                <a:lnTo>
                  <a:pt x="1479550" y="6737350"/>
                </a:lnTo>
                <a:cubicBezTo>
                  <a:pt x="1585383" y="7101417"/>
                  <a:pt x="1779058" y="7381875"/>
                  <a:pt x="2060575" y="7578725"/>
                </a:cubicBezTo>
                <a:cubicBezTo>
                  <a:pt x="2342091" y="7775575"/>
                  <a:pt x="2652183" y="7871884"/>
                  <a:pt x="2990850" y="7867650"/>
                </a:cubicBezTo>
                <a:cubicBezTo>
                  <a:pt x="3291416" y="7867650"/>
                  <a:pt x="3560233" y="7797800"/>
                  <a:pt x="3797300" y="7658100"/>
                </a:cubicBezTo>
                <a:cubicBezTo>
                  <a:pt x="4034366" y="7518400"/>
                  <a:pt x="4220633" y="7328959"/>
                  <a:pt x="4356100" y="7089775"/>
                </a:cubicBezTo>
                <a:cubicBezTo>
                  <a:pt x="4491566" y="6850592"/>
                  <a:pt x="4559300" y="6582834"/>
                  <a:pt x="4559300" y="6286500"/>
                </a:cubicBezTo>
                <a:cubicBezTo>
                  <a:pt x="4559300" y="5833534"/>
                  <a:pt x="4413250" y="5454650"/>
                  <a:pt x="4121150" y="5149850"/>
                </a:cubicBezTo>
                <a:cubicBezTo>
                  <a:pt x="3829050" y="4845050"/>
                  <a:pt x="3452283" y="4692650"/>
                  <a:pt x="2990850" y="4692650"/>
                </a:cubicBezTo>
                <a:cubicBezTo>
                  <a:pt x="2851150" y="4692650"/>
                  <a:pt x="2714625" y="4711700"/>
                  <a:pt x="2581275" y="4749800"/>
                </a:cubicBezTo>
                <a:cubicBezTo>
                  <a:pt x="2447925" y="4787900"/>
                  <a:pt x="2319866" y="4840817"/>
                  <a:pt x="2197100" y="4908550"/>
                </a:cubicBezTo>
                <a:lnTo>
                  <a:pt x="1498600" y="3702050"/>
                </a:lnTo>
                <a:lnTo>
                  <a:pt x="4572000" y="1073150"/>
                </a:lnTo>
                <a:lnTo>
                  <a:pt x="4705350" y="1441450"/>
                </a:lnTo>
                <a:lnTo>
                  <a:pt x="355600" y="1441450"/>
                </a:lnTo>
                <a:lnTo>
                  <a:pt x="355600" y="0"/>
                </a:lnTo>
                <a:lnTo>
                  <a:pt x="5962650" y="0"/>
                </a:lnTo>
                <a:lnTo>
                  <a:pt x="5962650" y="1447800"/>
                </a:lnTo>
                <a:lnTo>
                  <a:pt x="3492500" y="3822700"/>
                </a:lnTo>
                <a:lnTo>
                  <a:pt x="3479800" y="3371850"/>
                </a:lnTo>
                <a:cubicBezTo>
                  <a:pt x="4034366" y="3409950"/>
                  <a:pt x="4507441" y="3564467"/>
                  <a:pt x="4899025" y="3835400"/>
                </a:cubicBezTo>
                <a:cubicBezTo>
                  <a:pt x="5290608" y="4106334"/>
                  <a:pt x="5591175" y="4455584"/>
                  <a:pt x="5800725" y="4883150"/>
                </a:cubicBezTo>
                <a:cubicBezTo>
                  <a:pt x="6010275" y="5310717"/>
                  <a:pt x="6115050" y="5778500"/>
                  <a:pt x="6115050" y="6286500"/>
                </a:cubicBezTo>
                <a:cubicBezTo>
                  <a:pt x="6115050" y="6862234"/>
                  <a:pt x="5974291" y="7378700"/>
                  <a:pt x="5692775" y="7835900"/>
                </a:cubicBezTo>
                <a:cubicBezTo>
                  <a:pt x="5411258" y="8293100"/>
                  <a:pt x="5034491" y="8653992"/>
                  <a:pt x="4562475" y="8918575"/>
                </a:cubicBezTo>
                <a:cubicBezTo>
                  <a:pt x="4090458" y="9183158"/>
                  <a:pt x="3568700" y="9315450"/>
                  <a:pt x="2997200" y="9315450"/>
                </a:cubicBezTo>
                <a:close/>
                <a:moveTo>
                  <a:pt x="-679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Rectangle 1666"/>
          <p:cNvSpPr/>
          <p:nvPr/>
        </p:nvSpPr>
        <p:spPr>
          <a:xfrm rot="0" flipH="0" flipV="0">
            <a:off x="195211" y="3021742"/>
            <a:ext cx="1952585" cy="520444"/>
          </a:xfrm>
          <a:prstGeom prst="rect">
            <a:avLst/>
          </a:prstGeom>
        </p:spPr>
      </p:sp>
      <p:sp>
        <p:nvSpPr>
          <p:cNvPr id="1667" name="Freeform 1667"/>
          <p:cNvSpPr/>
          <p:nvPr/>
        </p:nvSpPr>
        <p:spPr>
          <a:xfrm rot="0" flipH="0" flipV="0">
            <a:off x="204101" y="3260248"/>
            <a:ext cx="156210" cy="233362"/>
          </a:xfrm>
          <a:custGeom>
            <a:pathLst>
              <a:path w="6248400" h="9334500">
                <a:moveTo>
                  <a:pt x="4483100" y="4381500"/>
                </a:moveTo>
                <a:cubicBezTo>
                  <a:pt x="4838700" y="4441825"/>
                  <a:pt x="5147733" y="4577623"/>
                  <a:pt x="5410200" y="4788893"/>
                </a:cubicBezTo>
                <a:cubicBezTo>
                  <a:pt x="5672666" y="5000163"/>
                  <a:pt x="5877983" y="5269574"/>
                  <a:pt x="6026150" y="5597129"/>
                </a:cubicBezTo>
                <a:cubicBezTo>
                  <a:pt x="6174316" y="5924683"/>
                  <a:pt x="6248400" y="6286765"/>
                  <a:pt x="6248400" y="6683375"/>
                </a:cubicBezTo>
                <a:cubicBezTo>
                  <a:pt x="6248400" y="7217966"/>
                  <a:pt x="6112933" y="7683500"/>
                  <a:pt x="5842000" y="8079978"/>
                </a:cubicBezTo>
                <a:cubicBezTo>
                  <a:pt x="5571066" y="8476588"/>
                  <a:pt x="5187950" y="8784828"/>
                  <a:pt x="4692650" y="9004696"/>
                </a:cubicBezTo>
                <a:cubicBezTo>
                  <a:pt x="4197350" y="9224565"/>
                  <a:pt x="3615266" y="9334500"/>
                  <a:pt x="2946400" y="9334500"/>
                </a:cubicBezTo>
                <a:cubicBezTo>
                  <a:pt x="2302933" y="9334500"/>
                  <a:pt x="1733550" y="9230783"/>
                  <a:pt x="1238250" y="9023350"/>
                </a:cubicBezTo>
                <a:cubicBezTo>
                  <a:pt x="742950" y="8815916"/>
                  <a:pt x="330200" y="8513233"/>
                  <a:pt x="0" y="8115300"/>
                </a:cubicBezTo>
                <a:lnTo>
                  <a:pt x="965200" y="6908800"/>
                </a:lnTo>
                <a:cubicBezTo>
                  <a:pt x="1185333" y="7179734"/>
                  <a:pt x="1449916" y="7393517"/>
                  <a:pt x="1758950" y="7550150"/>
                </a:cubicBezTo>
                <a:cubicBezTo>
                  <a:pt x="2067983" y="7706783"/>
                  <a:pt x="2446866" y="7785100"/>
                  <a:pt x="2895600" y="7785100"/>
                </a:cubicBezTo>
                <a:cubicBezTo>
                  <a:pt x="3412066" y="7785100"/>
                  <a:pt x="3805766" y="7677877"/>
                  <a:pt x="4076700" y="7463433"/>
                </a:cubicBezTo>
                <a:cubicBezTo>
                  <a:pt x="4347633" y="7248856"/>
                  <a:pt x="4483100" y="6927123"/>
                  <a:pt x="4483100" y="6498233"/>
                </a:cubicBezTo>
                <a:cubicBezTo>
                  <a:pt x="4483100" y="6043018"/>
                  <a:pt x="4326466" y="5692842"/>
                  <a:pt x="4013200" y="5447705"/>
                </a:cubicBezTo>
                <a:cubicBezTo>
                  <a:pt x="3699933" y="5202569"/>
                  <a:pt x="3225800" y="5080000"/>
                  <a:pt x="2590800" y="5080000"/>
                </a:cubicBezTo>
                <a:lnTo>
                  <a:pt x="2235200" y="5080000"/>
                </a:lnTo>
                <a:lnTo>
                  <a:pt x="2235200" y="3810000"/>
                </a:lnTo>
                <a:lnTo>
                  <a:pt x="2628900" y="3810000"/>
                </a:lnTo>
                <a:cubicBezTo>
                  <a:pt x="3145366" y="3810000"/>
                  <a:pt x="3549650" y="3688160"/>
                  <a:pt x="3841750" y="3444479"/>
                </a:cubicBezTo>
                <a:cubicBezTo>
                  <a:pt x="4133850" y="3200797"/>
                  <a:pt x="4279900" y="2896196"/>
                  <a:pt x="4279900" y="2530674"/>
                </a:cubicBezTo>
                <a:cubicBezTo>
                  <a:pt x="4279900" y="2295724"/>
                  <a:pt x="4224866" y="2099932"/>
                  <a:pt x="4114800" y="1943299"/>
                </a:cubicBezTo>
                <a:cubicBezTo>
                  <a:pt x="4004733" y="1786533"/>
                  <a:pt x="3854450" y="1668992"/>
                  <a:pt x="3663950" y="1590675"/>
                </a:cubicBezTo>
                <a:cubicBezTo>
                  <a:pt x="3473450" y="1512359"/>
                  <a:pt x="3251200" y="1473200"/>
                  <a:pt x="2997200" y="1473200"/>
                </a:cubicBezTo>
                <a:cubicBezTo>
                  <a:pt x="2616200" y="1473200"/>
                  <a:pt x="2269066" y="1562100"/>
                  <a:pt x="1955800" y="1739900"/>
                </a:cubicBezTo>
                <a:cubicBezTo>
                  <a:pt x="1642533" y="1917700"/>
                  <a:pt x="1388533" y="2167467"/>
                  <a:pt x="1193800" y="2489200"/>
                </a:cubicBezTo>
                <a:lnTo>
                  <a:pt x="127000" y="1295400"/>
                </a:lnTo>
                <a:cubicBezTo>
                  <a:pt x="304800" y="1032934"/>
                  <a:pt x="548216" y="806450"/>
                  <a:pt x="857250" y="615950"/>
                </a:cubicBezTo>
                <a:cubicBezTo>
                  <a:pt x="1166283" y="425450"/>
                  <a:pt x="1521883" y="275167"/>
                  <a:pt x="1924050" y="165100"/>
                </a:cubicBezTo>
                <a:cubicBezTo>
                  <a:pt x="2326216" y="55034"/>
                  <a:pt x="2747433" y="0"/>
                  <a:pt x="3187700" y="0"/>
                </a:cubicBezTo>
                <a:cubicBezTo>
                  <a:pt x="3763433" y="0"/>
                  <a:pt x="4269316" y="94523"/>
                  <a:pt x="4705350" y="283568"/>
                </a:cubicBezTo>
                <a:cubicBezTo>
                  <a:pt x="5141383" y="472480"/>
                  <a:pt x="5482166" y="738783"/>
                  <a:pt x="5727700" y="1082477"/>
                </a:cubicBezTo>
                <a:cubicBezTo>
                  <a:pt x="5973233" y="1426171"/>
                  <a:pt x="6096000" y="1825692"/>
                  <a:pt x="6096000" y="2281040"/>
                </a:cubicBezTo>
                <a:cubicBezTo>
                  <a:pt x="6096000" y="2616002"/>
                  <a:pt x="6028266" y="2933833"/>
                  <a:pt x="5892800" y="3234532"/>
                </a:cubicBezTo>
                <a:cubicBezTo>
                  <a:pt x="5757333" y="3535231"/>
                  <a:pt x="5568950" y="3786519"/>
                  <a:pt x="5327650" y="3988396"/>
                </a:cubicBezTo>
                <a:cubicBezTo>
                  <a:pt x="5086350" y="4190273"/>
                  <a:pt x="4804833" y="4321308"/>
                  <a:pt x="4483100" y="4381500"/>
                </a:cubicBezTo>
                <a:close/>
                <a:moveTo>
                  <a:pt x="2730500" y="74676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Freeform 1668"/>
          <p:cNvSpPr/>
          <p:nvPr/>
        </p:nvSpPr>
        <p:spPr>
          <a:xfrm rot="0" flipH="0" flipV="0">
            <a:off x="390791" y="3401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Freeform 1669"/>
          <p:cNvSpPr/>
          <p:nvPr/>
        </p:nvSpPr>
        <p:spPr>
          <a:xfrm rot="0" flipH="0" flipV="0">
            <a:off x="673962" y="3218338"/>
            <a:ext cx="200183" cy="228600"/>
          </a:xfrm>
          <a:custGeom>
            <a:pathLst>
              <a:path w="8007350" h="9144000">
                <a:moveTo>
                  <a:pt x="2882900" y="9144000"/>
                </a:moveTo>
                <a:lnTo>
                  <a:pt x="0" y="0"/>
                </a:lnTo>
                <a:lnTo>
                  <a:pt x="1574800" y="0"/>
                </a:lnTo>
                <a:lnTo>
                  <a:pt x="3987800" y="7658100"/>
                </a:lnTo>
                <a:lnTo>
                  <a:pt x="6432550" y="0"/>
                </a:lnTo>
                <a:lnTo>
                  <a:pt x="8007350" y="0"/>
                </a:lnTo>
                <a:lnTo>
                  <a:pt x="5124450" y="9144000"/>
                </a:lnTo>
                <a:close/>
                <a:moveTo>
                  <a:pt x="-635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Freeform 1670"/>
          <p:cNvSpPr/>
          <p:nvPr/>
        </p:nvSpPr>
        <p:spPr>
          <a:xfrm rot="0" flipH="0" flipV="0">
            <a:off x="87398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Freeform 1671"/>
          <p:cNvSpPr/>
          <p:nvPr/>
        </p:nvSpPr>
        <p:spPr>
          <a:xfrm rot="0" flipH="0" flipV="0">
            <a:off x="1066074" y="3218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Freeform 1672"/>
          <p:cNvSpPr/>
          <p:nvPr/>
        </p:nvSpPr>
        <p:spPr>
          <a:xfrm rot="0" flipH="0" flipV="0">
            <a:off x="1248954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Freeform 1673"/>
          <p:cNvSpPr/>
          <p:nvPr/>
        </p:nvSpPr>
        <p:spPr>
          <a:xfrm rot="0" flipH="0" flipV="0">
            <a:off x="1421357" y="3270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Freeform 1674"/>
          <p:cNvSpPr/>
          <p:nvPr/>
        </p:nvSpPr>
        <p:spPr>
          <a:xfrm rot="0" flipH="0" flipV="0">
            <a:off x="166138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Freeform 1675"/>
          <p:cNvSpPr/>
          <p:nvPr/>
        </p:nvSpPr>
        <p:spPr>
          <a:xfrm rot="0" flipH="0" flipV="0">
            <a:off x="1833790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Freeform 1676"/>
          <p:cNvSpPr/>
          <p:nvPr/>
        </p:nvSpPr>
        <p:spPr>
          <a:xfrm rot="0" flipH="0" flipV="0">
            <a:off x="1907767" y="3275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Freeform 1677"/>
          <p:cNvSpPr/>
          <p:nvPr/>
        </p:nvSpPr>
        <p:spPr>
          <a:xfrm rot="0" flipH="0" flipV="0">
            <a:off x="2080169" y="3407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Rectangle 1678"/>
          <p:cNvSpPr/>
          <p:nvPr/>
        </p:nvSpPr>
        <p:spPr>
          <a:xfrm rot="0" flipH="0" flipV="0">
            <a:off x="1129575" y="3402742"/>
            <a:ext cx="2868929" cy="520444"/>
          </a:xfrm>
          <a:prstGeom prst="rect">
            <a:avLst/>
          </a:prstGeom>
        </p:spPr>
      </p:sp>
      <p:sp>
        <p:nvSpPr>
          <p:cNvPr id="1679" name="Freeform 1679"/>
          <p:cNvSpPr/>
          <p:nvPr/>
        </p:nvSpPr>
        <p:spPr>
          <a:xfrm rot="0" flipH="0" flipV="0">
            <a:off x="1174025" y="3651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Freeform 1680"/>
          <p:cNvSpPr/>
          <p:nvPr/>
        </p:nvSpPr>
        <p:spPr>
          <a:xfrm rot="0" flipH="0" flipV="0">
            <a:off x="1523592" y="3594576"/>
            <a:ext cx="213360" cy="238125"/>
          </a:xfrm>
          <a:custGeom>
            <a:pathLst>
              <a:path w="8534400" h="9525000">
                <a:moveTo>
                  <a:pt x="4279900" y="9525000"/>
                </a:moveTo>
                <a:cubicBezTo>
                  <a:pt x="3687233" y="9525000"/>
                  <a:pt x="3131608" y="9420225"/>
                  <a:pt x="2613025" y="9210675"/>
                </a:cubicBezTo>
                <a:cubicBezTo>
                  <a:pt x="2094441" y="9001125"/>
                  <a:pt x="1639358" y="8693150"/>
                  <a:pt x="1247775" y="8286750"/>
                </a:cubicBezTo>
                <a:cubicBezTo>
                  <a:pt x="856191" y="7880350"/>
                  <a:pt x="550333" y="7381875"/>
                  <a:pt x="330200" y="6791325"/>
                </a:cubicBezTo>
                <a:cubicBezTo>
                  <a:pt x="110066" y="6200775"/>
                  <a:pt x="0" y="5524500"/>
                  <a:pt x="0" y="4762500"/>
                </a:cubicBezTo>
                <a:cubicBezTo>
                  <a:pt x="0" y="3763434"/>
                  <a:pt x="186266" y="2909359"/>
                  <a:pt x="558800" y="2200275"/>
                </a:cubicBezTo>
                <a:cubicBezTo>
                  <a:pt x="931333" y="1491192"/>
                  <a:pt x="1441450" y="947209"/>
                  <a:pt x="2089150" y="568325"/>
                </a:cubicBezTo>
                <a:cubicBezTo>
                  <a:pt x="2736850" y="189442"/>
                  <a:pt x="3467100" y="0"/>
                  <a:pt x="4279900" y="0"/>
                </a:cubicBezTo>
                <a:cubicBezTo>
                  <a:pt x="5405966" y="0"/>
                  <a:pt x="6298141" y="261409"/>
                  <a:pt x="6956425" y="784225"/>
                </a:cubicBezTo>
                <a:cubicBezTo>
                  <a:pt x="7614708" y="1307042"/>
                  <a:pt x="8060266" y="2040467"/>
                  <a:pt x="8293100" y="2984500"/>
                </a:cubicBezTo>
                <a:lnTo>
                  <a:pt x="6731000" y="3232150"/>
                </a:lnTo>
                <a:cubicBezTo>
                  <a:pt x="6557433" y="2690284"/>
                  <a:pt x="6273800" y="2257425"/>
                  <a:pt x="5880100" y="1933575"/>
                </a:cubicBezTo>
                <a:cubicBezTo>
                  <a:pt x="5486400" y="1609725"/>
                  <a:pt x="4984750" y="1447800"/>
                  <a:pt x="4375150" y="1447800"/>
                </a:cubicBezTo>
                <a:cubicBezTo>
                  <a:pt x="3761316" y="1439334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ubicBezTo>
                  <a:pt x="4836583" y="8087784"/>
                  <a:pt x="5240866" y="8004175"/>
                  <a:pt x="5588000" y="7832725"/>
                </a:cubicBezTo>
                <a:cubicBezTo>
                  <a:pt x="5935133" y="7661275"/>
                  <a:pt x="6218766" y="7400925"/>
                  <a:pt x="6438900" y="7051675"/>
                </a:cubicBezTo>
                <a:cubicBezTo>
                  <a:pt x="6659033" y="6702425"/>
                  <a:pt x="6807200" y="6265334"/>
                  <a:pt x="6883400" y="5740400"/>
                </a:cubicBezTo>
                <a:lnTo>
                  <a:pt x="5270500" y="5740400"/>
                </a:lnTo>
                <a:lnTo>
                  <a:pt x="5270500" y="4540250"/>
                </a:lnTo>
                <a:lnTo>
                  <a:pt x="8509000" y="4540250"/>
                </a:lnTo>
                <a:cubicBezTo>
                  <a:pt x="8517466" y="4607984"/>
                  <a:pt x="8523816" y="4707467"/>
                  <a:pt x="8528050" y="4838700"/>
                </a:cubicBezTo>
                <a:cubicBezTo>
                  <a:pt x="8532283" y="4969934"/>
                  <a:pt x="8534400" y="5048250"/>
                  <a:pt x="8534400" y="5073650"/>
                </a:cubicBezTo>
                <a:cubicBezTo>
                  <a:pt x="8534400" y="5937250"/>
                  <a:pt x="8364008" y="6704542"/>
                  <a:pt x="8023225" y="7375525"/>
                </a:cubicBezTo>
                <a:cubicBezTo>
                  <a:pt x="7682441" y="8046509"/>
                  <a:pt x="7194550" y="8572500"/>
                  <a:pt x="6559550" y="8953500"/>
                </a:cubicBezTo>
                <a:cubicBezTo>
                  <a:pt x="5924550" y="9334500"/>
                  <a:pt x="5164666" y="9525000"/>
                  <a:pt x="427990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Freeform 1681"/>
          <p:cNvSpPr/>
          <p:nvPr/>
        </p:nvSpPr>
        <p:spPr>
          <a:xfrm rot="0" flipH="0" flipV="0">
            <a:off x="1759177" y="3651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Freeform 1682"/>
          <p:cNvSpPr/>
          <p:nvPr/>
        </p:nvSpPr>
        <p:spPr>
          <a:xfrm rot="0" flipH="0" flipV="0">
            <a:off x="1963012" y="3594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Freeform 1683"/>
          <p:cNvSpPr/>
          <p:nvPr/>
        </p:nvSpPr>
        <p:spPr>
          <a:xfrm rot="0" flipH="0" flipV="0">
            <a:off x="2051912" y="3594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Freeform 1684"/>
          <p:cNvSpPr/>
          <p:nvPr/>
        </p:nvSpPr>
        <p:spPr>
          <a:xfrm rot="0" flipH="0" flipV="0">
            <a:off x="2134462" y="3712845"/>
            <a:ext cx="95250" cy="30003"/>
          </a:xfrm>
          <a:custGeom>
            <a:pathLst>
              <a:path w="3810000" h="1200150">
                <a:moveTo>
                  <a:pt x="0" y="1200150"/>
                </a:moveTo>
                <a:lnTo>
                  <a:pt x="0" y="0"/>
                </a:lnTo>
                <a:lnTo>
                  <a:pt x="3810000" y="0"/>
                </a:lnTo>
                <a:lnTo>
                  <a:pt x="3810000" y="1200150"/>
                </a:lnTo>
                <a:close/>
                <a:moveTo>
                  <a:pt x="2641600" y="4603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Freeform 1685"/>
          <p:cNvSpPr/>
          <p:nvPr/>
        </p:nvSpPr>
        <p:spPr>
          <a:xfrm rot="0" flipH="0" flipV="0">
            <a:off x="2270987" y="3599338"/>
            <a:ext cx="227012" cy="228600"/>
          </a:xfrm>
          <a:custGeom>
            <a:pathLst>
              <a:path w="9080500" h="9144000">
                <a:moveTo>
                  <a:pt x="0" y="9144000"/>
                </a:moveTo>
                <a:lnTo>
                  <a:pt x="0" y="0"/>
                </a:lnTo>
                <a:lnTo>
                  <a:pt x="1377950" y="0"/>
                </a:lnTo>
                <a:lnTo>
                  <a:pt x="4540250" y="6477000"/>
                </a:lnTo>
                <a:lnTo>
                  <a:pt x="7702550" y="0"/>
                </a:lnTo>
                <a:lnTo>
                  <a:pt x="9080500" y="0"/>
                </a:lnTo>
                <a:lnTo>
                  <a:pt x="9080500" y="9144000"/>
                </a:lnTo>
                <a:lnTo>
                  <a:pt x="7651750" y="9144000"/>
                </a:lnTo>
                <a:lnTo>
                  <a:pt x="7651750" y="3282950"/>
                </a:lnTo>
                <a:lnTo>
                  <a:pt x="4845050" y="9144000"/>
                </a:lnTo>
                <a:lnTo>
                  <a:pt x="4235450" y="9144000"/>
                </a:lnTo>
                <a:lnTo>
                  <a:pt x="1435100" y="3282950"/>
                </a:lnTo>
                <a:lnTo>
                  <a:pt x="143510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Freeform 1686"/>
          <p:cNvSpPr/>
          <p:nvPr/>
        </p:nvSpPr>
        <p:spPr>
          <a:xfrm rot="0" flipH="0" flipV="0">
            <a:off x="2532925" y="3651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Freeform 1687"/>
          <p:cNvSpPr/>
          <p:nvPr/>
        </p:nvSpPr>
        <p:spPr>
          <a:xfrm rot="0" flipH="0" flipV="0">
            <a:off x="2725012" y="3651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Freeform 1688"/>
          <p:cNvSpPr/>
          <p:nvPr/>
        </p:nvSpPr>
        <p:spPr>
          <a:xfrm rot="0" flipH="0" flipV="0">
            <a:off x="2923449" y="3651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Freeform 1689"/>
          <p:cNvSpPr/>
          <p:nvPr/>
        </p:nvSpPr>
        <p:spPr>
          <a:xfrm rot="0" flipH="0" flipV="0">
            <a:off x="3134904" y="3676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Freeform 1690"/>
          <p:cNvSpPr/>
          <p:nvPr/>
        </p:nvSpPr>
        <p:spPr>
          <a:xfrm rot="0" flipH="0" flipV="0">
            <a:off x="3291114" y="3599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Freeform 1691"/>
          <p:cNvSpPr/>
          <p:nvPr/>
        </p:nvSpPr>
        <p:spPr>
          <a:xfrm rot="0" flipH="0" flipV="0">
            <a:off x="3428116" y="3594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Freeform 1692"/>
          <p:cNvSpPr/>
          <p:nvPr/>
        </p:nvSpPr>
        <p:spPr>
          <a:xfrm rot="0" flipH="0" flipV="0">
            <a:off x="3630522" y="3594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Freeform 1693"/>
          <p:cNvSpPr/>
          <p:nvPr/>
        </p:nvSpPr>
        <p:spPr>
          <a:xfrm rot="0" flipH="0" flipV="0">
            <a:off x="3821339" y="3599338"/>
            <a:ext cx="161448" cy="228600"/>
          </a:xfrm>
          <a:custGeom>
            <a:pathLst>
              <a:path w="6457950" h="9144000">
                <a:moveTo>
                  <a:pt x="4051300" y="9144000"/>
                </a:moveTo>
                <a:lnTo>
                  <a:pt x="4051300" y="7632700"/>
                </a:lnTo>
                <a:lnTo>
                  <a:pt x="0" y="7632700"/>
                </a:lnTo>
                <a:lnTo>
                  <a:pt x="0" y="6203950"/>
                </a:lnTo>
                <a:lnTo>
                  <a:pt x="2927350" y="0"/>
                </a:lnTo>
                <a:lnTo>
                  <a:pt x="4673600" y="0"/>
                </a:lnTo>
                <a:lnTo>
                  <a:pt x="1746250" y="6203950"/>
                </a:lnTo>
                <a:lnTo>
                  <a:pt x="4051300" y="6203950"/>
                </a:lnTo>
                <a:lnTo>
                  <a:pt x="4051300" y="3822700"/>
                </a:lnTo>
                <a:lnTo>
                  <a:pt x="5600700" y="3822700"/>
                </a:lnTo>
                <a:lnTo>
                  <a:pt x="5600700" y="6203950"/>
                </a:lnTo>
                <a:lnTo>
                  <a:pt x="6457950" y="6203950"/>
                </a:lnTo>
                <a:lnTo>
                  <a:pt x="6457950" y="7632700"/>
                </a:lnTo>
                <a:lnTo>
                  <a:pt x="5600700" y="7632700"/>
                </a:lnTo>
                <a:lnTo>
                  <a:pt x="5600700" y="9144000"/>
                </a:lnTo>
                <a:close/>
                <a:moveTo>
                  <a:pt x="-635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Rectangle 1694"/>
          <p:cNvSpPr/>
          <p:nvPr/>
        </p:nvSpPr>
        <p:spPr>
          <a:xfrm rot="0" flipH="0" flipV="0">
            <a:off x="191085" y="3783742"/>
            <a:ext cx="2081489" cy="520444"/>
          </a:xfrm>
          <a:prstGeom prst="rect">
            <a:avLst/>
          </a:prstGeom>
        </p:spPr>
      </p:sp>
      <p:sp>
        <p:nvSpPr>
          <p:cNvPr id="1695" name="Freeform 1695"/>
          <p:cNvSpPr/>
          <p:nvPr/>
        </p:nvSpPr>
        <p:spPr>
          <a:xfrm rot="0" flipH="0" flipV="0">
            <a:off x="197435" y="4027646"/>
            <a:ext cx="163195" cy="221615"/>
          </a:xfrm>
          <a:custGeom>
            <a:pathLst>
              <a:path w="6527800" h="8864600">
                <a:moveTo>
                  <a:pt x="3708400" y="8864600"/>
                </a:moveTo>
                <a:lnTo>
                  <a:pt x="3708400" y="6972300"/>
                </a:lnTo>
                <a:lnTo>
                  <a:pt x="0" y="6972300"/>
                </a:lnTo>
                <a:lnTo>
                  <a:pt x="0" y="5461000"/>
                </a:lnTo>
                <a:lnTo>
                  <a:pt x="4254500" y="0"/>
                </a:lnTo>
                <a:lnTo>
                  <a:pt x="5410200" y="0"/>
                </a:lnTo>
                <a:lnTo>
                  <a:pt x="5410200" y="5448300"/>
                </a:lnTo>
                <a:lnTo>
                  <a:pt x="6527800" y="5448300"/>
                </a:lnTo>
                <a:lnTo>
                  <a:pt x="6527800" y="6972300"/>
                </a:lnTo>
                <a:lnTo>
                  <a:pt x="5410200" y="6972300"/>
                </a:lnTo>
                <a:lnTo>
                  <a:pt x="5410200" y="8864600"/>
                </a:lnTo>
                <a:close/>
                <a:moveTo>
                  <a:pt x="-1866900" y="7251700"/>
                </a:moveTo>
                <a:moveTo>
                  <a:pt x="1701800" y="5448300"/>
                </a:moveTo>
                <a:lnTo>
                  <a:pt x="3898900" y="5448300"/>
                </a:lnTo>
                <a:lnTo>
                  <a:pt x="3898900" y="2578100"/>
                </a:lnTo>
                <a:close/>
                <a:moveTo>
                  <a:pt x="1549400" y="7251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" name="Freeform 1696"/>
          <p:cNvSpPr/>
          <p:nvPr/>
        </p:nvSpPr>
        <p:spPr>
          <a:xfrm rot="0" flipH="0" flipV="0">
            <a:off x="390792" y="4163218"/>
            <a:ext cx="34925" cy="45720"/>
          </a:xfrm>
          <a:custGeom>
            <a:pathLst>
              <a:path w="1397000" h="1828800">
                <a:moveTo>
                  <a:pt x="0" y="1828800"/>
                </a:moveTo>
                <a:lnTo>
                  <a:pt x="0" y="0"/>
                </a:lnTo>
                <a:lnTo>
                  <a:pt x="1397000" y="0"/>
                </a:lnTo>
                <a:lnTo>
                  <a:pt x="1397000" y="1828800"/>
                </a:lnTo>
                <a:close/>
                <a:moveTo>
                  <a:pt x="-736600" y="1828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" name="Freeform 1697"/>
          <p:cNvSpPr/>
          <p:nvPr/>
        </p:nvSpPr>
        <p:spPr>
          <a:xfrm rot="0" flipH="0" flipV="0">
            <a:off x="694599" y="3980338"/>
            <a:ext cx="184626" cy="228600"/>
          </a:xfrm>
          <a:custGeom>
            <a:pathLst>
              <a:path w="7385050" h="9144000">
                <a:moveTo>
                  <a:pt x="0" y="91440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3848100"/>
                </a:lnTo>
                <a:lnTo>
                  <a:pt x="5861050" y="3848100"/>
                </a:lnTo>
                <a:lnTo>
                  <a:pt x="5861050" y="0"/>
                </a:lnTo>
                <a:lnTo>
                  <a:pt x="7385050" y="0"/>
                </a:lnTo>
                <a:lnTo>
                  <a:pt x="7385050" y="9144000"/>
                </a:lnTo>
                <a:lnTo>
                  <a:pt x="5861050" y="9144000"/>
                </a:lnTo>
                <a:lnTo>
                  <a:pt x="5861050" y="5283200"/>
                </a:lnTo>
                <a:lnTo>
                  <a:pt x="1530350" y="52832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Freeform 1698"/>
          <p:cNvSpPr/>
          <p:nvPr/>
        </p:nvSpPr>
        <p:spPr>
          <a:xfrm rot="0" flipH="0" flipV="0">
            <a:off x="913992" y="4032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Freeform 1699"/>
          <p:cNvSpPr/>
          <p:nvPr/>
        </p:nvSpPr>
        <p:spPr>
          <a:xfrm rot="0" flipH="0" flipV="0">
            <a:off x="1117827" y="3976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Freeform 1700"/>
          <p:cNvSpPr/>
          <p:nvPr/>
        </p:nvSpPr>
        <p:spPr>
          <a:xfrm rot="0" flipH="0" flipV="0">
            <a:off x="1203235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Freeform 1701"/>
          <p:cNvSpPr/>
          <p:nvPr/>
        </p:nvSpPr>
        <p:spPr>
          <a:xfrm rot="0" flipH="0" flipV="0">
            <a:off x="1374049" y="3980338"/>
            <a:ext cx="155257" cy="228600"/>
          </a:xfrm>
          <a:custGeom>
            <a:pathLst>
              <a:path w="6210300" h="9144000">
                <a:moveTo>
                  <a:pt x="0" y="9144000"/>
                </a:moveTo>
                <a:lnTo>
                  <a:pt x="12700" y="0"/>
                </a:lnTo>
                <a:lnTo>
                  <a:pt x="1562100" y="0"/>
                </a:lnTo>
                <a:lnTo>
                  <a:pt x="1562100" y="5588000"/>
                </a:lnTo>
                <a:lnTo>
                  <a:pt x="4070350" y="2286000"/>
                </a:lnTo>
                <a:lnTo>
                  <a:pt x="5981700" y="2286000"/>
                </a:lnTo>
                <a:lnTo>
                  <a:pt x="3321050" y="5715000"/>
                </a:lnTo>
                <a:lnTo>
                  <a:pt x="6210300" y="9144000"/>
                </a:lnTo>
                <a:lnTo>
                  <a:pt x="4184650" y="9144000"/>
                </a:lnTo>
                <a:lnTo>
                  <a:pt x="1562100" y="5842000"/>
                </a:lnTo>
                <a:lnTo>
                  <a:pt x="15621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" name="Freeform 1702"/>
          <p:cNvSpPr/>
          <p:nvPr/>
        </p:nvSpPr>
        <p:spPr>
          <a:xfrm rot="0" flipH="0" flipV="0">
            <a:off x="1532800" y="4032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Freeform 1703"/>
          <p:cNvSpPr/>
          <p:nvPr/>
        </p:nvSpPr>
        <p:spPr>
          <a:xfrm rot="0" flipH="0" flipV="0">
            <a:off x="1786165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" name="Freeform 1704"/>
          <p:cNvSpPr/>
          <p:nvPr/>
        </p:nvSpPr>
        <p:spPr>
          <a:xfrm rot="0" flipH="0" flipV="0">
            <a:off x="195856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" name="Freeform 1705"/>
          <p:cNvSpPr/>
          <p:nvPr/>
        </p:nvSpPr>
        <p:spPr>
          <a:xfrm rot="0" flipH="0" flipV="0">
            <a:off x="2032544" y="4037488"/>
            <a:ext cx="162877" cy="171450"/>
          </a:xfrm>
          <a:custGeom>
            <a:pathLst>
              <a:path w="6515100" h="6858000">
                <a:moveTo>
                  <a:pt x="2489200" y="6858000"/>
                </a:moveTo>
                <a:lnTo>
                  <a:pt x="0" y="0"/>
                </a:lnTo>
                <a:lnTo>
                  <a:pt x="1530350" y="0"/>
                </a:lnTo>
                <a:lnTo>
                  <a:pt x="3257550" y="4972050"/>
                </a:lnTo>
                <a:lnTo>
                  <a:pt x="4978400" y="0"/>
                </a:lnTo>
                <a:lnTo>
                  <a:pt x="6515100" y="0"/>
                </a:lnTo>
                <a:lnTo>
                  <a:pt x="4025900" y="6858000"/>
                </a:lnTo>
                <a:close/>
                <a:moveTo>
                  <a:pt x="-254000" y="6858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Freeform 1706"/>
          <p:cNvSpPr/>
          <p:nvPr/>
        </p:nvSpPr>
        <p:spPr>
          <a:xfrm rot="0" flipH="0" flipV="0">
            <a:off x="2204947" y="4169727"/>
            <a:ext cx="39211" cy="39211"/>
          </a:xfrm>
          <a:custGeom>
            <a:pathLst>
              <a:path w="1568450" h="1568450">
                <a:moveTo>
                  <a:pt x="0" y="1568450"/>
                </a:moveTo>
                <a:lnTo>
                  <a:pt x="0" y="0"/>
                </a:lnTo>
                <a:lnTo>
                  <a:pt x="1568450" y="0"/>
                </a:lnTo>
                <a:lnTo>
                  <a:pt x="1568450" y="1568450"/>
                </a:lnTo>
                <a:close/>
                <a:moveTo>
                  <a:pt x="-1143000" y="1568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Rectangle 1707"/>
          <p:cNvSpPr/>
          <p:nvPr/>
        </p:nvSpPr>
        <p:spPr>
          <a:xfrm rot="0" flipH="0" flipV="0">
            <a:off x="1129575" y="4164742"/>
            <a:ext cx="7362507" cy="520444"/>
          </a:xfrm>
          <a:prstGeom prst="rect">
            <a:avLst/>
          </a:prstGeom>
        </p:spPr>
      </p:sp>
      <p:sp>
        <p:nvSpPr>
          <p:cNvPr id="1708" name="Freeform 1708"/>
          <p:cNvSpPr/>
          <p:nvPr/>
        </p:nvSpPr>
        <p:spPr>
          <a:xfrm rot="0" flipH="0" flipV="0">
            <a:off x="1174025" y="4413726"/>
            <a:ext cx="232251" cy="152400"/>
          </a:xfrm>
          <a:custGeom>
            <a:pathLst>
              <a:path w="9290050" h="6096000">
                <a:moveTo>
                  <a:pt x="0" y="3644900"/>
                </a:moveTo>
                <a:lnTo>
                  <a:pt x="0" y="2444750"/>
                </a:lnTo>
                <a:lnTo>
                  <a:pt x="7226300" y="2444750"/>
                </a:lnTo>
                <a:lnTo>
                  <a:pt x="5511800" y="730250"/>
                </a:lnTo>
                <a:lnTo>
                  <a:pt x="6242050" y="0"/>
                </a:lnTo>
                <a:lnTo>
                  <a:pt x="9290050" y="3048000"/>
                </a:lnTo>
                <a:lnTo>
                  <a:pt x="6242050" y="6096000"/>
                </a:lnTo>
                <a:lnTo>
                  <a:pt x="5511800" y="5365750"/>
                </a:lnTo>
                <a:lnTo>
                  <a:pt x="7232650" y="3644900"/>
                </a:lnTo>
                <a:close/>
                <a:moveTo>
                  <a:pt x="1625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Freeform 1709"/>
          <p:cNvSpPr/>
          <p:nvPr/>
        </p:nvSpPr>
        <p:spPr>
          <a:xfrm rot="0" flipH="0" flipV="0">
            <a:off x="1536292" y="4361338"/>
            <a:ext cx="137636" cy="228600"/>
          </a:xfrm>
          <a:custGeom>
            <a:pathLst>
              <a:path w="5505450" h="9144000">
                <a:moveTo>
                  <a:pt x="0" y="9144000"/>
                </a:moveTo>
                <a:lnTo>
                  <a:pt x="0" y="0"/>
                </a:lnTo>
                <a:lnTo>
                  <a:pt x="5505450" y="0"/>
                </a:lnTo>
                <a:lnTo>
                  <a:pt x="5505450" y="1530350"/>
                </a:lnTo>
                <a:lnTo>
                  <a:pt x="1530350" y="1530350"/>
                </a:lnTo>
                <a:lnTo>
                  <a:pt x="1530350" y="3810000"/>
                </a:lnTo>
                <a:lnTo>
                  <a:pt x="4743450" y="3810000"/>
                </a:lnTo>
                <a:lnTo>
                  <a:pt x="4743450" y="5334000"/>
                </a:lnTo>
                <a:lnTo>
                  <a:pt x="1530350" y="5334000"/>
                </a:lnTo>
                <a:lnTo>
                  <a:pt x="1530350" y="9144000"/>
                </a:lnTo>
                <a:close/>
                <a:moveTo>
                  <a:pt x="-889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" name="Freeform 1710"/>
          <p:cNvSpPr/>
          <p:nvPr/>
        </p:nvSpPr>
        <p:spPr>
          <a:xfrm rot="0" flipH="0" flipV="0">
            <a:off x="1688057" y="4413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" name="Freeform 1711"/>
          <p:cNvSpPr/>
          <p:nvPr/>
        </p:nvSpPr>
        <p:spPr>
          <a:xfrm rot="0" flipH="0" flipV="0">
            <a:off x="1888717" y="4417404"/>
            <a:ext cx="96520" cy="172534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" name="Freeform 1712"/>
          <p:cNvSpPr/>
          <p:nvPr/>
        </p:nvSpPr>
        <p:spPr>
          <a:xfrm rot="0" flipH="0" flipV="0">
            <a:off x="2015082" y="4414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" name="Freeform 1713"/>
          <p:cNvSpPr/>
          <p:nvPr/>
        </p:nvSpPr>
        <p:spPr>
          <a:xfrm rot="0" flipH="0" flipV="0">
            <a:off x="2304007" y="4357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" name="Freeform 1714"/>
          <p:cNvSpPr/>
          <p:nvPr/>
        </p:nvSpPr>
        <p:spPr>
          <a:xfrm rot="0" flipH="0" flipV="0">
            <a:off x="2402432" y="4438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" name="Freeform 1715"/>
          <p:cNvSpPr/>
          <p:nvPr/>
        </p:nvSpPr>
        <p:spPr>
          <a:xfrm rot="0" flipH="0" flipV="0">
            <a:off x="2558642" y="4361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" name="Freeform 1716"/>
          <p:cNvSpPr/>
          <p:nvPr/>
        </p:nvSpPr>
        <p:spPr>
          <a:xfrm rot="0" flipH="0" flipV="0">
            <a:off x="2695643" y="4356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" name="Freeform 1717"/>
          <p:cNvSpPr/>
          <p:nvPr/>
        </p:nvSpPr>
        <p:spPr>
          <a:xfrm rot="0" flipH="0" flipV="0">
            <a:off x="2888525" y="4361338"/>
            <a:ext cx="152876" cy="232886"/>
          </a:xfrm>
          <a:custGeom>
            <a:pathLst>
              <a:path w="6115050" h="9315450">
                <a:moveTo>
                  <a:pt x="2997200" y="9315450"/>
                </a:moveTo>
                <a:cubicBezTo>
                  <a:pt x="2540000" y="9315450"/>
                  <a:pt x="2108200" y="9226550"/>
                  <a:pt x="1701800" y="9048750"/>
                </a:cubicBezTo>
                <a:cubicBezTo>
                  <a:pt x="1295400" y="8870950"/>
                  <a:pt x="942975" y="8619067"/>
                  <a:pt x="644525" y="8293100"/>
                </a:cubicBezTo>
                <a:cubicBezTo>
                  <a:pt x="346075" y="7967134"/>
                  <a:pt x="131233" y="7581900"/>
                  <a:pt x="0" y="7137400"/>
                </a:cubicBezTo>
                <a:lnTo>
                  <a:pt x="1479550" y="6737350"/>
                </a:lnTo>
                <a:cubicBezTo>
                  <a:pt x="1585383" y="7101417"/>
                  <a:pt x="1779058" y="7381875"/>
                  <a:pt x="2060575" y="7578725"/>
                </a:cubicBezTo>
                <a:cubicBezTo>
                  <a:pt x="2342091" y="7775575"/>
                  <a:pt x="2652183" y="7871884"/>
                  <a:pt x="2990850" y="7867650"/>
                </a:cubicBezTo>
                <a:cubicBezTo>
                  <a:pt x="3291416" y="7867650"/>
                  <a:pt x="3560233" y="7797800"/>
                  <a:pt x="3797300" y="7658100"/>
                </a:cubicBezTo>
                <a:cubicBezTo>
                  <a:pt x="4034366" y="7518400"/>
                  <a:pt x="4220633" y="7328959"/>
                  <a:pt x="4356100" y="7089775"/>
                </a:cubicBezTo>
                <a:cubicBezTo>
                  <a:pt x="4491566" y="6850592"/>
                  <a:pt x="4559300" y="6582834"/>
                  <a:pt x="4559300" y="6286500"/>
                </a:cubicBezTo>
                <a:cubicBezTo>
                  <a:pt x="4559300" y="5833534"/>
                  <a:pt x="4413250" y="5454650"/>
                  <a:pt x="4121150" y="5149850"/>
                </a:cubicBezTo>
                <a:cubicBezTo>
                  <a:pt x="3829050" y="4845050"/>
                  <a:pt x="3452283" y="4692650"/>
                  <a:pt x="2990850" y="4692650"/>
                </a:cubicBezTo>
                <a:cubicBezTo>
                  <a:pt x="2851150" y="4692650"/>
                  <a:pt x="2714625" y="4711700"/>
                  <a:pt x="2581275" y="4749800"/>
                </a:cubicBezTo>
                <a:cubicBezTo>
                  <a:pt x="2447925" y="4787900"/>
                  <a:pt x="2319866" y="4840817"/>
                  <a:pt x="2197100" y="4908550"/>
                </a:cubicBezTo>
                <a:lnTo>
                  <a:pt x="1498600" y="3702050"/>
                </a:lnTo>
                <a:lnTo>
                  <a:pt x="4572000" y="1073150"/>
                </a:lnTo>
                <a:lnTo>
                  <a:pt x="4705350" y="1441450"/>
                </a:lnTo>
                <a:lnTo>
                  <a:pt x="355600" y="1441450"/>
                </a:lnTo>
                <a:lnTo>
                  <a:pt x="355600" y="0"/>
                </a:lnTo>
                <a:lnTo>
                  <a:pt x="5962650" y="0"/>
                </a:lnTo>
                <a:lnTo>
                  <a:pt x="5962650" y="1447800"/>
                </a:lnTo>
                <a:lnTo>
                  <a:pt x="3492500" y="3822700"/>
                </a:lnTo>
                <a:lnTo>
                  <a:pt x="3479800" y="3371850"/>
                </a:lnTo>
                <a:cubicBezTo>
                  <a:pt x="4034366" y="3409950"/>
                  <a:pt x="4507441" y="3564467"/>
                  <a:pt x="4899025" y="3835400"/>
                </a:cubicBezTo>
                <a:cubicBezTo>
                  <a:pt x="5290608" y="4106334"/>
                  <a:pt x="5591175" y="4455584"/>
                  <a:pt x="5800725" y="4883150"/>
                </a:cubicBezTo>
                <a:cubicBezTo>
                  <a:pt x="6010275" y="5310717"/>
                  <a:pt x="6115050" y="5778500"/>
                  <a:pt x="6115050" y="6286500"/>
                </a:cubicBezTo>
                <a:cubicBezTo>
                  <a:pt x="6115050" y="6862234"/>
                  <a:pt x="5974291" y="7378700"/>
                  <a:pt x="5692775" y="7835900"/>
                </a:cubicBezTo>
                <a:cubicBezTo>
                  <a:pt x="5411258" y="8293100"/>
                  <a:pt x="5034491" y="8653992"/>
                  <a:pt x="4562475" y="8918575"/>
                </a:cubicBezTo>
                <a:cubicBezTo>
                  <a:pt x="4090458" y="9183158"/>
                  <a:pt x="3568700" y="9315450"/>
                  <a:pt x="2997200" y="9315450"/>
                </a:cubicBezTo>
                <a:close/>
                <a:moveTo>
                  <a:pt x="-679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" name="Freeform 1718"/>
          <p:cNvSpPr/>
          <p:nvPr/>
        </p:nvSpPr>
        <p:spPr>
          <a:xfrm rot="0" flipH="0" flipV="0">
            <a:off x="3072992" y="4361338"/>
            <a:ext cx="152876" cy="232886"/>
          </a:xfrm>
          <a:custGeom>
            <a:pathLst>
              <a:path w="6115050" h="9315450">
                <a:moveTo>
                  <a:pt x="2997200" y="9315450"/>
                </a:moveTo>
                <a:cubicBezTo>
                  <a:pt x="2540000" y="9315450"/>
                  <a:pt x="2108200" y="9226550"/>
                  <a:pt x="1701800" y="9048750"/>
                </a:cubicBezTo>
                <a:cubicBezTo>
                  <a:pt x="1295400" y="8870950"/>
                  <a:pt x="942975" y="8619067"/>
                  <a:pt x="644525" y="8293100"/>
                </a:cubicBezTo>
                <a:cubicBezTo>
                  <a:pt x="346075" y="7967134"/>
                  <a:pt x="131233" y="7581900"/>
                  <a:pt x="0" y="7137400"/>
                </a:cubicBezTo>
                <a:lnTo>
                  <a:pt x="1479550" y="6737350"/>
                </a:lnTo>
                <a:cubicBezTo>
                  <a:pt x="1585383" y="7101417"/>
                  <a:pt x="1779058" y="7381875"/>
                  <a:pt x="2060575" y="7578725"/>
                </a:cubicBezTo>
                <a:cubicBezTo>
                  <a:pt x="2342091" y="7775575"/>
                  <a:pt x="2652183" y="7871884"/>
                  <a:pt x="2990850" y="7867650"/>
                </a:cubicBezTo>
                <a:cubicBezTo>
                  <a:pt x="3291416" y="7867650"/>
                  <a:pt x="3560233" y="7797800"/>
                  <a:pt x="3797300" y="7658100"/>
                </a:cubicBezTo>
                <a:cubicBezTo>
                  <a:pt x="4034366" y="7518400"/>
                  <a:pt x="4220633" y="7328959"/>
                  <a:pt x="4356100" y="7089775"/>
                </a:cubicBezTo>
                <a:cubicBezTo>
                  <a:pt x="4491566" y="6850592"/>
                  <a:pt x="4559300" y="6582834"/>
                  <a:pt x="4559300" y="6286500"/>
                </a:cubicBezTo>
                <a:cubicBezTo>
                  <a:pt x="4559300" y="5833534"/>
                  <a:pt x="4413250" y="5454650"/>
                  <a:pt x="4121150" y="5149850"/>
                </a:cubicBezTo>
                <a:cubicBezTo>
                  <a:pt x="3829050" y="4845050"/>
                  <a:pt x="3452283" y="4692650"/>
                  <a:pt x="2990850" y="4692650"/>
                </a:cubicBezTo>
                <a:cubicBezTo>
                  <a:pt x="2851150" y="4692650"/>
                  <a:pt x="2714625" y="4711700"/>
                  <a:pt x="2581275" y="4749800"/>
                </a:cubicBezTo>
                <a:cubicBezTo>
                  <a:pt x="2447925" y="4787900"/>
                  <a:pt x="2319866" y="4840817"/>
                  <a:pt x="2197100" y="4908550"/>
                </a:cubicBezTo>
                <a:lnTo>
                  <a:pt x="1498600" y="3702050"/>
                </a:lnTo>
                <a:lnTo>
                  <a:pt x="4572000" y="1073150"/>
                </a:lnTo>
                <a:lnTo>
                  <a:pt x="4705350" y="1441450"/>
                </a:lnTo>
                <a:lnTo>
                  <a:pt x="355600" y="1441450"/>
                </a:lnTo>
                <a:lnTo>
                  <a:pt x="355600" y="0"/>
                </a:lnTo>
                <a:lnTo>
                  <a:pt x="5962650" y="0"/>
                </a:lnTo>
                <a:lnTo>
                  <a:pt x="5962650" y="1447800"/>
                </a:lnTo>
                <a:lnTo>
                  <a:pt x="3492500" y="3822700"/>
                </a:lnTo>
                <a:lnTo>
                  <a:pt x="3479800" y="3371850"/>
                </a:lnTo>
                <a:cubicBezTo>
                  <a:pt x="4034366" y="3409950"/>
                  <a:pt x="4507441" y="3564467"/>
                  <a:pt x="4899025" y="3835400"/>
                </a:cubicBezTo>
                <a:cubicBezTo>
                  <a:pt x="5290608" y="4106334"/>
                  <a:pt x="5591175" y="4455584"/>
                  <a:pt x="5800725" y="4883150"/>
                </a:cubicBezTo>
                <a:cubicBezTo>
                  <a:pt x="6010275" y="5310717"/>
                  <a:pt x="6115050" y="5778500"/>
                  <a:pt x="6115050" y="6286500"/>
                </a:cubicBezTo>
                <a:cubicBezTo>
                  <a:pt x="6115050" y="6862234"/>
                  <a:pt x="5974291" y="7378700"/>
                  <a:pt x="5692775" y="7835900"/>
                </a:cubicBezTo>
                <a:cubicBezTo>
                  <a:pt x="5411258" y="8293100"/>
                  <a:pt x="5034491" y="8653992"/>
                  <a:pt x="4562475" y="8918575"/>
                </a:cubicBezTo>
                <a:cubicBezTo>
                  <a:pt x="4090458" y="9183158"/>
                  <a:pt x="3568700" y="9315450"/>
                  <a:pt x="2997200" y="9315450"/>
                </a:cubicBezTo>
                <a:close/>
                <a:moveTo>
                  <a:pt x="-679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" name="Freeform 1719"/>
          <p:cNvSpPr/>
          <p:nvPr/>
        </p:nvSpPr>
        <p:spPr>
          <a:xfrm rot="0" flipH="0" flipV="0">
            <a:off x="3263810" y="4549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Freeform 1720"/>
          <p:cNvSpPr/>
          <p:nvPr/>
        </p:nvSpPr>
        <p:spPr>
          <a:xfrm rot="0" flipH="0" flipV="0">
            <a:off x="3413987" y="4356576"/>
            <a:ext cx="213360" cy="238125"/>
          </a:xfrm>
          <a:custGeom>
            <a:pathLst>
              <a:path w="8534400" h="9525000">
                <a:moveTo>
                  <a:pt x="4279900" y="9525000"/>
                </a:moveTo>
                <a:cubicBezTo>
                  <a:pt x="3687233" y="9525000"/>
                  <a:pt x="3131608" y="9420225"/>
                  <a:pt x="2613025" y="9210675"/>
                </a:cubicBezTo>
                <a:cubicBezTo>
                  <a:pt x="2094441" y="9001125"/>
                  <a:pt x="1639358" y="8693150"/>
                  <a:pt x="1247775" y="8286750"/>
                </a:cubicBezTo>
                <a:cubicBezTo>
                  <a:pt x="856191" y="7880350"/>
                  <a:pt x="550333" y="7381875"/>
                  <a:pt x="330200" y="6791325"/>
                </a:cubicBezTo>
                <a:cubicBezTo>
                  <a:pt x="110066" y="6200775"/>
                  <a:pt x="0" y="5524500"/>
                  <a:pt x="0" y="4762500"/>
                </a:cubicBezTo>
                <a:cubicBezTo>
                  <a:pt x="0" y="3763434"/>
                  <a:pt x="186266" y="2909359"/>
                  <a:pt x="558800" y="2200275"/>
                </a:cubicBezTo>
                <a:cubicBezTo>
                  <a:pt x="931333" y="1491192"/>
                  <a:pt x="1441450" y="947209"/>
                  <a:pt x="2089150" y="568325"/>
                </a:cubicBezTo>
                <a:cubicBezTo>
                  <a:pt x="2736850" y="189442"/>
                  <a:pt x="3467100" y="0"/>
                  <a:pt x="4279900" y="0"/>
                </a:cubicBezTo>
                <a:cubicBezTo>
                  <a:pt x="5405966" y="0"/>
                  <a:pt x="6298141" y="261409"/>
                  <a:pt x="6956425" y="784225"/>
                </a:cubicBezTo>
                <a:cubicBezTo>
                  <a:pt x="7614708" y="1307042"/>
                  <a:pt x="8060266" y="2040467"/>
                  <a:pt x="8293100" y="2984500"/>
                </a:cubicBezTo>
                <a:lnTo>
                  <a:pt x="6731000" y="3232150"/>
                </a:lnTo>
                <a:cubicBezTo>
                  <a:pt x="6557433" y="2690284"/>
                  <a:pt x="6273800" y="2257425"/>
                  <a:pt x="5880100" y="1933575"/>
                </a:cubicBezTo>
                <a:cubicBezTo>
                  <a:pt x="5486400" y="1609725"/>
                  <a:pt x="4984750" y="1447800"/>
                  <a:pt x="4375150" y="1447800"/>
                </a:cubicBezTo>
                <a:cubicBezTo>
                  <a:pt x="3761316" y="1439334"/>
                  <a:pt x="3251200" y="1572684"/>
                  <a:pt x="2844800" y="1847850"/>
                </a:cubicBezTo>
                <a:cubicBezTo>
                  <a:pt x="2438400" y="2123017"/>
                  <a:pt x="2132541" y="2510367"/>
                  <a:pt x="1927225" y="3009900"/>
                </a:cubicBezTo>
                <a:cubicBezTo>
                  <a:pt x="1721908" y="3509434"/>
                  <a:pt x="1619250" y="4093634"/>
                  <a:pt x="1619250" y="4762500"/>
                </a:cubicBezTo>
                <a:cubicBezTo>
                  <a:pt x="1619250" y="5431367"/>
                  <a:pt x="1720850" y="6012392"/>
                  <a:pt x="1924050" y="6505575"/>
                </a:cubicBezTo>
                <a:cubicBezTo>
                  <a:pt x="2127250" y="6998759"/>
                  <a:pt x="2433108" y="7382934"/>
                  <a:pt x="2841625" y="7658100"/>
                </a:cubicBezTo>
                <a:cubicBezTo>
                  <a:pt x="3250141" y="7933267"/>
                  <a:pt x="3761316" y="8075084"/>
                  <a:pt x="4375150" y="8083550"/>
                </a:cubicBezTo>
                <a:cubicBezTo>
                  <a:pt x="4836583" y="8087784"/>
                  <a:pt x="5240866" y="8004175"/>
                  <a:pt x="5588000" y="7832725"/>
                </a:cubicBezTo>
                <a:cubicBezTo>
                  <a:pt x="5935133" y="7661275"/>
                  <a:pt x="6218766" y="7400925"/>
                  <a:pt x="6438900" y="7051675"/>
                </a:cubicBezTo>
                <a:cubicBezTo>
                  <a:pt x="6659033" y="6702425"/>
                  <a:pt x="6807200" y="6265334"/>
                  <a:pt x="6883400" y="5740400"/>
                </a:cubicBezTo>
                <a:lnTo>
                  <a:pt x="5270500" y="5740400"/>
                </a:lnTo>
                <a:lnTo>
                  <a:pt x="5270500" y="4540250"/>
                </a:lnTo>
                <a:lnTo>
                  <a:pt x="8509000" y="4540250"/>
                </a:lnTo>
                <a:cubicBezTo>
                  <a:pt x="8517466" y="4607984"/>
                  <a:pt x="8523816" y="4707467"/>
                  <a:pt x="8528050" y="4838700"/>
                </a:cubicBezTo>
                <a:cubicBezTo>
                  <a:pt x="8532283" y="4969934"/>
                  <a:pt x="8534400" y="5048250"/>
                  <a:pt x="8534400" y="5073650"/>
                </a:cubicBezTo>
                <a:cubicBezTo>
                  <a:pt x="8534400" y="5937250"/>
                  <a:pt x="8364008" y="6704542"/>
                  <a:pt x="8023225" y="7375525"/>
                </a:cubicBezTo>
                <a:cubicBezTo>
                  <a:pt x="7682441" y="8046509"/>
                  <a:pt x="7194550" y="8572500"/>
                  <a:pt x="6559550" y="8953500"/>
                </a:cubicBezTo>
                <a:cubicBezTo>
                  <a:pt x="5924550" y="9334500"/>
                  <a:pt x="5164666" y="9525000"/>
                  <a:pt x="4279900" y="9525000"/>
                </a:cubicBezTo>
                <a:close/>
                <a:moveTo>
                  <a:pt x="-5715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" name="Freeform 1721"/>
          <p:cNvSpPr/>
          <p:nvPr/>
        </p:nvSpPr>
        <p:spPr>
          <a:xfrm rot="0" flipH="0" flipV="0">
            <a:off x="3662272" y="4356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Freeform 1722"/>
          <p:cNvSpPr/>
          <p:nvPr/>
        </p:nvSpPr>
        <p:spPr>
          <a:xfrm rot="0" flipH="0" flipV="0">
            <a:off x="3738472" y="4413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" name="Freeform 1723"/>
          <p:cNvSpPr/>
          <p:nvPr/>
        </p:nvSpPr>
        <p:spPr>
          <a:xfrm rot="0" flipH="0" flipV="0">
            <a:off x="3921352" y="4413726"/>
            <a:ext cx="146526" cy="180975"/>
          </a:xfrm>
          <a:custGeom>
            <a:pathLst>
              <a:path w="5861050" h="7239000">
                <a:moveTo>
                  <a:pt x="3028950" y="7239000"/>
                </a:moveTo>
                <a:cubicBezTo>
                  <a:pt x="2182283" y="7239000"/>
                  <a:pt x="1494366" y="7048500"/>
                  <a:pt x="965200" y="6667500"/>
                </a:cubicBezTo>
                <a:cubicBezTo>
                  <a:pt x="436033" y="6286500"/>
                  <a:pt x="114300" y="5750984"/>
                  <a:pt x="0" y="5060950"/>
                </a:cubicBezTo>
                <a:lnTo>
                  <a:pt x="1562100" y="4819650"/>
                </a:lnTo>
                <a:cubicBezTo>
                  <a:pt x="1642533" y="5158317"/>
                  <a:pt x="1820333" y="5425017"/>
                  <a:pt x="2095500" y="5619750"/>
                </a:cubicBezTo>
                <a:cubicBezTo>
                  <a:pt x="2370666" y="5814484"/>
                  <a:pt x="2717800" y="5911850"/>
                  <a:pt x="3136900" y="5911850"/>
                </a:cubicBezTo>
                <a:cubicBezTo>
                  <a:pt x="3505200" y="5911850"/>
                  <a:pt x="3789891" y="5838825"/>
                  <a:pt x="3990975" y="5692775"/>
                </a:cubicBezTo>
                <a:cubicBezTo>
                  <a:pt x="4192058" y="5546725"/>
                  <a:pt x="4292600" y="5346700"/>
                  <a:pt x="4292600" y="5092700"/>
                </a:cubicBezTo>
                <a:cubicBezTo>
                  <a:pt x="4292600" y="4936067"/>
                  <a:pt x="4255558" y="4810125"/>
                  <a:pt x="4181475" y="4714875"/>
                </a:cubicBezTo>
                <a:cubicBezTo>
                  <a:pt x="4107391" y="4619625"/>
                  <a:pt x="3945466" y="4527550"/>
                  <a:pt x="3695700" y="4438650"/>
                </a:cubicBezTo>
                <a:cubicBezTo>
                  <a:pt x="3445933" y="4349750"/>
                  <a:pt x="3062816" y="4237567"/>
                  <a:pt x="2546350" y="4102100"/>
                </a:cubicBezTo>
                <a:cubicBezTo>
                  <a:pt x="1970616" y="3949700"/>
                  <a:pt x="1513416" y="3785659"/>
                  <a:pt x="1174750" y="3609975"/>
                </a:cubicBezTo>
                <a:cubicBezTo>
                  <a:pt x="836083" y="3434292"/>
                  <a:pt x="592666" y="3225800"/>
                  <a:pt x="444500" y="2984500"/>
                </a:cubicBezTo>
                <a:cubicBezTo>
                  <a:pt x="296333" y="2743200"/>
                  <a:pt x="222250" y="2451100"/>
                  <a:pt x="222250" y="2108200"/>
                </a:cubicBezTo>
                <a:cubicBezTo>
                  <a:pt x="222250" y="1680634"/>
                  <a:pt x="334433" y="1308100"/>
                  <a:pt x="558800" y="990600"/>
                </a:cubicBezTo>
                <a:cubicBezTo>
                  <a:pt x="783166" y="673100"/>
                  <a:pt x="1096433" y="428625"/>
                  <a:pt x="1498600" y="257175"/>
                </a:cubicBezTo>
                <a:cubicBezTo>
                  <a:pt x="1900766" y="85725"/>
                  <a:pt x="2374900" y="0"/>
                  <a:pt x="2921000" y="0"/>
                </a:cubicBezTo>
                <a:cubicBezTo>
                  <a:pt x="3454400" y="0"/>
                  <a:pt x="3927475" y="82550"/>
                  <a:pt x="4340225" y="247650"/>
                </a:cubicBezTo>
                <a:cubicBezTo>
                  <a:pt x="4752975" y="412750"/>
                  <a:pt x="5086350" y="647700"/>
                  <a:pt x="5340350" y="952500"/>
                </a:cubicBezTo>
                <a:cubicBezTo>
                  <a:pt x="5594350" y="1257300"/>
                  <a:pt x="5750983" y="1615017"/>
                  <a:pt x="5810250" y="2025650"/>
                </a:cubicBezTo>
                <a:lnTo>
                  <a:pt x="4248150" y="2305050"/>
                </a:lnTo>
                <a:cubicBezTo>
                  <a:pt x="4210050" y="2012950"/>
                  <a:pt x="4077758" y="1782234"/>
                  <a:pt x="3851275" y="1612900"/>
                </a:cubicBezTo>
                <a:cubicBezTo>
                  <a:pt x="3624791" y="1443567"/>
                  <a:pt x="3323166" y="1348317"/>
                  <a:pt x="2946400" y="1327150"/>
                </a:cubicBezTo>
                <a:cubicBezTo>
                  <a:pt x="2586566" y="1305984"/>
                  <a:pt x="2296583" y="1359959"/>
                  <a:pt x="2076450" y="1489075"/>
                </a:cubicBezTo>
                <a:cubicBezTo>
                  <a:pt x="1856316" y="1618192"/>
                  <a:pt x="1746250" y="1799167"/>
                  <a:pt x="1746250" y="2032000"/>
                </a:cubicBezTo>
                <a:cubicBezTo>
                  <a:pt x="1746250" y="2163234"/>
                  <a:pt x="1790700" y="2275417"/>
                  <a:pt x="1879600" y="2368550"/>
                </a:cubicBezTo>
                <a:cubicBezTo>
                  <a:pt x="1968500" y="2461684"/>
                  <a:pt x="2147358" y="2554817"/>
                  <a:pt x="2416175" y="2647950"/>
                </a:cubicBezTo>
                <a:cubicBezTo>
                  <a:pt x="2684991" y="2741084"/>
                  <a:pt x="3086100" y="2855384"/>
                  <a:pt x="3619500" y="2990850"/>
                </a:cubicBezTo>
                <a:cubicBezTo>
                  <a:pt x="4165600" y="3130550"/>
                  <a:pt x="4602691" y="3290359"/>
                  <a:pt x="4930775" y="3470275"/>
                </a:cubicBezTo>
                <a:cubicBezTo>
                  <a:pt x="5258858" y="3650192"/>
                  <a:pt x="5495925" y="3865034"/>
                  <a:pt x="5641975" y="4114800"/>
                </a:cubicBezTo>
                <a:cubicBezTo>
                  <a:pt x="5788025" y="4364567"/>
                  <a:pt x="5861050" y="4667250"/>
                  <a:pt x="5861050" y="5022850"/>
                </a:cubicBezTo>
                <a:cubicBezTo>
                  <a:pt x="5861050" y="5712884"/>
                  <a:pt x="5610225" y="6254750"/>
                  <a:pt x="5108575" y="6648450"/>
                </a:cubicBezTo>
                <a:cubicBezTo>
                  <a:pt x="4606925" y="7042150"/>
                  <a:pt x="3913716" y="7239000"/>
                  <a:pt x="3028950" y="7239000"/>
                </a:cubicBezTo>
                <a:close/>
                <a:moveTo>
                  <a:pt x="-6985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Freeform 1724"/>
          <p:cNvSpPr/>
          <p:nvPr/>
        </p:nvSpPr>
        <p:spPr>
          <a:xfrm rot="0" flipH="0" flipV="0">
            <a:off x="4102327" y="4361338"/>
            <a:ext cx="157638" cy="228600"/>
          </a:xfrm>
          <a:custGeom>
            <a:pathLst>
              <a:path w="6305550" h="9144000">
                <a:moveTo>
                  <a:pt x="4756150" y="9144000"/>
                </a:moveTo>
                <a:lnTo>
                  <a:pt x="4756150" y="5842000"/>
                </a:lnTo>
                <a:cubicBezTo>
                  <a:pt x="4756150" y="5626100"/>
                  <a:pt x="4741333" y="5386917"/>
                  <a:pt x="4711700" y="5124450"/>
                </a:cubicBezTo>
                <a:cubicBezTo>
                  <a:pt x="4682066" y="4861984"/>
                  <a:pt x="4613275" y="4609042"/>
                  <a:pt x="4505325" y="4365625"/>
                </a:cubicBezTo>
                <a:cubicBezTo>
                  <a:pt x="4397375" y="4122209"/>
                  <a:pt x="4236508" y="3922184"/>
                  <a:pt x="4022725" y="3765550"/>
                </a:cubicBezTo>
                <a:cubicBezTo>
                  <a:pt x="3808941" y="3608917"/>
                  <a:pt x="3520016" y="3530600"/>
                  <a:pt x="3155950" y="3530600"/>
                </a:cubicBezTo>
                <a:cubicBezTo>
                  <a:pt x="2961216" y="3530600"/>
                  <a:pt x="2768600" y="3562350"/>
                  <a:pt x="2578100" y="3625850"/>
                </a:cubicBezTo>
                <a:cubicBezTo>
                  <a:pt x="2387600" y="3689350"/>
                  <a:pt x="2215091" y="3798359"/>
                  <a:pt x="2060575" y="3952875"/>
                </a:cubicBezTo>
                <a:cubicBezTo>
                  <a:pt x="1906058" y="4107392"/>
                  <a:pt x="1782233" y="4319059"/>
                  <a:pt x="1689100" y="4587875"/>
                </a:cubicBezTo>
                <a:cubicBezTo>
                  <a:pt x="1595966" y="4856692"/>
                  <a:pt x="1549400" y="5200650"/>
                  <a:pt x="1549400" y="5619750"/>
                </a:cubicBezTo>
                <a:lnTo>
                  <a:pt x="641350" y="5232400"/>
                </a:lnTo>
                <a:cubicBezTo>
                  <a:pt x="641350" y="4648200"/>
                  <a:pt x="754591" y="4119034"/>
                  <a:pt x="981075" y="3644900"/>
                </a:cubicBezTo>
                <a:cubicBezTo>
                  <a:pt x="1207558" y="3170767"/>
                  <a:pt x="1540933" y="2792942"/>
                  <a:pt x="1981200" y="2511425"/>
                </a:cubicBezTo>
                <a:cubicBezTo>
                  <a:pt x="2421466" y="2229909"/>
                  <a:pt x="2963333" y="2089150"/>
                  <a:pt x="3606800" y="2089150"/>
                </a:cubicBezTo>
                <a:cubicBezTo>
                  <a:pt x="4114800" y="2089150"/>
                  <a:pt x="4533900" y="2173817"/>
                  <a:pt x="4864100" y="2343150"/>
                </a:cubicBezTo>
                <a:cubicBezTo>
                  <a:pt x="5194300" y="2512484"/>
                  <a:pt x="5456766" y="2728384"/>
                  <a:pt x="5651500" y="2990850"/>
                </a:cubicBezTo>
                <a:cubicBezTo>
                  <a:pt x="5846233" y="3253317"/>
                  <a:pt x="5990166" y="3532717"/>
                  <a:pt x="6083300" y="3829050"/>
                </a:cubicBezTo>
                <a:cubicBezTo>
                  <a:pt x="6176433" y="4125384"/>
                  <a:pt x="6236758" y="4405842"/>
                  <a:pt x="6264275" y="4670425"/>
                </a:cubicBezTo>
                <a:cubicBezTo>
                  <a:pt x="6291791" y="4935009"/>
                  <a:pt x="6305550" y="5149850"/>
                  <a:pt x="6305550" y="5314950"/>
                </a:cubicBezTo>
                <a:lnTo>
                  <a:pt x="6305550" y="9144000"/>
                </a:lnTo>
                <a:close/>
                <a:moveTo>
                  <a:pt x="-8763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365250" y="0"/>
                </a:lnTo>
                <a:lnTo>
                  <a:pt x="1365250" y="4813300"/>
                </a:lnTo>
                <a:lnTo>
                  <a:pt x="1549400" y="4813300"/>
                </a:lnTo>
                <a:lnTo>
                  <a:pt x="1549400" y="9144000"/>
                </a:lnTo>
                <a:close/>
                <a:moveTo>
                  <a:pt x="-8763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" name="Freeform 1725"/>
          <p:cNvSpPr/>
          <p:nvPr/>
        </p:nvSpPr>
        <p:spPr>
          <a:xfrm rot="0" flipH="0" flipV="0">
            <a:off x="4291557" y="4413726"/>
            <a:ext cx="170815" cy="180975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Freeform 1726"/>
          <p:cNvSpPr/>
          <p:nvPr/>
        </p:nvSpPr>
        <p:spPr>
          <a:xfrm rot="0" flipH="0" flipV="0">
            <a:off x="4475072" y="4418171"/>
            <a:ext cx="242093" cy="171767"/>
          </a:xfrm>
          <a:custGeom>
            <a:pathLst>
              <a:path w="9683750" h="6870700">
                <a:moveTo>
                  <a:pt x="2095500" y="6870700"/>
                </a:moveTo>
                <a:lnTo>
                  <a:pt x="0" y="0"/>
                </a:lnTo>
                <a:lnTo>
                  <a:pt x="1498600" y="12700"/>
                </a:lnTo>
                <a:lnTo>
                  <a:pt x="2838450" y="4413250"/>
                </a:lnTo>
                <a:lnTo>
                  <a:pt x="4197350" y="12700"/>
                </a:lnTo>
                <a:lnTo>
                  <a:pt x="5486400" y="12700"/>
                </a:lnTo>
                <a:lnTo>
                  <a:pt x="6838950" y="4413250"/>
                </a:lnTo>
                <a:lnTo>
                  <a:pt x="8185150" y="12700"/>
                </a:lnTo>
                <a:lnTo>
                  <a:pt x="9683750" y="12700"/>
                </a:lnTo>
                <a:lnTo>
                  <a:pt x="7588250" y="6870700"/>
                </a:lnTo>
                <a:lnTo>
                  <a:pt x="6394450" y="6870700"/>
                </a:lnTo>
                <a:lnTo>
                  <a:pt x="4838700" y="2152650"/>
                </a:lnTo>
                <a:lnTo>
                  <a:pt x="3289300" y="6870700"/>
                </a:lnTo>
                <a:close/>
                <a:moveTo>
                  <a:pt x="-254000" y="68707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Freeform 1727"/>
          <p:cNvSpPr/>
          <p:nvPr/>
        </p:nvSpPr>
        <p:spPr>
          <a:xfrm rot="0" flipH="0" flipV="0">
            <a:off x="4717325" y="4549140"/>
            <a:ext cx="39211" cy="83396"/>
          </a:xfrm>
          <a:custGeom>
            <a:pathLst>
              <a:path w="1568450" h="3335866">
                <a:moveTo>
                  <a:pt x="0" y="3251200"/>
                </a:moveTo>
                <a:lnTo>
                  <a:pt x="88900" y="2590800"/>
                </a:lnTo>
                <a:cubicBezTo>
                  <a:pt x="283633" y="2607733"/>
                  <a:pt x="438150" y="2574925"/>
                  <a:pt x="552450" y="2492375"/>
                </a:cubicBezTo>
                <a:cubicBezTo>
                  <a:pt x="666750" y="2409825"/>
                  <a:pt x="744008" y="2293408"/>
                  <a:pt x="784225" y="2143125"/>
                </a:cubicBezTo>
                <a:cubicBezTo>
                  <a:pt x="824441" y="1992841"/>
                  <a:pt x="833966" y="1822450"/>
                  <a:pt x="812800" y="1631950"/>
                </a:cubicBezTo>
                <a:lnTo>
                  <a:pt x="0" y="1631950"/>
                </a:lnTo>
                <a:lnTo>
                  <a:pt x="0" y="0"/>
                </a:lnTo>
                <a:lnTo>
                  <a:pt x="1568450" y="0"/>
                </a:lnTo>
                <a:lnTo>
                  <a:pt x="1568450" y="1695450"/>
                </a:lnTo>
                <a:cubicBezTo>
                  <a:pt x="1568450" y="2250016"/>
                  <a:pt x="1437216" y="2669116"/>
                  <a:pt x="1174750" y="2952750"/>
                </a:cubicBezTo>
                <a:cubicBezTo>
                  <a:pt x="912283" y="3236383"/>
                  <a:pt x="520700" y="3335866"/>
                  <a:pt x="0" y="3251200"/>
                </a:cubicBezTo>
                <a:close/>
                <a:moveTo>
                  <a:pt x="-2381250" y="16319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" name="Freeform 1728"/>
          <p:cNvSpPr/>
          <p:nvPr/>
        </p:nvSpPr>
        <p:spPr>
          <a:xfrm rot="0" flipH="0" flipV="0">
            <a:off x="4870200" y="4356788"/>
            <a:ext cx="184308" cy="237913"/>
          </a:xfrm>
          <a:custGeom>
            <a:pathLst>
              <a:path w="7372350" h="9516533">
                <a:moveTo>
                  <a:pt x="3784600" y="9516533"/>
                </a:moveTo>
                <a:cubicBezTo>
                  <a:pt x="3115733" y="9516533"/>
                  <a:pt x="2513541" y="9400116"/>
                  <a:pt x="1978025" y="9167283"/>
                </a:cubicBezTo>
                <a:cubicBezTo>
                  <a:pt x="1442508" y="8934450"/>
                  <a:pt x="1002241" y="8601075"/>
                  <a:pt x="657225" y="8167158"/>
                </a:cubicBezTo>
                <a:cubicBezTo>
                  <a:pt x="312208" y="7733242"/>
                  <a:pt x="93133" y="7217833"/>
                  <a:pt x="0" y="6620933"/>
                </a:cubicBezTo>
                <a:lnTo>
                  <a:pt x="1587500" y="6379633"/>
                </a:lnTo>
                <a:cubicBezTo>
                  <a:pt x="1722966" y="6921500"/>
                  <a:pt x="2001308" y="7340600"/>
                  <a:pt x="2422525" y="7636933"/>
                </a:cubicBezTo>
                <a:cubicBezTo>
                  <a:pt x="2843741" y="7933267"/>
                  <a:pt x="3329516" y="8081433"/>
                  <a:pt x="3879850" y="8081433"/>
                </a:cubicBezTo>
                <a:cubicBezTo>
                  <a:pt x="4205816" y="8081433"/>
                  <a:pt x="4512733" y="8030633"/>
                  <a:pt x="4800600" y="7929033"/>
                </a:cubicBezTo>
                <a:cubicBezTo>
                  <a:pt x="5088466" y="7827433"/>
                  <a:pt x="5322358" y="7679267"/>
                  <a:pt x="5502275" y="7484533"/>
                </a:cubicBezTo>
                <a:cubicBezTo>
                  <a:pt x="5682191" y="7289800"/>
                  <a:pt x="5772150" y="7050617"/>
                  <a:pt x="5772150" y="6766983"/>
                </a:cubicBezTo>
                <a:cubicBezTo>
                  <a:pt x="5772150" y="6639983"/>
                  <a:pt x="5750983" y="6522508"/>
                  <a:pt x="5708650" y="6414558"/>
                </a:cubicBezTo>
                <a:cubicBezTo>
                  <a:pt x="5666316" y="6306608"/>
                  <a:pt x="5603875" y="6210300"/>
                  <a:pt x="5521325" y="6125633"/>
                </a:cubicBezTo>
                <a:cubicBezTo>
                  <a:pt x="5438775" y="6040967"/>
                  <a:pt x="5332941" y="5963708"/>
                  <a:pt x="5203825" y="5893858"/>
                </a:cubicBezTo>
                <a:cubicBezTo>
                  <a:pt x="5074708" y="5824008"/>
                  <a:pt x="4925483" y="5763683"/>
                  <a:pt x="4756150" y="5712883"/>
                </a:cubicBezTo>
                <a:lnTo>
                  <a:pt x="2393950" y="5014383"/>
                </a:lnTo>
                <a:cubicBezTo>
                  <a:pt x="2190750" y="4955117"/>
                  <a:pt x="1971675" y="4875742"/>
                  <a:pt x="1736725" y="4776258"/>
                </a:cubicBezTo>
                <a:cubicBezTo>
                  <a:pt x="1501775" y="4676775"/>
                  <a:pt x="1279525" y="4539192"/>
                  <a:pt x="1069975" y="4363508"/>
                </a:cubicBezTo>
                <a:cubicBezTo>
                  <a:pt x="860425" y="4187825"/>
                  <a:pt x="688975" y="3963458"/>
                  <a:pt x="555625" y="3690408"/>
                </a:cubicBezTo>
                <a:cubicBezTo>
                  <a:pt x="422275" y="3417358"/>
                  <a:pt x="355600" y="3079750"/>
                  <a:pt x="355600" y="2677583"/>
                </a:cubicBezTo>
                <a:cubicBezTo>
                  <a:pt x="355600" y="2089150"/>
                  <a:pt x="504825" y="1594908"/>
                  <a:pt x="803275" y="1194858"/>
                </a:cubicBezTo>
                <a:cubicBezTo>
                  <a:pt x="1101725" y="794808"/>
                  <a:pt x="1503891" y="495300"/>
                  <a:pt x="2009775" y="296333"/>
                </a:cubicBezTo>
                <a:cubicBezTo>
                  <a:pt x="2515658" y="97367"/>
                  <a:pt x="3077633" y="0"/>
                  <a:pt x="3695700" y="4233"/>
                </a:cubicBezTo>
                <a:cubicBezTo>
                  <a:pt x="4322233" y="8467"/>
                  <a:pt x="4881033" y="115358"/>
                  <a:pt x="5372100" y="324908"/>
                </a:cubicBezTo>
                <a:cubicBezTo>
                  <a:pt x="5863166" y="534458"/>
                  <a:pt x="6273800" y="838200"/>
                  <a:pt x="6604000" y="1236133"/>
                </a:cubicBezTo>
                <a:cubicBezTo>
                  <a:pt x="6934200" y="1634067"/>
                  <a:pt x="7167033" y="2114550"/>
                  <a:pt x="7302500" y="2677583"/>
                </a:cubicBezTo>
                <a:lnTo>
                  <a:pt x="5657850" y="2963333"/>
                </a:lnTo>
                <a:cubicBezTo>
                  <a:pt x="5590116" y="2641600"/>
                  <a:pt x="5459941" y="2367492"/>
                  <a:pt x="5267325" y="2141008"/>
                </a:cubicBezTo>
                <a:cubicBezTo>
                  <a:pt x="5074708" y="1914525"/>
                  <a:pt x="4839758" y="1742017"/>
                  <a:pt x="4562475" y="1623483"/>
                </a:cubicBezTo>
                <a:cubicBezTo>
                  <a:pt x="4285191" y="1504950"/>
                  <a:pt x="3989916" y="1441450"/>
                  <a:pt x="3676650" y="1432983"/>
                </a:cubicBezTo>
                <a:cubicBezTo>
                  <a:pt x="3371850" y="1428750"/>
                  <a:pt x="3089275" y="1474258"/>
                  <a:pt x="2828925" y="1569508"/>
                </a:cubicBezTo>
                <a:cubicBezTo>
                  <a:pt x="2568575" y="1664758"/>
                  <a:pt x="2359025" y="1801283"/>
                  <a:pt x="2200275" y="1979083"/>
                </a:cubicBezTo>
                <a:cubicBezTo>
                  <a:pt x="2041525" y="2156883"/>
                  <a:pt x="1962150" y="2364317"/>
                  <a:pt x="1962150" y="2601383"/>
                </a:cubicBezTo>
                <a:cubicBezTo>
                  <a:pt x="1962150" y="2825750"/>
                  <a:pt x="2029883" y="3008842"/>
                  <a:pt x="2165350" y="3150658"/>
                </a:cubicBezTo>
                <a:cubicBezTo>
                  <a:pt x="2300816" y="3292475"/>
                  <a:pt x="2469091" y="3404658"/>
                  <a:pt x="2670175" y="3487208"/>
                </a:cubicBezTo>
                <a:cubicBezTo>
                  <a:pt x="2871258" y="3569758"/>
                  <a:pt x="3075516" y="3638550"/>
                  <a:pt x="3282950" y="3693583"/>
                </a:cubicBezTo>
                <a:lnTo>
                  <a:pt x="4921250" y="4150783"/>
                </a:lnTo>
                <a:cubicBezTo>
                  <a:pt x="5145616" y="4210050"/>
                  <a:pt x="5397500" y="4290483"/>
                  <a:pt x="5676900" y="4392083"/>
                </a:cubicBezTo>
                <a:cubicBezTo>
                  <a:pt x="5956300" y="4493683"/>
                  <a:pt x="6225116" y="4635500"/>
                  <a:pt x="6483350" y="4817533"/>
                </a:cubicBezTo>
                <a:cubicBezTo>
                  <a:pt x="6741583" y="4999567"/>
                  <a:pt x="6954308" y="5238750"/>
                  <a:pt x="7121525" y="5535083"/>
                </a:cubicBezTo>
                <a:cubicBezTo>
                  <a:pt x="7288741" y="5831417"/>
                  <a:pt x="7372350" y="6208183"/>
                  <a:pt x="7372350" y="6665383"/>
                </a:cubicBezTo>
                <a:cubicBezTo>
                  <a:pt x="7372350" y="7139517"/>
                  <a:pt x="7273925" y="7555442"/>
                  <a:pt x="7077075" y="7913158"/>
                </a:cubicBezTo>
                <a:cubicBezTo>
                  <a:pt x="6880225" y="8270875"/>
                  <a:pt x="6614583" y="8568267"/>
                  <a:pt x="6280150" y="8805333"/>
                </a:cubicBezTo>
                <a:cubicBezTo>
                  <a:pt x="5945716" y="9042400"/>
                  <a:pt x="5563658" y="9220200"/>
                  <a:pt x="5133975" y="9338733"/>
                </a:cubicBezTo>
                <a:cubicBezTo>
                  <a:pt x="4704291" y="9457266"/>
                  <a:pt x="4254500" y="9516533"/>
                  <a:pt x="3784600" y="9516533"/>
                </a:cubicBezTo>
                <a:close/>
                <a:moveTo>
                  <a:pt x="-679450" y="9326033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Freeform 1729"/>
          <p:cNvSpPr/>
          <p:nvPr/>
        </p:nvSpPr>
        <p:spPr>
          <a:xfrm rot="0" flipH="0" flipV="0">
            <a:off x="5079275" y="4413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Freeform 1730"/>
          <p:cNvSpPr/>
          <p:nvPr/>
        </p:nvSpPr>
        <p:spPr>
          <a:xfrm rot="0" flipH="0" flipV="0">
            <a:off x="5274854" y="4356576"/>
            <a:ext cx="38258" cy="233362"/>
          </a:xfrm>
          <a:custGeom>
            <a:pathLst>
              <a:path w="1530350" h="9334500">
                <a:moveTo>
                  <a:pt x="0" y="933450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9334500"/>
                </a:lnTo>
                <a:close/>
                <a:moveTo>
                  <a:pt x="-1016000" y="9334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Freeform 1731"/>
          <p:cNvSpPr/>
          <p:nvPr/>
        </p:nvSpPr>
        <p:spPr>
          <a:xfrm rot="0" flipH="0" flipV="0">
            <a:off x="5351054" y="4413726"/>
            <a:ext cx="151130" cy="180975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Freeform 1732"/>
          <p:cNvSpPr/>
          <p:nvPr/>
        </p:nvSpPr>
        <p:spPr>
          <a:xfrm rot="0" flipH="0" flipV="0">
            <a:off x="5543142" y="4414202"/>
            <a:ext cx="244475" cy="175736"/>
          </a:xfrm>
          <a:custGeom>
            <a:pathLst>
              <a:path w="9779000" h="7029450">
                <a:moveTo>
                  <a:pt x="8248650" y="7029450"/>
                </a:moveTo>
                <a:lnTo>
                  <a:pt x="8248650" y="2863850"/>
                </a:lnTo>
                <a:cubicBezTo>
                  <a:pt x="8248650" y="2393950"/>
                  <a:pt x="8132233" y="2026709"/>
                  <a:pt x="7899400" y="1762125"/>
                </a:cubicBezTo>
                <a:cubicBezTo>
                  <a:pt x="7666566" y="1497542"/>
                  <a:pt x="7351183" y="1365250"/>
                  <a:pt x="6953250" y="1365250"/>
                </a:cubicBezTo>
                <a:cubicBezTo>
                  <a:pt x="6707716" y="1365250"/>
                  <a:pt x="6487583" y="1421342"/>
                  <a:pt x="6292850" y="1533525"/>
                </a:cubicBezTo>
                <a:cubicBezTo>
                  <a:pt x="6098116" y="1645709"/>
                  <a:pt x="5943600" y="1810809"/>
                  <a:pt x="5829300" y="2028825"/>
                </a:cubicBezTo>
                <a:cubicBezTo>
                  <a:pt x="5715000" y="2246842"/>
                  <a:pt x="5657850" y="2506134"/>
                  <a:pt x="5657850" y="2806700"/>
                </a:cubicBezTo>
                <a:lnTo>
                  <a:pt x="4978400" y="2406650"/>
                </a:lnTo>
                <a:cubicBezTo>
                  <a:pt x="4974166" y="1932517"/>
                  <a:pt x="5081058" y="1514475"/>
                  <a:pt x="5299075" y="1152525"/>
                </a:cubicBezTo>
                <a:cubicBezTo>
                  <a:pt x="5517091" y="790575"/>
                  <a:pt x="5812366" y="508000"/>
                  <a:pt x="6184900" y="304800"/>
                </a:cubicBezTo>
                <a:cubicBezTo>
                  <a:pt x="6557433" y="101600"/>
                  <a:pt x="6972300" y="0"/>
                  <a:pt x="7429500" y="0"/>
                </a:cubicBezTo>
                <a:cubicBezTo>
                  <a:pt x="8187266" y="0"/>
                  <a:pt x="8768291" y="227542"/>
                  <a:pt x="9172575" y="682625"/>
                </a:cubicBezTo>
                <a:cubicBezTo>
                  <a:pt x="9576858" y="1137709"/>
                  <a:pt x="9779000" y="1735667"/>
                  <a:pt x="9779000" y="2476500"/>
                </a:cubicBezTo>
                <a:lnTo>
                  <a:pt x="9779000" y="7029450"/>
                </a:lnTo>
                <a:close/>
                <a:moveTo>
                  <a:pt x="-876300" y="7029450"/>
                </a:moveTo>
                <a:moveTo>
                  <a:pt x="0" y="7029450"/>
                </a:moveTo>
                <a:lnTo>
                  <a:pt x="0" y="171450"/>
                </a:lnTo>
                <a:lnTo>
                  <a:pt x="1352550" y="171450"/>
                </a:lnTo>
                <a:lnTo>
                  <a:pt x="1352550" y="2298700"/>
                </a:lnTo>
                <a:lnTo>
                  <a:pt x="1543050" y="2298700"/>
                </a:lnTo>
                <a:lnTo>
                  <a:pt x="1543050" y="7029450"/>
                </a:lnTo>
                <a:close/>
                <a:moveTo>
                  <a:pt x="-876300" y="7029450"/>
                </a:moveTo>
                <a:moveTo>
                  <a:pt x="4133850" y="7029450"/>
                </a:moveTo>
                <a:lnTo>
                  <a:pt x="4133850" y="2882900"/>
                </a:lnTo>
                <a:cubicBezTo>
                  <a:pt x="4133850" y="2404534"/>
                  <a:pt x="4017433" y="2032000"/>
                  <a:pt x="3784600" y="1765300"/>
                </a:cubicBezTo>
                <a:cubicBezTo>
                  <a:pt x="3551766" y="1498600"/>
                  <a:pt x="3234266" y="1365250"/>
                  <a:pt x="2832100" y="1365250"/>
                </a:cubicBezTo>
                <a:cubicBezTo>
                  <a:pt x="2442633" y="1365250"/>
                  <a:pt x="2130425" y="1498600"/>
                  <a:pt x="1895475" y="1765300"/>
                </a:cubicBezTo>
                <a:cubicBezTo>
                  <a:pt x="1660525" y="2032000"/>
                  <a:pt x="1543050" y="2379134"/>
                  <a:pt x="1543050" y="2806700"/>
                </a:cubicBezTo>
                <a:lnTo>
                  <a:pt x="857250" y="2349500"/>
                </a:lnTo>
                <a:cubicBezTo>
                  <a:pt x="857250" y="1905000"/>
                  <a:pt x="967316" y="1504950"/>
                  <a:pt x="1187450" y="1149350"/>
                </a:cubicBezTo>
                <a:cubicBezTo>
                  <a:pt x="1407583" y="793750"/>
                  <a:pt x="1704975" y="513292"/>
                  <a:pt x="2079625" y="307975"/>
                </a:cubicBezTo>
                <a:cubicBezTo>
                  <a:pt x="2454275" y="102659"/>
                  <a:pt x="2874433" y="0"/>
                  <a:pt x="3340100" y="0"/>
                </a:cubicBezTo>
                <a:cubicBezTo>
                  <a:pt x="3852333" y="0"/>
                  <a:pt x="4280958" y="109009"/>
                  <a:pt x="4625975" y="327025"/>
                </a:cubicBezTo>
                <a:cubicBezTo>
                  <a:pt x="4970991" y="545042"/>
                  <a:pt x="5229225" y="841375"/>
                  <a:pt x="5400675" y="1216025"/>
                </a:cubicBezTo>
                <a:cubicBezTo>
                  <a:pt x="5572125" y="1590675"/>
                  <a:pt x="5657850" y="2012950"/>
                  <a:pt x="5657850" y="2482850"/>
                </a:cubicBezTo>
                <a:lnTo>
                  <a:pt x="5657850" y="7029450"/>
                </a:lnTo>
                <a:close/>
                <a:moveTo>
                  <a:pt x="-876300" y="7029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Freeform 1733"/>
          <p:cNvSpPr/>
          <p:nvPr/>
        </p:nvSpPr>
        <p:spPr>
          <a:xfrm rot="0" flipH="0" flipV="0">
            <a:off x="5886042" y="4357052"/>
            <a:ext cx="193040" cy="237648"/>
          </a:xfrm>
          <a:custGeom>
            <a:pathLst>
              <a:path w="7721600" h="9505950">
                <a:moveTo>
                  <a:pt x="3282950" y="9505950"/>
                </a:moveTo>
                <a:cubicBezTo>
                  <a:pt x="2774950" y="9505950"/>
                  <a:pt x="2295525" y="9430808"/>
                  <a:pt x="1844675" y="9280525"/>
                </a:cubicBezTo>
                <a:cubicBezTo>
                  <a:pt x="1393825" y="9130242"/>
                  <a:pt x="1018116" y="8892117"/>
                  <a:pt x="717550" y="8566150"/>
                </a:cubicBezTo>
                <a:cubicBezTo>
                  <a:pt x="476250" y="8299450"/>
                  <a:pt x="299508" y="8008409"/>
                  <a:pt x="187325" y="7693025"/>
                </a:cubicBezTo>
                <a:cubicBezTo>
                  <a:pt x="75141" y="7377642"/>
                  <a:pt x="12700" y="7040034"/>
                  <a:pt x="0" y="6680200"/>
                </a:cubicBezTo>
                <a:cubicBezTo>
                  <a:pt x="0" y="6328834"/>
                  <a:pt x="51858" y="5988050"/>
                  <a:pt x="155575" y="5657850"/>
                </a:cubicBezTo>
                <a:cubicBezTo>
                  <a:pt x="259291" y="5327650"/>
                  <a:pt x="419100" y="5035550"/>
                  <a:pt x="635000" y="4781550"/>
                </a:cubicBezTo>
                <a:cubicBezTo>
                  <a:pt x="719666" y="4679950"/>
                  <a:pt x="811741" y="4589992"/>
                  <a:pt x="911225" y="4511675"/>
                </a:cubicBezTo>
                <a:cubicBezTo>
                  <a:pt x="1010708" y="4433359"/>
                  <a:pt x="1111250" y="4362450"/>
                  <a:pt x="1212850" y="4298950"/>
                </a:cubicBezTo>
                <a:cubicBezTo>
                  <a:pt x="963083" y="4019550"/>
                  <a:pt x="773641" y="3748617"/>
                  <a:pt x="644525" y="3486150"/>
                </a:cubicBezTo>
                <a:cubicBezTo>
                  <a:pt x="515408" y="3223684"/>
                  <a:pt x="450850" y="2914650"/>
                  <a:pt x="450850" y="2559050"/>
                </a:cubicBezTo>
                <a:cubicBezTo>
                  <a:pt x="450850" y="2025650"/>
                  <a:pt x="594783" y="1547284"/>
                  <a:pt x="882650" y="1123950"/>
                </a:cubicBezTo>
                <a:cubicBezTo>
                  <a:pt x="1170516" y="700617"/>
                  <a:pt x="1562100" y="395817"/>
                  <a:pt x="2057400" y="209550"/>
                </a:cubicBezTo>
                <a:cubicBezTo>
                  <a:pt x="2273300" y="129117"/>
                  <a:pt x="2492375" y="74084"/>
                  <a:pt x="2714625" y="44450"/>
                </a:cubicBezTo>
                <a:cubicBezTo>
                  <a:pt x="2936875" y="14817"/>
                  <a:pt x="3153833" y="0"/>
                  <a:pt x="3365500" y="0"/>
                </a:cubicBezTo>
                <a:cubicBezTo>
                  <a:pt x="3763433" y="0"/>
                  <a:pt x="4146550" y="60325"/>
                  <a:pt x="4514850" y="180975"/>
                </a:cubicBezTo>
                <a:cubicBezTo>
                  <a:pt x="4883150" y="301625"/>
                  <a:pt x="5196416" y="497417"/>
                  <a:pt x="5454650" y="768350"/>
                </a:cubicBezTo>
                <a:cubicBezTo>
                  <a:pt x="5619750" y="924984"/>
                  <a:pt x="5757333" y="1101725"/>
                  <a:pt x="5867400" y="1298575"/>
                </a:cubicBezTo>
                <a:cubicBezTo>
                  <a:pt x="5977466" y="1495425"/>
                  <a:pt x="6060016" y="1697567"/>
                  <a:pt x="6115050" y="1905000"/>
                </a:cubicBezTo>
                <a:lnTo>
                  <a:pt x="4603750" y="2228850"/>
                </a:lnTo>
                <a:cubicBezTo>
                  <a:pt x="4544483" y="2038350"/>
                  <a:pt x="4440766" y="1875367"/>
                  <a:pt x="4292600" y="1739900"/>
                </a:cubicBezTo>
                <a:cubicBezTo>
                  <a:pt x="4165600" y="1617134"/>
                  <a:pt x="4015316" y="1535642"/>
                  <a:pt x="3841750" y="1495425"/>
                </a:cubicBezTo>
                <a:cubicBezTo>
                  <a:pt x="3668183" y="1455209"/>
                  <a:pt x="3496733" y="1435100"/>
                  <a:pt x="3327400" y="1435100"/>
                </a:cubicBezTo>
                <a:cubicBezTo>
                  <a:pt x="3056466" y="1435100"/>
                  <a:pt x="2817283" y="1483784"/>
                  <a:pt x="2609850" y="1581150"/>
                </a:cubicBezTo>
                <a:cubicBezTo>
                  <a:pt x="2402416" y="1678517"/>
                  <a:pt x="2248958" y="1809750"/>
                  <a:pt x="2149475" y="1974850"/>
                </a:cubicBezTo>
                <a:cubicBezTo>
                  <a:pt x="2049991" y="2139950"/>
                  <a:pt x="2000250" y="2341034"/>
                  <a:pt x="2000250" y="2578100"/>
                </a:cubicBezTo>
                <a:cubicBezTo>
                  <a:pt x="2000250" y="2789767"/>
                  <a:pt x="2039408" y="2959100"/>
                  <a:pt x="2117725" y="3086100"/>
                </a:cubicBezTo>
                <a:cubicBezTo>
                  <a:pt x="2196041" y="3213100"/>
                  <a:pt x="2292350" y="3342217"/>
                  <a:pt x="2406650" y="3473450"/>
                </a:cubicBezTo>
                <a:cubicBezTo>
                  <a:pt x="2482850" y="3558117"/>
                  <a:pt x="2575983" y="3651250"/>
                  <a:pt x="2686050" y="3752850"/>
                </a:cubicBezTo>
                <a:cubicBezTo>
                  <a:pt x="2796116" y="3854450"/>
                  <a:pt x="2910416" y="3960284"/>
                  <a:pt x="3028950" y="4070350"/>
                </a:cubicBezTo>
                <a:lnTo>
                  <a:pt x="5327650" y="6197600"/>
                </a:lnTo>
                <a:cubicBezTo>
                  <a:pt x="5331883" y="6112934"/>
                  <a:pt x="5334000" y="6020859"/>
                  <a:pt x="5334000" y="5921375"/>
                </a:cubicBezTo>
                <a:cubicBezTo>
                  <a:pt x="5334000" y="5821892"/>
                  <a:pt x="5334000" y="5727700"/>
                  <a:pt x="5334000" y="5638800"/>
                </a:cubicBezTo>
                <a:lnTo>
                  <a:pt x="5334000" y="4521200"/>
                </a:lnTo>
                <a:lnTo>
                  <a:pt x="6680200" y="4521200"/>
                </a:lnTo>
                <a:lnTo>
                  <a:pt x="6680200" y="6178550"/>
                </a:lnTo>
                <a:cubicBezTo>
                  <a:pt x="6680200" y="6407150"/>
                  <a:pt x="6673850" y="6628342"/>
                  <a:pt x="6661150" y="6842125"/>
                </a:cubicBezTo>
                <a:cubicBezTo>
                  <a:pt x="6648450" y="7055909"/>
                  <a:pt x="6623050" y="7232650"/>
                  <a:pt x="6584950" y="7372350"/>
                </a:cubicBezTo>
                <a:lnTo>
                  <a:pt x="7721600" y="8413750"/>
                </a:lnTo>
                <a:lnTo>
                  <a:pt x="6737350" y="9461500"/>
                </a:lnTo>
                <a:lnTo>
                  <a:pt x="5854700" y="8623300"/>
                </a:lnTo>
                <a:cubicBezTo>
                  <a:pt x="5638800" y="8826500"/>
                  <a:pt x="5401733" y="8991600"/>
                  <a:pt x="5143500" y="9118600"/>
                </a:cubicBezTo>
                <a:cubicBezTo>
                  <a:pt x="4885266" y="9245600"/>
                  <a:pt x="4624916" y="9336616"/>
                  <a:pt x="4362450" y="9391650"/>
                </a:cubicBezTo>
                <a:cubicBezTo>
                  <a:pt x="4171950" y="9438216"/>
                  <a:pt x="3989916" y="9468908"/>
                  <a:pt x="3816350" y="9483725"/>
                </a:cubicBezTo>
                <a:cubicBezTo>
                  <a:pt x="3642783" y="9498541"/>
                  <a:pt x="3464983" y="9505950"/>
                  <a:pt x="3282950" y="9505950"/>
                </a:cubicBezTo>
                <a:close/>
                <a:moveTo>
                  <a:pt x="-825500" y="9315450"/>
                </a:moveTo>
                <a:moveTo>
                  <a:pt x="3346450" y="8051800"/>
                </a:moveTo>
                <a:cubicBezTo>
                  <a:pt x="3477683" y="8051800"/>
                  <a:pt x="3601508" y="8045450"/>
                  <a:pt x="3717925" y="8032750"/>
                </a:cubicBezTo>
                <a:cubicBezTo>
                  <a:pt x="3834341" y="8020050"/>
                  <a:pt x="3947583" y="7994650"/>
                  <a:pt x="4057650" y="7956550"/>
                </a:cubicBezTo>
                <a:cubicBezTo>
                  <a:pt x="4214283" y="7909984"/>
                  <a:pt x="4348691" y="7854950"/>
                  <a:pt x="4460875" y="7791450"/>
                </a:cubicBezTo>
                <a:cubicBezTo>
                  <a:pt x="4573058" y="7727950"/>
                  <a:pt x="4671483" y="7662334"/>
                  <a:pt x="4756150" y="7594600"/>
                </a:cubicBezTo>
                <a:lnTo>
                  <a:pt x="2336800" y="5372100"/>
                </a:lnTo>
                <a:cubicBezTo>
                  <a:pt x="2222500" y="5414434"/>
                  <a:pt x="2119841" y="5468409"/>
                  <a:pt x="2028825" y="5534025"/>
                </a:cubicBezTo>
                <a:cubicBezTo>
                  <a:pt x="1937808" y="5599642"/>
                  <a:pt x="1860550" y="5672667"/>
                  <a:pt x="1797050" y="5753100"/>
                </a:cubicBezTo>
                <a:cubicBezTo>
                  <a:pt x="1716616" y="5858934"/>
                  <a:pt x="1654175" y="5982759"/>
                  <a:pt x="1609725" y="6124575"/>
                </a:cubicBezTo>
                <a:cubicBezTo>
                  <a:pt x="1565275" y="6266392"/>
                  <a:pt x="1543050" y="6421967"/>
                  <a:pt x="1543050" y="6591300"/>
                </a:cubicBezTo>
                <a:cubicBezTo>
                  <a:pt x="1547283" y="6786034"/>
                  <a:pt x="1579033" y="6958542"/>
                  <a:pt x="1638300" y="7108825"/>
                </a:cubicBezTo>
                <a:cubicBezTo>
                  <a:pt x="1697566" y="7259109"/>
                  <a:pt x="1775883" y="7393517"/>
                  <a:pt x="1873250" y="7512050"/>
                </a:cubicBezTo>
                <a:cubicBezTo>
                  <a:pt x="2025650" y="7706784"/>
                  <a:pt x="2243666" y="7845425"/>
                  <a:pt x="2527300" y="7927975"/>
                </a:cubicBezTo>
                <a:cubicBezTo>
                  <a:pt x="2810933" y="8010525"/>
                  <a:pt x="3083983" y="8051800"/>
                  <a:pt x="3346450" y="8051800"/>
                </a:cubicBezTo>
                <a:close/>
                <a:moveTo>
                  <a:pt x="628650" y="93154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Freeform 1734"/>
          <p:cNvSpPr/>
          <p:nvPr/>
        </p:nvSpPr>
        <p:spPr>
          <a:xfrm rot="0" flipH="0" flipV="0">
            <a:off x="6149408" y="4361338"/>
            <a:ext cx="302418" cy="228600"/>
          </a:xfrm>
          <a:custGeom>
            <a:pathLst>
              <a:path w="12096750" h="9144000">
                <a:moveTo>
                  <a:pt x="2673350" y="9144000"/>
                </a:moveTo>
                <a:lnTo>
                  <a:pt x="0" y="0"/>
                </a:lnTo>
                <a:lnTo>
                  <a:pt x="1606550" y="0"/>
                </a:lnTo>
                <a:lnTo>
                  <a:pt x="3429000" y="6604000"/>
                </a:lnTo>
                <a:lnTo>
                  <a:pt x="5245100" y="12700"/>
                </a:lnTo>
                <a:lnTo>
                  <a:pt x="6851650" y="0"/>
                </a:lnTo>
                <a:lnTo>
                  <a:pt x="8674100" y="6604000"/>
                </a:lnTo>
                <a:lnTo>
                  <a:pt x="10490200" y="0"/>
                </a:lnTo>
                <a:lnTo>
                  <a:pt x="12096750" y="0"/>
                </a:lnTo>
                <a:lnTo>
                  <a:pt x="9429750" y="9144000"/>
                </a:lnTo>
                <a:lnTo>
                  <a:pt x="7918450" y="9144000"/>
                </a:lnTo>
                <a:lnTo>
                  <a:pt x="6045200" y="2641600"/>
                </a:lnTo>
                <a:lnTo>
                  <a:pt x="4184650" y="9144000"/>
                </a:lnTo>
                <a:close/>
                <a:moveTo>
                  <a:pt x="-1460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Freeform 1735"/>
          <p:cNvSpPr/>
          <p:nvPr/>
        </p:nvSpPr>
        <p:spPr>
          <a:xfrm rot="0" flipH="0" flipV="0">
            <a:off x="6448969" y="4413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Freeform 1736"/>
          <p:cNvSpPr/>
          <p:nvPr/>
        </p:nvSpPr>
        <p:spPr>
          <a:xfrm rot="0" flipH="0" flipV="0">
            <a:off x="6652804" y="4357370"/>
            <a:ext cx="38258" cy="232568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Freeform 1737"/>
          <p:cNvSpPr/>
          <p:nvPr/>
        </p:nvSpPr>
        <p:spPr>
          <a:xfrm rot="0" flipH="0" flipV="0">
            <a:off x="6738212" y="4413567"/>
            <a:ext cx="157638" cy="176371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Freeform 1738"/>
          <p:cNvSpPr/>
          <p:nvPr/>
        </p:nvSpPr>
        <p:spPr>
          <a:xfrm rot="0" flipH="0" flipV="0">
            <a:off x="6936649" y="4361338"/>
            <a:ext cx="160972" cy="233362"/>
          </a:xfrm>
          <a:custGeom>
            <a:pathLst>
              <a:path w="6438900" h="9334500">
                <a:moveTo>
                  <a:pt x="3308350" y="9334500"/>
                </a:moveTo>
                <a:cubicBezTo>
                  <a:pt x="2639483" y="9334500"/>
                  <a:pt x="2078566" y="9175750"/>
                  <a:pt x="1625600" y="8858250"/>
                </a:cubicBezTo>
                <a:cubicBezTo>
                  <a:pt x="1172633" y="8540750"/>
                  <a:pt x="831850" y="8107892"/>
                  <a:pt x="603250" y="7559675"/>
                </a:cubicBezTo>
                <a:cubicBezTo>
                  <a:pt x="374650" y="7011459"/>
                  <a:pt x="260350" y="6396567"/>
                  <a:pt x="260350" y="5715000"/>
                </a:cubicBezTo>
                <a:cubicBezTo>
                  <a:pt x="260350" y="5024967"/>
                  <a:pt x="374650" y="4406900"/>
                  <a:pt x="603250" y="3860800"/>
                </a:cubicBezTo>
                <a:cubicBezTo>
                  <a:pt x="831850" y="3314700"/>
                  <a:pt x="1167341" y="2883959"/>
                  <a:pt x="1609725" y="2568575"/>
                </a:cubicBezTo>
                <a:cubicBezTo>
                  <a:pt x="2052108" y="2253192"/>
                  <a:pt x="2599266" y="2095500"/>
                  <a:pt x="3251200" y="2095500"/>
                </a:cubicBezTo>
                <a:cubicBezTo>
                  <a:pt x="3898900" y="2095500"/>
                  <a:pt x="4460875" y="2253192"/>
                  <a:pt x="4937125" y="2568575"/>
                </a:cubicBezTo>
                <a:cubicBezTo>
                  <a:pt x="5413375" y="2883959"/>
                  <a:pt x="5782733" y="3313642"/>
                  <a:pt x="6045200" y="3857625"/>
                </a:cubicBezTo>
                <a:cubicBezTo>
                  <a:pt x="6307666" y="4401609"/>
                  <a:pt x="6438900" y="5020734"/>
                  <a:pt x="6438900" y="5715000"/>
                </a:cubicBezTo>
                <a:cubicBezTo>
                  <a:pt x="6438900" y="6400800"/>
                  <a:pt x="6309783" y="7016750"/>
                  <a:pt x="6051550" y="7562850"/>
                </a:cubicBezTo>
                <a:cubicBezTo>
                  <a:pt x="5793316" y="8108950"/>
                  <a:pt x="5429250" y="8540750"/>
                  <a:pt x="4959350" y="8858250"/>
                </a:cubicBezTo>
                <a:cubicBezTo>
                  <a:pt x="4489450" y="9175750"/>
                  <a:pt x="3939116" y="9334500"/>
                  <a:pt x="3308350" y="9334500"/>
                </a:cubicBezTo>
                <a:close/>
                <a:moveTo>
                  <a:pt x="-1066800" y="9144000"/>
                </a:moveTo>
                <a:moveTo>
                  <a:pt x="0" y="9144000"/>
                </a:moveTo>
                <a:lnTo>
                  <a:pt x="0" y="0"/>
                </a:lnTo>
                <a:lnTo>
                  <a:pt x="1543050" y="0"/>
                </a:lnTo>
                <a:lnTo>
                  <a:pt x="1543050" y="4330700"/>
                </a:lnTo>
                <a:lnTo>
                  <a:pt x="1352550" y="4330700"/>
                </a:lnTo>
                <a:lnTo>
                  <a:pt x="1352550" y="9144000"/>
                </a:lnTo>
                <a:close/>
                <a:moveTo>
                  <a:pt x="-876300" y="9144000"/>
                </a:moveTo>
                <a:moveTo>
                  <a:pt x="3073400" y="7962900"/>
                </a:moveTo>
                <a:cubicBezTo>
                  <a:pt x="3471333" y="7962900"/>
                  <a:pt x="3799416" y="7863417"/>
                  <a:pt x="4057650" y="7664450"/>
                </a:cubicBezTo>
                <a:cubicBezTo>
                  <a:pt x="4315883" y="7465484"/>
                  <a:pt x="4507441" y="7195609"/>
                  <a:pt x="4632325" y="6854825"/>
                </a:cubicBezTo>
                <a:cubicBezTo>
                  <a:pt x="4757208" y="6514042"/>
                  <a:pt x="4819650" y="6134100"/>
                  <a:pt x="4819650" y="5715000"/>
                </a:cubicBezTo>
                <a:cubicBezTo>
                  <a:pt x="4819650" y="5300134"/>
                  <a:pt x="4756150" y="4922309"/>
                  <a:pt x="4629150" y="4581525"/>
                </a:cubicBezTo>
                <a:cubicBezTo>
                  <a:pt x="4502150" y="4240742"/>
                  <a:pt x="4305300" y="3969809"/>
                  <a:pt x="4038600" y="3768725"/>
                </a:cubicBezTo>
                <a:cubicBezTo>
                  <a:pt x="3771900" y="3567642"/>
                  <a:pt x="3433233" y="3467100"/>
                  <a:pt x="3022600" y="3467100"/>
                </a:cubicBezTo>
                <a:cubicBezTo>
                  <a:pt x="2633133" y="3467100"/>
                  <a:pt x="2315633" y="3561292"/>
                  <a:pt x="2070100" y="3749675"/>
                </a:cubicBezTo>
                <a:cubicBezTo>
                  <a:pt x="1824566" y="3938059"/>
                  <a:pt x="1643591" y="4200525"/>
                  <a:pt x="1527175" y="4537075"/>
                </a:cubicBezTo>
                <a:cubicBezTo>
                  <a:pt x="1410758" y="4873625"/>
                  <a:pt x="1352550" y="5266267"/>
                  <a:pt x="1352550" y="5715000"/>
                </a:cubicBezTo>
                <a:cubicBezTo>
                  <a:pt x="1352550" y="6159500"/>
                  <a:pt x="1410758" y="6551084"/>
                  <a:pt x="1527175" y="6889750"/>
                </a:cubicBezTo>
                <a:cubicBezTo>
                  <a:pt x="1643591" y="7228417"/>
                  <a:pt x="1827741" y="7491942"/>
                  <a:pt x="2079625" y="7680325"/>
                </a:cubicBezTo>
                <a:cubicBezTo>
                  <a:pt x="2331508" y="7868709"/>
                  <a:pt x="2662766" y="7962900"/>
                  <a:pt x="3073400" y="7962900"/>
                </a:cubicBezTo>
                <a:close/>
                <a:moveTo>
                  <a:pt x="3048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Freeform 1739"/>
          <p:cNvSpPr/>
          <p:nvPr/>
        </p:nvSpPr>
        <p:spPr>
          <a:xfrm rot="0" flipH="0" flipV="0">
            <a:off x="7123022" y="4413726"/>
            <a:ext cx="166581" cy="180975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Freeform 1740"/>
          <p:cNvSpPr/>
          <p:nvPr/>
        </p:nvSpPr>
        <p:spPr>
          <a:xfrm rot="0" flipH="0" flipV="0">
            <a:off x="7323682" y="4417404"/>
            <a:ext cx="96520" cy="172534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Freeform 1741"/>
          <p:cNvSpPr/>
          <p:nvPr/>
        </p:nvSpPr>
        <p:spPr>
          <a:xfrm rot="0" flipH="0" flipV="0">
            <a:off x="7434489" y="4413726"/>
            <a:ext cx="160655" cy="257175"/>
          </a:xfrm>
          <a:custGeom>
            <a:pathLst>
              <a:path w="6426200" h="10287000">
                <a:moveTo>
                  <a:pt x="3263900" y="10287000"/>
                </a:moveTo>
                <a:cubicBezTo>
                  <a:pt x="2882900" y="10287000"/>
                  <a:pt x="2517775" y="10227733"/>
                  <a:pt x="2168525" y="10109200"/>
                </a:cubicBezTo>
                <a:cubicBezTo>
                  <a:pt x="1819275" y="9990666"/>
                  <a:pt x="1504950" y="9820275"/>
                  <a:pt x="1225550" y="9598025"/>
                </a:cubicBezTo>
                <a:cubicBezTo>
                  <a:pt x="946150" y="9375775"/>
                  <a:pt x="717550" y="9108016"/>
                  <a:pt x="539750" y="8794750"/>
                </a:cubicBezTo>
                <a:lnTo>
                  <a:pt x="1949450" y="8096250"/>
                </a:lnTo>
                <a:cubicBezTo>
                  <a:pt x="2080683" y="8346016"/>
                  <a:pt x="2265891" y="8531225"/>
                  <a:pt x="2505075" y="8651875"/>
                </a:cubicBezTo>
                <a:cubicBezTo>
                  <a:pt x="2744258" y="8772525"/>
                  <a:pt x="2999316" y="8832850"/>
                  <a:pt x="3270250" y="8832850"/>
                </a:cubicBezTo>
                <a:cubicBezTo>
                  <a:pt x="3587750" y="8832850"/>
                  <a:pt x="3871383" y="8776758"/>
                  <a:pt x="4121150" y="8664575"/>
                </a:cubicBezTo>
                <a:cubicBezTo>
                  <a:pt x="4370916" y="8552391"/>
                  <a:pt x="4564591" y="8387291"/>
                  <a:pt x="4702175" y="8169275"/>
                </a:cubicBezTo>
                <a:cubicBezTo>
                  <a:pt x="4839758" y="7951258"/>
                  <a:pt x="4904316" y="7679266"/>
                  <a:pt x="4895850" y="7353300"/>
                </a:cubicBezTo>
                <a:lnTo>
                  <a:pt x="4895850" y="5403850"/>
                </a:lnTo>
                <a:lnTo>
                  <a:pt x="5086350" y="5403850"/>
                </a:lnTo>
                <a:lnTo>
                  <a:pt x="5086350" y="190500"/>
                </a:lnTo>
                <a:lnTo>
                  <a:pt x="6426200" y="190500"/>
                </a:lnTo>
                <a:lnTo>
                  <a:pt x="6426200" y="7378700"/>
                </a:lnTo>
                <a:cubicBezTo>
                  <a:pt x="6426200" y="7552266"/>
                  <a:pt x="6418791" y="7718425"/>
                  <a:pt x="6403975" y="7877175"/>
                </a:cubicBezTo>
                <a:cubicBezTo>
                  <a:pt x="6389158" y="8035925"/>
                  <a:pt x="6364816" y="8191500"/>
                  <a:pt x="6330950" y="8343900"/>
                </a:cubicBezTo>
                <a:cubicBezTo>
                  <a:pt x="6229350" y="8788400"/>
                  <a:pt x="6034616" y="9153525"/>
                  <a:pt x="5746750" y="9439275"/>
                </a:cubicBezTo>
                <a:cubicBezTo>
                  <a:pt x="5458883" y="9725025"/>
                  <a:pt x="5102225" y="9937750"/>
                  <a:pt x="4676775" y="10077450"/>
                </a:cubicBezTo>
                <a:cubicBezTo>
                  <a:pt x="4251325" y="10217150"/>
                  <a:pt x="3780366" y="10287000"/>
                  <a:pt x="3263900" y="10287000"/>
                </a:cubicBezTo>
                <a:close/>
                <a:moveTo>
                  <a:pt x="-3746500" y="7048500"/>
                </a:moveTo>
                <a:moveTo>
                  <a:pt x="3130550" y="7239000"/>
                </a:moveTo>
                <a:cubicBezTo>
                  <a:pt x="2499783" y="7239000"/>
                  <a:pt x="1949450" y="7080250"/>
                  <a:pt x="1479550" y="6762750"/>
                </a:cubicBezTo>
                <a:cubicBezTo>
                  <a:pt x="1009650" y="6445250"/>
                  <a:pt x="645583" y="6013450"/>
                  <a:pt x="387350" y="5467350"/>
                </a:cubicBezTo>
                <a:cubicBezTo>
                  <a:pt x="129116" y="4921250"/>
                  <a:pt x="0" y="4305300"/>
                  <a:pt x="0" y="3619500"/>
                </a:cubicBezTo>
                <a:cubicBezTo>
                  <a:pt x="0" y="2925234"/>
                  <a:pt x="130175" y="2306109"/>
                  <a:pt x="390525" y="1762125"/>
                </a:cubicBezTo>
                <a:cubicBezTo>
                  <a:pt x="650875" y="1218142"/>
                  <a:pt x="1020233" y="788459"/>
                  <a:pt x="1498600" y="473075"/>
                </a:cubicBezTo>
                <a:cubicBezTo>
                  <a:pt x="1976966" y="157692"/>
                  <a:pt x="2540000" y="0"/>
                  <a:pt x="3187700" y="0"/>
                </a:cubicBezTo>
                <a:cubicBezTo>
                  <a:pt x="3839633" y="0"/>
                  <a:pt x="4386791" y="157692"/>
                  <a:pt x="4829175" y="473075"/>
                </a:cubicBezTo>
                <a:cubicBezTo>
                  <a:pt x="5271558" y="788459"/>
                  <a:pt x="5607050" y="1219200"/>
                  <a:pt x="5835650" y="1765300"/>
                </a:cubicBezTo>
                <a:cubicBezTo>
                  <a:pt x="6064250" y="2311400"/>
                  <a:pt x="6178550" y="2929467"/>
                  <a:pt x="6178550" y="3619500"/>
                </a:cubicBezTo>
                <a:cubicBezTo>
                  <a:pt x="6178550" y="4301067"/>
                  <a:pt x="6064250" y="4915959"/>
                  <a:pt x="5835650" y="5464175"/>
                </a:cubicBezTo>
                <a:cubicBezTo>
                  <a:pt x="5607050" y="6012392"/>
                  <a:pt x="5266266" y="6445250"/>
                  <a:pt x="4813300" y="6762750"/>
                </a:cubicBezTo>
                <a:cubicBezTo>
                  <a:pt x="4360333" y="7080250"/>
                  <a:pt x="3799416" y="7239000"/>
                  <a:pt x="3130550" y="7239000"/>
                </a:cubicBezTo>
                <a:close/>
                <a:moveTo>
                  <a:pt x="-698500" y="7048500"/>
                </a:moveTo>
                <a:moveTo>
                  <a:pt x="3365500" y="5867400"/>
                </a:moveTo>
                <a:cubicBezTo>
                  <a:pt x="3776133" y="5867400"/>
                  <a:pt x="4107391" y="5773209"/>
                  <a:pt x="4359275" y="5584825"/>
                </a:cubicBezTo>
                <a:cubicBezTo>
                  <a:pt x="4611158" y="5396442"/>
                  <a:pt x="4795308" y="5132917"/>
                  <a:pt x="4911725" y="4794250"/>
                </a:cubicBezTo>
                <a:cubicBezTo>
                  <a:pt x="5028141" y="4455584"/>
                  <a:pt x="5086350" y="4064000"/>
                  <a:pt x="5086350" y="3619500"/>
                </a:cubicBezTo>
                <a:cubicBezTo>
                  <a:pt x="5086350" y="3170767"/>
                  <a:pt x="5028141" y="2778125"/>
                  <a:pt x="4911725" y="2441575"/>
                </a:cubicBezTo>
                <a:cubicBezTo>
                  <a:pt x="4795308" y="2105025"/>
                  <a:pt x="4614333" y="1842559"/>
                  <a:pt x="4368800" y="1654175"/>
                </a:cubicBezTo>
                <a:cubicBezTo>
                  <a:pt x="4123266" y="1465792"/>
                  <a:pt x="3805766" y="1371600"/>
                  <a:pt x="3416300" y="1371600"/>
                </a:cubicBezTo>
                <a:cubicBezTo>
                  <a:pt x="3005666" y="1371600"/>
                  <a:pt x="2667000" y="1472142"/>
                  <a:pt x="2400300" y="1673225"/>
                </a:cubicBezTo>
                <a:cubicBezTo>
                  <a:pt x="2133600" y="1874309"/>
                  <a:pt x="1936750" y="2145242"/>
                  <a:pt x="1809750" y="2486025"/>
                </a:cubicBezTo>
                <a:cubicBezTo>
                  <a:pt x="1682750" y="2826809"/>
                  <a:pt x="1619250" y="3204634"/>
                  <a:pt x="1619250" y="3619500"/>
                </a:cubicBezTo>
                <a:cubicBezTo>
                  <a:pt x="1619250" y="4038600"/>
                  <a:pt x="1681691" y="4418542"/>
                  <a:pt x="1806575" y="4759325"/>
                </a:cubicBezTo>
                <a:cubicBezTo>
                  <a:pt x="1931458" y="5100109"/>
                  <a:pt x="2123016" y="5369984"/>
                  <a:pt x="2381250" y="5568950"/>
                </a:cubicBezTo>
                <a:cubicBezTo>
                  <a:pt x="2639483" y="5767917"/>
                  <a:pt x="2967566" y="5867400"/>
                  <a:pt x="3365500" y="5867400"/>
                </a:cubicBezTo>
                <a:close/>
                <a:moveTo>
                  <a:pt x="6731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Freeform 1742"/>
          <p:cNvSpPr/>
          <p:nvPr/>
        </p:nvSpPr>
        <p:spPr>
          <a:xfrm rot="0" flipH="0" flipV="0">
            <a:off x="7652294" y="4438967"/>
            <a:ext cx="39528" cy="130333"/>
          </a:xfrm>
          <a:custGeom>
            <a:pathLst>
              <a:path w="1581150" h="5213350">
                <a:moveTo>
                  <a:pt x="0" y="5213350"/>
                </a:moveTo>
                <a:lnTo>
                  <a:pt x="0" y="3644900"/>
                </a:lnTo>
                <a:lnTo>
                  <a:pt x="1568450" y="3644900"/>
                </a:lnTo>
                <a:lnTo>
                  <a:pt x="1568450" y="5213350"/>
                </a:lnTo>
                <a:close/>
                <a:moveTo>
                  <a:pt x="-571500" y="6038850"/>
                </a:moveTo>
                <a:moveTo>
                  <a:pt x="12700" y="1568450"/>
                </a:moveTo>
                <a:lnTo>
                  <a:pt x="12700" y="0"/>
                </a:lnTo>
                <a:lnTo>
                  <a:pt x="1581150" y="0"/>
                </a:lnTo>
                <a:lnTo>
                  <a:pt x="1581150" y="1568450"/>
                </a:lnTo>
                <a:close/>
                <a:moveTo>
                  <a:pt x="3073400" y="603885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Freeform 1743"/>
          <p:cNvSpPr/>
          <p:nvPr/>
        </p:nvSpPr>
        <p:spPr>
          <a:xfrm rot="0" flipH="0" flipV="0">
            <a:off x="7808504" y="4361338"/>
            <a:ext cx="81915" cy="228600"/>
          </a:xfrm>
          <a:custGeom>
            <a:pathLst>
              <a:path w="3276600" h="9144000">
                <a:moveTo>
                  <a:pt x="1714500" y="9144000"/>
                </a:moveTo>
                <a:lnTo>
                  <a:pt x="1714500" y="1670050"/>
                </a:lnTo>
                <a:lnTo>
                  <a:pt x="0" y="2717800"/>
                </a:lnTo>
                <a:lnTo>
                  <a:pt x="0" y="1028700"/>
                </a:lnTo>
                <a:lnTo>
                  <a:pt x="1714500" y="0"/>
                </a:lnTo>
                <a:lnTo>
                  <a:pt x="3276600" y="0"/>
                </a:lnTo>
                <a:lnTo>
                  <a:pt x="3276600" y="9144000"/>
                </a:lnTo>
                <a:close/>
                <a:moveTo>
                  <a:pt x="-762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Freeform 1744"/>
          <p:cNvSpPr/>
          <p:nvPr/>
        </p:nvSpPr>
        <p:spPr>
          <a:xfrm rot="0" flipH="0" flipV="0">
            <a:off x="7945506" y="4356893"/>
            <a:ext cx="158115" cy="237807"/>
          </a:xfrm>
          <a:custGeom>
            <a:pathLst>
              <a:path w="6324600" h="9512300">
                <a:moveTo>
                  <a:pt x="3162300" y="0"/>
                </a:moveTo>
                <a:cubicBezTo>
                  <a:pt x="3759200" y="0"/>
                  <a:pt x="4296833" y="140759"/>
                  <a:pt x="4775200" y="422275"/>
                </a:cubicBezTo>
                <a:cubicBezTo>
                  <a:pt x="5253566" y="703792"/>
                  <a:pt x="5631391" y="1093259"/>
                  <a:pt x="5908675" y="1590675"/>
                </a:cubicBezTo>
                <a:cubicBezTo>
                  <a:pt x="6185958" y="2088092"/>
                  <a:pt x="6324600" y="2660650"/>
                  <a:pt x="6324600" y="3308350"/>
                </a:cubicBezTo>
                <a:lnTo>
                  <a:pt x="6324600" y="6096000"/>
                </a:lnTo>
                <a:cubicBezTo>
                  <a:pt x="6324600" y="6786034"/>
                  <a:pt x="6185958" y="7388225"/>
                  <a:pt x="5908675" y="7902575"/>
                </a:cubicBezTo>
                <a:cubicBezTo>
                  <a:pt x="5631391" y="8416925"/>
                  <a:pt x="5242983" y="8813800"/>
                  <a:pt x="4743450" y="9093200"/>
                </a:cubicBezTo>
                <a:cubicBezTo>
                  <a:pt x="4243916" y="9372600"/>
                  <a:pt x="3659716" y="9512300"/>
                  <a:pt x="2990850" y="9512300"/>
                </a:cubicBezTo>
                <a:cubicBezTo>
                  <a:pt x="2529416" y="9512300"/>
                  <a:pt x="2093383" y="9432925"/>
                  <a:pt x="1682750" y="9274175"/>
                </a:cubicBezTo>
                <a:cubicBezTo>
                  <a:pt x="1272116" y="9115425"/>
                  <a:pt x="903816" y="8870950"/>
                  <a:pt x="577850" y="8540750"/>
                </a:cubicBezTo>
                <a:lnTo>
                  <a:pt x="1676400" y="7467600"/>
                </a:lnTo>
                <a:cubicBezTo>
                  <a:pt x="1841500" y="7658100"/>
                  <a:pt x="2039408" y="7807325"/>
                  <a:pt x="2270125" y="7915275"/>
                </a:cubicBezTo>
                <a:cubicBezTo>
                  <a:pt x="2500841" y="8023225"/>
                  <a:pt x="2741083" y="8077200"/>
                  <a:pt x="2990850" y="8077200"/>
                </a:cubicBezTo>
                <a:cubicBezTo>
                  <a:pt x="3346450" y="8077200"/>
                  <a:pt x="3657600" y="7993592"/>
                  <a:pt x="3924300" y="7826375"/>
                </a:cubicBezTo>
                <a:cubicBezTo>
                  <a:pt x="4191000" y="7659159"/>
                  <a:pt x="4398433" y="7441142"/>
                  <a:pt x="4546600" y="7172325"/>
                </a:cubicBezTo>
                <a:cubicBezTo>
                  <a:pt x="4694766" y="6903509"/>
                  <a:pt x="4768850" y="6614584"/>
                  <a:pt x="4768850" y="6305550"/>
                </a:cubicBezTo>
                <a:lnTo>
                  <a:pt x="4768850" y="4787900"/>
                </a:lnTo>
                <a:lnTo>
                  <a:pt x="5041900" y="5092700"/>
                </a:lnTo>
                <a:cubicBezTo>
                  <a:pt x="4783666" y="5397500"/>
                  <a:pt x="4470400" y="5635625"/>
                  <a:pt x="4102100" y="5807075"/>
                </a:cubicBezTo>
                <a:cubicBezTo>
                  <a:pt x="3733800" y="5978525"/>
                  <a:pt x="3346450" y="6064250"/>
                  <a:pt x="2940050" y="6064250"/>
                </a:cubicBezTo>
                <a:cubicBezTo>
                  <a:pt x="2368550" y="6064250"/>
                  <a:pt x="1861608" y="5933017"/>
                  <a:pt x="1419225" y="5670550"/>
                </a:cubicBezTo>
                <a:cubicBezTo>
                  <a:pt x="976841" y="5408084"/>
                  <a:pt x="629708" y="5051425"/>
                  <a:pt x="377825" y="4600575"/>
                </a:cubicBezTo>
                <a:cubicBezTo>
                  <a:pt x="125941" y="4149725"/>
                  <a:pt x="0" y="3638550"/>
                  <a:pt x="0" y="3067050"/>
                </a:cubicBezTo>
                <a:cubicBezTo>
                  <a:pt x="0" y="2495550"/>
                  <a:pt x="143933" y="1978025"/>
                  <a:pt x="431800" y="1514475"/>
                </a:cubicBezTo>
                <a:cubicBezTo>
                  <a:pt x="719666" y="1050925"/>
                  <a:pt x="1103841" y="682625"/>
                  <a:pt x="1584325" y="409575"/>
                </a:cubicBezTo>
                <a:cubicBezTo>
                  <a:pt x="2064808" y="136525"/>
                  <a:pt x="2590800" y="0"/>
                  <a:pt x="3162300" y="0"/>
                </a:cubicBezTo>
                <a:close/>
                <a:moveTo>
                  <a:pt x="8642350" y="9321800"/>
                </a:moveTo>
                <a:moveTo>
                  <a:pt x="3162300" y="1460500"/>
                </a:moveTo>
                <a:cubicBezTo>
                  <a:pt x="2865966" y="1460500"/>
                  <a:pt x="2595033" y="1532467"/>
                  <a:pt x="2349500" y="1676400"/>
                </a:cubicBezTo>
                <a:cubicBezTo>
                  <a:pt x="2103966" y="1820334"/>
                  <a:pt x="1909233" y="2014009"/>
                  <a:pt x="1765300" y="2257425"/>
                </a:cubicBezTo>
                <a:cubicBezTo>
                  <a:pt x="1621366" y="2500842"/>
                  <a:pt x="1549400" y="2770717"/>
                  <a:pt x="1549400" y="3067050"/>
                </a:cubicBezTo>
                <a:cubicBezTo>
                  <a:pt x="1549400" y="3363384"/>
                  <a:pt x="1620308" y="3634317"/>
                  <a:pt x="1762125" y="3879850"/>
                </a:cubicBezTo>
                <a:cubicBezTo>
                  <a:pt x="1903941" y="4125384"/>
                  <a:pt x="2096558" y="4320117"/>
                  <a:pt x="2339975" y="4464050"/>
                </a:cubicBezTo>
                <a:cubicBezTo>
                  <a:pt x="2583391" y="4607984"/>
                  <a:pt x="2853266" y="4679950"/>
                  <a:pt x="3149600" y="4679950"/>
                </a:cubicBezTo>
                <a:cubicBezTo>
                  <a:pt x="3445933" y="4679950"/>
                  <a:pt x="3716866" y="4607984"/>
                  <a:pt x="3962400" y="4464050"/>
                </a:cubicBezTo>
                <a:cubicBezTo>
                  <a:pt x="4207933" y="4320117"/>
                  <a:pt x="4403725" y="4125384"/>
                  <a:pt x="4549775" y="3879850"/>
                </a:cubicBezTo>
                <a:cubicBezTo>
                  <a:pt x="4695825" y="3634317"/>
                  <a:pt x="4768850" y="3363384"/>
                  <a:pt x="4768850" y="3067050"/>
                </a:cubicBezTo>
                <a:cubicBezTo>
                  <a:pt x="4768850" y="2779184"/>
                  <a:pt x="4696883" y="2513542"/>
                  <a:pt x="4552950" y="2270125"/>
                </a:cubicBezTo>
                <a:cubicBezTo>
                  <a:pt x="4409016" y="2026709"/>
                  <a:pt x="4215341" y="1830917"/>
                  <a:pt x="3971925" y="1682750"/>
                </a:cubicBezTo>
                <a:cubicBezTo>
                  <a:pt x="3728508" y="1534584"/>
                  <a:pt x="3458633" y="1460500"/>
                  <a:pt x="3162300" y="1460500"/>
                </a:cubicBezTo>
                <a:close/>
                <a:moveTo>
                  <a:pt x="71818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Freeform 1745"/>
          <p:cNvSpPr/>
          <p:nvPr/>
        </p:nvSpPr>
        <p:spPr>
          <a:xfrm rot="0" flipH="0" flipV="0">
            <a:off x="8147912" y="4356893"/>
            <a:ext cx="158273" cy="237807"/>
          </a:xfrm>
          <a:custGeom>
            <a:pathLst>
              <a:path w="6330950" h="9512300">
                <a:moveTo>
                  <a:pt x="3162300" y="9512300"/>
                </a:moveTo>
                <a:cubicBezTo>
                  <a:pt x="2565400" y="9512300"/>
                  <a:pt x="2028825" y="9371541"/>
                  <a:pt x="1552575" y="9090025"/>
                </a:cubicBezTo>
                <a:cubicBezTo>
                  <a:pt x="1076325" y="8808509"/>
                  <a:pt x="698500" y="8417984"/>
                  <a:pt x="419100" y="7918450"/>
                </a:cubicBezTo>
                <a:cubicBezTo>
                  <a:pt x="139700" y="7418917"/>
                  <a:pt x="0" y="6845300"/>
                  <a:pt x="0" y="6197600"/>
                </a:cubicBezTo>
                <a:lnTo>
                  <a:pt x="0" y="3416300"/>
                </a:lnTo>
                <a:cubicBezTo>
                  <a:pt x="0" y="2722034"/>
                  <a:pt x="138641" y="2118784"/>
                  <a:pt x="415925" y="1606550"/>
                </a:cubicBezTo>
                <a:cubicBezTo>
                  <a:pt x="693208" y="1094317"/>
                  <a:pt x="1082675" y="698500"/>
                  <a:pt x="1584325" y="419100"/>
                </a:cubicBezTo>
                <a:cubicBezTo>
                  <a:pt x="2085975" y="139700"/>
                  <a:pt x="2669116" y="0"/>
                  <a:pt x="3333750" y="0"/>
                </a:cubicBezTo>
                <a:cubicBezTo>
                  <a:pt x="3795183" y="0"/>
                  <a:pt x="4233333" y="77259"/>
                  <a:pt x="4648200" y="231775"/>
                </a:cubicBezTo>
                <a:cubicBezTo>
                  <a:pt x="5063066" y="386292"/>
                  <a:pt x="5431366" y="632884"/>
                  <a:pt x="5753100" y="971550"/>
                </a:cubicBezTo>
                <a:lnTo>
                  <a:pt x="4648200" y="2044700"/>
                </a:lnTo>
                <a:cubicBezTo>
                  <a:pt x="4487333" y="1854200"/>
                  <a:pt x="4291541" y="1703917"/>
                  <a:pt x="4060825" y="1593850"/>
                </a:cubicBezTo>
                <a:cubicBezTo>
                  <a:pt x="3830108" y="1483784"/>
                  <a:pt x="3587750" y="1428750"/>
                  <a:pt x="3333750" y="1428750"/>
                </a:cubicBezTo>
                <a:cubicBezTo>
                  <a:pt x="2978150" y="1428750"/>
                  <a:pt x="2667000" y="1512359"/>
                  <a:pt x="2400300" y="1679575"/>
                </a:cubicBezTo>
                <a:cubicBezTo>
                  <a:pt x="2133600" y="1846792"/>
                  <a:pt x="1927225" y="2065867"/>
                  <a:pt x="1781175" y="2336800"/>
                </a:cubicBezTo>
                <a:cubicBezTo>
                  <a:pt x="1635125" y="2607734"/>
                  <a:pt x="1562100" y="2897717"/>
                  <a:pt x="1562100" y="3206750"/>
                </a:cubicBezTo>
                <a:lnTo>
                  <a:pt x="1562100" y="4724400"/>
                </a:lnTo>
                <a:lnTo>
                  <a:pt x="1282700" y="4419600"/>
                </a:lnTo>
                <a:cubicBezTo>
                  <a:pt x="1545166" y="4114800"/>
                  <a:pt x="1860550" y="3876675"/>
                  <a:pt x="2228850" y="3705225"/>
                </a:cubicBezTo>
                <a:cubicBezTo>
                  <a:pt x="2597150" y="3533775"/>
                  <a:pt x="2982383" y="3448050"/>
                  <a:pt x="3384550" y="3448050"/>
                </a:cubicBezTo>
                <a:cubicBezTo>
                  <a:pt x="3960283" y="3448050"/>
                  <a:pt x="4468283" y="3578225"/>
                  <a:pt x="4908550" y="3838575"/>
                </a:cubicBezTo>
                <a:cubicBezTo>
                  <a:pt x="5348816" y="4098925"/>
                  <a:pt x="5695950" y="4454525"/>
                  <a:pt x="5949950" y="4905375"/>
                </a:cubicBezTo>
                <a:cubicBezTo>
                  <a:pt x="6203950" y="5356225"/>
                  <a:pt x="6330950" y="5869517"/>
                  <a:pt x="6330950" y="6445250"/>
                </a:cubicBezTo>
                <a:cubicBezTo>
                  <a:pt x="6330950" y="7016750"/>
                  <a:pt x="6185958" y="7534275"/>
                  <a:pt x="5895975" y="7997825"/>
                </a:cubicBezTo>
                <a:cubicBezTo>
                  <a:pt x="5605991" y="8461375"/>
                  <a:pt x="5221816" y="8829675"/>
                  <a:pt x="4743450" y="9102725"/>
                </a:cubicBezTo>
                <a:cubicBezTo>
                  <a:pt x="4265083" y="9375775"/>
                  <a:pt x="3738033" y="9512300"/>
                  <a:pt x="3162300" y="9512300"/>
                </a:cubicBezTo>
                <a:close/>
                <a:moveTo>
                  <a:pt x="-1079500" y="9321800"/>
                </a:moveTo>
                <a:moveTo>
                  <a:pt x="3162300" y="8045450"/>
                </a:moveTo>
                <a:cubicBezTo>
                  <a:pt x="3458633" y="8045450"/>
                  <a:pt x="3729566" y="7974542"/>
                  <a:pt x="3975100" y="7832725"/>
                </a:cubicBezTo>
                <a:cubicBezTo>
                  <a:pt x="4220633" y="7690909"/>
                  <a:pt x="4416425" y="7498292"/>
                  <a:pt x="4562475" y="7254875"/>
                </a:cubicBezTo>
                <a:cubicBezTo>
                  <a:pt x="4708525" y="7011459"/>
                  <a:pt x="4781550" y="6741584"/>
                  <a:pt x="4781550" y="6445250"/>
                </a:cubicBezTo>
                <a:cubicBezTo>
                  <a:pt x="4781550" y="6148917"/>
                  <a:pt x="4709583" y="5877984"/>
                  <a:pt x="4565650" y="5632450"/>
                </a:cubicBezTo>
                <a:cubicBezTo>
                  <a:pt x="4421716" y="5386917"/>
                  <a:pt x="4228041" y="5191125"/>
                  <a:pt x="3984625" y="5045075"/>
                </a:cubicBezTo>
                <a:cubicBezTo>
                  <a:pt x="3741208" y="4899025"/>
                  <a:pt x="3471333" y="4826000"/>
                  <a:pt x="3175000" y="4826000"/>
                </a:cubicBezTo>
                <a:cubicBezTo>
                  <a:pt x="2878666" y="4826000"/>
                  <a:pt x="2607733" y="4899025"/>
                  <a:pt x="2362200" y="5045075"/>
                </a:cubicBezTo>
                <a:cubicBezTo>
                  <a:pt x="2116666" y="5191125"/>
                  <a:pt x="1921933" y="5386917"/>
                  <a:pt x="1778000" y="5632450"/>
                </a:cubicBezTo>
                <a:cubicBezTo>
                  <a:pt x="1634066" y="5877984"/>
                  <a:pt x="1562100" y="6148917"/>
                  <a:pt x="1562100" y="6445250"/>
                </a:cubicBezTo>
                <a:cubicBezTo>
                  <a:pt x="1562100" y="6733117"/>
                  <a:pt x="1633008" y="6998759"/>
                  <a:pt x="1774825" y="7242175"/>
                </a:cubicBezTo>
                <a:cubicBezTo>
                  <a:pt x="1916641" y="7485592"/>
                  <a:pt x="2109258" y="7680325"/>
                  <a:pt x="2352675" y="7826375"/>
                </a:cubicBezTo>
                <a:cubicBezTo>
                  <a:pt x="2596091" y="7972425"/>
                  <a:pt x="2865966" y="8045450"/>
                  <a:pt x="3162300" y="8045450"/>
                </a:cubicBezTo>
                <a:close/>
                <a:moveTo>
                  <a:pt x="387350" y="93218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Freeform 1746"/>
          <p:cNvSpPr/>
          <p:nvPr/>
        </p:nvSpPr>
        <p:spPr>
          <a:xfrm rot="0" flipH="0" flipV="0">
            <a:off x="8335554" y="4361338"/>
            <a:ext cx="140811" cy="228600"/>
          </a:xfrm>
          <a:custGeom>
            <a:pathLst>
              <a:path w="5632450" h="9144000">
                <a:moveTo>
                  <a:pt x="844550" y="9144000"/>
                </a:moveTo>
                <a:lnTo>
                  <a:pt x="3994150" y="1447800"/>
                </a:lnTo>
                <a:lnTo>
                  <a:pt x="0" y="1447800"/>
                </a:lnTo>
                <a:lnTo>
                  <a:pt x="0" y="0"/>
                </a:lnTo>
                <a:lnTo>
                  <a:pt x="5632450" y="0"/>
                </a:lnTo>
                <a:lnTo>
                  <a:pt x="5632450" y="1447800"/>
                </a:lnTo>
                <a:lnTo>
                  <a:pt x="249555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Rectangle 1747"/>
          <p:cNvSpPr/>
          <p:nvPr/>
        </p:nvSpPr>
        <p:spPr>
          <a:xfrm rot="0" flipH="0" flipV="0">
            <a:off x="7594524" y="4733070"/>
            <a:ext cx="1420774" cy="333085"/>
          </a:xfrm>
          <a:prstGeom prst="rect">
            <a:avLst/>
          </a:prstGeom>
        </p:spPr>
      </p:sp>
      <p:sp>
        <p:nvSpPr>
          <p:cNvPr id="1748" name="Freeform 1748"/>
          <p:cNvSpPr/>
          <p:nvPr/>
        </p:nvSpPr>
        <p:spPr>
          <a:xfrm rot="0" flipH="0" flipV="0">
            <a:off x="7600620" y="4858892"/>
            <a:ext cx="76098" cy="72440"/>
          </a:xfrm>
          <a:custGeom>
            <a:pathLst>
              <a:path w="4756150" h="4527550">
                <a:moveTo>
                  <a:pt x="1581150" y="4527550"/>
                </a:moveTo>
                <a:lnTo>
                  <a:pt x="482600" y="3733800"/>
                </a:lnTo>
                <a:lnTo>
                  <a:pt x="1441450" y="2609850"/>
                </a:lnTo>
                <a:lnTo>
                  <a:pt x="0" y="2222500"/>
                </a:lnTo>
                <a:lnTo>
                  <a:pt x="419100" y="933450"/>
                </a:lnTo>
                <a:lnTo>
                  <a:pt x="1797050" y="1498600"/>
                </a:lnTo>
                <a:lnTo>
                  <a:pt x="1701800" y="0"/>
                </a:lnTo>
                <a:lnTo>
                  <a:pt x="3060700" y="0"/>
                </a:lnTo>
                <a:lnTo>
                  <a:pt x="2965450" y="1498600"/>
                </a:lnTo>
                <a:lnTo>
                  <a:pt x="4337050" y="933450"/>
                </a:lnTo>
                <a:lnTo>
                  <a:pt x="4756150" y="2222500"/>
                </a:lnTo>
                <a:lnTo>
                  <a:pt x="3321050" y="2609850"/>
                </a:lnTo>
                <a:lnTo>
                  <a:pt x="4273550" y="3733800"/>
                </a:lnTo>
                <a:lnTo>
                  <a:pt x="3175000" y="4527550"/>
                </a:lnTo>
                <a:lnTo>
                  <a:pt x="2381250" y="3282950"/>
                </a:lnTo>
                <a:close/>
                <a:moveTo>
                  <a:pt x="423545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Freeform 1749"/>
          <p:cNvSpPr/>
          <p:nvPr/>
        </p:nvSpPr>
        <p:spPr>
          <a:xfrm rot="0" flipH="0" flipV="0">
            <a:off x="7702830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Freeform 1750"/>
          <p:cNvSpPr/>
          <p:nvPr/>
        </p:nvSpPr>
        <p:spPr>
          <a:xfrm rot="0" flipH="0" flipV="0">
            <a:off x="7832065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Freeform 1751"/>
          <p:cNvSpPr/>
          <p:nvPr/>
        </p:nvSpPr>
        <p:spPr>
          <a:xfrm rot="0" flipH="0" flipV="0">
            <a:off x="7888961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Freeform 1752"/>
          <p:cNvSpPr/>
          <p:nvPr/>
        </p:nvSpPr>
        <p:spPr>
          <a:xfrm rot="0" flipH="0" flipV="0">
            <a:off x="7937729" y="4858892"/>
            <a:ext cx="103022" cy="149352"/>
          </a:xfrm>
          <a:custGeom>
            <a:pathLst>
              <a:path w="6438900" h="9334500">
                <a:moveTo>
                  <a:pt x="3130550" y="9334500"/>
                </a:moveTo>
                <a:cubicBezTo>
                  <a:pt x="2499783" y="9334500"/>
                  <a:pt x="1949450" y="9175750"/>
                  <a:pt x="1479550" y="8858250"/>
                </a:cubicBezTo>
                <a:cubicBezTo>
                  <a:pt x="1009650" y="8540750"/>
                  <a:pt x="645583" y="8108950"/>
                  <a:pt x="387350" y="7562850"/>
                </a:cubicBezTo>
                <a:cubicBezTo>
                  <a:pt x="129116" y="7016750"/>
                  <a:pt x="0" y="6400800"/>
                  <a:pt x="0" y="5715000"/>
                </a:cubicBezTo>
                <a:cubicBezTo>
                  <a:pt x="0" y="5020734"/>
                  <a:pt x="130175" y="4401609"/>
                  <a:pt x="390525" y="3857625"/>
                </a:cubicBezTo>
                <a:cubicBezTo>
                  <a:pt x="650875" y="3313642"/>
                  <a:pt x="1020233" y="2883959"/>
                  <a:pt x="1498600" y="2568575"/>
                </a:cubicBezTo>
                <a:cubicBezTo>
                  <a:pt x="1976966" y="2253192"/>
                  <a:pt x="2540000" y="2095500"/>
                  <a:pt x="3187700" y="2095500"/>
                </a:cubicBezTo>
                <a:cubicBezTo>
                  <a:pt x="3839633" y="2095500"/>
                  <a:pt x="4386791" y="2253192"/>
                  <a:pt x="4829175" y="2568575"/>
                </a:cubicBezTo>
                <a:cubicBezTo>
                  <a:pt x="5271558" y="2883959"/>
                  <a:pt x="5607050" y="3314700"/>
                  <a:pt x="5835650" y="3860800"/>
                </a:cubicBezTo>
                <a:cubicBezTo>
                  <a:pt x="6064250" y="4406900"/>
                  <a:pt x="6178550" y="5024967"/>
                  <a:pt x="6178550" y="5715000"/>
                </a:cubicBezTo>
                <a:cubicBezTo>
                  <a:pt x="6178550" y="6396567"/>
                  <a:pt x="6064250" y="7011459"/>
                  <a:pt x="5835650" y="7559675"/>
                </a:cubicBezTo>
                <a:cubicBezTo>
                  <a:pt x="5607050" y="8107892"/>
                  <a:pt x="5266266" y="8540750"/>
                  <a:pt x="4813300" y="8858250"/>
                </a:cubicBezTo>
                <a:cubicBezTo>
                  <a:pt x="4360333" y="9175750"/>
                  <a:pt x="3799416" y="9334500"/>
                  <a:pt x="3130550" y="9334500"/>
                </a:cubicBezTo>
                <a:close/>
                <a:moveTo>
                  <a:pt x="-698500" y="9144000"/>
                </a:moveTo>
                <a:moveTo>
                  <a:pt x="3365500" y="7962900"/>
                </a:moveTo>
                <a:cubicBezTo>
                  <a:pt x="3776133" y="7962900"/>
                  <a:pt x="4107391" y="7868709"/>
                  <a:pt x="4359275" y="7680325"/>
                </a:cubicBezTo>
                <a:cubicBezTo>
                  <a:pt x="4611158" y="7491942"/>
                  <a:pt x="4795308" y="7228417"/>
                  <a:pt x="4911725" y="6889750"/>
                </a:cubicBezTo>
                <a:cubicBezTo>
                  <a:pt x="5028141" y="6551084"/>
                  <a:pt x="5086350" y="6159500"/>
                  <a:pt x="5086350" y="5715000"/>
                </a:cubicBezTo>
                <a:cubicBezTo>
                  <a:pt x="5086350" y="5266267"/>
                  <a:pt x="5028141" y="4873625"/>
                  <a:pt x="4911725" y="4537075"/>
                </a:cubicBezTo>
                <a:cubicBezTo>
                  <a:pt x="4795308" y="4200525"/>
                  <a:pt x="4614333" y="3938059"/>
                  <a:pt x="4368800" y="3749675"/>
                </a:cubicBezTo>
                <a:cubicBezTo>
                  <a:pt x="4123266" y="3561292"/>
                  <a:pt x="3805766" y="3467100"/>
                  <a:pt x="3416300" y="3467100"/>
                </a:cubicBezTo>
                <a:cubicBezTo>
                  <a:pt x="3005666" y="3467100"/>
                  <a:pt x="2667000" y="3567642"/>
                  <a:pt x="2400300" y="3768725"/>
                </a:cubicBezTo>
                <a:cubicBezTo>
                  <a:pt x="2133600" y="3969809"/>
                  <a:pt x="1936750" y="4240742"/>
                  <a:pt x="1809750" y="4581525"/>
                </a:cubicBezTo>
                <a:cubicBezTo>
                  <a:pt x="1682750" y="4922309"/>
                  <a:pt x="1619250" y="5300134"/>
                  <a:pt x="1619250" y="5715000"/>
                </a:cubicBezTo>
                <a:cubicBezTo>
                  <a:pt x="1619250" y="6134100"/>
                  <a:pt x="1681691" y="6514042"/>
                  <a:pt x="1806575" y="6854825"/>
                </a:cubicBezTo>
                <a:cubicBezTo>
                  <a:pt x="1931458" y="7195609"/>
                  <a:pt x="2123016" y="7465484"/>
                  <a:pt x="2381250" y="7664450"/>
                </a:cubicBezTo>
                <a:cubicBezTo>
                  <a:pt x="2639483" y="7863417"/>
                  <a:pt x="2967566" y="7962900"/>
                  <a:pt x="3365500" y="7962900"/>
                </a:cubicBezTo>
                <a:close/>
                <a:moveTo>
                  <a:pt x="673100" y="9144000"/>
                </a:moveTo>
                <a:moveTo>
                  <a:pt x="5086350" y="9144000"/>
                </a:moveTo>
                <a:lnTo>
                  <a:pt x="5086350" y="4330700"/>
                </a:lnTo>
                <a:lnTo>
                  <a:pt x="4895850" y="4330700"/>
                </a:lnTo>
                <a:lnTo>
                  <a:pt x="4895850" y="0"/>
                </a:lnTo>
                <a:lnTo>
                  <a:pt x="6438900" y="0"/>
                </a:lnTo>
                <a:lnTo>
                  <a:pt x="6438900" y="9144000"/>
                </a:lnTo>
                <a:close/>
                <a:moveTo>
                  <a:pt x="-508000" y="9144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Freeform 1753"/>
          <p:cNvSpPr/>
          <p:nvPr/>
        </p:nvSpPr>
        <p:spPr>
          <a:xfrm rot="0" flipH="0" flipV="0">
            <a:off x="8063103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Freeform 1754"/>
          <p:cNvSpPr/>
          <p:nvPr/>
        </p:nvSpPr>
        <p:spPr>
          <a:xfrm rot="0" flipH="0" flipV="0">
            <a:off x="8188275" y="4892318"/>
            <a:ext cx="100888" cy="112877"/>
          </a:xfrm>
          <a:custGeom>
            <a:pathLst>
              <a:path w="6305550" h="7054850">
                <a:moveTo>
                  <a:pt x="4756150" y="7054850"/>
                </a:moveTo>
                <a:lnTo>
                  <a:pt x="4756150" y="3752850"/>
                </a:lnTo>
                <a:cubicBezTo>
                  <a:pt x="4756150" y="3536950"/>
                  <a:pt x="4741333" y="3297767"/>
                  <a:pt x="4711700" y="3035300"/>
                </a:cubicBezTo>
                <a:cubicBezTo>
                  <a:pt x="4682066" y="2772834"/>
                  <a:pt x="4613275" y="2519892"/>
                  <a:pt x="4505325" y="2276475"/>
                </a:cubicBezTo>
                <a:cubicBezTo>
                  <a:pt x="4397375" y="2033059"/>
                  <a:pt x="4236508" y="1833034"/>
                  <a:pt x="4022725" y="1676400"/>
                </a:cubicBezTo>
                <a:cubicBezTo>
                  <a:pt x="3808941" y="1519767"/>
                  <a:pt x="3520016" y="1441450"/>
                  <a:pt x="3155950" y="1441450"/>
                </a:cubicBezTo>
                <a:cubicBezTo>
                  <a:pt x="2961216" y="1441450"/>
                  <a:pt x="2768600" y="1473200"/>
                  <a:pt x="2578100" y="1536700"/>
                </a:cubicBezTo>
                <a:cubicBezTo>
                  <a:pt x="2387600" y="1600200"/>
                  <a:pt x="2215091" y="1709209"/>
                  <a:pt x="2060575" y="1863725"/>
                </a:cubicBezTo>
                <a:cubicBezTo>
                  <a:pt x="1906058" y="2018242"/>
                  <a:pt x="1782233" y="2229909"/>
                  <a:pt x="1689100" y="2498725"/>
                </a:cubicBezTo>
                <a:cubicBezTo>
                  <a:pt x="1595966" y="2767542"/>
                  <a:pt x="1549400" y="3111500"/>
                  <a:pt x="1549400" y="3530600"/>
                </a:cubicBezTo>
                <a:lnTo>
                  <a:pt x="641350" y="3143250"/>
                </a:lnTo>
                <a:cubicBezTo>
                  <a:pt x="641350" y="2559050"/>
                  <a:pt x="754591" y="2029884"/>
                  <a:pt x="981075" y="1555750"/>
                </a:cubicBezTo>
                <a:cubicBezTo>
                  <a:pt x="1207558" y="1081617"/>
                  <a:pt x="1540933" y="703792"/>
                  <a:pt x="1981200" y="422275"/>
                </a:cubicBezTo>
                <a:cubicBezTo>
                  <a:pt x="2421466" y="140759"/>
                  <a:pt x="2963333" y="0"/>
                  <a:pt x="3606800" y="0"/>
                </a:cubicBezTo>
                <a:cubicBezTo>
                  <a:pt x="4114800" y="0"/>
                  <a:pt x="4533900" y="84667"/>
                  <a:pt x="4864100" y="254000"/>
                </a:cubicBezTo>
                <a:cubicBezTo>
                  <a:pt x="5194300" y="423334"/>
                  <a:pt x="5456766" y="639234"/>
                  <a:pt x="5651500" y="901700"/>
                </a:cubicBezTo>
                <a:cubicBezTo>
                  <a:pt x="5846233" y="1164167"/>
                  <a:pt x="5990166" y="1443567"/>
                  <a:pt x="6083300" y="1739900"/>
                </a:cubicBezTo>
                <a:cubicBezTo>
                  <a:pt x="6176433" y="2036234"/>
                  <a:pt x="6236758" y="2316692"/>
                  <a:pt x="6264275" y="2581275"/>
                </a:cubicBezTo>
                <a:cubicBezTo>
                  <a:pt x="6291791" y="2845859"/>
                  <a:pt x="6305550" y="3060700"/>
                  <a:pt x="6305550" y="3225800"/>
                </a:cubicBezTo>
                <a:lnTo>
                  <a:pt x="6305550" y="7054850"/>
                </a:lnTo>
                <a:close/>
                <a:moveTo>
                  <a:pt x="-876300" y="7054850"/>
                </a:moveTo>
                <a:moveTo>
                  <a:pt x="0" y="7054850"/>
                </a:moveTo>
                <a:lnTo>
                  <a:pt x="0" y="196850"/>
                </a:lnTo>
                <a:lnTo>
                  <a:pt x="1365250" y="196850"/>
                </a:lnTo>
                <a:lnTo>
                  <a:pt x="1365250" y="2324100"/>
                </a:lnTo>
                <a:lnTo>
                  <a:pt x="1549400" y="2324100"/>
                </a:lnTo>
                <a:lnTo>
                  <a:pt x="1549400" y="7054850"/>
                </a:lnTo>
                <a:close/>
                <a:moveTo>
                  <a:pt x="-876300" y="70548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" name="Freeform 1755"/>
          <p:cNvSpPr/>
          <p:nvPr/>
        </p:nvSpPr>
        <p:spPr>
          <a:xfrm rot="0" flipH="0" flipV="0">
            <a:off x="834392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Freeform 1756"/>
          <p:cNvSpPr/>
          <p:nvPr/>
        </p:nvSpPr>
        <p:spPr>
          <a:xfrm rot="0" flipH="0" flipV="0">
            <a:off x="8432521" y="4892420"/>
            <a:ext cx="106612" cy="115824"/>
          </a:xfrm>
          <a:custGeom>
            <a:pathLst>
              <a:path w="6663266" h="7239000">
                <a:moveTo>
                  <a:pt x="3498850" y="7239000"/>
                </a:moveTo>
                <a:cubicBezTo>
                  <a:pt x="2804583" y="7239000"/>
                  <a:pt x="2194983" y="7088716"/>
                  <a:pt x="1670050" y="6788150"/>
                </a:cubicBezTo>
                <a:cubicBezTo>
                  <a:pt x="1145116" y="6487584"/>
                  <a:pt x="735541" y="6070600"/>
                  <a:pt x="441325" y="5537200"/>
                </a:cubicBezTo>
                <a:cubicBezTo>
                  <a:pt x="147108" y="5003800"/>
                  <a:pt x="0" y="4389967"/>
                  <a:pt x="0" y="3695700"/>
                </a:cubicBezTo>
                <a:cubicBezTo>
                  <a:pt x="0" y="2946400"/>
                  <a:pt x="143933" y="2295525"/>
                  <a:pt x="431800" y="1743075"/>
                </a:cubicBezTo>
                <a:cubicBezTo>
                  <a:pt x="719666" y="1190625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121150" y="0"/>
                  <a:pt x="4725458" y="166159"/>
                  <a:pt x="5222875" y="498475"/>
                </a:cubicBezTo>
                <a:cubicBezTo>
                  <a:pt x="5720291" y="830792"/>
                  <a:pt x="6089650" y="1299634"/>
                  <a:pt x="6330950" y="1905000"/>
                </a:cubicBezTo>
                <a:cubicBezTo>
                  <a:pt x="6572250" y="2510367"/>
                  <a:pt x="6663266" y="3223684"/>
                  <a:pt x="6604000" y="4044950"/>
                </a:cubicBezTo>
                <a:lnTo>
                  <a:pt x="5086350" y="4044950"/>
                </a:lnTo>
                <a:lnTo>
                  <a:pt x="5086350" y="3486150"/>
                </a:lnTo>
                <a:cubicBezTo>
                  <a:pt x="5082116" y="2741084"/>
                  <a:pt x="4950883" y="2197100"/>
                  <a:pt x="4692650" y="1854200"/>
                </a:cubicBezTo>
                <a:cubicBezTo>
                  <a:pt x="4434416" y="1511300"/>
                  <a:pt x="4028016" y="1339850"/>
                  <a:pt x="3473450" y="1339850"/>
                </a:cubicBezTo>
                <a:cubicBezTo>
                  <a:pt x="2846916" y="1339850"/>
                  <a:pt x="2381250" y="1533525"/>
                  <a:pt x="2076450" y="1920875"/>
                </a:cubicBezTo>
                <a:cubicBezTo>
                  <a:pt x="1771650" y="2308225"/>
                  <a:pt x="1619250" y="2874434"/>
                  <a:pt x="1619250" y="3619500"/>
                </a:cubicBezTo>
                <a:cubicBezTo>
                  <a:pt x="1619250" y="4313767"/>
                  <a:pt x="1771650" y="4851400"/>
                  <a:pt x="2076450" y="5232400"/>
                </a:cubicBezTo>
                <a:cubicBezTo>
                  <a:pt x="2381250" y="5613400"/>
                  <a:pt x="2825750" y="5803900"/>
                  <a:pt x="3409950" y="5803900"/>
                </a:cubicBezTo>
                <a:cubicBezTo>
                  <a:pt x="3786716" y="5803900"/>
                  <a:pt x="4111625" y="5720292"/>
                  <a:pt x="4384675" y="5553075"/>
                </a:cubicBezTo>
                <a:cubicBezTo>
                  <a:pt x="4657725" y="5385859"/>
                  <a:pt x="4868333" y="5143500"/>
                  <a:pt x="5016500" y="4826000"/>
                </a:cubicBezTo>
                <a:lnTo>
                  <a:pt x="6527800" y="5283200"/>
                </a:lnTo>
                <a:cubicBezTo>
                  <a:pt x="6265333" y="5901267"/>
                  <a:pt x="5859991" y="6381750"/>
                  <a:pt x="5311775" y="6724650"/>
                </a:cubicBezTo>
                <a:cubicBezTo>
                  <a:pt x="4763558" y="7067550"/>
                  <a:pt x="4159250" y="7239000"/>
                  <a:pt x="3498850" y="7239000"/>
                </a:cubicBezTo>
                <a:close/>
                <a:moveTo>
                  <a:pt x="-698500" y="7048500"/>
                </a:moveTo>
                <a:moveTo>
                  <a:pt x="1136650" y="4044950"/>
                </a:moveTo>
                <a:lnTo>
                  <a:pt x="1136650" y="2889250"/>
                </a:lnTo>
                <a:lnTo>
                  <a:pt x="5854700" y="2889250"/>
                </a:lnTo>
                <a:lnTo>
                  <a:pt x="5854700" y="4044950"/>
                </a:lnTo>
                <a:close/>
                <a:moveTo>
                  <a:pt x="249555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" name="Freeform 1757"/>
          <p:cNvSpPr/>
          <p:nvPr/>
        </p:nvSpPr>
        <p:spPr>
          <a:xfrm rot="0" flipH="0" flipV="0">
            <a:off x="8554848" y="4892420"/>
            <a:ext cx="109321" cy="115824"/>
          </a:xfrm>
          <a:custGeom>
            <a:pathLst>
              <a:path w="6832600" h="7239000">
                <a:moveTo>
                  <a:pt x="3409950" y="7239000"/>
                </a:moveTo>
                <a:cubicBezTo>
                  <a:pt x="2724150" y="7239000"/>
                  <a:pt x="2125133" y="7084483"/>
                  <a:pt x="1612900" y="6775450"/>
                </a:cubicBezTo>
                <a:cubicBezTo>
                  <a:pt x="1100666" y="6466417"/>
                  <a:pt x="703791" y="6039909"/>
                  <a:pt x="422275" y="5495925"/>
                </a:cubicBezTo>
                <a:cubicBezTo>
                  <a:pt x="140758" y="4951942"/>
                  <a:pt x="0" y="4326467"/>
                  <a:pt x="0" y="3619500"/>
                </a:cubicBezTo>
                <a:cubicBezTo>
                  <a:pt x="0" y="2899834"/>
                  <a:pt x="143933" y="2269067"/>
                  <a:pt x="431800" y="1727200"/>
                </a:cubicBezTo>
                <a:cubicBezTo>
                  <a:pt x="719666" y="1185334"/>
                  <a:pt x="1119716" y="762000"/>
                  <a:pt x="1631950" y="457200"/>
                </a:cubicBezTo>
                <a:cubicBezTo>
                  <a:pt x="2144183" y="152400"/>
                  <a:pt x="2736850" y="0"/>
                  <a:pt x="3409950" y="0"/>
                </a:cubicBezTo>
                <a:cubicBezTo>
                  <a:pt x="4099983" y="0"/>
                  <a:pt x="4701116" y="154517"/>
                  <a:pt x="5213350" y="463550"/>
                </a:cubicBezTo>
                <a:cubicBezTo>
                  <a:pt x="5725583" y="772584"/>
                  <a:pt x="6123516" y="1199092"/>
                  <a:pt x="6407150" y="1743075"/>
                </a:cubicBezTo>
                <a:cubicBezTo>
                  <a:pt x="6690783" y="2287059"/>
                  <a:pt x="6832600" y="2912534"/>
                  <a:pt x="6832600" y="3619500"/>
                </a:cubicBezTo>
                <a:cubicBezTo>
                  <a:pt x="6832600" y="4330700"/>
                  <a:pt x="6689725" y="4958292"/>
                  <a:pt x="6403975" y="5502275"/>
                </a:cubicBezTo>
                <a:cubicBezTo>
                  <a:pt x="6118225" y="6046259"/>
                  <a:pt x="5719233" y="6471709"/>
                  <a:pt x="5207000" y="6778625"/>
                </a:cubicBezTo>
                <a:cubicBezTo>
                  <a:pt x="4694766" y="7085541"/>
                  <a:pt x="4095750" y="7239000"/>
                  <a:pt x="3409950" y="7239000"/>
                </a:cubicBezTo>
                <a:close/>
                <a:moveTo>
                  <a:pt x="-698500" y="7048500"/>
                </a:moveTo>
                <a:moveTo>
                  <a:pt x="3409950" y="5803900"/>
                </a:moveTo>
                <a:cubicBezTo>
                  <a:pt x="4019550" y="5803900"/>
                  <a:pt x="4472516" y="5600700"/>
                  <a:pt x="4768850" y="5194300"/>
                </a:cubicBezTo>
                <a:cubicBezTo>
                  <a:pt x="5065183" y="4787900"/>
                  <a:pt x="5213350" y="4262967"/>
                  <a:pt x="5213350" y="3619500"/>
                </a:cubicBezTo>
                <a:cubicBezTo>
                  <a:pt x="5213350" y="2954867"/>
                  <a:pt x="5063066" y="2424642"/>
                  <a:pt x="4762500" y="2028825"/>
                </a:cubicBezTo>
                <a:cubicBezTo>
                  <a:pt x="4461933" y="1633009"/>
                  <a:pt x="4011083" y="1435100"/>
                  <a:pt x="3409950" y="1435100"/>
                </a:cubicBezTo>
                <a:cubicBezTo>
                  <a:pt x="2999316" y="1435100"/>
                  <a:pt x="2661708" y="1527175"/>
                  <a:pt x="2397125" y="1711325"/>
                </a:cubicBezTo>
                <a:cubicBezTo>
                  <a:pt x="2132541" y="1895475"/>
                  <a:pt x="1936750" y="2151592"/>
                  <a:pt x="1809750" y="2479675"/>
                </a:cubicBezTo>
                <a:cubicBezTo>
                  <a:pt x="1682750" y="2807759"/>
                  <a:pt x="1619250" y="3187700"/>
                  <a:pt x="1619250" y="3619500"/>
                </a:cubicBezTo>
                <a:cubicBezTo>
                  <a:pt x="1619250" y="4284134"/>
                  <a:pt x="1770591" y="4814359"/>
                  <a:pt x="2073275" y="5210175"/>
                </a:cubicBezTo>
                <a:cubicBezTo>
                  <a:pt x="2375958" y="5605992"/>
                  <a:pt x="2821516" y="5803900"/>
                  <a:pt x="3409950" y="5803900"/>
                </a:cubicBezTo>
                <a:close/>
                <a:moveTo>
                  <a:pt x="7366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" name="Freeform 1758"/>
          <p:cNvSpPr/>
          <p:nvPr/>
        </p:nvSpPr>
        <p:spPr>
          <a:xfrm rot="0" flipH="0" flipV="0">
            <a:off x="8686521" y="4894773"/>
            <a:ext cx="61772" cy="110422"/>
          </a:xfrm>
          <a:custGeom>
            <a:pathLst>
              <a:path w="3860800" h="6901391">
                <a:moveTo>
                  <a:pt x="0" y="6901391"/>
                </a:moveTo>
                <a:lnTo>
                  <a:pt x="0" y="43391"/>
                </a:lnTo>
                <a:lnTo>
                  <a:pt x="1352550" y="43391"/>
                </a:lnTo>
                <a:lnTo>
                  <a:pt x="1352550" y="1713441"/>
                </a:lnTo>
                <a:lnTo>
                  <a:pt x="1187450" y="1497541"/>
                </a:lnTo>
                <a:cubicBezTo>
                  <a:pt x="1272116" y="1268941"/>
                  <a:pt x="1385358" y="1060450"/>
                  <a:pt x="1527175" y="872066"/>
                </a:cubicBezTo>
                <a:cubicBezTo>
                  <a:pt x="1668991" y="683683"/>
                  <a:pt x="1839383" y="528108"/>
                  <a:pt x="2038350" y="405341"/>
                </a:cubicBezTo>
                <a:cubicBezTo>
                  <a:pt x="2207683" y="291041"/>
                  <a:pt x="2395008" y="201083"/>
                  <a:pt x="2600325" y="135466"/>
                </a:cubicBezTo>
                <a:cubicBezTo>
                  <a:pt x="2805641" y="69850"/>
                  <a:pt x="3016250" y="29633"/>
                  <a:pt x="3232150" y="14816"/>
                </a:cubicBezTo>
                <a:cubicBezTo>
                  <a:pt x="3448050" y="0"/>
                  <a:pt x="3657600" y="9525"/>
                  <a:pt x="3860800" y="43391"/>
                </a:cubicBezTo>
                <a:lnTo>
                  <a:pt x="3860800" y="1472141"/>
                </a:lnTo>
                <a:cubicBezTo>
                  <a:pt x="3657600" y="1412875"/>
                  <a:pt x="3423708" y="1393825"/>
                  <a:pt x="3159125" y="1414991"/>
                </a:cubicBezTo>
                <a:cubicBezTo>
                  <a:pt x="2894541" y="1436158"/>
                  <a:pt x="2656416" y="1510241"/>
                  <a:pt x="2444750" y="1637241"/>
                </a:cubicBezTo>
                <a:cubicBezTo>
                  <a:pt x="2233083" y="1751541"/>
                  <a:pt x="2060575" y="1897591"/>
                  <a:pt x="1927225" y="2075391"/>
                </a:cubicBezTo>
                <a:cubicBezTo>
                  <a:pt x="1793875" y="2253191"/>
                  <a:pt x="1695450" y="2455333"/>
                  <a:pt x="1631950" y="2681816"/>
                </a:cubicBezTo>
                <a:cubicBezTo>
                  <a:pt x="1568450" y="2908300"/>
                  <a:pt x="1536700" y="3152775"/>
                  <a:pt x="1536700" y="3415241"/>
                </a:cubicBezTo>
                <a:lnTo>
                  <a:pt x="1536700" y="6901391"/>
                </a:lnTo>
                <a:close/>
                <a:moveTo>
                  <a:pt x="-889000" y="6901391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" name="Freeform 1759"/>
          <p:cNvSpPr/>
          <p:nvPr/>
        </p:nvSpPr>
        <p:spPr>
          <a:xfrm rot="0" flipH="0" flipV="0">
            <a:off x="8769630" y="4856352"/>
            <a:ext cx="24485" cy="148844"/>
          </a:xfrm>
          <a:custGeom>
            <a:pathLst>
              <a:path w="1530350" h="9302750">
                <a:moveTo>
                  <a:pt x="0" y="1403350"/>
                </a:moveTo>
                <a:lnTo>
                  <a:pt x="0" y="0"/>
                </a:lnTo>
                <a:lnTo>
                  <a:pt x="1530350" y="0"/>
                </a:lnTo>
                <a:lnTo>
                  <a:pt x="1530350" y="1403350"/>
                </a:lnTo>
                <a:close/>
                <a:moveTo>
                  <a:pt x="6883400" y="9302750"/>
                </a:moveTo>
                <a:moveTo>
                  <a:pt x="0" y="9302750"/>
                </a:moveTo>
                <a:lnTo>
                  <a:pt x="0" y="2444750"/>
                </a:lnTo>
                <a:lnTo>
                  <a:pt x="1530350" y="2444750"/>
                </a:lnTo>
                <a:lnTo>
                  <a:pt x="1530350" y="9302750"/>
                </a:lnTo>
                <a:close/>
                <a:moveTo>
                  <a:pt x="-1016000" y="930275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" name="Freeform 1760"/>
          <p:cNvSpPr/>
          <p:nvPr/>
        </p:nvSpPr>
        <p:spPr>
          <a:xfrm rot="0" flipH="0" flipV="0">
            <a:off x="8818398" y="4892420"/>
            <a:ext cx="96723" cy="115824"/>
          </a:xfrm>
          <a:custGeom>
            <a:pathLst>
              <a:path w="6045200" h="7239000">
                <a:moveTo>
                  <a:pt x="2298700" y="7239000"/>
                </a:moveTo>
                <a:cubicBezTo>
                  <a:pt x="1803400" y="7239000"/>
                  <a:pt x="1384300" y="7144808"/>
                  <a:pt x="1041400" y="6956425"/>
                </a:cubicBezTo>
                <a:cubicBezTo>
                  <a:pt x="698500" y="6768042"/>
                  <a:pt x="439208" y="6517217"/>
                  <a:pt x="263525" y="6203950"/>
                </a:cubicBezTo>
                <a:cubicBezTo>
                  <a:pt x="87841" y="5890684"/>
                  <a:pt x="0" y="5545667"/>
                  <a:pt x="0" y="5168900"/>
                </a:cubicBezTo>
                <a:cubicBezTo>
                  <a:pt x="0" y="4838700"/>
                  <a:pt x="55033" y="4541309"/>
                  <a:pt x="165100" y="4276725"/>
                </a:cubicBezTo>
                <a:cubicBezTo>
                  <a:pt x="275166" y="4012142"/>
                  <a:pt x="444500" y="3783542"/>
                  <a:pt x="673100" y="3590925"/>
                </a:cubicBezTo>
                <a:cubicBezTo>
                  <a:pt x="901700" y="3398309"/>
                  <a:pt x="1198033" y="3240617"/>
                  <a:pt x="1562100" y="3117850"/>
                </a:cubicBezTo>
                <a:cubicBezTo>
                  <a:pt x="1837266" y="3028950"/>
                  <a:pt x="2160058" y="2948517"/>
                  <a:pt x="2530475" y="2876550"/>
                </a:cubicBezTo>
                <a:cubicBezTo>
                  <a:pt x="2900891" y="2804584"/>
                  <a:pt x="3303058" y="2737909"/>
                  <a:pt x="3736975" y="2676525"/>
                </a:cubicBezTo>
                <a:cubicBezTo>
                  <a:pt x="4170891" y="2615142"/>
                  <a:pt x="4624916" y="2548467"/>
                  <a:pt x="5099050" y="2476500"/>
                </a:cubicBezTo>
                <a:lnTo>
                  <a:pt x="4552950" y="2787650"/>
                </a:lnTo>
                <a:cubicBezTo>
                  <a:pt x="4557183" y="2313517"/>
                  <a:pt x="4451350" y="1964267"/>
                  <a:pt x="4235450" y="1739900"/>
                </a:cubicBezTo>
                <a:cubicBezTo>
                  <a:pt x="4019550" y="1515534"/>
                  <a:pt x="3655483" y="1403350"/>
                  <a:pt x="3143250" y="1403350"/>
                </a:cubicBezTo>
                <a:cubicBezTo>
                  <a:pt x="2834216" y="1403350"/>
                  <a:pt x="2535766" y="1475317"/>
                  <a:pt x="2247900" y="1619250"/>
                </a:cubicBezTo>
                <a:cubicBezTo>
                  <a:pt x="1960033" y="1763184"/>
                  <a:pt x="1758950" y="2010834"/>
                  <a:pt x="1644650" y="2362200"/>
                </a:cubicBezTo>
                <a:lnTo>
                  <a:pt x="247650" y="1924050"/>
                </a:lnTo>
                <a:cubicBezTo>
                  <a:pt x="416983" y="1344084"/>
                  <a:pt x="739775" y="878417"/>
                  <a:pt x="1216025" y="527050"/>
                </a:cubicBezTo>
                <a:cubicBezTo>
                  <a:pt x="1692275" y="175684"/>
                  <a:pt x="2334683" y="0"/>
                  <a:pt x="3143250" y="0"/>
                </a:cubicBezTo>
                <a:cubicBezTo>
                  <a:pt x="3752850" y="0"/>
                  <a:pt x="4289425" y="99484"/>
                  <a:pt x="4752975" y="298450"/>
                </a:cubicBezTo>
                <a:cubicBezTo>
                  <a:pt x="5216525" y="497417"/>
                  <a:pt x="5560483" y="823384"/>
                  <a:pt x="5784850" y="1276350"/>
                </a:cubicBezTo>
                <a:cubicBezTo>
                  <a:pt x="5907616" y="1517650"/>
                  <a:pt x="5981700" y="1764242"/>
                  <a:pt x="6007100" y="2016125"/>
                </a:cubicBezTo>
                <a:cubicBezTo>
                  <a:pt x="6032500" y="2268009"/>
                  <a:pt x="6045200" y="2542117"/>
                  <a:pt x="6045200" y="2838450"/>
                </a:cubicBezTo>
                <a:lnTo>
                  <a:pt x="6045200" y="7048500"/>
                </a:lnTo>
                <a:lnTo>
                  <a:pt x="4705350" y="7048500"/>
                </a:lnTo>
                <a:lnTo>
                  <a:pt x="4705350" y="5562600"/>
                </a:lnTo>
                <a:lnTo>
                  <a:pt x="4927600" y="5803900"/>
                </a:lnTo>
                <a:cubicBezTo>
                  <a:pt x="4618566" y="6299200"/>
                  <a:pt x="4257675" y="6662209"/>
                  <a:pt x="3844925" y="6892925"/>
                </a:cubicBezTo>
                <a:cubicBezTo>
                  <a:pt x="3432175" y="7123641"/>
                  <a:pt x="2916766" y="7239000"/>
                  <a:pt x="2298700" y="7239000"/>
                </a:cubicBezTo>
                <a:close/>
                <a:moveTo>
                  <a:pt x="-698500" y="7048500"/>
                </a:moveTo>
                <a:moveTo>
                  <a:pt x="2603500" y="6019800"/>
                </a:moveTo>
                <a:cubicBezTo>
                  <a:pt x="2950633" y="6019800"/>
                  <a:pt x="3246966" y="5958417"/>
                  <a:pt x="3492500" y="5835650"/>
                </a:cubicBezTo>
                <a:cubicBezTo>
                  <a:pt x="3738033" y="5712884"/>
                  <a:pt x="3933825" y="5562600"/>
                  <a:pt x="4079875" y="5384800"/>
                </a:cubicBezTo>
                <a:cubicBezTo>
                  <a:pt x="4225925" y="5207000"/>
                  <a:pt x="4324350" y="5039784"/>
                  <a:pt x="4375150" y="4883150"/>
                </a:cubicBezTo>
                <a:cubicBezTo>
                  <a:pt x="4455583" y="4688417"/>
                  <a:pt x="4501091" y="4465109"/>
                  <a:pt x="4511675" y="4213225"/>
                </a:cubicBezTo>
                <a:cubicBezTo>
                  <a:pt x="4522258" y="3961342"/>
                  <a:pt x="4527550" y="3757084"/>
                  <a:pt x="4527550" y="3600450"/>
                </a:cubicBezTo>
                <a:lnTo>
                  <a:pt x="4997450" y="3740150"/>
                </a:lnTo>
                <a:cubicBezTo>
                  <a:pt x="4536016" y="3812117"/>
                  <a:pt x="4140200" y="3875617"/>
                  <a:pt x="3810000" y="3930650"/>
                </a:cubicBezTo>
                <a:cubicBezTo>
                  <a:pt x="3479800" y="3985684"/>
                  <a:pt x="3196166" y="4037542"/>
                  <a:pt x="2959100" y="4086225"/>
                </a:cubicBezTo>
                <a:cubicBezTo>
                  <a:pt x="2722033" y="4134909"/>
                  <a:pt x="2512483" y="4188884"/>
                  <a:pt x="2330450" y="4248150"/>
                </a:cubicBezTo>
                <a:cubicBezTo>
                  <a:pt x="2152650" y="4311650"/>
                  <a:pt x="2002366" y="4385734"/>
                  <a:pt x="1879600" y="4470400"/>
                </a:cubicBezTo>
                <a:cubicBezTo>
                  <a:pt x="1756833" y="4555067"/>
                  <a:pt x="1662641" y="4652434"/>
                  <a:pt x="1597025" y="4762500"/>
                </a:cubicBezTo>
                <a:cubicBezTo>
                  <a:pt x="1531408" y="4872567"/>
                  <a:pt x="1498600" y="5001684"/>
                  <a:pt x="1498600" y="5149850"/>
                </a:cubicBezTo>
                <a:cubicBezTo>
                  <a:pt x="1498600" y="5319184"/>
                  <a:pt x="1540933" y="5468409"/>
                  <a:pt x="1625600" y="5597525"/>
                </a:cubicBezTo>
                <a:cubicBezTo>
                  <a:pt x="1710266" y="5726642"/>
                  <a:pt x="1834091" y="5829300"/>
                  <a:pt x="1997075" y="5905500"/>
                </a:cubicBezTo>
                <a:cubicBezTo>
                  <a:pt x="2160058" y="5981700"/>
                  <a:pt x="2362200" y="6019800"/>
                  <a:pt x="2603500" y="6019800"/>
                </a:cubicBezTo>
                <a:close/>
                <a:moveTo>
                  <a:pt x="520700" y="70485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" name="Freeform 1761"/>
          <p:cNvSpPr/>
          <p:nvPr/>
        </p:nvSpPr>
        <p:spPr>
          <a:xfrm rot="0" flipH="0" flipV="0">
            <a:off x="8929346" y="4864988"/>
            <a:ext cx="76504" cy="142155"/>
          </a:xfrm>
          <a:custGeom>
            <a:pathLst>
              <a:path w="4781550" h="8884708">
                <a:moveTo>
                  <a:pt x="4781550" y="8763000"/>
                </a:moveTo>
                <a:cubicBezTo>
                  <a:pt x="4328583" y="8847666"/>
                  <a:pt x="3885141" y="8884708"/>
                  <a:pt x="3451225" y="8874125"/>
                </a:cubicBezTo>
                <a:cubicBezTo>
                  <a:pt x="3017308" y="8863541"/>
                  <a:pt x="2628900" y="8783108"/>
                  <a:pt x="2286000" y="8632825"/>
                </a:cubicBezTo>
                <a:cubicBezTo>
                  <a:pt x="1943100" y="8482542"/>
                  <a:pt x="1682750" y="8244417"/>
                  <a:pt x="1504950" y="7918450"/>
                </a:cubicBezTo>
                <a:cubicBezTo>
                  <a:pt x="1348316" y="7622117"/>
                  <a:pt x="1265766" y="7319434"/>
                  <a:pt x="1257300" y="7010400"/>
                </a:cubicBezTo>
                <a:cubicBezTo>
                  <a:pt x="1248833" y="6701367"/>
                  <a:pt x="1244600" y="6352117"/>
                  <a:pt x="1244600" y="5962650"/>
                </a:cubicBezTo>
                <a:lnTo>
                  <a:pt x="1244600" y="0"/>
                </a:lnTo>
                <a:lnTo>
                  <a:pt x="2768600" y="0"/>
                </a:lnTo>
                <a:lnTo>
                  <a:pt x="2768600" y="5873750"/>
                </a:lnTo>
                <a:cubicBezTo>
                  <a:pt x="2768600" y="6148917"/>
                  <a:pt x="2771775" y="6390217"/>
                  <a:pt x="2778125" y="6597650"/>
                </a:cubicBezTo>
                <a:cubicBezTo>
                  <a:pt x="2784475" y="6805084"/>
                  <a:pt x="2827866" y="6974417"/>
                  <a:pt x="2908300" y="7105650"/>
                </a:cubicBezTo>
                <a:cubicBezTo>
                  <a:pt x="3060700" y="7359650"/>
                  <a:pt x="3304116" y="7501467"/>
                  <a:pt x="3638550" y="7531100"/>
                </a:cubicBezTo>
                <a:cubicBezTo>
                  <a:pt x="3972983" y="7560734"/>
                  <a:pt x="4353983" y="7543800"/>
                  <a:pt x="4781550" y="7480300"/>
                </a:cubicBezTo>
                <a:close/>
                <a:moveTo>
                  <a:pt x="-127000" y="8763000"/>
                </a:moveTo>
                <a:moveTo>
                  <a:pt x="0" y="3105150"/>
                </a:moveTo>
                <a:lnTo>
                  <a:pt x="0" y="1905000"/>
                </a:lnTo>
                <a:lnTo>
                  <a:pt x="4781550" y="1905000"/>
                </a:lnTo>
                <a:lnTo>
                  <a:pt x="4781550" y="3105150"/>
                </a:lnTo>
                <a:close/>
                <a:moveTo>
                  <a:pt x="5530850" y="8763000"/>
                </a:moveTo>
              </a:path>
            </a:pathLst>
          </a:custGeom>
          <a:solidFill>
            <a:srgbClr val="191919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Application>Microsoft Office PowerPoint</Application>
  <PresentationFormat>Custom</PresentationFormat>
  <Slides>37</Slides>
  <Notes>0</Notes>
  <HiddenSlides>0</HiddenSlides>
  <ScaleCrop>false</ScaleCrop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</cp:coreProperties>
</file>