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9" r:id="rId4"/>
    <p:sldId id="270" r:id="rId5"/>
    <p:sldId id="259" r:id="rId6"/>
    <p:sldId id="260" r:id="rId7"/>
    <p:sldId id="264" r:id="rId8"/>
    <p:sldId id="27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67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2299D4-3566-4AFD-A587-A4E46151D7B5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8D068A-55C2-478D-8463-2BF2EB9B2D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355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Speak with Michael to  create another </a:t>
            </a:r>
            <a:r>
              <a:rPr lang="en-GB" dirty="0" err="1"/>
              <a:t>e-group</a:t>
            </a:r>
            <a:r>
              <a:rPr lang="en-GB" dirty="0"/>
              <a:t> for integration HI-ECN3. </a:t>
            </a:r>
          </a:p>
          <a:p>
            <a:r>
              <a:rPr lang="en-GB" dirty="0"/>
              <a:t>Users – Pablo, Gemma, Jean-Louis, Christophe, Bea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8D068A-55C2-478D-8463-2BF2EB9B2DA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704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D641C-0FB7-2D6F-F569-68CC3C161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C9ECA1-A1A6-94BA-1D63-6FD694E429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51775-44FF-DA48-3DFC-BE5622CF5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A4D836-A008-637C-42B3-8C8CF1B01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C8839-01E2-CBA4-D098-19D35D904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870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B59C8-F1F2-46E2-524F-BFDDF3F30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0B001B-DE31-9C7B-FFB8-A1E4FDB6B7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E7E23F-8C2E-FF01-1083-F7A7D2644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36A8A-2DD1-9C2D-C372-25945E057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26591-EA6A-A4DA-91D6-9D1509FB5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959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1B3D2F-9440-6DB4-43A8-343F6B4EC9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5DA19B-6586-9144-2B4E-AB8B8A5D4C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0DE5A-3FAE-D933-B5D7-127689A12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806D8F-FACE-2FC6-9D4C-DCBDB50E1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3E185-6A72-FA24-07EA-22CB37A13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100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34ABB-4DC7-68B8-A417-66AC617F4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EBF553-FE09-BACA-A99F-C2CAA1C49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718447-1A0A-55E4-8F97-7FC7A1080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08FCE-AE45-8BC0-D6C3-EDC72881E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EEDEE-7CB9-6DA3-820E-51FBB745B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691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20451-1FA2-8C10-31E4-CE3061021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813B08-B1EA-1314-F218-3240F31C72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7E89E2-166E-CD7B-0942-E195FBA19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582199-9F58-C2D6-6096-6A988B913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D687A-3640-CF3F-5F71-8369463CF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997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B1050-40F8-D1CF-2FC9-BC7977ED3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142D04-8F03-7BB2-F0C2-BDA7FA25E1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C433DE-B47F-EB57-1868-AB3913E6D0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6DCBF8-705D-5F2C-E0EA-A89DC27F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4D23AA-5DCC-CADD-E13E-BDFEB5491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0F97-7496-502B-DF2B-AD2B3CFC7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911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CD983-E014-B71D-3F46-7E8A046A9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543F78-0A5A-989C-1615-6AF1F8F7D7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0143E7-6CF9-EC01-9556-BD12313757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E0F56A-49CF-D995-B3C8-0AC8DF2619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1A0EF4-78C5-FD07-AA55-19510063E2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8BA4AC-2307-DCAE-2BFE-A953F2C6C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FAC9CF-53BA-EED5-9A6D-C1F4D29A0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9B8C09-3FF3-1F2A-3296-8CD49D170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430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FB985-E0C1-D27C-615F-A928920FC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A8D6B6-12D9-EFC7-5E8A-73B5F5EF9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1A158C-493D-57D1-5A7A-3B76CCF5E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AA268F-6B08-7073-DD8A-A32BA63DC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361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8E5CE0-DE59-6878-C7CA-6CEB03DA7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69C305-E184-C46E-C45C-65ABCA62D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C7F3A0-7072-C8D4-B231-183DE61A5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479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42B99-01CA-2362-FB31-CC14D39E7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6294B-4694-4A8E-12AF-439B50B826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ABC1BF-906A-63EB-7A8C-3C3F53364E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6D2E0B-3094-7E18-1B70-21C84D844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B79276-7882-0572-DA25-9B8614EBB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277801-E71E-8DB9-0F81-6D5275123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880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F3E63-10BA-1EAE-88F9-40E934111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FB1851-8C98-333C-79CE-695D697BDD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BD0E-34F8-28A1-6A8E-B566C9FB2D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62FE74-0590-07E4-C54E-C44FA35EF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E5F59-71DE-B3C0-9579-90715EEFD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C45377-53ED-F9D6-0E7B-B94392B2B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008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25AF81-6DF2-9548-A6D3-65CDCAA74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924EB2-B539-15E3-2823-E027BF2B8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DB5909-F492-2854-279F-85ED1B2546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BAF3AB-64A0-4B78-B3EF-327A1D249640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CFF361-AB27-9F00-58A6-F8F43DC731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C410D-B3FB-8D40-4CF2-7E846F10B0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528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70E5C-8B7D-A3C1-37F8-7728591BDB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Target Station Integration 21/5/25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49700D-C6FD-4D7E-F7DB-18F5E261C3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Beatriz Martinez Sutil</a:t>
            </a:r>
          </a:p>
        </p:txBody>
      </p:sp>
    </p:spTree>
    <p:extLst>
      <p:ext uri="{BB962C8B-B14F-4D97-AF65-F5344CB8AC3E}">
        <p14:creationId xmlns:p14="http://schemas.microsoft.com/office/powerpoint/2010/main" val="956846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99FD5-24A2-84CB-C9C1-D816552FF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CV space reservation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9808EB-0DCF-8291-5340-092E453BEB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841" y="1427548"/>
            <a:ext cx="4281432" cy="45510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AA9A26-5488-3D3C-D990-FC1134B03C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7222" y="1803254"/>
            <a:ext cx="6833937" cy="37996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E9FDE4A-1770-9004-A488-DA9F1E4ED327}"/>
              </a:ext>
            </a:extLst>
          </p:cNvPr>
          <p:cNvSpPr txBox="1"/>
          <p:nvPr/>
        </p:nvSpPr>
        <p:spPr>
          <a:xfrm>
            <a:off x="4104933" y="6308209"/>
            <a:ext cx="2276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Fully completed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7088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D88925-C1A9-FF28-830B-FCE4A59CF7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94064-75B7-063B-F2EB-E5DBE25CE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Space reservation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E6CCEA-C370-CA5A-BF65-9110900DC797}"/>
              </a:ext>
            </a:extLst>
          </p:cNvPr>
          <p:cNvSpPr txBox="1"/>
          <p:nvPr/>
        </p:nvSpPr>
        <p:spPr>
          <a:xfrm>
            <a:off x="1212576" y="5539259"/>
            <a:ext cx="101878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Estimate</a:t>
            </a:r>
            <a:r>
              <a:rPr lang="es-ES" dirty="0"/>
              <a:t> position: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Upstream</a:t>
            </a:r>
            <a:r>
              <a:rPr lang="es-ES" dirty="0"/>
              <a:t>: </a:t>
            </a:r>
            <a:r>
              <a:rPr lang="es-ES" dirty="0" err="1"/>
              <a:t>Should</a:t>
            </a:r>
            <a:r>
              <a:rPr lang="es-ES" dirty="0"/>
              <a:t> confine the  2 </a:t>
            </a:r>
            <a:r>
              <a:rPr lang="es-ES" dirty="0" err="1"/>
              <a:t>beam</a:t>
            </a:r>
            <a:r>
              <a:rPr lang="es-ES" dirty="0"/>
              <a:t> </a:t>
            </a:r>
            <a:r>
              <a:rPr lang="es-ES" dirty="0" err="1"/>
              <a:t>instrumentation</a:t>
            </a:r>
            <a:r>
              <a:rPr lang="es-ES" dirty="0"/>
              <a:t> and the target </a:t>
            </a:r>
            <a:r>
              <a:rPr lang="es-ES" dirty="0" err="1"/>
              <a:t>space</a:t>
            </a:r>
            <a:r>
              <a:rPr lang="es-ES" dirty="0"/>
              <a:t> </a:t>
            </a:r>
            <a:r>
              <a:rPr lang="es-ES" dirty="0" err="1"/>
              <a:t>reserved</a:t>
            </a:r>
            <a:r>
              <a:rPr lang="es-ES" dirty="0"/>
              <a:t> for </a:t>
            </a:r>
            <a:r>
              <a:rPr lang="es-ES" dirty="0" err="1"/>
              <a:t>maintenance</a:t>
            </a:r>
            <a:r>
              <a:rPr lang="es-E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Downstream</a:t>
            </a:r>
            <a:r>
              <a:rPr lang="es-ES" dirty="0"/>
              <a:t>: </a:t>
            </a:r>
            <a:r>
              <a:rPr lang="es-ES" dirty="0" err="1"/>
              <a:t>Necessary</a:t>
            </a:r>
            <a:r>
              <a:rPr lang="es-ES" dirty="0"/>
              <a:t> a meeting with Pablo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stablish</a:t>
            </a:r>
            <a:r>
              <a:rPr lang="es-ES" dirty="0"/>
              <a:t> the position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CECA3F-B29B-F558-E358-6B39ECD32A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291" y="1425301"/>
            <a:ext cx="8797491" cy="4007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521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839D9-3A80-2511-000F-3F8C764AC1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19DB2-C93A-75B3-2EF8-98681DDF6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PLM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B6AB4AB-9F11-1752-7209-863D0E1215C5}"/>
              </a:ext>
            </a:extLst>
          </p:cNvPr>
          <p:cNvGrpSpPr/>
          <p:nvPr/>
        </p:nvGrpSpPr>
        <p:grpSpPr>
          <a:xfrm>
            <a:off x="7300762" y="365125"/>
            <a:ext cx="4692695" cy="6408041"/>
            <a:chOff x="7209322" y="449959"/>
            <a:chExt cx="4692695" cy="640804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8BA056D-4151-AE58-4F36-D3849C9713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09322" y="449959"/>
              <a:ext cx="4692695" cy="6408041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A097DAD-E20F-9E3E-BB63-7018B0449F45}"/>
                </a:ext>
              </a:extLst>
            </p:cNvPr>
            <p:cNvSpPr/>
            <p:nvPr/>
          </p:nvSpPr>
          <p:spPr>
            <a:xfrm>
              <a:off x="9673389" y="4215865"/>
              <a:ext cx="1848051" cy="818148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CAABF717-239C-B3D9-12A8-38E67A76E2D2}"/>
              </a:ext>
            </a:extLst>
          </p:cNvPr>
          <p:cNvSpPr txBox="1"/>
          <p:nvPr/>
        </p:nvSpPr>
        <p:spPr>
          <a:xfrm>
            <a:off x="914400" y="1789329"/>
            <a:ext cx="37365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It is necessary to understand the meaning of the Life Cycle Comment.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Are the changes made after migrated as well?</a:t>
            </a:r>
          </a:p>
          <a:p>
            <a:endParaRPr lang="en-GB" dirty="0"/>
          </a:p>
          <a:p>
            <a:r>
              <a:rPr lang="en-GB" dirty="0"/>
              <a:t>After making check out, modify the document and make the check in, it is necessary set to preliminary again to </a:t>
            </a:r>
            <a:r>
              <a:rPr lang="en-GB" dirty="0" err="1"/>
              <a:t>Premigrate</a:t>
            </a:r>
            <a:r>
              <a:rPr lang="en-GB" dirty="0"/>
              <a:t> this new version. Not define how much time we have to make this.</a:t>
            </a:r>
          </a:p>
        </p:txBody>
      </p:sp>
    </p:spTree>
    <p:extLst>
      <p:ext uri="{BB962C8B-B14F-4D97-AF65-F5344CB8AC3E}">
        <p14:creationId xmlns:p14="http://schemas.microsoft.com/office/powerpoint/2010/main" val="2359285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EE328-3ED9-DCB8-8987-A7E23327E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Cleaning the model of TCC8 and ECN3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1CC63D-9EB4-1ECD-4B24-220F7C84F1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8119"/>
            <a:ext cx="12192000" cy="42417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BBC1D27-36C1-F0E5-C8BC-C1A29C47FAA9}"/>
              </a:ext>
            </a:extLst>
          </p:cNvPr>
          <p:cNvSpPr txBox="1"/>
          <p:nvPr/>
        </p:nvSpPr>
        <p:spPr>
          <a:xfrm>
            <a:off x="236482" y="5846544"/>
            <a:ext cx="11955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Action</a:t>
            </a:r>
            <a:r>
              <a:rPr lang="es-ES" dirty="0"/>
              <a:t> </a:t>
            </a:r>
            <a:r>
              <a:rPr lang="en-US" dirty="0"/>
              <a:t>– With the new MADX version, see how to divide the P42 line (all the modifications are in one full line currently)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A2AFBF-0320-B0B8-2EF9-D97D6BA650B9}"/>
              </a:ext>
            </a:extLst>
          </p:cNvPr>
          <p:cNvSpPr txBox="1"/>
          <p:nvPr/>
        </p:nvSpPr>
        <p:spPr>
          <a:xfrm>
            <a:off x="2144111" y="6239160"/>
            <a:ext cx="1901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TBD with Sylvain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784899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46E39-D09D-3AD3-6DA0-CB3571554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Cleaning the model of TCC8 and ECN3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BA7F1C-3D1B-FC23-B888-36C1C6406B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" y="3168869"/>
            <a:ext cx="6095998" cy="12413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D1F9B5-81FF-A6EA-29EE-B99791DD727E}"/>
              </a:ext>
            </a:extLst>
          </p:cNvPr>
          <p:cNvSpPr txBox="1"/>
          <p:nvPr/>
        </p:nvSpPr>
        <p:spPr>
          <a:xfrm>
            <a:off x="1118679" y="5896236"/>
            <a:ext cx="6953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Action: Add the footprint of the cartridge and heat exchanger slide 6 18mx1mx1.6 that Nikola provided in the last WP4.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E0A8FF-152F-A2A2-36C8-204A197F7571}"/>
              </a:ext>
            </a:extLst>
          </p:cNvPr>
          <p:cNvSpPr txBox="1"/>
          <p:nvPr/>
        </p:nvSpPr>
        <p:spPr>
          <a:xfrm>
            <a:off x="8276898" y="6123543"/>
            <a:ext cx="796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TBD</a:t>
            </a:r>
            <a:endParaRPr lang="en-GB" dirty="0">
              <a:highlight>
                <a:srgbClr val="FFFF00"/>
              </a:highlight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2082D82-2D6D-55C5-0F7D-65B6E4BE37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1363" y="2061411"/>
            <a:ext cx="5203385" cy="291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527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35F3F-E797-05D3-1758-E2BD035B8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Fluka</a:t>
            </a:r>
            <a:r>
              <a:rPr lang="en-GB" dirty="0"/>
              <a:t> model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2FAC2B-4C04-79DC-F2F4-9D35BB16C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306" y="2276181"/>
            <a:ext cx="5355326" cy="421522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2EF8CE4-30D0-0BAC-500A-938E79003C3B}"/>
              </a:ext>
            </a:extLst>
          </p:cNvPr>
          <p:cNvSpPr txBox="1"/>
          <p:nvPr/>
        </p:nvSpPr>
        <p:spPr>
          <a:xfrm>
            <a:off x="838200" y="1602878"/>
            <a:ext cx="10457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Create a study model superposing the </a:t>
            </a:r>
            <a:r>
              <a:rPr lang="en-GB" dirty="0" err="1"/>
              <a:t>fluka</a:t>
            </a:r>
            <a:r>
              <a:rPr lang="en-GB" dirty="0"/>
              <a:t> model and the integration model, situating the </a:t>
            </a:r>
            <a:r>
              <a:rPr lang="en-GB" dirty="0" err="1"/>
              <a:t>fluka</a:t>
            </a:r>
            <a:r>
              <a:rPr lang="en-GB" dirty="0"/>
              <a:t> model in its place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803654D-110F-4EAF-4EBD-933F128253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362" y="2647811"/>
            <a:ext cx="3851943" cy="34719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6CEEB50-2A9D-EC4D-38C6-FC6A481C2384}"/>
              </a:ext>
            </a:extLst>
          </p:cNvPr>
          <p:cNvSpPr txBox="1"/>
          <p:nvPr/>
        </p:nvSpPr>
        <p:spPr>
          <a:xfrm>
            <a:off x="2144112" y="6239160"/>
            <a:ext cx="796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TBD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282366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822DA-17A4-161F-F93F-102D92AAF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B911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2F6B64-EC1E-4DC1-5ADB-732DB21223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728" y="1486372"/>
            <a:ext cx="10646072" cy="537162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121F86A-6DA9-47A6-FE6D-3D9E64E48E51}"/>
              </a:ext>
            </a:extLst>
          </p:cNvPr>
          <p:cNvSpPr/>
          <p:nvPr/>
        </p:nvSpPr>
        <p:spPr>
          <a:xfrm>
            <a:off x="3706490" y="4517039"/>
            <a:ext cx="1576136" cy="8542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CA5479-C7B7-A772-0442-EECCBB6CAD78}"/>
              </a:ext>
            </a:extLst>
          </p:cNvPr>
          <p:cNvSpPr/>
          <p:nvPr/>
        </p:nvSpPr>
        <p:spPr>
          <a:xfrm>
            <a:off x="6909376" y="4269271"/>
            <a:ext cx="1667132" cy="10457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30A98A-BE34-F2C9-AAEF-85EC02102F3E}"/>
              </a:ext>
            </a:extLst>
          </p:cNvPr>
          <p:cNvSpPr txBox="1"/>
          <p:nvPr/>
        </p:nvSpPr>
        <p:spPr>
          <a:xfrm>
            <a:off x="5532449" y="704740"/>
            <a:ext cx="4756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Need to speak with CE because in their new model there is one room missing.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638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2813</TotalTime>
  <Words>236</Words>
  <Application>Microsoft Office PowerPoint</Application>
  <PresentationFormat>Widescreen</PresentationFormat>
  <Paragraphs>28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Target Station Integration 21/5/25</vt:lpstr>
      <vt:lpstr>CV space reservation</vt:lpstr>
      <vt:lpstr>Space reservation</vt:lpstr>
      <vt:lpstr>PLM</vt:lpstr>
      <vt:lpstr>Cleaning the model of TCC8 and ECN3</vt:lpstr>
      <vt:lpstr>Cleaning the model of TCC8 and ECN3</vt:lpstr>
      <vt:lpstr>Fluka model</vt:lpstr>
      <vt:lpstr>B911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Beatriz Martinez Sutil</dc:creator>
  <cp:lastModifiedBy>Beatriz Martinez Sutil</cp:lastModifiedBy>
  <cp:revision>54</cp:revision>
  <dcterms:created xsi:type="dcterms:W3CDTF">2025-05-15T09:01:43Z</dcterms:created>
  <dcterms:modified xsi:type="dcterms:W3CDTF">2025-05-22T07:28:52Z</dcterms:modified>
</cp:coreProperties>
</file>