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42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50" r:id="rId18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202E"/>
    <a:srgbClr val="051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30C57C-E470-460F-A3B1-9D8FD67AB34E}" v="30" dt="2023-12-14T14:54:45.3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5646"/>
  </p:normalViewPr>
  <p:slideViewPr>
    <p:cSldViewPr snapToGrid="0" snapToObjects="1" showGuides="1">
      <p:cViewPr varScale="1">
        <p:scale>
          <a:sx n="120" d="100"/>
          <a:sy n="120" d="100"/>
        </p:scale>
        <p:origin x="120" y="2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366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e McElhinney" userId="2967f2f00fb59fb8" providerId="LiveId" clId="{6730C57C-E470-460F-A3B1-9D8FD67AB34E}"/>
    <pc:docChg chg="undo custSel addSld delSld modSld">
      <pc:chgData name="Luke McElhinney" userId="2967f2f00fb59fb8" providerId="LiveId" clId="{6730C57C-E470-460F-A3B1-9D8FD67AB34E}" dt="2023-12-14T14:54:45.302" v="1406"/>
      <pc:docMkLst>
        <pc:docMk/>
      </pc:docMkLst>
      <pc:sldChg chg="del">
        <pc:chgData name="Luke McElhinney" userId="2967f2f00fb59fb8" providerId="LiveId" clId="{6730C57C-E470-460F-A3B1-9D8FD67AB34E}" dt="2023-12-12T14:52:25.237" v="401" actId="47"/>
        <pc:sldMkLst>
          <pc:docMk/>
          <pc:sldMk cId="2249031310" sldId="351"/>
        </pc:sldMkLst>
      </pc:sldChg>
      <pc:sldChg chg="modSp mod">
        <pc:chgData name="Luke McElhinney" userId="2967f2f00fb59fb8" providerId="LiveId" clId="{6730C57C-E470-460F-A3B1-9D8FD67AB34E}" dt="2023-12-12T15:33:56.968" v="1347" actId="20577"/>
        <pc:sldMkLst>
          <pc:docMk/>
          <pc:sldMk cId="513023107" sldId="353"/>
        </pc:sldMkLst>
        <pc:spChg chg="mod">
          <ac:chgData name="Luke McElhinney" userId="2967f2f00fb59fb8" providerId="LiveId" clId="{6730C57C-E470-460F-A3B1-9D8FD67AB34E}" dt="2023-12-12T15:33:56.968" v="1347" actId="20577"/>
          <ac:spMkLst>
            <pc:docMk/>
            <pc:sldMk cId="513023107" sldId="353"/>
            <ac:spMk id="11" creationId="{8F648E53-A674-2192-7737-52A353F09A1B}"/>
          </ac:spMkLst>
        </pc:spChg>
      </pc:sldChg>
      <pc:sldChg chg="modSp mod">
        <pc:chgData name="Luke McElhinney" userId="2967f2f00fb59fb8" providerId="LiveId" clId="{6730C57C-E470-460F-A3B1-9D8FD67AB34E}" dt="2023-12-12T15:34:01.693" v="1349" actId="20577"/>
        <pc:sldMkLst>
          <pc:docMk/>
          <pc:sldMk cId="3856165638" sldId="354"/>
        </pc:sldMkLst>
        <pc:spChg chg="mod">
          <ac:chgData name="Luke McElhinney" userId="2967f2f00fb59fb8" providerId="LiveId" clId="{6730C57C-E470-460F-A3B1-9D8FD67AB34E}" dt="2023-12-12T15:34:01.693" v="1349" actId="20577"/>
          <ac:spMkLst>
            <pc:docMk/>
            <pc:sldMk cId="3856165638" sldId="354"/>
            <ac:spMk id="11" creationId="{8F648E53-A674-2192-7737-52A353F09A1B}"/>
          </ac:spMkLst>
        </pc:spChg>
      </pc:sldChg>
      <pc:sldChg chg="modSp mod">
        <pc:chgData name="Luke McElhinney" userId="2967f2f00fb59fb8" providerId="LiveId" clId="{6730C57C-E470-460F-A3B1-9D8FD67AB34E}" dt="2023-12-12T15:34:07.782" v="1351" actId="20577"/>
        <pc:sldMkLst>
          <pc:docMk/>
          <pc:sldMk cId="1102538384" sldId="355"/>
        </pc:sldMkLst>
        <pc:spChg chg="mod">
          <ac:chgData name="Luke McElhinney" userId="2967f2f00fb59fb8" providerId="LiveId" clId="{6730C57C-E470-460F-A3B1-9D8FD67AB34E}" dt="2023-12-12T15:34:07.782" v="1351" actId="20577"/>
          <ac:spMkLst>
            <pc:docMk/>
            <pc:sldMk cId="1102538384" sldId="355"/>
            <ac:spMk id="11" creationId="{8F648E53-A674-2192-7737-52A353F09A1B}"/>
          </ac:spMkLst>
        </pc:spChg>
      </pc:sldChg>
      <pc:sldChg chg="modSp mod modAnim">
        <pc:chgData name="Luke McElhinney" userId="2967f2f00fb59fb8" providerId="LiveId" clId="{6730C57C-E470-460F-A3B1-9D8FD67AB34E}" dt="2023-12-14T14:54:45.302" v="1406"/>
        <pc:sldMkLst>
          <pc:docMk/>
          <pc:sldMk cId="4278936162" sldId="356"/>
        </pc:sldMkLst>
        <pc:spChg chg="mod">
          <ac:chgData name="Luke McElhinney" userId="2967f2f00fb59fb8" providerId="LiveId" clId="{6730C57C-E470-460F-A3B1-9D8FD67AB34E}" dt="2023-12-14T14:38:43.448" v="1404" actId="20577"/>
          <ac:spMkLst>
            <pc:docMk/>
            <pc:sldMk cId="4278936162" sldId="356"/>
            <ac:spMk id="4" creationId="{E250CF76-AFED-9EC3-1EE7-16CFD0AE8747}"/>
          </ac:spMkLst>
        </pc:spChg>
        <pc:spChg chg="mod">
          <ac:chgData name="Luke McElhinney" userId="2967f2f00fb59fb8" providerId="LiveId" clId="{6730C57C-E470-460F-A3B1-9D8FD67AB34E}" dt="2023-12-12T15:34:13.424" v="1353" actId="20577"/>
          <ac:spMkLst>
            <pc:docMk/>
            <pc:sldMk cId="4278936162" sldId="356"/>
            <ac:spMk id="11" creationId="{8F648E53-A674-2192-7737-52A353F09A1B}"/>
          </ac:spMkLst>
        </pc:spChg>
      </pc:sldChg>
      <pc:sldChg chg="modSp mod">
        <pc:chgData name="Luke McElhinney" userId="2967f2f00fb59fb8" providerId="LiveId" clId="{6730C57C-E470-460F-A3B1-9D8FD67AB34E}" dt="2023-12-12T15:34:18.056" v="1355" actId="20577"/>
        <pc:sldMkLst>
          <pc:docMk/>
          <pc:sldMk cId="2638325301" sldId="357"/>
        </pc:sldMkLst>
        <pc:spChg chg="mod">
          <ac:chgData name="Luke McElhinney" userId="2967f2f00fb59fb8" providerId="LiveId" clId="{6730C57C-E470-460F-A3B1-9D8FD67AB34E}" dt="2023-12-12T15:34:18.056" v="1355" actId="20577"/>
          <ac:spMkLst>
            <pc:docMk/>
            <pc:sldMk cId="2638325301" sldId="357"/>
            <ac:spMk id="11" creationId="{8F648E53-A674-2192-7737-52A353F09A1B}"/>
          </ac:spMkLst>
        </pc:spChg>
      </pc:sldChg>
      <pc:sldChg chg="modSp mod">
        <pc:chgData name="Luke McElhinney" userId="2967f2f00fb59fb8" providerId="LiveId" clId="{6730C57C-E470-460F-A3B1-9D8FD67AB34E}" dt="2023-12-12T15:34:24.641" v="1357" actId="20577"/>
        <pc:sldMkLst>
          <pc:docMk/>
          <pc:sldMk cId="3953878342" sldId="358"/>
        </pc:sldMkLst>
        <pc:spChg chg="mod">
          <ac:chgData name="Luke McElhinney" userId="2967f2f00fb59fb8" providerId="LiveId" clId="{6730C57C-E470-460F-A3B1-9D8FD67AB34E}" dt="2023-12-12T15:34:24.641" v="1357" actId="20577"/>
          <ac:spMkLst>
            <pc:docMk/>
            <pc:sldMk cId="3953878342" sldId="358"/>
            <ac:spMk id="11" creationId="{8F648E53-A674-2192-7737-52A353F09A1B}"/>
          </ac:spMkLst>
        </pc:spChg>
      </pc:sldChg>
      <pc:sldChg chg="addSp modSp mod">
        <pc:chgData name="Luke McElhinney" userId="2967f2f00fb59fb8" providerId="LiveId" clId="{6730C57C-E470-460F-A3B1-9D8FD67AB34E}" dt="2023-12-12T15:34:28.293" v="1359" actId="20577"/>
        <pc:sldMkLst>
          <pc:docMk/>
          <pc:sldMk cId="2615540082" sldId="359"/>
        </pc:sldMkLst>
        <pc:spChg chg="mod">
          <ac:chgData name="Luke McElhinney" userId="2967f2f00fb59fb8" providerId="LiveId" clId="{6730C57C-E470-460F-A3B1-9D8FD67AB34E}" dt="2023-12-12T13:59:33.415" v="18" actId="20577"/>
          <ac:spMkLst>
            <pc:docMk/>
            <pc:sldMk cId="2615540082" sldId="359"/>
            <ac:spMk id="2" creationId="{E7D2945C-94BA-AC11-295D-E4CACAC7E5FA}"/>
          </ac:spMkLst>
        </pc:spChg>
        <pc:spChg chg="mod">
          <ac:chgData name="Luke McElhinney" userId="2967f2f00fb59fb8" providerId="LiveId" clId="{6730C57C-E470-460F-A3B1-9D8FD67AB34E}" dt="2023-12-12T14:49:24.045" v="260" actId="1076"/>
          <ac:spMkLst>
            <pc:docMk/>
            <pc:sldMk cId="2615540082" sldId="359"/>
            <ac:spMk id="3" creationId="{99B0BECA-13A6-F40C-8BD1-C40AE0979380}"/>
          </ac:spMkLst>
        </pc:spChg>
        <pc:spChg chg="add mod">
          <ac:chgData name="Luke McElhinney" userId="2967f2f00fb59fb8" providerId="LiveId" clId="{6730C57C-E470-460F-A3B1-9D8FD67AB34E}" dt="2023-12-12T14:50:04.470" v="301" actId="20577"/>
          <ac:spMkLst>
            <pc:docMk/>
            <pc:sldMk cId="2615540082" sldId="359"/>
            <ac:spMk id="6" creationId="{61467B13-7A55-E591-FD64-1881DABB6053}"/>
          </ac:spMkLst>
        </pc:spChg>
        <pc:spChg chg="add mod">
          <ac:chgData name="Luke McElhinney" userId="2967f2f00fb59fb8" providerId="LiveId" clId="{6730C57C-E470-460F-A3B1-9D8FD67AB34E}" dt="2023-12-12T14:52:14.419" v="400" actId="20577"/>
          <ac:spMkLst>
            <pc:docMk/>
            <pc:sldMk cId="2615540082" sldId="359"/>
            <ac:spMk id="7" creationId="{9859DA2C-13AD-C493-6836-93B6F18027B6}"/>
          </ac:spMkLst>
        </pc:spChg>
        <pc:spChg chg="mod">
          <ac:chgData name="Luke McElhinney" userId="2967f2f00fb59fb8" providerId="LiveId" clId="{6730C57C-E470-460F-A3B1-9D8FD67AB34E}" dt="2023-12-12T14:01:17.235" v="182" actId="20577"/>
          <ac:spMkLst>
            <pc:docMk/>
            <pc:sldMk cId="2615540082" sldId="359"/>
            <ac:spMk id="9" creationId="{7D355717-E0CC-0C26-EE3D-72628EE320F0}"/>
          </ac:spMkLst>
        </pc:spChg>
        <pc:spChg chg="mod">
          <ac:chgData name="Luke McElhinney" userId="2967f2f00fb59fb8" providerId="LiveId" clId="{6730C57C-E470-460F-A3B1-9D8FD67AB34E}" dt="2023-12-12T15:34:28.293" v="1359" actId="20577"/>
          <ac:spMkLst>
            <pc:docMk/>
            <pc:sldMk cId="2615540082" sldId="359"/>
            <ac:spMk id="11" creationId="{8F648E53-A674-2192-7737-52A353F09A1B}"/>
          </ac:spMkLst>
        </pc:spChg>
      </pc:sldChg>
      <pc:sldChg chg="addSp modSp add mod">
        <pc:chgData name="Luke McElhinney" userId="2967f2f00fb59fb8" providerId="LiveId" clId="{6730C57C-E470-460F-A3B1-9D8FD67AB34E}" dt="2023-12-12T15:34:33.879" v="1362" actId="20577"/>
        <pc:sldMkLst>
          <pc:docMk/>
          <pc:sldMk cId="445080914" sldId="360"/>
        </pc:sldMkLst>
        <pc:spChg chg="mod">
          <ac:chgData name="Luke McElhinney" userId="2967f2f00fb59fb8" providerId="LiveId" clId="{6730C57C-E470-460F-A3B1-9D8FD67AB34E}" dt="2023-12-12T15:05:48.079" v="598" actId="1076"/>
          <ac:spMkLst>
            <pc:docMk/>
            <pc:sldMk cId="445080914" sldId="360"/>
            <ac:spMk id="3" creationId="{99B0BECA-13A6-F40C-8BD1-C40AE0979380}"/>
          </ac:spMkLst>
        </pc:spChg>
        <pc:spChg chg="add mod">
          <ac:chgData name="Luke McElhinney" userId="2967f2f00fb59fb8" providerId="LiveId" clId="{6730C57C-E470-460F-A3B1-9D8FD67AB34E}" dt="2023-12-12T15:06:41.631" v="661" actId="20577"/>
          <ac:spMkLst>
            <pc:docMk/>
            <pc:sldMk cId="445080914" sldId="360"/>
            <ac:spMk id="6" creationId="{CEB470AB-C3E6-8E8F-1D11-EF83B784290A}"/>
          </ac:spMkLst>
        </pc:spChg>
        <pc:spChg chg="add mod">
          <ac:chgData name="Luke McElhinney" userId="2967f2f00fb59fb8" providerId="LiveId" clId="{6730C57C-E470-460F-A3B1-9D8FD67AB34E}" dt="2023-12-12T15:07:29.498" v="761" actId="1076"/>
          <ac:spMkLst>
            <pc:docMk/>
            <pc:sldMk cId="445080914" sldId="360"/>
            <ac:spMk id="7" creationId="{4EB3A59B-8147-9F27-6DB1-74C091607F43}"/>
          </ac:spMkLst>
        </pc:spChg>
        <pc:spChg chg="mod">
          <ac:chgData name="Luke McElhinney" userId="2967f2f00fb59fb8" providerId="LiveId" clId="{6730C57C-E470-460F-A3B1-9D8FD67AB34E}" dt="2023-12-12T15:04:49.710" v="507" actId="1076"/>
          <ac:spMkLst>
            <pc:docMk/>
            <pc:sldMk cId="445080914" sldId="360"/>
            <ac:spMk id="9" creationId="{7D355717-E0CC-0C26-EE3D-72628EE320F0}"/>
          </ac:spMkLst>
        </pc:spChg>
        <pc:spChg chg="mod">
          <ac:chgData name="Luke McElhinney" userId="2967f2f00fb59fb8" providerId="LiveId" clId="{6730C57C-E470-460F-A3B1-9D8FD67AB34E}" dt="2023-12-12T15:34:33.879" v="1362" actId="20577"/>
          <ac:spMkLst>
            <pc:docMk/>
            <pc:sldMk cId="445080914" sldId="360"/>
            <ac:spMk id="11" creationId="{8F648E53-A674-2192-7737-52A353F09A1B}"/>
          </ac:spMkLst>
        </pc:spChg>
      </pc:sldChg>
      <pc:sldChg chg="addSp delSp modSp add mod">
        <pc:chgData name="Luke McElhinney" userId="2967f2f00fb59fb8" providerId="LiveId" clId="{6730C57C-E470-460F-A3B1-9D8FD67AB34E}" dt="2023-12-12T15:34:38.870" v="1365" actId="20577"/>
        <pc:sldMkLst>
          <pc:docMk/>
          <pc:sldMk cId="2274115966" sldId="361"/>
        </pc:sldMkLst>
        <pc:spChg chg="del mod">
          <ac:chgData name="Luke McElhinney" userId="2967f2f00fb59fb8" providerId="LiveId" clId="{6730C57C-E470-460F-A3B1-9D8FD67AB34E}" dt="2023-12-12T15:12:08.485" v="770" actId="478"/>
          <ac:spMkLst>
            <pc:docMk/>
            <pc:sldMk cId="2274115966" sldId="361"/>
            <ac:spMk id="3" creationId="{99B0BECA-13A6-F40C-8BD1-C40AE0979380}"/>
          </ac:spMkLst>
        </pc:spChg>
        <pc:spChg chg="del mod">
          <ac:chgData name="Luke McElhinney" userId="2967f2f00fb59fb8" providerId="LiveId" clId="{6730C57C-E470-460F-A3B1-9D8FD67AB34E}" dt="2023-12-12T15:13:27.103" v="862" actId="478"/>
          <ac:spMkLst>
            <pc:docMk/>
            <pc:sldMk cId="2274115966" sldId="361"/>
            <ac:spMk id="6" creationId="{CEB470AB-C3E6-8E8F-1D11-EF83B784290A}"/>
          </ac:spMkLst>
        </pc:spChg>
        <pc:spChg chg="del mod">
          <ac:chgData name="Luke McElhinney" userId="2967f2f00fb59fb8" providerId="LiveId" clId="{6730C57C-E470-460F-A3B1-9D8FD67AB34E}" dt="2023-12-12T15:12:03.216" v="769" actId="478"/>
          <ac:spMkLst>
            <pc:docMk/>
            <pc:sldMk cId="2274115966" sldId="361"/>
            <ac:spMk id="7" creationId="{4EB3A59B-8147-9F27-6DB1-74C091607F43}"/>
          </ac:spMkLst>
        </pc:spChg>
        <pc:spChg chg="mod">
          <ac:chgData name="Luke McElhinney" userId="2967f2f00fb59fb8" providerId="LiveId" clId="{6730C57C-E470-460F-A3B1-9D8FD67AB34E}" dt="2023-12-12T15:33:37.409" v="1336" actId="20577"/>
          <ac:spMkLst>
            <pc:docMk/>
            <pc:sldMk cId="2274115966" sldId="361"/>
            <ac:spMk id="9" creationId="{7D355717-E0CC-0C26-EE3D-72628EE320F0}"/>
          </ac:spMkLst>
        </pc:spChg>
        <pc:spChg chg="mod">
          <ac:chgData name="Luke McElhinney" userId="2967f2f00fb59fb8" providerId="LiveId" clId="{6730C57C-E470-460F-A3B1-9D8FD67AB34E}" dt="2023-12-12T15:34:38.870" v="1365" actId="20577"/>
          <ac:spMkLst>
            <pc:docMk/>
            <pc:sldMk cId="2274115966" sldId="361"/>
            <ac:spMk id="11" creationId="{8F648E53-A674-2192-7737-52A353F09A1B}"/>
          </ac:spMkLst>
        </pc:spChg>
        <pc:picChg chg="add del mod">
          <ac:chgData name="Luke McElhinney" userId="2967f2f00fb59fb8" providerId="LiveId" clId="{6730C57C-E470-460F-A3B1-9D8FD67AB34E}" dt="2023-12-12T15:12:45.231" v="858" actId="478"/>
          <ac:picMkLst>
            <pc:docMk/>
            <pc:sldMk cId="2274115966" sldId="361"/>
            <ac:picMk id="10" creationId="{BCF41B41-4EB6-D793-698B-1C23284CDCB1}"/>
          </ac:picMkLst>
        </pc:picChg>
        <pc:picChg chg="add del mod">
          <ac:chgData name="Luke McElhinney" userId="2967f2f00fb59fb8" providerId="LiveId" clId="{6730C57C-E470-460F-A3B1-9D8FD67AB34E}" dt="2023-12-12T15:19:17.703" v="966" actId="478"/>
          <ac:picMkLst>
            <pc:docMk/>
            <pc:sldMk cId="2274115966" sldId="361"/>
            <ac:picMk id="13" creationId="{85568394-AA7A-B3D2-D9C6-CCECB9D8EB7A}"/>
          </ac:picMkLst>
        </pc:picChg>
        <pc:picChg chg="add del mod">
          <ac:chgData name="Luke McElhinney" userId="2967f2f00fb59fb8" providerId="LiveId" clId="{6730C57C-E470-460F-A3B1-9D8FD67AB34E}" dt="2023-12-12T15:19:17.350" v="965" actId="22"/>
          <ac:picMkLst>
            <pc:docMk/>
            <pc:sldMk cId="2274115966" sldId="361"/>
            <ac:picMk id="15" creationId="{7156EA09-6752-08F2-ADD2-0C37EC69DF8B}"/>
          </ac:picMkLst>
        </pc:picChg>
        <pc:picChg chg="add mod">
          <ac:chgData name="Luke McElhinney" userId="2967f2f00fb59fb8" providerId="LiveId" clId="{6730C57C-E470-460F-A3B1-9D8FD67AB34E}" dt="2023-12-12T15:19:57.969" v="1044" actId="1076"/>
          <ac:picMkLst>
            <pc:docMk/>
            <pc:sldMk cId="2274115966" sldId="361"/>
            <ac:picMk id="7170" creationId="{1F4C5272-9148-9AFE-7946-886192C305C6}"/>
          </ac:picMkLst>
        </pc:picChg>
      </pc:sldChg>
      <pc:sldChg chg="addSp delSp modSp add mod">
        <pc:chgData name="Luke McElhinney" userId="2967f2f00fb59fb8" providerId="LiveId" clId="{6730C57C-E470-460F-A3B1-9D8FD67AB34E}" dt="2023-12-12T15:34:42.793" v="1366" actId="20577"/>
        <pc:sldMkLst>
          <pc:docMk/>
          <pc:sldMk cId="3030261083" sldId="362"/>
        </pc:sldMkLst>
        <pc:spChg chg="mod">
          <ac:chgData name="Luke McElhinney" userId="2967f2f00fb59fb8" providerId="LiveId" clId="{6730C57C-E470-460F-A3B1-9D8FD67AB34E}" dt="2023-12-12T15:33:44.355" v="1345" actId="20577"/>
          <ac:spMkLst>
            <pc:docMk/>
            <pc:sldMk cId="3030261083" sldId="362"/>
            <ac:spMk id="2" creationId="{E7D2945C-94BA-AC11-295D-E4CACAC7E5FA}"/>
          </ac:spMkLst>
        </pc:spChg>
        <pc:spChg chg="add del mod">
          <ac:chgData name="Luke McElhinney" userId="2967f2f00fb59fb8" providerId="LiveId" clId="{6730C57C-E470-460F-A3B1-9D8FD67AB34E}" dt="2023-12-12T15:32:44.142" v="1327" actId="478"/>
          <ac:spMkLst>
            <pc:docMk/>
            <pc:sldMk cId="3030261083" sldId="362"/>
            <ac:spMk id="8" creationId="{2D35FCD7-090C-889F-8F2A-070DC776D962}"/>
          </ac:spMkLst>
        </pc:spChg>
        <pc:spChg chg="del mod">
          <ac:chgData name="Luke McElhinney" userId="2967f2f00fb59fb8" providerId="LiveId" clId="{6730C57C-E470-460F-A3B1-9D8FD67AB34E}" dt="2023-12-12T15:32:06.030" v="1321" actId="478"/>
          <ac:spMkLst>
            <pc:docMk/>
            <pc:sldMk cId="3030261083" sldId="362"/>
            <ac:spMk id="9" creationId="{7D355717-E0CC-0C26-EE3D-72628EE320F0}"/>
          </ac:spMkLst>
        </pc:spChg>
        <pc:spChg chg="mod">
          <ac:chgData name="Luke McElhinney" userId="2967f2f00fb59fb8" providerId="LiveId" clId="{6730C57C-E470-460F-A3B1-9D8FD67AB34E}" dt="2023-12-12T15:34:42.793" v="1366" actId="20577"/>
          <ac:spMkLst>
            <pc:docMk/>
            <pc:sldMk cId="3030261083" sldId="362"/>
            <ac:spMk id="11" creationId="{8F648E53-A674-2192-7737-52A353F09A1B}"/>
          </ac:spMkLst>
        </pc:spChg>
        <pc:picChg chg="add mod">
          <ac:chgData name="Luke McElhinney" userId="2967f2f00fb59fb8" providerId="LiveId" clId="{6730C57C-E470-460F-A3B1-9D8FD67AB34E}" dt="2023-12-12T15:32:21.922" v="1326" actId="1076"/>
          <ac:picMkLst>
            <pc:docMk/>
            <pc:sldMk cId="3030261083" sldId="362"/>
            <ac:picMk id="6" creationId="{92F0A485-0755-2B8A-9375-80B496AFB3A6}"/>
          </ac:picMkLst>
        </pc:picChg>
        <pc:picChg chg="del">
          <ac:chgData name="Luke McElhinney" userId="2967f2f00fb59fb8" providerId="LiveId" clId="{6730C57C-E470-460F-A3B1-9D8FD67AB34E}" dt="2023-12-12T15:20:21.318" v="1047" actId="478"/>
          <ac:picMkLst>
            <pc:docMk/>
            <pc:sldMk cId="3030261083" sldId="362"/>
            <ac:picMk id="13" creationId="{85568394-AA7A-B3D2-D9C6-CCECB9D8EB7A}"/>
          </ac:picMkLst>
        </pc:picChg>
        <pc:picChg chg="del">
          <ac:chgData name="Luke McElhinney" userId="2967f2f00fb59fb8" providerId="LiveId" clId="{6730C57C-E470-460F-A3B1-9D8FD67AB34E}" dt="2023-12-12T15:20:19.824" v="1046" actId="478"/>
          <ac:picMkLst>
            <pc:docMk/>
            <pc:sldMk cId="3030261083" sldId="362"/>
            <ac:picMk id="7170" creationId="{1F4C5272-9148-9AFE-7946-886192C305C6}"/>
          </ac:picMkLst>
        </pc:picChg>
        <pc:picChg chg="add del">
          <ac:chgData name="Luke McElhinney" userId="2967f2f00fb59fb8" providerId="LiveId" clId="{6730C57C-E470-460F-A3B1-9D8FD67AB34E}" dt="2023-12-12T15:21:09.856" v="1082"/>
          <ac:picMkLst>
            <pc:docMk/>
            <pc:sldMk cId="3030261083" sldId="362"/>
            <ac:picMk id="8194" creationId="{24A0493B-863D-29F6-E01D-F37E55C40269}"/>
          </ac:picMkLst>
        </pc:picChg>
        <pc:picChg chg="add mod">
          <ac:chgData name="Luke McElhinney" userId="2967f2f00fb59fb8" providerId="LiveId" clId="{6730C57C-E470-460F-A3B1-9D8FD67AB34E}" dt="2023-12-12T15:32:16.137" v="1324" actId="1076"/>
          <ac:picMkLst>
            <pc:docMk/>
            <pc:sldMk cId="3030261083" sldId="362"/>
            <ac:picMk id="8196" creationId="{BC0A910D-B747-4721-D0BB-D226DFD8376F}"/>
          </ac:picMkLst>
        </pc:picChg>
      </pc:sldChg>
      <pc:sldChg chg="addSp delSp modSp add mod">
        <pc:chgData name="Luke McElhinney" userId="2967f2f00fb59fb8" providerId="LiveId" clId="{6730C57C-E470-460F-A3B1-9D8FD67AB34E}" dt="2023-12-13T14:21:21.517" v="1402" actId="20577"/>
        <pc:sldMkLst>
          <pc:docMk/>
          <pc:sldMk cId="3439300034" sldId="363"/>
        </pc:sldMkLst>
        <pc:spChg chg="mod">
          <ac:chgData name="Luke McElhinney" userId="2967f2f00fb59fb8" providerId="LiveId" clId="{6730C57C-E470-460F-A3B1-9D8FD67AB34E}" dt="2023-12-13T10:13:03.899" v="1397" actId="20577"/>
          <ac:spMkLst>
            <pc:docMk/>
            <pc:sldMk cId="3439300034" sldId="363"/>
            <ac:spMk id="2" creationId="{E7D2945C-94BA-AC11-295D-E4CACAC7E5FA}"/>
          </ac:spMkLst>
        </pc:spChg>
        <pc:spChg chg="mod">
          <ac:chgData name="Luke McElhinney" userId="2967f2f00fb59fb8" providerId="LiveId" clId="{6730C57C-E470-460F-A3B1-9D8FD67AB34E}" dt="2023-12-13T14:21:21.517" v="1402" actId="20577"/>
          <ac:spMkLst>
            <pc:docMk/>
            <pc:sldMk cId="3439300034" sldId="363"/>
            <ac:spMk id="11" creationId="{8F648E53-A674-2192-7737-52A353F09A1B}"/>
          </ac:spMkLst>
        </pc:spChg>
        <pc:picChg chg="del">
          <ac:chgData name="Luke McElhinney" userId="2967f2f00fb59fb8" providerId="LiveId" clId="{6730C57C-E470-460F-A3B1-9D8FD67AB34E}" dt="2023-12-12T15:40:02.575" v="1368" actId="478"/>
          <ac:picMkLst>
            <pc:docMk/>
            <pc:sldMk cId="3439300034" sldId="363"/>
            <ac:picMk id="6" creationId="{92F0A485-0755-2B8A-9375-80B496AFB3A6}"/>
          </ac:picMkLst>
        </pc:picChg>
        <pc:picChg chg="add mod">
          <ac:chgData name="Luke McElhinney" userId="2967f2f00fb59fb8" providerId="LiveId" clId="{6730C57C-E470-460F-A3B1-9D8FD67AB34E}" dt="2023-12-13T14:21:14.130" v="1400" actId="1076"/>
          <ac:picMkLst>
            <pc:docMk/>
            <pc:sldMk cId="3439300034" sldId="363"/>
            <ac:picMk id="7" creationId="{8641BF84-0F35-9957-FC78-7B3064D340E3}"/>
          </ac:picMkLst>
        </pc:picChg>
        <pc:picChg chg="del">
          <ac:chgData name="Luke McElhinney" userId="2967f2f00fb59fb8" providerId="LiveId" clId="{6730C57C-E470-460F-A3B1-9D8FD67AB34E}" dt="2023-12-12T15:40:04.811" v="1369" actId="478"/>
          <ac:picMkLst>
            <pc:docMk/>
            <pc:sldMk cId="3439300034" sldId="363"/>
            <ac:picMk id="8196" creationId="{BC0A910D-B747-4721-D0BB-D226DFD8376F}"/>
          </ac:picMkLst>
        </pc:picChg>
      </pc:sldChg>
      <pc:sldChg chg="addSp delSp modSp add del mod">
        <pc:chgData name="Luke McElhinney" userId="2967f2f00fb59fb8" providerId="LiveId" clId="{6730C57C-E470-460F-A3B1-9D8FD67AB34E}" dt="2023-12-12T15:30:01.241" v="1317" actId="2696"/>
        <pc:sldMkLst>
          <pc:docMk/>
          <pc:sldMk cId="3547120279" sldId="363"/>
        </pc:sldMkLst>
        <pc:spChg chg="mod">
          <ac:chgData name="Luke McElhinney" userId="2967f2f00fb59fb8" providerId="LiveId" clId="{6730C57C-E470-460F-A3B1-9D8FD67AB34E}" dt="2023-12-12T15:29:56.662" v="1316" actId="20577"/>
          <ac:spMkLst>
            <pc:docMk/>
            <pc:sldMk cId="3547120279" sldId="363"/>
            <ac:spMk id="9" creationId="{7D355717-E0CC-0C26-EE3D-72628EE320F0}"/>
          </ac:spMkLst>
        </pc:spChg>
        <pc:picChg chg="del">
          <ac:chgData name="Luke McElhinney" userId="2967f2f00fb59fb8" providerId="LiveId" clId="{6730C57C-E470-460F-A3B1-9D8FD67AB34E}" dt="2023-12-12T15:29:03.901" v="1251" actId="478"/>
          <ac:picMkLst>
            <pc:docMk/>
            <pc:sldMk cId="3547120279" sldId="363"/>
            <ac:picMk id="2050" creationId="{9A79D106-61AC-0B75-258E-5DF6BD9B5EE6}"/>
          </ac:picMkLst>
        </pc:picChg>
        <pc:picChg chg="add mod">
          <ac:chgData name="Luke McElhinney" userId="2967f2f00fb59fb8" providerId="LiveId" clId="{6730C57C-E470-460F-A3B1-9D8FD67AB34E}" dt="2023-12-12T15:29:34.305" v="1260" actId="1076"/>
          <ac:picMkLst>
            <pc:docMk/>
            <pc:sldMk cId="3547120279" sldId="363"/>
            <ac:picMk id="9218" creationId="{A106415C-A709-57A1-4C85-9A28C7EB1EB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371277-867B-4F79-B626-5D15310F0B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0F123B-AFBA-49F9-9E86-24F100D1F1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4DC31BE2-E78D-4ABE-8EDB-4AD36DF398A3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879063-21AE-4790-85A4-50D17E2D82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F5F78-3D9C-4E5F-A866-96C1DD86FE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463FF618-F07E-477B-AA5D-612E7A56D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331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GB" sz="1200"/>
            </a:lvl1pPr>
          </a:lstStyle>
          <a:p>
            <a:pPr rtl="0"/>
            <a:fld id="{D4B3339F-6CEA-4641-BE08-40DAFD6FCF25}" type="datetimeFigureOut">
              <a:rPr lang="en-GB" smtClean="0"/>
              <a:t>14/12/2023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n-GB"/>
            </a:defPPr>
          </a:lstStyle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GB" sz="1200"/>
            </a:lvl1pPr>
          </a:lstStyle>
          <a:p>
            <a:pPr rtl="0"/>
            <a:fld id="{DEF75CB5-5666-5049-9AE0-38EFD385C21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562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GB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EF75CB5-5666-5049-9AE0-38EFD385C2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090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89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229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216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7100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32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418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52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599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30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035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25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30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DEF75CB5-5666-5049-9AE0-38EFD385C2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3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d Layout">
    <p:bg>
      <p:bgPr>
        <a:gradFill>
          <a:gsLst>
            <a:gs pos="93000">
              <a:schemeClr val="tx2"/>
            </a:gs>
            <a:gs pos="81000">
              <a:schemeClr val="accent6">
                <a:lumMod val="50000"/>
              </a:schemeClr>
            </a:gs>
            <a:gs pos="27000">
              <a:schemeClr val="tx1"/>
            </a:gs>
            <a:gs pos="8000">
              <a:schemeClr val="accent4">
                <a:lumMod val="75000"/>
              </a:schemeClr>
            </a:gs>
            <a:gs pos="0">
              <a:schemeClr val="accent4"/>
            </a:gs>
            <a:gs pos="99000">
              <a:schemeClr val="tx2">
                <a:lumMod val="40000"/>
                <a:lumOff val="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14">
            <a:extLst>
              <a:ext uri="{FF2B5EF4-FFF2-40B4-BE49-F238E27FC236}">
                <a16:creationId xmlns:a16="http://schemas.microsoft.com/office/drawing/2014/main" id="{F6856948-14CB-159E-5A7C-80A0115641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0" y="0"/>
            <a:ext cx="12192000" cy="6832599"/>
          </a:xfrm>
          <a:prstGeom prst="rect">
            <a:avLst/>
          </a:prstGeom>
        </p:spPr>
      </p:pic>
      <p:pic>
        <p:nvPicPr>
          <p:cNvPr id="9" name="Content Placeholder 14">
            <a:extLst>
              <a:ext uri="{FF2B5EF4-FFF2-40B4-BE49-F238E27FC236}">
                <a16:creationId xmlns:a16="http://schemas.microsoft.com/office/drawing/2014/main" id="{7FFF1F47-49A0-3608-5C50-3C57415465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0901" t="2692" r="9005" b="2173"/>
          <a:stretch/>
        </p:blipFill>
        <p:spPr>
          <a:xfrm>
            <a:off x="-3" y="37"/>
            <a:ext cx="12192000" cy="68538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462FF1-D97D-8505-FE7F-8B2DB411A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527164"/>
            <a:ext cx="12191998" cy="1323440"/>
          </a:xfrm>
        </p:spPr>
        <p:txBody>
          <a:bodyPr rtlCol="0">
            <a:noAutofit/>
          </a:bodyPr>
          <a:lstStyle>
            <a:lvl1pPr algn="ctr">
              <a:defRPr lang="en-GB" sz="6000" kern="1200" spc="2200" baseline="0">
                <a:solidFill>
                  <a:schemeClr val="accent5"/>
                </a:solidFill>
              </a:defRPr>
            </a:lvl1pPr>
          </a:lstStyle>
          <a:p>
            <a:pPr rtl="0"/>
            <a:r>
              <a:rPr lang="en-GB"/>
              <a:t>Click to edit 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8B9CAE2-F3DD-D6D3-96C8-D947A41177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" y="3558868"/>
            <a:ext cx="12191997" cy="781119"/>
          </a:xfrm>
        </p:spPr>
        <p:txBody>
          <a:bodyPr rtlCol="0">
            <a:noAutofit/>
          </a:bodyPr>
          <a:lstStyle>
            <a:lvl1pPr marL="0" indent="0" algn="ctr">
              <a:buNone/>
              <a:defRPr lang="en-GB" sz="4000" b="0" i="0" spc="1800" baseline="0">
                <a:solidFill>
                  <a:schemeClr val="bg1"/>
                </a:solidFill>
                <a:latin typeface="Biome Light" panose="020B0303030204020804" pitchFamily="34" charset="0"/>
                <a:cs typeface="Biome Light" panose="020B0303030204020804" pitchFamily="34" charset="0"/>
              </a:defRPr>
            </a:lvl1pPr>
            <a:lvl2pPr marL="457200" indent="0" algn="ctr">
              <a:buNone/>
              <a:defRPr lang="en-GB" sz="2000"/>
            </a:lvl2pPr>
            <a:lvl3pPr marL="914400" indent="0" algn="ctr">
              <a:buNone/>
              <a:defRPr lang="en-GB" sz="1800"/>
            </a:lvl3pPr>
            <a:lvl4pPr marL="1371600" indent="0" algn="ctr">
              <a:buNone/>
              <a:defRPr lang="en-GB" sz="1600"/>
            </a:lvl4pPr>
            <a:lvl5pPr marL="1828800" indent="0" algn="ctr">
              <a:buNone/>
              <a:defRPr lang="en-GB" sz="1600"/>
            </a:lvl5pPr>
            <a:lvl6pPr marL="2286000" indent="0" algn="ctr">
              <a:buNone/>
              <a:defRPr lang="en-GB" sz="1600"/>
            </a:lvl6pPr>
            <a:lvl7pPr marL="2743200" indent="0" algn="ctr">
              <a:buNone/>
              <a:defRPr lang="en-GB" sz="1600"/>
            </a:lvl7pPr>
            <a:lvl8pPr marL="3200400" indent="0" algn="ctr">
              <a:buNone/>
              <a:defRPr lang="en-GB" sz="1600"/>
            </a:lvl8pPr>
            <a:lvl9pPr marL="3657600" indent="0" algn="ctr">
              <a:buNone/>
              <a:defRPr lang="en-GB" sz="1600"/>
            </a:lvl9pPr>
          </a:lstStyle>
          <a:p>
            <a:pPr rtl="0"/>
            <a:r>
              <a:rPr lang="en-GB"/>
              <a:t>Click to edit subtitle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7BA9FA4-8138-9E88-1DA3-FE01F56721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532550"/>
            <a:ext cx="12192000" cy="1323440"/>
          </a:xfrm>
          <a:solidFill>
            <a:schemeClr val="tx1">
              <a:alpha val="61961"/>
            </a:schemeClr>
          </a:solidFill>
        </p:spPr>
        <p:txBody>
          <a:bodyPr lIns="0" tIns="0" rIns="0" bIns="0" rtlCol="0" anchor="ctr" anchorCtr="0">
            <a:noAutofit/>
          </a:bodyPr>
          <a:lstStyle>
            <a:lvl1pPr marL="0" indent="0" algn="ctr">
              <a:lnSpc>
                <a:spcPct val="60000"/>
              </a:lnSpc>
              <a:buNone/>
              <a:defRPr lang="en-GB" sz="2000" b="0" i="0" spc="3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en-GB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11932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gradFill>
          <a:gsLst>
            <a:gs pos="81987">
              <a:schemeClr val="accent6">
                <a:lumMod val="50000"/>
              </a:schemeClr>
            </a:gs>
            <a:gs pos="35040">
              <a:srgbClr val="020B11"/>
            </a:gs>
            <a:gs pos="11979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>
            <a:extLst>
              <a:ext uri="{FF2B5EF4-FFF2-40B4-BE49-F238E27FC236}">
                <a16:creationId xmlns:a16="http://schemas.microsoft.com/office/drawing/2014/main" id="{BD0D7128-6130-EE47-90ED-D45A35B438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-6228" y="3074"/>
            <a:ext cx="12192000" cy="6854926"/>
          </a:xfrm>
          <a:prstGeom prst="rect">
            <a:avLst/>
          </a:prstGeom>
        </p:spPr>
      </p:pic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14AC0A97-7D79-3DBE-FB53-A9EBFD806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51" t="2692" r="49052" b="2173"/>
          <a:stretch/>
        </p:blipFill>
        <p:spPr>
          <a:xfrm>
            <a:off x="4455845" y="-6350"/>
            <a:ext cx="7732295" cy="68538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F19E97-D266-0158-DB58-8B80C6AE8445}"/>
              </a:ext>
            </a:extLst>
          </p:cNvPr>
          <p:cNvSpPr/>
          <p:nvPr userDrawn="1"/>
        </p:nvSpPr>
        <p:spPr>
          <a:xfrm>
            <a:off x="-1" y="0"/>
            <a:ext cx="8784040" cy="685915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E83F98-B388-2594-BACB-E3DB652C9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3661" y="1052108"/>
            <a:ext cx="6910627" cy="1164882"/>
          </a:xfrm>
        </p:spPr>
        <p:txBody>
          <a:bodyPr rtlCol="0" anchor="b">
            <a:noAutofit/>
          </a:bodyPr>
          <a:lstStyle>
            <a:defPPr>
              <a:defRPr lang="en-GB"/>
            </a:defPPr>
          </a:lstStyle>
          <a:p>
            <a:pPr rtl="0"/>
            <a:r>
              <a:rPr lang="en-GB"/>
              <a:t>Click to edit title style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AEE2076-2104-00E8-4FC5-D2D1939662A8}"/>
              </a:ext>
            </a:extLst>
          </p:cNvPr>
          <p:cNvSpPr/>
          <p:nvPr userDrawn="1"/>
        </p:nvSpPr>
        <p:spPr>
          <a:xfrm>
            <a:off x="1876516" y="842493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29EA78E-CF91-A313-1EA3-1B737189BE6A}"/>
              </a:ext>
            </a:extLst>
          </p:cNvPr>
          <p:cNvSpPr/>
          <p:nvPr userDrawn="1"/>
        </p:nvSpPr>
        <p:spPr>
          <a:xfrm>
            <a:off x="3272500" y="5713197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C4BAB7B-AB4F-FB57-387C-7A8618043E2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25623" y="2530837"/>
            <a:ext cx="6888665" cy="961087"/>
          </a:xfrm>
        </p:spPr>
        <p:txBody>
          <a:bodyPr rtlCol="0">
            <a:noAutofit/>
          </a:bodyPr>
          <a:lstStyle>
            <a:lvl1pPr>
              <a:lnSpc>
                <a:spcPct val="140000"/>
              </a:lnSpc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7512376E-E81C-EEBC-A5F9-53785637088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25624" y="3617963"/>
            <a:ext cx="6888665" cy="2241805"/>
          </a:xfrm>
        </p:spPr>
        <p:txBody>
          <a:bodyPr rtlCol="0" anchor="t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•"/>
              <a:tabLst/>
              <a:defRPr lang="en-GB" sz="1600">
                <a:solidFill>
                  <a:schemeClr val="bg1"/>
                </a:solidFill>
                <a:latin typeface="+mn-lt"/>
                <a:cs typeface="Biome" panose="020B05030302040208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•"/>
              <a:tabLst/>
              <a:defRPr lang="en-GB"/>
            </a:pPr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Tx/>
              <a:tabLst/>
              <a:defRPr lang="en-GB"/>
            </a:pPr>
            <a:endParaRPr lang="en-GB" dirty="0">
              <a:solidFill>
                <a:schemeClr val="bg1"/>
              </a:solidFill>
            </a:endParaRPr>
          </a:p>
          <a:p>
            <a:pPr rtl="0"/>
            <a:endParaRPr lang="en-GB" dirty="0">
              <a:solidFill>
                <a:schemeClr val="bg1"/>
              </a:solidFill>
            </a:endParaRPr>
          </a:p>
          <a:p>
            <a:pPr rtl="0"/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67E9B3C-3EC9-30D0-6EEC-FFD2F1067447}"/>
              </a:ext>
            </a:extLst>
          </p:cNvPr>
          <p:cNvCxnSpPr>
            <a:cxnSpLocks/>
          </p:cNvCxnSpPr>
          <p:nvPr userDrawn="1"/>
        </p:nvCxnSpPr>
        <p:spPr>
          <a:xfrm>
            <a:off x="-12590" y="2359726"/>
            <a:ext cx="5320086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CB971EAC-E57B-EF86-ED6F-AE35987CD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8A0ED8DF-4F9C-BDFE-68ED-49B03A544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2">
            <a:extLst>
              <a:ext uri="{FF2B5EF4-FFF2-40B4-BE49-F238E27FC236}">
                <a16:creationId xmlns:a16="http://schemas.microsoft.com/office/drawing/2014/main" id="{44BC0460-E5E3-23E3-6335-36CF4BEB87F3}"/>
              </a:ext>
            </a:extLst>
          </p:cNvPr>
          <p:cNvSpPr/>
          <p:nvPr userDrawn="1"/>
        </p:nvSpPr>
        <p:spPr>
          <a:xfrm>
            <a:off x="2360199" y="596691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662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E699CB90-DCF5-D9AC-0A86-1E02CB3418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8000"/>
          </a:blip>
          <a:srcRect/>
          <a:stretch/>
        </p:blipFill>
        <p:spPr>
          <a:xfrm>
            <a:off x="0" y="11089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ADD8375-FF36-FC51-FBBD-A4EBCE6D932A}"/>
              </a:ext>
            </a:extLst>
          </p:cNvPr>
          <p:cNvSpPr/>
          <p:nvPr userDrawn="1"/>
        </p:nvSpPr>
        <p:spPr>
          <a:xfrm>
            <a:off x="322118" y="365124"/>
            <a:ext cx="11547765" cy="6237287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365125"/>
            <a:ext cx="10515601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70A684CF-D752-D358-B0D4-0DA2FFB2C7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09530" y="2220319"/>
            <a:ext cx="8845828" cy="92902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40000"/>
              </a:lnSpc>
              <a:buFontTx/>
              <a:buNone/>
              <a:defRPr lang="en-GB"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C04702-97CE-9583-8282-DF8500E5ABEF}"/>
              </a:ext>
            </a:extLst>
          </p:cNvPr>
          <p:cNvCxnSpPr>
            <a:cxnSpLocks/>
          </p:cNvCxnSpPr>
          <p:nvPr userDrawn="1"/>
        </p:nvCxnSpPr>
        <p:spPr>
          <a:xfrm>
            <a:off x="4451205" y="3330985"/>
            <a:ext cx="0" cy="1774795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6439E47-02A2-4A4F-1E4A-5DF22C90533A}"/>
              </a:ext>
            </a:extLst>
          </p:cNvPr>
          <p:cNvCxnSpPr>
            <a:cxnSpLocks/>
          </p:cNvCxnSpPr>
          <p:nvPr userDrawn="1"/>
        </p:nvCxnSpPr>
        <p:spPr>
          <a:xfrm>
            <a:off x="7756108" y="3330985"/>
            <a:ext cx="0" cy="1774795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ABCF599-DE3A-3924-1B55-8986557F7D6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557437" y="3360802"/>
            <a:ext cx="2522391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5711A8B-0B07-4705-5569-EA1C5E3964C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800601" y="3358082"/>
            <a:ext cx="2587137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18BA5EC5-6267-42DB-3068-781F4FBA335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125381" y="3360802"/>
            <a:ext cx="2587137" cy="1721355"/>
          </a:xfrm>
        </p:spPr>
        <p:txBody>
          <a:bodyPr rtlCol="0" anchor="ctr">
            <a:noAutofit/>
          </a:bodyPr>
          <a:lstStyle>
            <a:lvl1pPr algn="ctr">
              <a:defRPr lang="en-GB" sz="20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E394DBB-1E16-C49F-3143-1C827302D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E982166-168E-4452-AD77-7BDE30E28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33860DCC-9F93-1344-72B0-356F9A045A3A}"/>
              </a:ext>
            </a:extLst>
          </p:cNvPr>
          <p:cNvSpPr/>
          <p:nvPr userDrawn="1"/>
        </p:nvSpPr>
        <p:spPr>
          <a:xfrm>
            <a:off x="873270" y="3931194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Graphic 15">
            <a:extLst>
              <a:ext uri="{FF2B5EF4-FFF2-40B4-BE49-F238E27FC236}">
                <a16:creationId xmlns:a16="http://schemas.microsoft.com/office/drawing/2014/main" id="{1ABE433E-FA5E-3262-5CAB-46DED868AF63}"/>
              </a:ext>
            </a:extLst>
          </p:cNvPr>
          <p:cNvSpPr/>
          <p:nvPr userDrawn="1"/>
        </p:nvSpPr>
        <p:spPr>
          <a:xfrm>
            <a:off x="10658835" y="2022227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6" name="Graphic 15">
            <a:extLst>
              <a:ext uri="{FF2B5EF4-FFF2-40B4-BE49-F238E27FC236}">
                <a16:creationId xmlns:a16="http://schemas.microsoft.com/office/drawing/2014/main" id="{67D7C421-15EE-D350-36FE-97825F63A2BA}"/>
              </a:ext>
            </a:extLst>
          </p:cNvPr>
          <p:cNvSpPr/>
          <p:nvPr userDrawn="1"/>
        </p:nvSpPr>
        <p:spPr>
          <a:xfrm>
            <a:off x="8496299" y="5218771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030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E869C67-E833-BD41-7743-D6450600B9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9000"/>
          </a:blip>
          <a:srcRect l="30375" t="11383" b="18991"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5F27405-A048-8186-4834-FCBC24391D91}"/>
              </a:ext>
            </a:extLst>
          </p:cNvPr>
          <p:cNvSpPr/>
          <p:nvPr userDrawn="1"/>
        </p:nvSpPr>
        <p:spPr>
          <a:xfrm>
            <a:off x="532" y="11284"/>
            <a:ext cx="12192000" cy="684532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70" y="365125"/>
            <a:ext cx="10515601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8" name="Text Placeholder 19">
            <a:extLst>
              <a:ext uri="{FF2B5EF4-FFF2-40B4-BE49-F238E27FC236}">
                <a16:creationId xmlns:a16="http://schemas.microsoft.com/office/drawing/2014/main" id="{416EC7F6-3F25-98AA-EA20-A759C49841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828739" y="2714455"/>
            <a:ext cx="3953594" cy="509671"/>
          </a:xfrm>
        </p:spPr>
        <p:txBody>
          <a:bodyPr rtlCol="0" anchor="ctr">
            <a:noAutofit/>
          </a:bodyPr>
          <a:lstStyle>
            <a:lvl1pPr>
              <a:defRPr lang="en-GB" sz="2000" spc="300"/>
            </a:lvl1pPr>
          </a:lstStyle>
          <a:p>
            <a:pPr lvl="0" rtl="0"/>
            <a:r>
              <a:rPr lang="en-GB"/>
              <a:t>Click to edit text</a:t>
            </a:r>
          </a:p>
        </p:txBody>
      </p:sp>
      <p:sp>
        <p:nvSpPr>
          <p:cNvPr id="40" name="Text Placeholder 19">
            <a:extLst>
              <a:ext uri="{FF2B5EF4-FFF2-40B4-BE49-F238E27FC236}">
                <a16:creationId xmlns:a16="http://schemas.microsoft.com/office/drawing/2014/main" id="{59A4D373-2403-6A05-1927-144387611C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966224" y="2700810"/>
            <a:ext cx="3911982" cy="523316"/>
          </a:xfrm>
        </p:spPr>
        <p:txBody>
          <a:bodyPr rtlCol="0" anchor="ctr">
            <a:noAutofit/>
          </a:bodyPr>
          <a:lstStyle>
            <a:lvl1pPr>
              <a:defRPr lang="en-GB" sz="2000" spc="300"/>
            </a:lvl1pPr>
          </a:lstStyle>
          <a:p>
            <a:pPr lvl="0" rtl="0"/>
            <a:r>
              <a:rPr lang="en-GB"/>
              <a:t>Click to edit text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2003C5A-BF21-DE87-0ED1-3E2D0F32B5D8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1864931" y="3448050"/>
            <a:ext cx="3911982" cy="2307568"/>
          </a:xfrm>
        </p:spPr>
        <p:txBody>
          <a:bodyPr rtlCol="0"/>
          <a:lstStyle>
            <a:lvl1pPr marL="283464" indent="-283464">
              <a:buClr>
                <a:schemeClr val="accent6"/>
              </a:buClr>
              <a:buFont typeface="Arial" panose="020B0604020202020204" pitchFamily="34" charset="0"/>
              <a:buChar char="•"/>
              <a:defRPr lang="en-GB" sz="1600" spc="200" baseline="0">
                <a:solidFill>
                  <a:schemeClr val="bg1"/>
                </a:solidFill>
                <a:latin typeface="+mn-lt"/>
              </a:defRPr>
            </a:lvl1pPr>
            <a:lvl2pPr marL="566928" indent="-283464">
              <a:defRPr lang="en-GB" sz="1600"/>
            </a:lvl2pPr>
            <a:lvl3pPr marL="859536" indent="-283464">
              <a:defRPr lang="en-GB" sz="1600"/>
            </a:lvl3pPr>
            <a:lvl4pPr marL="1152144">
              <a:defRPr lang="en-GB" sz="1600"/>
            </a:lvl4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6966224" y="3448050"/>
            <a:ext cx="3911982" cy="2307568"/>
          </a:xfrm>
        </p:spPr>
        <p:txBody>
          <a:bodyPr rtlCol="0"/>
          <a:lstStyle>
            <a:lvl1pPr marL="283464" indent="-283464">
              <a:buClr>
                <a:schemeClr val="accent6"/>
              </a:buClr>
              <a:buFont typeface="Arial" panose="020B0604020202020204" pitchFamily="34" charset="0"/>
              <a:buChar char="•"/>
              <a:defRPr lang="en-GB" sz="1600" spc="200" baseline="0">
                <a:solidFill>
                  <a:schemeClr val="bg1"/>
                </a:solidFill>
                <a:latin typeface="+mn-lt"/>
              </a:defRPr>
            </a:lvl1pPr>
            <a:lvl2pPr marL="566928" indent="-283464">
              <a:defRPr lang="en-GB" sz="1600"/>
            </a:lvl2pPr>
            <a:lvl3pPr marL="859536" indent="-283464">
              <a:defRPr lang="en-GB" sz="1600"/>
            </a:lvl3pPr>
            <a:lvl4pPr marL="1152144">
              <a:defRPr lang="en-GB" sz="1600"/>
            </a:lvl4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</p:txBody>
      </p:sp>
      <p:sp>
        <p:nvSpPr>
          <p:cNvPr id="41" name="Graphic 15">
            <a:extLst>
              <a:ext uri="{FF2B5EF4-FFF2-40B4-BE49-F238E27FC236}">
                <a16:creationId xmlns:a16="http://schemas.microsoft.com/office/drawing/2014/main" id="{FFDFB3E1-7148-2A79-2224-9A66EE89CDB3}"/>
              </a:ext>
            </a:extLst>
          </p:cNvPr>
          <p:cNvSpPr/>
          <p:nvPr userDrawn="1"/>
        </p:nvSpPr>
        <p:spPr>
          <a:xfrm>
            <a:off x="10521648" y="5608449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2" name="Graphic 15">
            <a:extLst>
              <a:ext uri="{FF2B5EF4-FFF2-40B4-BE49-F238E27FC236}">
                <a16:creationId xmlns:a16="http://schemas.microsoft.com/office/drawing/2014/main" id="{4D2D79B7-4A68-FA5E-D644-77D4216A8149}"/>
              </a:ext>
            </a:extLst>
          </p:cNvPr>
          <p:cNvSpPr/>
          <p:nvPr userDrawn="1"/>
        </p:nvSpPr>
        <p:spPr>
          <a:xfrm>
            <a:off x="10981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44" name="Graphic 12">
            <a:extLst>
              <a:ext uri="{FF2B5EF4-FFF2-40B4-BE49-F238E27FC236}">
                <a16:creationId xmlns:a16="http://schemas.microsoft.com/office/drawing/2014/main" id="{09257FA7-91DE-7D44-90E4-63C9DFA962D4}"/>
              </a:ext>
            </a:extLst>
          </p:cNvPr>
          <p:cNvSpPr/>
          <p:nvPr userDrawn="1"/>
        </p:nvSpPr>
        <p:spPr>
          <a:xfrm>
            <a:off x="1306906" y="3837599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4B7933AC-77F8-5A1E-9F12-CD7683B26868}"/>
              </a:ext>
            </a:extLst>
          </p:cNvPr>
          <p:cNvSpPr/>
          <p:nvPr userDrawn="1"/>
        </p:nvSpPr>
        <p:spPr>
          <a:xfrm>
            <a:off x="653351" y="4521502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5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gradFill flip="none" rotWithShape="1">
          <a:gsLst>
            <a:gs pos="0">
              <a:schemeClr val="accent4">
                <a:lumMod val="50000"/>
              </a:schemeClr>
            </a:gs>
            <a:gs pos="28000">
              <a:schemeClr val="tx1"/>
            </a:gs>
            <a:gs pos="80000">
              <a:schemeClr val="accent6">
                <a:lumMod val="50000"/>
              </a:schemeClr>
            </a:gs>
            <a:gs pos="99000">
              <a:schemeClr val="tx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DE0BA61-3394-C68B-D34A-99473398C4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774B0-5C6F-338C-838B-03C1E04D0C9B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49351" y="1683189"/>
            <a:ext cx="10493300" cy="5174811"/>
          </a:xfrm>
          <a:solidFill>
            <a:schemeClr val="bg2"/>
          </a:solidFill>
        </p:spPr>
        <p:txBody>
          <a:bodyPr rtlCol="0">
            <a:noAutofit/>
          </a:bodyPr>
          <a:lstStyle>
            <a:defPPr>
              <a:defRPr lang="en-GB"/>
            </a:def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A8728-F1AB-C74B-A3F2-19AC95C54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7FDD546F-3181-A2C4-3ECF-1E4540E1E8FD}"/>
              </a:ext>
            </a:extLst>
          </p:cNvPr>
          <p:cNvSpPr/>
          <p:nvPr userDrawn="1"/>
        </p:nvSpPr>
        <p:spPr>
          <a:xfrm>
            <a:off x="8949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3" name="Graphic 12">
            <a:extLst>
              <a:ext uri="{FF2B5EF4-FFF2-40B4-BE49-F238E27FC236}">
                <a16:creationId xmlns:a16="http://schemas.microsoft.com/office/drawing/2014/main" id="{97F35EB9-5535-DCD3-2424-B71C26EAE49D}"/>
              </a:ext>
            </a:extLst>
          </p:cNvPr>
          <p:cNvSpPr/>
          <p:nvPr userDrawn="1"/>
        </p:nvSpPr>
        <p:spPr>
          <a:xfrm>
            <a:off x="351350" y="4503806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588D46B-94A1-1F67-DBB5-DCEAA4A4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B30F573-4108-8909-3C0A-D2447A10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3EDBAD98-791B-7F40-4F48-85CFC9ECABBE}"/>
              </a:ext>
            </a:extLst>
          </p:cNvPr>
          <p:cNvSpPr/>
          <p:nvPr userDrawn="1"/>
        </p:nvSpPr>
        <p:spPr>
          <a:xfrm>
            <a:off x="653351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E3D81F90-4EAE-8C26-A885-E7B59E49164A}"/>
              </a:ext>
            </a:extLst>
          </p:cNvPr>
          <p:cNvSpPr/>
          <p:nvPr userDrawn="1"/>
        </p:nvSpPr>
        <p:spPr>
          <a:xfrm>
            <a:off x="10979909" y="1571885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19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gradFill flip="none" rotWithShape="1">
          <a:gsLst>
            <a:gs pos="0">
              <a:schemeClr val="accent4">
                <a:lumMod val="50000"/>
              </a:schemeClr>
            </a:gs>
            <a:gs pos="28000">
              <a:schemeClr val="tx1"/>
            </a:gs>
            <a:gs pos="80000">
              <a:schemeClr val="accent6">
                <a:lumMod val="50000"/>
              </a:schemeClr>
            </a:gs>
            <a:gs pos="99000">
              <a:schemeClr val="tx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DE0BA61-3394-C68B-D34A-99473398C4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EF5DF7BD-C87C-3543-83E0-89618195836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49349" y="1684777"/>
            <a:ext cx="10515601" cy="5171635"/>
          </a:xfrm>
          <a:solidFill>
            <a:schemeClr val="bg2"/>
          </a:solidFill>
        </p:spPr>
        <p:txBody>
          <a:bodyPr rtlCol="0" anchor="ctr">
            <a:noAutofit/>
          </a:bodyPr>
          <a:lstStyle>
            <a:lvl1pPr algn="ctr" rtl="0" fontAlgn="base">
              <a:defRPr lang="en-GB" sz="1800" b="0" i="0" smtClean="0">
                <a:solidFill>
                  <a:schemeClr val="bg1"/>
                </a:solidFill>
                <a:effectLst/>
                <a:latin typeface="Arial Nova" panose="020B0504020202020204" pitchFamily="34" charset="0"/>
                <a:cs typeface="Arial" panose="020B0604020202020204" pitchFamily="34" charset="0"/>
              </a:defRPr>
            </a:lvl1pPr>
          </a:lstStyle>
          <a:p>
            <a:pPr rtl="0" fontAlgn="base"/>
            <a:r>
              <a:rPr lang="en-GB" b="0" i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Click to insert image or graphic here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A8728-F1AB-C74B-A3F2-19AC95C54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7FDD546F-3181-A2C4-3ECF-1E4540E1E8FD}"/>
              </a:ext>
            </a:extLst>
          </p:cNvPr>
          <p:cNvSpPr/>
          <p:nvPr userDrawn="1"/>
        </p:nvSpPr>
        <p:spPr>
          <a:xfrm>
            <a:off x="871787" y="621690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3" name="Graphic 12">
            <a:extLst>
              <a:ext uri="{FF2B5EF4-FFF2-40B4-BE49-F238E27FC236}">
                <a16:creationId xmlns:a16="http://schemas.microsoft.com/office/drawing/2014/main" id="{97F35EB9-5535-DCD3-2424-B71C26EAE49D}"/>
              </a:ext>
            </a:extLst>
          </p:cNvPr>
          <p:cNvSpPr/>
          <p:nvPr userDrawn="1"/>
        </p:nvSpPr>
        <p:spPr>
          <a:xfrm>
            <a:off x="351350" y="1540687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588D46B-94A1-1F67-DBB5-DCEAA4A4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B30F573-4108-8909-3C0A-D2447A109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3EDBAD98-791B-7F40-4F48-85CFC9ECABBE}"/>
              </a:ext>
            </a:extLst>
          </p:cNvPr>
          <p:cNvSpPr/>
          <p:nvPr userDrawn="1"/>
        </p:nvSpPr>
        <p:spPr>
          <a:xfrm>
            <a:off x="607054" y="188247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9" name="Graphic 12">
            <a:extLst>
              <a:ext uri="{FF2B5EF4-FFF2-40B4-BE49-F238E27FC236}">
                <a16:creationId xmlns:a16="http://schemas.microsoft.com/office/drawing/2014/main" id="{E3D81F90-4EAE-8C26-A885-E7B59E49164A}"/>
              </a:ext>
            </a:extLst>
          </p:cNvPr>
          <p:cNvSpPr/>
          <p:nvPr userDrawn="1"/>
        </p:nvSpPr>
        <p:spPr>
          <a:xfrm>
            <a:off x="11685964" y="2868248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746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gradFill>
          <a:gsLst>
            <a:gs pos="79986">
              <a:schemeClr val="accent6">
                <a:lumMod val="50000"/>
              </a:schemeClr>
            </a:gs>
            <a:gs pos="39018">
              <a:srgbClr val="020C12"/>
            </a:gs>
            <a:gs pos="15000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7E44934-AEEA-561B-0ADE-A0E419F72E34}"/>
              </a:ext>
            </a:extLst>
          </p:cNvPr>
          <p:cNvSpPr/>
          <p:nvPr userDrawn="1"/>
        </p:nvSpPr>
        <p:spPr>
          <a:xfrm>
            <a:off x="0" y="4477"/>
            <a:ext cx="12192000" cy="68535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87731F-00C5-9B08-2819-491BDD0E1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476BD1A-F3CD-7831-B675-4B30DB13BBB4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38200" y="2234612"/>
            <a:ext cx="2743200" cy="2743200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0056BB6-6681-5F18-0707-36FF788E8B7D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3649398" y="1743093"/>
            <a:ext cx="4848110" cy="3833614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A861960-A20F-381C-EC4B-C2A0F840B4C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8554054" y="2234612"/>
            <a:ext cx="2743200" cy="2735210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84954C9-4281-0277-452A-6BD47D8FAF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576707"/>
            <a:ext cx="10515600" cy="613963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en-GB" sz="160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pPr rtl="0"/>
            <a:r>
              <a:rPr lang="en-GB">
                <a:solidFill>
                  <a:schemeClr val="bg1"/>
                </a:solidFill>
              </a:rPr>
              <a:t>Click to edit master text style</a:t>
            </a:r>
          </a:p>
        </p:txBody>
      </p:sp>
      <p:sp>
        <p:nvSpPr>
          <p:cNvPr id="24" name="Graphic 12">
            <a:extLst>
              <a:ext uri="{FF2B5EF4-FFF2-40B4-BE49-F238E27FC236}">
                <a16:creationId xmlns:a16="http://schemas.microsoft.com/office/drawing/2014/main" id="{19D5DAAF-67AD-0ADB-6FC2-7D9A92AE0BD0}"/>
              </a:ext>
            </a:extLst>
          </p:cNvPr>
          <p:cNvSpPr/>
          <p:nvPr userDrawn="1"/>
        </p:nvSpPr>
        <p:spPr>
          <a:xfrm>
            <a:off x="11170456" y="969148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858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8C17DA-981F-0BA8-3CD8-5ADAFFFB5412}"/>
              </a:ext>
            </a:extLst>
          </p:cNvPr>
          <p:cNvSpPr/>
          <p:nvPr userDrawn="1"/>
        </p:nvSpPr>
        <p:spPr>
          <a:xfrm>
            <a:off x="1876516" y="1290549"/>
            <a:ext cx="144379" cy="144379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848A31F-7C70-BCA2-A2B0-D6C41008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9FED265-6FB8-0B0E-967A-10AF6EF7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2">
            <a:extLst>
              <a:ext uri="{FF2B5EF4-FFF2-40B4-BE49-F238E27FC236}">
                <a16:creationId xmlns:a16="http://schemas.microsoft.com/office/drawing/2014/main" id="{B7E94463-D34E-7B78-40B0-21660AE939E4}"/>
              </a:ext>
            </a:extLst>
          </p:cNvPr>
          <p:cNvSpPr/>
          <p:nvPr userDrawn="1"/>
        </p:nvSpPr>
        <p:spPr>
          <a:xfrm>
            <a:off x="688076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2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gradFill>
          <a:gsLst>
            <a:gs pos="82003">
              <a:schemeClr val="accent6"/>
            </a:gs>
            <a:gs pos="39982">
              <a:srgbClr val="020D13"/>
            </a:gs>
            <a:gs pos="14000">
              <a:schemeClr val="accent4">
                <a:lumMod val="50000"/>
              </a:schemeClr>
            </a:gs>
            <a:gs pos="0">
              <a:schemeClr val="accent4"/>
            </a:gs>
            <a:gs pos="98000">
              <a:schemeClr val="tx2"/>
            </a:gs>
          </a:gsLst>
          <a:lin ang="8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32CE5E0-A271-3F02-95B0-2A27489DEF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14000"/>
          </a:blip>
          <a:srcRect l="30375" t="11383" b="18991"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4AEACF2-BE4A-08C5-F323-8ED695B39E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F52F7-0472-2EF4-1223-1785705A2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51" y="365125"/>
            <a:ext cx="10515600" cy="1325563"/>
          </a:xfrm>
        </p:spPr>
        <p:txBody>
          <a:bodyPr rtlCol="0">
            <a:noAutofit/>
          </a:bodyPr>
          <a:lstStyle>
            <a:lvl1pPr algn="ctr">
              <a:defRPr lang="en-GB" spc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2A5F4FEA-EFFD-2913-9734-00CA69A215E5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1494453" y="2057399"/>
            <a:ext cx="6430348" cy="3352163"/>
          </a:xfrm>
          <a:solidFill>
            <a:schemeClr val="bg2"/>
          </a:solidFill>
        </p:spPr>
        <p:txBody>
          <a:bodyPr rtlCol="0">
            <a:noAutofit/>
          </a:bodyPr>
          <a:lstStyle>
            <a:lvl1pPr>
              <a:defRPr lang="en-GB" sz="1800"/>
            </a:lvl1pPr>
            <a:lvl2pPr>
              <a:defRPr lang="en-GB" sz="1600"/>
            </a:lvl2pPr>
            <a:lvl3pPr>
              <a:defRPr lang="en-GB" sz="1400"/>
            </a:lvl3pPr>
            <a:lvl4pPr>
              <a:defRPr lang="en-GB" sz="1200"/>
            </a:lvl4pPr>
            <a:lvl5pPr>
              <a:defRPr lang="en-GB" sz="12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9156B9-9B42-6D12-4F4C-6DA6A98B333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8324850" y="2055812"/>
            <a:ext cx="2373313" cy="3353751"/>
          </a:xfrm>
          <a:solidFill>
            <a:schemeClr val="bg2"/>
          </a:solidFill>
        </p:spPr>
        <p:txBody>
          <a:bodyPr rtlCol="0" anchor="ctr">
            <a:noAutofit/>
          </a:bodyPr>
          <a:lstStyle>
            <a:lvl1pPr algn="ctr">
              <a:defRPr lang="en-GB" sz="18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Graphic 15">
            <a:extLst>
              <a:ext uri="{FF2B5EF4-FFF2-40B4-BE49-F238E27FC236}">
                <a16:creationId xmlns:a16="http://schemas.microsoft.com/office/drawing/2014/main" id="{0F80B8C5-F10F-2547-E085-FA5D266DDF76}"/>
              </a:ext>
            </a:extLst>
          </p:cNvPr>
          <p:cNvSpPr/>
          <p:nvPr userDrawn="1"/>
        </p:nvSpPr>
        <p:spPr>
          <a:xfrm>
            <a:off x="1098137" y="2693558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38898B79-1550-A6AC-FE9B-CBDD2DDE9EB0}"/>
              </a:ext>
            </a:extLst>
          </p:cNvPr>
          <p:cNvSpPr/>
          <p:nvPr userDrawn="1"/>
        </p:nvSpPr>
        <p:spPr>
          <a:xfrm>
            <a:off x="1225881" y="4503806"/>
            <a:ext cx="100584" cy="100584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89F2857-55B5-64B7-59A5-3B565E8D1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B702CC53-A6C1-26BA-DC75-CF9EF670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Graphic 15">
            <a:extLst>
              <a:ext uri="{FF2B5EF4-FFF2-40B4-BE49-F238E27FC236}">
                <a16:creationId xmlns:a16="http://schemas.microsoft.com/office/drawing/2014/main" id="{55D287F0-FA0C-5618-47B9-31AC978549CC}"/>
              </a:ext>
            </a:extLst>
          </p:cNvPr>
          <p:cNvSpPr/>
          <p:nvPr userDrawn="1"/>
        </p:nvSpPr>
        <p:spPr>
          <a:xfrm>
            <a:off x="11404163" y="4375790"/>
            <a:ext cx="128016" cy="128016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610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437FDA18-E199-E2F6-264B-D9B6E241E574}"/>
              </a:ext>
            </a:extLst>
          </p:cNvPr>
          <p:cNvSpPr/>
          <p:nvPr userDrawn="1"/>
        </p:nvSpPr>
        <p:spPr>
          <a:xfrm>
            <a:off x="653351" y="5192833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22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gradFill>
          <a:gsLst>
            <a:gs pos="81987">
              <a:schemeClr val="accent6">
                <a:lumMod val="50000"/>
              </a:schemeClr>
            </a:gs>
            <a:gs pos="35040">
              <a:srgbClr val="020B11"/>
            </a:gs>
            <a:gs pos="11979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>
            <a:extLst>
              <a:ext uri="{FF2B5EF4-FFF2-40B4-BE49-F238E27FC236}">
                <a16:creationId xmlns:a16="http://schemas.microsoft.com/office/drawing/2014/main" id="{BD0D7128-6130-EE47-90ED-D45A35B438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7000"/>
                    </a14:imgEffect>
                  </a14:imgLayer>
                </a14:imgProps>
              </a:ext>
            </a:extLst>
          </a:blip>
          <a:srcRect t="185" b="185"/>
          <a:stretch/>
        </p:blipFill>
        <p:spPr>
          <a:xfrm>
            <a:off x="-6228" y="3074"/>
            <a:ext cx="12192000" cy="6854926"/>
          </a:xfrm>
          <a:prstGeom prst="rect">
            <a:avLst/>
          </a:prstGeom>
        </p:spPr>
      </p:pic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14AC0A97-7D79-3DBE-FB53-A9EBFD806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51" t="2692" r="49052" b="2173"/>
          <a:stretch/>
        </p:blipFill>
        <p:spPr>
          <a:xfrm>
            <a:off x="4459945" y="-6350"/>
            <a:ext cx="7732295" cy="68538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94206CF-1482-CF6D-D783-1BB21E6F679A}"/>
              </a:ext>
            </a:extLst>
          </p:cNvPr>
          <p:cNvSpPr/>
          <p:nvPr userDrawn="1"/>
        </p:nvSpPr>
        <p:spPr>
          <a:xfrm>
            <a:off x="5698" y="0"/>
            <a:ext cx="6085171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C79405F-38DE-C05D-5E87-4D38F54C79B4}"/>
              </a:ext>
            </a:extLst>
          </p:cNvPr>
          <p:cNvCxnSpPr>
            <a:cxnSpLocks/>
          </p:cNvCxnSpPr>
          <p:nvPr userDrawn="1"/>
        </p:nvCxnSpPr>
        <p:spPr>
          <a:xfrm>
            <a:off x="-12590" y="3125038"/>
            <a:ext cx="4804046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904D88-E1BE-F1FA-D405-F55DA966DA84}"/>
              </a:ext>
            </a:extLst>
          </p:cNvPr>
          <p:cNvSpPr/>
          <p:nvPr userDrawn="1"/>
        </p:nvSpPr>
        <p:spPr>
          <a:xfrm>
            <a:off x="705405" y="1144246"/>
            <a:ext cx="126770" cy="126770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E83F98-B388-2594-BACB-E3DB652C9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6371" y="1562944"/>
            <a:ext cx="3767257" cy="1358678"/>
          </a:xfrm>
        </p:spPr>
        <p:txBody>
          <a:bodyPr rtlCol="0" anchor="b">
            <a:noAutofit/>
          </a:bodyPr>
          <a:lstStyle>
            <a:defPPr>
              <a:defRPr lang="en-GB"/>
            </a:defPPr>
          </a:lstStyle>
          <a:p>
            <a:pPr rtl="0"/>
            <a:r>
              <a:rPr lang="en-GB"/>
              <a:t>Click to edit title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04BA031E-69C2-025F-5A62-37A61D3D51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6371" y="3426703"/>
            <a:ext cx="3767257" cy="2616883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en-GB" sz="16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A6CCC38-0DC7-93AB-5678-4FB88CE97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en-GB" sz="1200" spc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15ED02F-D1E1-9C00-BD42-A95D595E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en-GB" sz="12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Graphic 12">
            <a:extLst>
              <a:ext uri="{FF2B5EF4-FFF2-40B4-BE49-F238E27FC236}">
                <a16:creationId xmlns:a16="http://schemas.microsoft.com/office/drawing/2014/main" id="{1D8F0816-C429-D32E-058B-33405874DFA7}"/>
              </a:ext>
            </a:extLst>
          </p:cNvPr>
          <p:cNvSpPr/>
          <p:nvPr userDrawn="1"/>
        </p:nvSpPr>
        <p:spPr>
          <a:xfrm>
            <a:off x="468157" y="1963496"/>
            <a:ext cx="45719" cy="37785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49071"/>
            </a:schemeClr>
          </a:solidFill>
          <a:ln w="42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en-GB"/>
            </a:defPPr>
          </a:lstStyle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26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99000">
              <a:srgbClr val="05202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3EA418-19D1-0D4D-BE52-40A86E32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BAE0C-5187-A64D-A481-E69245670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59C05-48F5-9346-8256-5B61C6990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75D63-7351-9C4A-AEE0-10E27B3B6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r>
              <a:rPr lang="en-GB"/>
              <a:t>Scientific findings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0889F-2BBA-5F45-95BC-BEA668816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en-GB" sz="1200">
                <a:solidFill>
                  <a:schemeClr val="bg1"/>
                </a:solidFill>
                <a:latin typeface="+mj-lt"/>
                <a:cs typeface="Biome" panose="020B0503030204020804" pitchFamily="34" charset="0"/>
              </a:defRPr>
            </a:lvl1pPr>
          </a:lstStyle>
          <a:p>
            <a:pPr rtl="0"/>
            <a:fld id="{FE024F78-56A6-7740-B68D-8D4D026EDF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69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58" r:id="rId3"/>
    <p:sldLayoutId id="2147483664" r:id="rId4"/>
    <p:sldLayoutId id="2147483650" r:id="rId5"/>
    <p:sldLayoutId id="2147483666" r:id="rId6"/>
    <p:sldLayoutId id="2147483659" r:id="rId7"/>
    <p:sldLayoutId id="2147483660" r:id="rId8"/>
    <p:sldLayoutId id="214748366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kern="1200">
          <a:solidFill>
            <a:schemeClr val="bg1"/>
          </a:solidFill>
          <a:latin typeface="+mj-lt"/>
          <a:ea typeface="+mj-ea"/>
          <a:cs typeface="Biome" panose="020B05030302040208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GB" sz="2800" kern="1200">
          <a:solidFill>
            <a:schemeClr val="accent3"/>
          </a:solidFill>
          <a:latin typeface="+mj-lt"/>
          <a:ea typeface="+mn-ea"/>
          <a:cs typeface="Biome" panose="020B05030302040208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lang="en-GB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n-GB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874EA-2F67-60CD-631F-5A787057F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Physics at CERN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981AB9E-AF0F-CAD0-2DD2-D640FB871E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Standard Model and beyond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DCA66-AFF2-6563-D886-02501959F7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Luke McElhinney</a:t>
            </a:r>
          </a:p>
          <a:p>
            <a:pPr rtl="0"/>
            <a:r>
              <a:rPr lang="en-GB" sz="1000" dirty="0"/>
              <a:t>14/12/23</a:t>
            </a:r>
          </a:p>
        </p:txBody>
      </p:sp>
    </p:spTree>
    <p:extLst>
      <p:ext uri="{BB962C8B-B14F-4D97-AF65-F5344CB8AC3E}">
        <p14:creationId xmlns:p14="http://schemas.microsoft.com/office/powerpoint/2010/main" val="2498031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Looking for SUSY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10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79093" y="1459115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theory correct SUSY particles should appear during collisions at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How do we find them??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9B0BECA-13A6-F40C-8BD1-C40AE0979380}"/>
              </a:ext>
            </a:extLst>
          </p:cNvPr>
          <p:cNvSpPr txBox="1">
            <a:spLocks/>
          </p:cNvSpPr>
          <p:nvPr/>
        </p:nvSpPr>
        <p:spPr>
          <a:xfrm>
            <a:off x="1371599" y="3315899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SUSY particles formed in the primary collision/vertex within the detector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CEB470AB-C3E6-8E8F-1D11-EF83B784290A}"/>
              </a:ext>
            </a:extLst>
          </p:cNvPr>
          <p:cNvSpPr txBox="1">
            <a:spLocks/>
          </p:cNvSpPr>
          <p:nvPr/>
        </p:nvSpPr>
        <p:spPr>
          <a:xfrm>
            <a:off x="4768861" y="3315899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SUSY particles move away from primary vertex and decay into SM particles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4EB3A59B-8147-9F27-6DB1-74C091607F43}"/>
              </a:ext>
            </a:extLst>
          </p:cNvPr>
          <p:cNvSpPr txBox="1">
            <a:spLocks/>
          </p:cNvSpPr>
          <p:nvPr/>
        </p:nvSpPr>
        <p:spPr>
          <a:xfrm>
            <a:off x="8233264" y="3360801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SM particles are detected in the detector and a secondary vertex can be reconstructed (hopefully)</a:t>
            </a:r>
          </a:p>
        </p:txBody>
      </p:sp>
    </p:spTree>
    <p:extLst>
      <p:ext uri="{BB962C8B-B14F-4D97-AF65-F5344CB8AC3E}">
        <p14:creationId xmlns:p14="http://schemas.microsoft.com/office/powerpoint/2010/main" val="44508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Looking for SUSY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11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79093" y="1459115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Find a secondary vertex and investigate everything about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Does it match what we are looking for?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Yes – Noble prize  		No – try again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568394-AA7A-B3D2-D9C6-CCECB9D8E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203" y="3085204"/>
            <a:ext cx="2467319" cy="2067213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1F4C5272-9148-9AFE-7946-886192C30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452" y="2711374"/>
            <a:ext cx="5542055" cy="366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115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Finding a Secondary Vertex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12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BC0A910D-B747-4721-D0BB-D226DFD83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2" y="1906299"/>
            <a:ext cx="5382124" cy="397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F0A485-0755-2B8A-9375-80B496AFB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12" y="1906299"/>
            <a:ext cx="4798979" cy="397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61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Secondary Vertices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13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41BF84-0F35-9957-FC78-7B3064D34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717" y="1518297"/>
            <a:ext cx="6305254" cy="45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00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79E75-B9FE-CF36-3664-1AB293ED0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Thank you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7D8D8-4772-1C08-69BB-F391F0D65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fld id="{FE024F78-56A6-7740-B68D-8D4D026EDF3F}" type="slidenum">
              <a:rPr lang="en-GB" smtClean="0"/>
              <a:pPr rtl="0"/>
              <a:t>14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B2DCE9-2362-CA17-8B83-2DE273F178B4}"/>
              </a:ext>
            </a:extLst>
          </p:cNvPr>
          <p:cNvSpPr txBox="1">
            <a:spLocks/>
          </p:cNvSpPr>
          <p:nvPr/>
        </p:nvSpPr>
        <p:spPr>
          <a:xfrm>
            <a:off x="1006371" y="3329535"/>
            <a:ext cx="3767257" cy="13586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GB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400" kern="1200">
                <a:solidFill>
                  <a:schemeClr val="bg1"/>
                </a:solidFill>
                <a:latin typeface="+mj-lt"/>
                <a:ea typeface="+mj-ea"/>
                <a:cs typeface="Biome" panose="020B0503030204020804" pitchFamily="34" charset="0"/>
              </a:defRPr>
            </a:lvl1pPr>
          </a:lstStyle>
          <a:p>
            <a:r>
              <a:rPr lang="en-GB" dirty="0"/>
              <a:t>Any Questions</a:t>
            </a:r>
          </a:p>
        </p:txBody>
      </p:sp>
    </p:spTree>
    <p:extLst>
      <p:ext uri="{BB962C8B-B14F-4D97-AF65-F5344CB8AC3E}">
        <p14:creationId xmlns:p14="http://schemas.microsoft.com/office/powerpoint/2010/main" val="7900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The Standard Model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85012" y="2185790"/>
            <a:ext cx="3946356" cy="37725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Higgs boson observed by ATLAS and CMS 4</a:t>
            </a:r>
            <a:r>
              <a:rPr lang="en-GB" baseline="30000" dirty="0"/>
              <a:t>th</a:t>
            </a:r>
            <a:r>
              <a:rPr lang="en-GB" dirty="0"/>
              <a:t> July 2012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Higgs explains how SM particles get their mass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Completes the SM picture</a:t>
            </a:r>
          </a:p>
          <a:p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83A7AE-CCDA-F1FB-4F0C-FD9A7F606B7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Picture 2" descr="Standard Model,Higgs boson,Diagrams and Charts">
            <a:extLst>
              <a:ext uri="{FF2B5EF4-FFF2-40B4-BE49-F238E27FC236}">
                <a16:creationId xmlns:a16="http://schemas.microsoft.com/office/drawing/2014/main" id="{29641A79-70DA-E2AA-2E69-D1A5BCCAC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421" y="2185790"/>
            <a:ext cx="6706769" cy="377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18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The Standard Model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85012" y="2185790"/>
            <a:ext cx="3946356" cy="37725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SM gets vigorously tested by the LHC and accurately describes phenomena within it domain, its is still incomplete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Some unanswered questions include:</a:t>
            </a:r>
          </a:p>
          <a:p>
            <a:pPr marL="1143000" lvl="1"/>
            <a:r>
              <a:rPr lang="en-GB" sz="1500" dirty="0">
                <a:solidFill>
                  <a:schemeClr val="accent3"/>
                </a:solidFill>
              </a:rPr>
              <a:t>Neutrino masses</a:t>
            </a:r>
          </a:p>
          <a:p>
            <a:pPr marL="1143000" lvl="1"/>
            <a:r>
              <a:rPr lang="en-GB" sz="1500" dirty="0">
                <a:solidFill>
                  <a:schemeClr val="accent3"/>
                </a:solidFill>
              </a:rPr>
              <a:t>Matter vs antimatter</a:t>
            </a:r>
          </a:p>
          <a:p>
            <a:pPr marL="1143000" lvl="1"/>
            <a:r>
              <a:rPr lang="en-GB" sz="1500" dirty="0">
                <a:solidFill>
                  <a:schemeClr val="accent3"/>
                </a:solidFill>
              </a:rPr>
              <a:t>Dark matter &amp; Dark energy</a:t>
            </a:r>
          </a:p>
          <a:p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83A7AE-CCDA-F1FB-4F0C-FD9A7F606B7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Picture 2" descr="Standard Model,Higgs boson,Diagrams and Charts">
            <a:extLst>
              <a:ext uri="{FF2B5EF4-FFF2-40B4-BE49-F238E27FC236}">
                <a16:creationId xmlns:a16="http://schemas.microsoft.com/office/drawing/2014/main" id="{29641A79-70DA-E2AA-2E69-D1A5BCCAC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421" y="2185790"/>
            <a:ext cx="6706769" cy="377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02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Dark Matter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06904" y="1730900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Dark Matter is a non-luminous matter that doesn’t interact with the electromagnetic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How do we know Dark Matter exists when we can’t see it??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Gravity to the rescue!!</a:t>
            </a:r>
          </a:p>
          <a:p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83A7AE-CCDA-F1FB-4F0C-FD9A7F606B7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02429" y="3360802"/>
            <a:ext cx="2587137" cy="1721355"/>
          </a:xfrm>
        </p:spPr>
        <p:txBody>
          <a:bodyPr/>
          <a:lstStyle/>
          <a:p>
            <a:r>
              <a:rPr lang="en-GB" dirty="0"/>
              <a:t>Galactic Rotation Curves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1417545" y="3360801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Galaxy Clusters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27181B-5A96-AAAB-6C40-45C49AECF300}"/>
              </a:ext>
            </a:extLst>
          </p:cNvPr>
          <p:cNvSpPr txBox="1">
            <a:spLocks/>
          </p:cNvSpPr>
          <p:nvPr/>
        </p:nvSpPr>
        <p:spPr>
          <a:xfrm>
            <a:off x="8187318" y="3360800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Gravitational Lensing</a:t>
            </a:r>
          </a:p>
        </p:txBody>
      </p:sp>
    </p:spTree>
    <p:extLst>
      <p:ext uri="{BB962C8B-B14F-4D97-AF65-F5344CB8AC3E}">
        <p14:creationId xmlns:p14="http://schemas.microsoft.com/office/powerpoint/2010/main" val="385616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Gravitational Lensing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5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85012" y="2185790"/>
            <a:ext cx="3946356" cy="37725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Gravitational Lensing was first suggested by Einstein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3"/>
                </a:solidFill>
              </a:rPr>
              <a:t>Was observed by imaging the small shift in position of stars near the sun during a total Solar Eclipse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The results of Gravitational Lensing suggests that there is ~5 times more Dark Matter(0.27) than Normal Matter(0.05)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3"/>
                </a:solidFill>
              </a:rPr>
              <a:t>D</a:t>
            </a:r>
            <a:r>
              <a:rPr lang="en-GB" sz="1800" dirty="0"/>
              <a:t>M + NM = 32%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accent3"/>
              </a:solidFill>
            </a:endParaRPr>
          </a:p>
          <a:p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83A7AE-CCDA-F1FB-4F0C-FD9A7F606B7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Gravitational lensing in action | ESA/Hubble">
            <a:extLst>
              <a:ext uri="{FF2B5EF4-FFF2-40B4-BE49-F238E27FC236}">
                <a16:creationId xmlns:a16="http://schemas.microsoft.com/office/drawing/2014/main" id="{9A79D106-61AC-0B75-258E-5DF6BD9B5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947" y="1688611"/>
            <a:ext cx="6420852" cy="453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53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Dark Energy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6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06904" y="1730900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Dark Energy therefore makes the rest of the universe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most direct and “easy” method is the evolution of the universe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Best method is by using Type </a:t>
            </a:r>
            <a:r>
              <a:rPr lang="en-GB" dirty="0" err="1"/>
              <a:t>Ia</a:t>
            </a:r>
            <a:r>
              <a:rPr lang="en-GB" dirty="0"/>
              <a:t> supernovae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Type </a:t>
            </a:r>
            <a:r>
              <a:rPr lang="en-GB" dirty="0" err="1"/>
              <a:t>Ia</a:t>
            </a:r>
            <a:r>
              <a:rPr lang="en-GB" dirty="0"/>
              <a:t> is when a white dwarf somehow gathers enough mass to pass the Chandrasekhar mass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Observing the shift of light from </a:t>
            </a:r>
            <a:r>
              <a:rPr lang="en-GB"/>
              <a:t>the supernova</a:t>
            </a: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Plot the mass (m) against the shift (z)</a:t>
            </a:r>
          </a:p>
        </p:txBody>
      </p:sp>
      <p:pic>
        <p:nvPicPr>
          <p:cNvPr id="3" name="Type_Ia_Supernova_When_a_White_Dwarf_Steals_Material_from_Companion">
            <a:hlinkClick r:id="" action="ppaction://media"/>
            <a:extLst>
              <a:ext uri="{FF2B5EF4-FFF2-40B4-BE49-F238E27FC236}">
                <a16:creationId xmlns:a16="http://schemas.microsoft.com/office/drawing/2014/main" id="{F822E393-5C45-D7BC-ECDF-4E0A94A7A77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99048" y="3046574"/>
            <a:ext cx="5652666" cy="317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93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Dark Energy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7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79093" y="1306672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What does the supernovae observations tell us?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2342147"/>
            <a:ext cx="3893348" cy="36094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The universe was travelling slower in the past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Implies existence of a long-range repulsive force that is able to overcome gravity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Dark Energy is therefore accelerating the expansion of the universe</a:t>
            </a:r>
          </a:p>
        </p:txBody>
      </p:sp>
      <p:pic>
        <p:nvPicPr>
          <p:cNvPr id="5122" name="Picture 2" descr="Next time you’re late to work, blame dark energy">
            <a:extLst>
              <a:ext uri="{FF2B5EF4-FFF2-40B4-BE49-F238E27FC236}">
                <a16:creationId xmlns:a16="http://schemas.microsoft.com/office/drawing/2014/main" id="{88FD4E7A-BB7B-373B-3451-B142515CE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486" y="2292488"/>
            <a:ext cx="6746290" cy="380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25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Back to CERN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8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79093" y="1306672"/>
            <a:ext cx="9978188" cy="1203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Looking for dark matter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One idea is that it could contain “supersymmetric (SUSY) particles” – which goes beyond the Standard Model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9B0BECA-13A6-F40C-8BD1-C40AE0979380}"/>
              </a:ext>
            </a:extLst>
          </p:cNvPr>
          <p:cNvSpPr txBox="1">
            <a:spLocks/>
          </p:cNvSpPr>
          <p:nvPr/>
        </p:nvSpPr>
        <p:spPr>
          <a:xfrm>
            <a:off x="713875" y="3424395"/>
            <a:ext cx="3397262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A partner particle for each particle in the Standard Model</a:t>
            </a:r>
            <a:endParaRPr lang="en-GB" sz="1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Would also solve a major problem within SM – fixing the Higgs boson mass</a:t>
            </a:r>
          </a:p>
        </p:txBody>
      </p:sp>
      <p:pic>
        <p:nvPicPr>
          <p:cNvPr id="6146" name="Picture 2" descr="Supersymmetry in optics? | Skulls in the Stars">
            <a:extLst>
              <a:ext uri="{FF2B5EF4-FFF2-40B4-BE49-F238E27FC236}">
                <a16:creationId xmlns:a16="http://schemas.microsoft.com/office/drawing/2014/main" id="{DCC32343-04CC-41A5-4852-606DFD84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586" y="2438559"/>
            <a:ext cx="4261187" cy="36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878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945C-94BA-AC11-295D-E4CACAC7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Higgs Mass Problem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F648E53-A674-2192-7737-52A353F0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GB"/>
            </a:defPPr>
          </a:lstStyle>
          <a:p>
            <a:pPr rtl="0"/>
            <a:r>
              <a:rPr lang="en-GB" dirty="0"/>
              <a:t>9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355717-E0CC-0C26-EE3D-72628EE320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79093" y="1306672"/>
            <a:ext cx="9978188" cy="16370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Particles achieved their mass via their interaction with the Higgs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don’t make their own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stronger this interaction the heavier the particle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250CF76-AFED-9EC3-1EE7-16CFD0AE8747}"/>
              </a:ext>
            </a:extLst>
          </p:cNvPr>
          <p:cNvSpPr txBox="1">
            <a:spLocks/>
          </p:cNvSpPr>
          <p:nvPr/>
        </p:nvSpPr>
        <p:spPr>
          <a:xfrm>
            <a:off x="649705" y="3360801"/>
            <a:ext cx="3716886" cy="25186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E24B9264-87EC-FD9A-DF7D-F22B59E5C3E2}"/>
              </a:ext>
            </a:extLst>
          </p:cNvPr>
          <p:cNvSpPr txBox="1">
            <a:spLocks/>
          </p:cNvSpPr>
          <p:nvPr/>
        </p:nvSpPr>
        <p:spPr>
          <a:xfrm>
            <a:off x="561474" y="3232484"/>
            <a:ext cx="3893348" cy="2719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9B0BECA-13A6-F40C-8BD1-C40AE0979380}"/>
              </a:ext>
            </a:extLst>
          </p:cNvPr>
          <p:cNvSpPr txBox="1">
            <a:spLocks/>
          </p:cNvSpPr>
          <p:nvPr/>
        </p:nvSpPr>
        <p:spPr>
          <a:xfrm>
            <a:off x="1371599" y="3232482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Why the Higgs boson should  be light?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1467B13-7A55-E591-FD64-1881DABB6053}"/>
              </a:ext>
            </a:extLst>
          </p:cNvPr>
          <p:cNvSpPr txBox="1">
            <a:spLocks/>
          </p:cNvSpPr>
          <p:nvPr/>
        </p:nvSpPr>
        <p:spPr>
          <a:xfrm>
            <a:off x="4676969" y="3232484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Where does the Higgs Mass originate from?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859DA2C-13AD-C493-6836-93B6F18027B6}"/>
              </a:ext>
            </a:extLst>
          </p:cNvPr>
          <p:cNvSpPr txBox="1">
            <a:spLocks/>
          </p:cNvSpPr>
          <p:nvPr/>
        </p:nvSpPr>
        <p:spPr>
          <a:xfrm>
            <a:off x="8341894" y="3232483"/>
            <a:ext cx="2587137" cy="172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2000" kern="1200">
                <a:solidFill>
                  <a:schemeClr val="accent3"/>
                </a:solidFill>
                <a:latin typeface="+mj-lt"/>
                <a:ea typeface="+mn-ea"/>
                <a:cs typeface="Biome" panose="020B05030302040208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lang="en-GB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Specific mass values suggest a meta-stable universe</a:t>
            </a:r>
          </a:p>
        </p:txBody>
      </p:sp>
    </p:spTree>
    <p:extLst>
      <p:ext uri="{BB962C8B-B14F-4D97-AF65-F5344CB8AC3E}">
        <p14:creationId xmlns:p14="http://schemas.microsoft.com/office/powerpoint/2010/main" val="2615540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FC4EFB"/>
      </a:dk2>
      <a:lt2>
        <a:srgbClr val="E7E6E6"/>
      </a:lt2>
      <a:accent1>
        <a:srgbClr val="FAF24C"/>
      </a:accent1>
      <a:accent2>
        <a:srgbClr val="5EFCAC"/>
      </a:accent2>
      <a:accent3>
        <a:srgbClr val="73EBF9"/>
      </a:accent3>
      <a:accent4>
        <a:srgbClr val="316CFC"/>
      </a:accent4>
      <a:accent5>
        <a:srgbClr val="B059FD"/>
      </a:accent5>
      <a:accent6>
        <a:srgbClr val="9405FC"/>
      </a:accent6>
      <a:hlink>
        <a:srgbClr val="FFFFFF"/>
      </a:hlink>
      <a:folHlink>
        <a:srgbClr val="FFFFFF"/>
      </a:folHlink>
    </a:clrScheme>
    <a:fontScheme name="Custom 15">
      <a:majorFont>
        <a:latin typeface="Biome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6774621_TF11936837_Win32" id="{6FE25588-2BEE-489B-94A5-B1411D9D03CB}" vid="{0FF049F1-5D48-447F-9C87-2D2E007BA3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6D7367-F508-4F80-B02C-79260B72660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D9DD645B-D823-4D85-A8AC-AFAC8212B2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44BFB8-0B48-48D5-A0BA-9317960E8F6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{063433FC-DFEC-47AC-B11A-DF4C3A801F2D}tf11936837_win32</Template>
  <TotalTime>0</TotalTime>
  <Words>514</Words>
  <Application>Microsoft Office PowerPoint</Application>
  <PresentationFormat>Widescreen</PresentationFormat>
  <Paragraphs>95</Paragraphs>
  <Slides>14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Nova</vt:lpstr>
      <vt:lpstr>Biome</vt:lpstr>
      <vt:lpstr>Biome Light</vt:lpstr>
      <vt:lpstr>Calibri</vt:lpstr>
      <vt:lpstr>Segoe UI</vt:lpstr>
      <vt:lpstr>Office Theme</vt:lpstr>
      <vt:lpstr>Physics at CERN</vt:lpstr>
      <vt:lpstr>The Standard Model</vt:lpstr>
      <vt:lpstr>The Standard Model</vt:lpstr>
      <vt:lpstr>Dark Matter</vt:lpstr>
      <vt:lpstr>Gravitational Lensing</vt:lpstr>
      <vt:lpstr>Dark Energy</vt:lpstr>
      <vt:lpstr>Dark Energy</vt:lpstr>
      <vt:lpstr>Back to CERN</vt:lpstr>
      <vt:lpstr>Higgs Mass Problem</vt:lpstr>
      <vt:lpstr>Looking for SUSY</vt:lpstr>
      <vt:lpstr>Looking for SUSY</vt:lpstr>
      <vt:lpstr>Finding a Secondary Vertex</vt:lpstr>
      <vt:lpstr>Secondary Vertices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at CERN</dc:title>
  <dc:creator>Luke McElhinney</dc:creator>
  <cp:lastModifiedBy>Luke McElhinney</cp:lastModifiedBy>
  <cp:revision>1</cp:revision>
  <dcterms:created xsi:type="dcterms:W3CDTF">2023-12-12T10:22:05Z</dcterms:created>
  <dcterms:modified xsi:type="dcterms:W3CDTF">2023-12-14T14:54:48Z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