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 id="2147483673" r:id="rId3"/>
  </p:sldMasterIdLst>
  <p:notesMasterIdLst>
    <p:notesMasterId r:id="rId33"/>
  </p:notesMasterIdLst>
  <p:sldIdLst>
    <p:sldId id="256" r:id="rId4"/>
    <p:sldId id="2065" r:id="rId5"/>
    <p:sldId id="2078" r:id="rId6"/>
    <p:sldId id="2055" r:id="rId7"/>
    <p:sldId id="2092" r:id="rId8"/>
    <p:sldId id="307" r:id="rId9"/>
    <p:sldId id="2094" r:id="rId10"/>
    <p:sldId id="2096" r:id="rId11"/>
    <p:sldId id="2081" r:id="rId12"/>
    <p:sldId id="2080" r:id="rId13"/>
    <p:sldId id="2082" r:id="rId14"/>
    <p:sldId id="2061" r:id="rId15"/>
    <p:sldId id="2084" r:id="rId16"/>
    <p:sldId id="2085" r:id="rId17"/>
    <p:sldId id="2086" r:id="rId18"/>
    <p:sldId id="2062" r:id="rId19"/>
    <p:sldId id="2063" r:id="rId20"/>
    <p:sldId id="2087" r:id="rId21"/>
    <p:sldId id="2097" r:id="rId22"/>
    <p:sldId id="2090" r:id="rId23"/>
    <p:sldId id="2091" r:id="rId24"/>
    <p:sldId id="2060" r:id="rId25"/>
    <p:sldId id="2064" r:id="rId26"/>
    <p:sldId id="295" r:id="rId27"/>
    <p:sldId id="261" r:id="rId28"/>
    <p:sldId id="2079" r:id="rId29"/>
    <p:sldId id="2058" r:id="rId30"/>
    <p:sldId id="2093" r:id="rId31"/>
    <p:sldId id="2095" r:id="rId32"/>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325"/>
    <p:restoredTop sz="96671"/>
  </p:normalViewPr>
  <p:slideViewPr>
    <p:cSldViewPr snapToGrid="0">
      <p:cViewPr>
        <p:scale>
          <a:sx n="90" d="100"/>
          <a:sy n="90" d="100"/>
        </p:scale>
        <p:origin x="968" y="1688"/>
      </p:cViewPr>
      <p:guideLst/>
    </p:cSldViewPr>
  </p:slideViewPr>
  <p:notesTextViewPr>
    <p:cViewPr>
      <p:scale>
        <a:sx n="1" d="1"/>
        <a:sy n="1" d="1"/>
      </p:scale>
      <p:origin x="0" y="0"/>
    </p:cViewPr>
  </p:notesTextViewPr>
  <p:sorterViewPr>
    <p:cViewPr varScale="1">
      <p:scale>
        <a:sx n="80" d="100"/>
        <a:sy n="80" d="100"/>
      </p:scale>
      <p:origin x="0" y="-9424"/>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21" Type="http://schemas.openxmlformats.org/officeDocument/2006/relationships/slide" Target="slides/slide18.xml"/><Relationship Id="rId34" Type="http://schemas.openxmlformats.org/officeDocument/2006/relationships/presProps" Target="pres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viewProps" Target="viewProps.xml"/><Relationship Id="rId8" Type="http://schemas.openxmlformats.org/officeDocument/2006/relationships/slide" Target="slides/slide5.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6D84421-A55C-024E-B1E4-77506859A3BE}" type="datetimeFigureOut">
              <a:rPr kumimoji="1" lang="ja-JP" altLang="en-US" smtClean="0"/>
              <a:t>2025/10/23</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EA4F30D-06D8-A548-853B-85DC740BCA42}" type="slidenum">
              <a:rPr kumimoji="1" lang="ja-JP" altLang="en-US" smtClean="0"/>
              <a:t>‹#›</a:t>
            </a:fld>
            <a:endParaRPr kumimoji="1" lang="ja-JP" altLang="en-US"/>
          </a:p>
        </p:txBody>
      </p:sp>
    </p:spTree>
    <p:extLst>
      <p:ext uri="{BB962C8B-B14F-4D97-AF65-F5344CB8AC3E}">
        <p14:creationId xmlns:p14="http://schemas.microsoft.com/office/powerpoint/2010/main" val="418977858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a:extLst>
            <a:ext uri="{FF2B5EF4-FFF2-40B4-BE49-F238E27FC236}">
              <a16:creationId xmlns:a16="http://schemas.microsoft.com/office/drawing/2014/main" id="{8FC4D240-0CCB-1D9C-AAFC-BCC55AF463CA}"/>
            </a:ext>
          </a:extLst>
        </p:cNvPr>
        <p:cNvGrpSpPr/>
        <p:nvPr/>
      </p:nvGrpSpPr>
      <p:grpSpPr>
        <a:xfrm>
          <a:off x="0" y="0"/>
          <a:ext cx="0" cy="0"/>
          <a:chOff x="0" y="0"/>
          <a:chExt cx="0" cy="0"/>
        </a:xfrm>
      </p:grpSpPr>
      <p:sp>
        <p:nvSpPr>
          <p:cNvPr id="97" name="Google Shape;97;g2cd71d6d5a0_4_2:notes">
            <a:extLst>
              <a:ext uri="{FF2B5EF4-FFF2-40B4-BE49-F238E27FC236}">
                <a16:creationId xmlns:a16="http://schemas.microsoft.com/office/drawing/2014/main" id="{58946287-2DA4-9933-0514-A498D52822D0}"/>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8" name="Google Shape;98;g2cd71d6d5a0_4_2:notes">
            <a:extLst>
              <a:ext uri="{FF2B5EF4-FFF2-40B4-BE49-F238E27FC236}">
                <a16:creationId xmlns:a16="http://schemas.microsoft.com/office/drawing/2014/main" id="{32955026-3D99-51A0-04BE-65BF204FF8A5}"/>
              </a:ext>
            </a:extLst>
          </p:cNvPr>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99" name="Google Shape;99;g2cd71d6d5a0_4_2:notes">
            <a:extLst>
              <a:ext uri="{FF2B5EF4-FFF2-40B4-BE49-F238E27FC236}">
                <a16:creationId xmlns:a16="http://schemas.microsoft.com/office/drawing/2014/main" id="{74285830-23CE-D1AC-C7DF-874168453548}"/>
              </a:ext>
            </a:extLst>
          </p:cNvPr>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en-GB" sz="1400" b="0" i="0" u="none" strike="noStrike" kern="0" cap="none" spc="0" normalizeH="0" baseline="0" noProof="0">
                <a:ln>
                  <a:noFill/>
                </a:ln>
                <a:solidFill>
                  <a:srgbClr val="000000"/>
                </a:solidFill>
                <a:effectLst/>
                <a:uLnTx/>
                <a:uFillTx/>
                <a:latin typeface="Arial"/>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2</a:t>
            </a:fld>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Tree>
    <p:extLst>
      <p:ext uri="{BB962C8B-B14F-4D97-AF65-F5344CB8AC3E}">
        <p14:creationId xmlns:p14="http://schemas.microsoft.com/office/powerpoint/2010/main" val="26033788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1EA4F30D-06D8-A548-853B-85DC740BCA42}" type="slidenum">
              <a:rPr kumimoji="1" lang="ja-JP" altLang="en-US" smtClean="0"/>
              <a:t>6</a:t>
            </a:fld>
            <a:endParaRPr kumimoji="1" lang="ja-JP" altLang="en-US"/>
          </a:p>
        </p:txBody>
      </p:sp>
    </p:spTree>
    <p:extLst>
      <p:ext uri="{BB962C8B-B14F-4D97-AF65-F5344CB8AC3E}">
        <p14:creationId xmlns:p14="http://schemas.microsoft.com/office/powerpoint/2010/main" val="4332712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a:extLst>
            <a:ext uri="{FF2B5EF4-FFF2-40B4-BE49-F238E27FC236}">
              <a16:creationId xmlns:a16="http://schemas.microsoft.com/office/drawing/2014/main" id="{D4D3A314-F347-26AA-B68B-8F15448FA358}"/>
            </a:ext>
          </a:extLst>
        </p:cNvPr>
        <p:cNvGrpSpPr/>
        <p:nvPr/>
      </p:nvGrpSpPr>
      <p:grpSpPr>
        <a:xfrm>
          <a:off x="0" y="0"/>
          <a:ext cx="0" cy="0"/>
          <a:chOff x="0" y="0"/>
          <a:chExt cx="0" cy="0"/>
        </a:xfrm>
      </p:grpSpPr>
      <p:sp>
        <p:nvSpPr>
          <p:cNvPr id="97" name="Google Shape;97;g2cd71d6d5a0_4_2:notes">
            <a:extLst>
              <a:ext uri="{FF2B5EF4-FFF2-40B4-BE49-F238E27FC236}">
                <a16:creationId xmlns:a16="http://schemas.microsoft.com/office/drawing/2014/main" id="{B43C117B-6860-B418-736A-65C82EDF81A4}"/>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8" name="Google Shape;98;g2cd71d6d5a0_4_2:notes">
            <a:extLst>
              <a:ext uri="{FF2B5EF4-FFF2-40B4-BE49-F238E27FC236}">
                <a16:creationId xmlns:a16="http://schemas.microsoft.com/office/drawing/2014/main" id="{69C169D0-0222-E6CF-4177-42DAC5CEB5AD}"/>
              </a:ext>
            </a:extLst>
          </p:cNvPr>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99" name="Google Shape;99;g2cd71d6d5a0_4_2:notes">
            <a:extLst>
              <a:ext uri="{FF2B5EF4-FFF2-40B4-BE49-F238E27FC236}">
                <a16:creationId xmlns:a16="http://schemas.microsoft.com/office/drawing/2014/main" id="{58723B3A-AEDF-4A62-D971-8D37CF3AB820}"/>
              </a:ext>
            </a:extLst>
          </p:cNvPr>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en-GB" sz="1400" b="0" i="0" u="none" strike="noStrike" kern="0" cap="none" spc="0" normalizeH="0" baseline="0" noProof="0">
                <a:ln>
                  <a:noFill/>
                </a:ln>
                <a:solidFill>
                  <a:srgbClr val="000000"/>
                </a:solidFill>
                <a:effectLst/>
                <a:uLnTx/>
                <a:uFillTx/>
                <a:latin typeface="Arial"/>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8</a:t>
            </a:fld>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Tree>
    <p:extLst>
      <p:ext uri="{BB962C8B-B14F-4D97-AF65-F5344CB8AC3E}">
        <p14:creationId xmlns:p14="http://schemas.microsoft.com/office/powerpoint/2010/main" val="6371975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a:extLst>
            <a:ext uri="{FF2B5EF4-FFF2-40B4-BE49-F238E27FC236}">
              <a16:creationId xmlns:a16="http://schemas.microsoft.com/office/drawing/2014/main" id="{1ED30DB0-2365-03AD-3E02-221D66A68017}"/>
            </a:ext>
          </a:extLst>
        </p:cNvPr>
        <p:cNvGrpSpPr/>
        <p:nvPr/>
      </p:nvGrpSpPr>
      <p:grpSpPr>
        <a:xfrm>
          <a:off x="0" y="0"/>
          <a:ext cx="0" cy="0"/>
          <a:chOff x="0" y="0"/>
          <a:chExt cx="0" cy="0"/>
        </a:xfrm>
      </p:grpSpPr>
      <p:sp>
        <p:nvSpPr>
          <p:cNvPr id="97" name="Google Shape;97;g2cd71d6d5a0_4_2:notes">
            <a:extLst>
              <a:ext uri="{FF2B5EF4-FFF2-40B4-BE49-F238E27FC236}">
                <a16:creationId xmlns:a16="http://schemas.microsoft.com/office/drawing/2014/main" id="{B4416821-0222-C6FA-61E3-F49C217EF4B9}"/>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8" name="Google Shape;98;g2cd71d6d5a0_4_2:notes">
            <a:extLst>
              <a:ext uri="{FF2B5EF4-FFF2-40B4-BE49-F238E27FC236}">
                <a16:creationId xmlns:a16="http://schemas.microsoft.com/office/drawing/2014/main" id="{5B5D0798-BC8D-0EB8-A897-5198FD21A264}"/>
              </a:ext>
            </a:extLst>
          </p:cNvPr>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99" name="Google Shape;99;g2cd71d6d5a0_4_2:notes">
            <a:extLst>
              <a:ext uri="{FF2B5EF4-FFF2-40B4-BE49-F238E27FC236}">
                <a16:creationId xmlns:a16="http://schemas.microsoft.com/office/drawing/2014/main" id="{187D804A-1E82-2EB4-06D1-FA899C78D51A}"/>
              </a:ext>
            </a:extLst>
          </p:cNvPr>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en-GB" sz="1400" b="0" i="0" u="none" strike="noStrike" kern="0" cap="none" spc="0" normalizeH="0" baseline="0" noProof="0">
                <a:ln>
                  <a:noFill/>
                </a:ln>
                <a:solidFill>
                  <a:srgbClr val="000000"/>
                </a:solidFill>
                <a:effectLst/>
                <a:uLnTx/>
                <a:uFillTx/>
                <a:latin typeface="Arial"/>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19</a:t>
            </a:fld>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Tree>
    <p:extLst>
      <p:ext uri="{BB962C8B-B14F-4D97-AF65-F5344CB8AC3E}">
        <p14:creationId xmlns:p14="http://schemas.microsoft.com/office/powerpoint/2010/main" val="19668897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6">
          <a:extLst>
            <a:ext uri="{FF2B5EF4-FFF2-40B4-BE49-F238E27FC236}">
              <a16:creationId xmlns:a16="http://schemas.microsoft.com/office/drawing/2014/main" id="{8EAFCD49-28F8-3A61-5B4C-AD4A887DD976}"/>
            </a:ext>
          </a:extLst>
        </p:cNvPr>
        <p:cNvGrpSpPr/>
        <p:nvPr/>
      </p:nvGrpSpPr>
      <p:grpSpPr>
        <a:xfrm>
          <a:off x="0" y="0"/>
          <a:ext cx="0" cy="0"/>
          <a:chOff x="0" y="0"/>
          <a:chExt cx="0" cy="0"/>
        </a:xfrm>
      </p:grpSpPr>
      <p:sp>
        <p:nvSpPr>
          <p:cNvPr id="367" name="Google Shape;367;g34c79ecccc4_1_50:notes">
            <a:extLst>
              <a:ext uri="{FF2B5EF4-FFF2-40B4-BE49-F238E27FC236}">
                <a16:creationId xmlns:a16="http://schemas.microsoft.com/office/drawing/2014/main" id="{50CC6A9B-5ED9-6B13-5473-7857BEA026CD}"/>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8" name="Google Shape;368;g34c79ecccc4_1_50:notes">
            <a:extLst>
              <a:ext uri="{FF2B5EF4-FFF2-40B4-BE49-F238E27FC236}">
                <a16:creationId xmlns:a16="http://schemas.microsoft.com/office/drawing/2014/main" id="{7BB0DE32-EC80-1AE3-C94E-2CF0509526DC}"/>
              </a:ext>
            </a:extLst>
          </p:cNvPr>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369" name="Google Shape;369;g34c79ecccc4_1_50:notes">
            <a:extLst>
              <a:ext uri="{FF2B5EF4-FFF2-40B4-BE49-F238E27FC236}">
                <a16:creationId xmlns:a16="http://schemas.microsoft.com/office/drawing/2014/main" id="{BB30E384-79D0-E061-EEE3-9BC6C34C48FD}"/>
              </a:ext>
            </a:extLst>
          </p:cNvPr>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22</a:t>
            </a:fld>
            <a:endParaRPr/>
          </a:p>
        </p:txBody>
      </p:sp>
    </p:spTree>
    <p:extLst>
      <p:ext uri="{BB962C8B-B14F-4D97-AF65-F5344CB8AC3E}">
        <p14:creationId xmlns:p14="http://schemas.microsoft.com/office/powerpoint/2010/main" val="19742820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1EA4F30D-06D8-A548-853B-85DC740BCA42}" type="slidenum">
              <a:rPr kumimoji="1" lang="ja-JP" altLang="en-US" smtClean="0"/>
              <a:t>24</a:t>
            </a:fld>
            <a:endParaRPr kumimoji="1" lang="ja-JP" altLang="en-US"/>
          </a:p>
        </p:txBody>
      </p:sp>
    </p:spTree>
    <p:extLst>
      <p:ext uri="{BB962C8B-B14F-4D97-AF65-F5344CB8AC3E}">
        <p14:creationId xmlns:p14="http://schemas.microsoft.com/office/powerpoint/2010/main" val="34985300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3.png"/><Relationship Id="rId4" Type="http://schemas.openxmlformats.org/officeDocument/2006/relationships/image" Target="../media/image2.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slideMaster" Target="../slideMasters/slideMaster3.xml"/><Relationship Id="rId4" Type="http://schemas.openxmlformats.org/officeDocument/2006/relationships/image" Target="../media/image3.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emf"/><Relationship Id="rId1" Type="http://schemas.openxmlformats.org/officeDocument/2006/relationships/slideMaster" Target="../slideMasters/slideMaster3.xml"/><Relationship Id="rId5" Type="http://schemas.openxmlformats.org/officeDocument/2006/relationships/image" Target="../media/image3.png"/><Relationship Id="rId4" Type="http://schemas.openxmlformats.org/officeDocument/2006/relationships/image" Target="../media/image13.emf"/></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590DC7F-B562-77AD-A6C5-3374D74D861A}"/>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CDD8C010-5F33-9FD4-473A-B511C5A81B3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BEB3C9E5-ACF6-E31C-5B69-66588434BFF9}"/>
              </a:ext>
            </a:extLst>
          </p:cNvPr>
          <p:cNvSpPr>
            <a:spLocks noGrp="1"/>
          </p:cNvSpPr>
          <p:nvPr>
            <p:ph type="dt" sz="half" idx="10"/>
          </p:nvPr>
        </p:nvSpPr>
        <p:spPr/>
        <p:txBody>
          <a:bodyPr/>
          <a:lstStyle/>
          <a:p>
            <a:fld id="{780E885A-3F21-FD4E-8AAB-B18ECE200EE7}" type="datetimeFigureOut">
              <a:rPr kumimoji="1" lang="ja-JP" altLang="en-US" smtClean="0"/>
              <a:t>2025/10/23</a:t>
            </a:fld>
            <a:endParaRPr kumimoji="1" lang="ja-JP" altLang="en-US"/>
          </a:p>
        </p:txBody>
      </p:sp>
      <p:sp>
        <p:nvSpPr>
          <p:cNvPr id="5" name="フッター プレースホルダー 4">
            <a:extLst>
              <a:ext uri="{FF2B5EF4-FFF2-40B4-BE49-F238E27FC236}">
                <a16:creationId xmlns:a16="http://schemas.microsoft.com/office/drawing/2014/main" id="{D396287D-0BE7-9796-36A6-5BC238914949}"/>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F43B29B8-AEA8-E92C-4600-BC664A86DB81}"/>
              </a:ext>
            </a:extLst>
          </p:cNvPr>
          <p:cNvSpPr>
            <a:spLocks noGrp="1"/>
          </p:cNvSpPr>
          <p:nvPr>
            <p:ph type="sldNum" sz="quarter" idx="12"/>
          </p:nvPr>
        </p:nvSpPr>
        <p:spPr/>
        <p:txBody>
          <a:bodyPr/>
          <a:lstStyle/>
          <a:p>
            <a:fld id="{F437D9D5-B480-8B4D-A17D-C562D4E0813F}" type="slidenum">
              <a:rPr kumimoji="1" lang="ja-JP" altLang="en-US" smtClean="0"/>
              <a:t>‹#›</a:t>
            </a:fld>
            <a:endParaRPr kumimoji="1" lang="ja-JP" altLang="en-US"/>
          </a:p>
        </p:txBody>
      </p:sp>
    </p:spTree>
    <p:extLst>
      <p:ext uri="{BB962C8B-B14F-4D97-AF65-F5344CB8AC3E}">
        <p14:creationId xmlns:p14="http://schemas.microsoft.com/office/powerpoint/2010/main" val="41107518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0C28383-A747-0D32-542D-E50AB92026D4}"/>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745B145D-A307-DD4A-F3A4-5BDB1FA6F796}"/>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2D5C2B9B-2688-FB9F-20BF-C987BC6C96DB}"/>
              </a:ext>
            </a:extLst>
          </p:cNvPr>
          <p:cNvSpPr>
            <a:spLocks noGrp="1"/>
          </p:cNvSpPr>
          <p:nvPr>
            <p:ph type="dt" sz="half" idx="10"/>
          </p:nvPr>
        </p:nvSpPr>
        <p:spPr/>
        <p:txBody>
          <a:bodyPr/>
          <a:lstStyle/>
          <a:p>
            <a:fld id="{780E885A-3F21-FD4E-8AAB-B18ECE200EE7}" type="datetimeFigureOut">
              <a:rPr kumimoji="1" lang="ja-JP" altLang="en-US" smtClean="0"/>
              <a:t>2025/10/23</a:t>
            </a:fld>
            <a:endParaRPr kumimoji="1" lang="ja-JP" altLang="en-US"/>
          </a:p>
        </p:txBody>
      </p:sp>
      <p:sp>
        <p:nvSpPr>
          <p:cNvPr id="5" name="フッター プレースホルダー 4">
            <a:extLst>
              <a:ext uri="{FF2B5EF4-FFF2-40B4-BE49-F238E27FC236}">
                <a16:creationId xmlns:a16="http://schemas.microsoft.com/office/drawing/2014/main" id="{7287C23E-B2A3-1BF9-AB84-558DC13C6D42}"/>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2761006E-570D-8B5E-BB1B-CB65C24DCB21}"/>
              </a:ext>
            </a:extLst>
          </p:cNvPr>
          <p:cNvSpPr>
            <a:spLocks noGrp="1"/>
          </p:cNvSpPr>
          <p:nvPr>
            <p:ph type="sldNum" sz="quarter" idx="12"/>
          </p:nvPr>
        </p:nvSpPr>
        <p:spPr/>
        <p:txBody>
          <a:bodyPr/>
          <a:lstStyle/>
          <a:p>
            <a:fld id="{F437D9D5-B480-8B4D-A17D-C562D4E0813F}" type="slidenum">
              <a:rPr kumimoji="1" lang="ja-JP" altLang="en-US" smtClean="0"/>
              <a:t>‹#›</a:t>
            </a:fld>
            <a:endParaRPr kumimoji="1" lang="ja-JP" altLang="en-US"/>
          </a:p>
        </p:txBody>
      </p:sp>
    </p:spTree>
    <p:extLst>
      <p:ext uri="{BB962C8B-B14F-4D97-AF65-F5344CB8AC3E}">
        <p14:creationId xmlns:p14="http://schemas.microsoft.com/office/powerpoint/2010/main" val="13033756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474660BF-EB47-1BEF-C730-3C44885BBD03}"/>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3B7E27AF-D459-C173-6E33-A23BA34302FF}"/>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AE7D500-7C08-5043-59C7-C930177F507C}"/>
              </a:ext>
            </a:extLst>
          </p:cNvPr>
          <p:cNvSpPr>
            <a:spLocks noGrp="1"/>
          </p:cNvSpPr>
          <p:nvPr>
            <p:ph type="dt" sz="half" idx="10"/>
          </p:nvPr>
        </p:nvSpPr>
        <p:spPr/>
        <p:txBody>
          <a:bodyPr/>
          <a:lstStyle/>
          <a:p>
            <a:fld id="{780E885A-3F21-FD4E-8AAB-B18ECE200EE7}" type="datetimeFigureOut">
              <a:rPr kumimoji="1" lang="ja-JP" altLang="en-US" smtClean="0"/>
              <a:t>2025/10/23</a:t>
            </a:fld>
            <a:endParaRPr kumimoji="1" lang="ja-JP" altLang="en-US"/>
          </a:p>
        </p:txBody>
      </p:sp>
      <p:sp>
        <p:nvSpPr>
          <p:cNvPr id="5" name="フッター プレースホルダー 4">
            <a:extLst>
              <a:ext uri="{FF2B5EF4-FFF2-40B4-BE49-F238E27FC236}">
                <a16:creationId xmlns:a16="http://schemas.microsoft.com/office/drawing/2014/main" id="{468C52F5-4A34-A6AF-3890-B26E494CD5F2}"/>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81888354-936F-DFD0-5533-A82D032D1C47}"/>
              </a:ext>
            </a:extLst>
          </p:cNvPr>
          <p:cNvSpPr>
            <a:spLocks noGrp="1"/>
          </p:cNvSpPr>
          <p:nvPr>
            <p:ph type="sldNum" sz="quarter" idx="12"/>
          </p:nvPr>
        </p:nvSpPr>
        <p:spPr/>
        <p:txBody>
          <a:bodyPr/>
          <a:lstStyle/>
          <a:p>
            <a:fld id="{F437D9D5-B480-8B4D-A17D-C562D4E0813F}" type="slidenum">
              <a:rPr kumimoji="1" lang="ja-JP" altLang="en-US" smtClean="0"/>
              <a:t>‹#›</a:t>
            </a:fld>
            <a:endParaRPr kumimoji="1" lang="ja-JP" altLang="en-US"/>
          </a:p>
        </p:txBody>
      </p:sp>
    </p:spTree>
    <p:extLst>
      <p:ext uri="{BB962C8B-B14F-4D97-AF65-F5344CB8AC3E}">
        <p14:creationId xmlns:p14="http://schemas.microsoft.com/office/powerpoint/2010/main" val="41001922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Cover 1">
  <p:cSld name="Cover 1">
    <p:spTree>
      <p:nvGrpSpPr>
        <p:cNvPr id="1" name="Shape 15"/>
        <p:cNvGrpSpPr/>
        <p:nvPr/>
      </p:nvGrpSpPr>
      <p:grpSpPr>
        <a:xfrm>
          <a:off x="0" y="0"/>
          <a:ext cx="0" cy="0"/>
          <a:chOff x="0" y="0"/>
          <a:chExt cx="0" cy="0"/>
        </a:xfrm>
      </p:grpSpPr>
      <p:pic>
        <p:nvPicPr>
          <p:cNvPr id="16" name="Google Shape;16;p22"/>
          <p:cNvPicPr preferRelativeResize="0"/>
          <p:nvPr/>
        </p:nvPicPr>
        <p:blipFill rotWithShape="1">
          <a:blip r:embed="rId2">
            <a:alphaModFix/>
          </a:blip>
          <a:srcRect/>
          <a:stretch/>
        </p:blipFill>
        <p:spPr>
          <a:xfrm>
            <a:off x="-1" y="1"/>
            <a:ext cx="12240000" cy="6879819"/>
          </a:xfrm>
          <a:prstGeom prst="rect">
            <a:avLst/>
          </a:prstGeom>
          <a:noFill/>
          <a:ln>
            <a:noFill/>
          </a:ln>
        </p:spPr>
      </p:pic>
      <p:sp>
        <p:nvSpPr>
          <p:cNvPr id="17" name="Google Shape;17;p22"/>
          <p:cNvSpPr txBox="1">
            <a:spLocks noGrp="1"/>
          </p:cNvSpPr>
          <p:nvPr>
            <p:ph type="body" idx="1"/>
          </p:nvPr>
        </p:nvSpPr>
        <p:spPr>
          <a:xfrm>
            <a:off x="1066432" y="1997805"/>
            <a:ext cx="7402857" cy="1236236"/>
          </a:xfrm>
          <a:prstGeom prst="rect">
            <a:avLst/>
          </a:prstGeom>
          <a:noFill/>
          <a:ln>
            <a:noFill/>
          </a:ln>
        </p:spPr>
        <p:txBody>
          <a:bodyPr spcFirstLastPara="1" wrap="square" lIns="0" tIns="0" rIns="0" bIns="0" anchor="ctr" anchorCtr="0">
            <a:spAutoFit/>
          </a:bodyPr>
          <a:lstStyle>
            <a:lvl1pPr marL="457200" lvl="0" indent="-228600" algn="l">
              <a:lnSpc>
                <a:spcPct val="90000"/>
              </a:lnSpc>
              <a:spcBef>
                <a:spcPts val="1000"/>
              </a:spcBef>
              <a:spcAft>
                <a:spcPts val="0"/>
              </a:spcAft>
              <a:buSzPts val="4000"/>
              <a:buFont typeface="Montserrat SemiBold"/>
              <a:buNone/>
              <a:defRPr sz="4000" b="0">
                <a:solidFill>
                  <a:schemeClr val="lt1"/>
                </a:solidFill>
                <a:latin typeface="Montserrat SemiBold"/>
                <a:ea typeface="Montserrat SemiBold"/>
                <a:cs typeface="Montserrat SemiBold"/>
                <a:sym typeface="Montserrat SemiBold"/>
              </a:defRPr>
            </a:lvl1pPr>
            <a:lvl2pPr marL="914400" lvl="1" indent="-228600" algn="l">
              <a:lnSpc>
                <a:spcPct val="90000"/>
              </a:lnSpc>
              <a:spcBef>
                <a:spcPts val="500"/>
              </a:spcBef>
              <a:spcAft>
                <a:spcPts val="0"/>
              </a:spcAft>
              <a:buSzPts val="2400"/>
              <a:buFont typeface="Montserrat"/>
              <a:buNone/>
              <a:defRPr>
                <a:solidFill>
                  <a:srgbClr val="1E386B"/>
                </a:solidFill>
              </a:defRPr>
            </a:lvl2pPr>
            <a:lvl3pPr marL="1371600" lvl="2" indent="-228600" algn="l">
              <a:lnSpc>
                <a:spcPct val="90000"/>
              </a:lnSpc>
              <a:spcBef>
                <a:spcPts val="500"/>
              </a:spcBef>
              <a:spcAft>
                <a:spcPts val="0"/>
              </a:spcAft>
              <a:buSzPts val="2000"/>
              <a:buFont typeface="Montserrat"/>
              <a:buNone/>
              <a:defRPr>
                <a:solidFill>
                  <a:srgbClr val="1E386B"/>
                </a:solidFill>
              </a:defRPr>
            </a:lvl3pPr>
            <a:lvl4pPr marL="1828800" lvl="3" indent="-228600" algn="l">
              <a:lnSpc>
                <a:spcPct val="90000"/>
              </a:lnSpc>
              <a:spcBef>
                <a:spcPts val="500"/>
              </a:spcBef>
              <a:spcAft>
                <a:spcPts val="0"/>
              </a:spcAft>
              <a:buSzPts val="1800"/>
              <a:buFont typeface="Montserrat"/>
              <a:buNone/>
              <a:defRPr>
                <a:solidFill>
                  <a:srgbClr val="1E386B"/>
                </a:solidFill>
              </a:defRPr>
            </a:lvl4pPr>
            <a:lvl5pPr marL="2286000" lvl="4" indent="-228600" algn="l">
              <a:lnSpc>
                <a:spcPct val="90000"/>
              </a:lnSpc>
              <a:spcBef>
                <a:spcPts val="500"/>
              </a:spcBef>
              <a:spcAft>
                <a:spcPts val="0"/>
              </a:spcAft>
              <a:buSzPts val="1800"/>
              <a:buFont typeface="Montserrat"/>
              <a:buNone/>
              <a:defRPr>
                <a:solidFill>
                  <a:srgbClr val="1E386B"/>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8" name="Google Shape;18;p22"/>
          <p:cNvSpPr txBox="1">
            <a:spLocks noGrp="1"/>
          </p:cNvSpPr>
          <p:nvPr>
            <p:ph type="body" idx="2"/>
          </p:nvPr>
        </p:nvSpPr>
        <p:spPr>
          <a:xfrm>
            <a:off x="1066432" y="4275445"/>
            <a:ext cx="7402857" cy="378210"/>
          </a:xfrm>
          <a:prstGeom prst="rect">
            <a:avLst/>
          </a:prstGeom>
          <a:noFill/>
          <a:ln>
            <a:noFill/>
          </a:ln>
        </p:spPr>
        <p:txBody>
          <a:bodyPr spcFirstLastPara="1" wrap="square" lIns="0" tIns="0" rIns="0" bIns="0" anchor="ctr" anchorCtr="0">
            <a:normAutofit/>
          </a:bodyPr>
          <a:lstStyle>
            <a:lvl1pPr marL="457200" lvl="0" indent="-228600" algn="l">
              <a:lnSpc>
                <a:spcPct val="90000"/>
              </a:lnSpc>
              <a:spcBef>
                <a:spcPts val="1000"/>
              </a:spcBef>
              <a:spcAft>
                <a:spcPts val="0"/>
              </a:spcAft>
              <a:buSzPts val="2000"/>
              <a:buNone/>
              <a:defRPr sz="2000">
                <a:solidFill>
                  <a:schemeClr val="accent1"/>
                </a:solidFill>
                <a:latin typeface="Montserrat"/>
                <a:ea typeface="Montserrat"/>
                <a:cs typeface="Montserrat"/>
                <a:sym typeface="Montserrat"/>
              </a:defRPr>
            </a:lvl1pPr>
            <a:lvl2pPr marL="914400" lvl="1" indent="-228600" algn="r">
              <a:lnSpc>
                <a:spcPct val="90000"/>
              </a:lnSpc>
              <a:spcBef>
                <a:spcPts val="500"/>
              </a:spcBef>
              <a:spcAft>
                <a:spcPts val="0"/>
              </a:spcAft>
              <a:buSzPts val="2400"/>
              <a:buNone/>
              <a:defRPr/>
            </a:lvl2pPr>
            <a:lvl3pPr marL="1371600" lvl="2" indent="-228600" algn="r">
              <a:lnSpc>
                <a:spcPct val="90000"/>
              </a:lnSpc>
              <a:spcBef>
                <a:spcPts val="500"/>
              </a:spcBef>
              <a:spcAft>
                <a:spcPts val="0"/>
              </a:spcAft>
              <a:buSzPts val="2000"/>
              <a:buNone/>
              <a:defRPr/>
            </a:lvl3pPr>
            <a:lvl4pPr marL="1828800" lvl="3" indent="-228600" algn="r">
              <a:lnSpc>
                <a:spcPct val="90000"/>
              </a:lnSpc>
              <a:spcBef>
                <a:spcPts val="500"/>
              </a:spcBef>
              <a:spcAft>
                <a:spcPts val="0"/>
              </a:spcAft>
              <a:buSzPts val="1800"/>
              <a:buNone/>
              <a:defRPr/>
            </a:lvl4pPr>
            <a:lvl5pPr marL="2286000" lvl="4" indent="-228600" algn="r">
              <a:lnSpc>
                <a:spcPct val="90000"/>
              </a:lnSpc>
              <a:spcBef>
                <a:spcPts val="500"/>
              </a:spcBef>
              <a:spcAft>
                <a:spcPts val="0"/>
              </a:spcAft>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9" name="Google Shape;19;p22"/>
          <p:cNvSpPr txBox="1">
            <a:spLocks noGrp="1"/>
          </p:cNvSpPr>
          <p:nvPr>
            <p:ph type="body" idx="3"/>
          </p:nvPr>
        </p:nvSpPr>
        <p:spPr>
          <a:xfrm>
            <a:off x="1066432" y="3547178"/>
            <a:ext cx="7402857" cy="533110"/>
          </a:xfrm>
          <a:prstGeom prst="rect">
            <a:avLst/>
          </a:prstGeom>
          <a:noFill/>
          <a:ln>
            <a:noFill/>
          </a:ln>
        </p:spPr>
        <p:txBody>
          <a:bodyPr spcFirstLastPara="1" wrap="square" lIns="0" tIns="0" rIns="0" bIns="0" anchor="ctr" anchorCtr="0">
            <a:normAutofit/>
          </a:bodyPr>
          <a:lstStyle>
            <a:lvl1pPr marL="457200" lvl="0" indent="-228600" algn="l">
              <a:lnSpc>
                <a:spcPct val="90000"/>
              </a:lnSpc>
              <a:spcBef>
                <a:spcPts val="1000"/>
              </a:spcBef>
              <a:spcAft>
                <a:spcPts val="0"/>
              </a:spcAft>
              <a:buSzPts val="3000"/>
              <a:buFont typeface="Montserrat"/>
              <a:buNone/>
              <a:defRPr sz="3000" b="0">
                <a:solidFill>
                  <a:schemeClr val="accent1"/>
                </a:solidFill>
                <a:latin typeface="Montserrat"/>
                <a:ea typeface="Montserrat"/>
                <a:cs typeface="Montserrat"/>
                <a:sym typeface="Montserrat"/>
              </a:defRPr>
            </a:lvl1pPr>
            <a:lvl2pPr marL="914400" lvl="1" indent="-228600" algn="l">
              <a:lnSpc>
                <a:spcPct val="90000"/>
              </a:lnSpc>
              <a:spcBef>
                <a:spcPts val="500"/>
              </a:spcBef>
              <a:spcAft>
                <a:spcPts val="0"/>
              </a:spcAft>
              <a:buSzPts val="2400"/>
              <a:buFont typeface="Montserrat"/>
              <a:buNone/>
              <a:defRPr>
                <a:solidFill>
                  <a:srgbClr val="1E386B"/>
                </a:solidFill>
              </a:defRPr>
            </a:lvl2pPr>
            <a:lvl3pPr marL="1371600" lvl="2" indent="-228600" algn="l">
              <a:lnSpc>
                <a:spcPct val="90000"/>
              </a:lnSpc>
              <a:spcBef>
                <a:spcPts val="500"/>
              </a:spcBef>
              <a:spcAft>
                <a:spcPts val="0"/>
              </a:spcAft>
              <a:buSzPts val="2000"/>
              <a:buFont typeface="Montserrat"/>
              <a:buNone/>
              <a:defRPr>
                <a:solidFill>
                  <a:srgbClr val="1E386B"/>
                </a:solidFill>
              </a:defRPr>
            </a:lvl3pPr>
            <a:lvl4pPr marL="1828800" lvl="3" indent="-228600" algn="l">
              <a:lnSpc>
                <a:spcPct val="90000"/>
              </a:lnSpc>
              <a:spcBef>
                <a:spcPts val="500"/>
              </a:spcBef>
              <a:spcAft>
                <a:spcPts val="0"/>
              </a:spcAft>
              <a:buSzPts val="1800"/>
              <a:buFont typeface="Montserrat"/>
              <a:buNone/>
              <a:defRPr>
                <a:solidFill>
                  <a:srgbClr val="1E386B"/>
                </a:solidFill>
              </a:defRPr>
            </a:lvl4pPr>
            <a:lvl5pPr marL="2286000" lvl="4" indent="-228600" algn="l">
              <a:lnSpc>
                <a:spcPct val="90000"/>
              </a:lnSpc>
              <a:spcBef>
                <a:spcPts val="500"/>
              </a:spcBef>
              <a:spcAft>
                <a:spcPts val="0"/>
              </a:spcAft>
              <a:buSzPts val="1800"/>
              <a:buFont typeface="Montserrat"/>
              <a:buNone/>
              <a:defRPr>
                <a:solidFill>
                  <a:srgbClr val="1E386B"/>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20" name="Google Shape;20;p22"/>
          <p:cNvPicPr preferRelativeResize="0"/>
          <p:nvPr/>
        </p:nvPicPr>
        <p:blipFill rotWithShape="1">
          <a:blip r:embed="rId3">
            <a:alphaModFix/>
          </a:blip>
          <a:srcRect/>
          <a:stretch/>
        </p:blipFill>
        <p:spPr>
          <a:xfrm>
            <a:off x="344787" y="5419084"/>
            <a:ext cx="1560595" cy="890236"/>
          </a:xfrm>
          <a:prstGeom prst="rect">
            <a:avLst/>
          </a:prstGeom>
          <a:noFill/>
          <a:ln>
            <a:noFill/>
          </a:ln>
        </p:spPr>
      </p:pic>
      <p:pic>
        <p:nvPicPr>
          <p:cNvPr id="21" name="Google Shape;21;p22"/>
          <p:cNvPicPr preferRelativeResize="0"/>
          <p:nvPr/>
        </p:nvPicPr>
        <p:blipFill rotWithShape="1">
          <a:blip r:embed="rId4">
            <a:alphaModFix/>
          </a:blip>
          <a:srcRect/>
          <a:stretch/>
        </p:blipFill>
        <p:spPr>
          <a:xfrm>
            <a:off x="1070134" y="558385"/>
            <a:ext cx="648072" cy="432048"/>
          </a:xfrm>
          <a:prstGeom prst="rect">
            <a:avLst/>
          </a:prstGeom>
          <a:noFill/>
          <a:ln>
            <a:noFill/>
          </a:ln>
        </p:spPr>
      </p:pic>
      <p:sp>
        <p:nvSpPr>
          <p:cNvPr id="22" name="Google Shape;22;p22"/>
          <p:cNvSpPr/>
          <p:nvPr/>
        </p:nvSpPr>
        <p:spPr>
          <a:xfrm>
            <a:off x="1790214" y="612826"/>
            <a:ext cx="9346346" cy="323165"/>
          </a:xfrm>
          <a:prstGeom prst="rect">
            <a:avLst/>
          </a:prstGeom>
          <a:noFill/>
          <a:ln>
            <a:noFill/>
          </a:ln>
        </p:spPr>
        <p:txBody>
          <a:bodyPr spcFirstLastPara="1" wrap="square" lIns="91425" tIns="45700" rIns="91425" bIns="45700" anchor="ctr" anchorCtr="0">
            <a:spAutoFit/>
          </a:bodyPr>
          <a:lstStyle/>
          <a:p>
            <a:pPr marL="0" marR="0" lvl="0" indent="0" algn="l" rtl="0">
              <a:lnSpc>
                <a:spcPct val="150000"/>
              </a:lnSpc>
              <a:spcBef>
                <a:spcPts val="0"/>
              </a:spcBef>
              <a:spcAft>
                <a:spcPts val="0"/>
              </a:spcAft>
              <a:buClr>
                <a:srgbClr val="000000"/>
              </a:buClr>
              <a:buSzPts val="1000"/>
              <a:buFont typeface="Arial"/>
              <a:buNone/>
            </a:pPr>
            <a:r>
              <a:rPr lang="en-GB" sz="1000" b="0" i="0" u="none" strike="noStrike" cap="none">
                <a:solidFill>
                  <a:schemeClr val="lt1"/>
                </a:solidFill>
                <a:latin typeface="Montserrat"/>
                <a:ea typeface="Montserrat"/>
                <a:cs typeface="Montserrat"/>
                <a:sym typeface="Montserrat"/>
              </a:rPr>
              <a:t>This project has received funding from the European Union’s Horizon 2020 Research and Innovation programme under GA No 101004730.</a:t>
            </a:r>
            <a:endParaRPr sz="800" b="0" i="0" u="none" strike="noStrike" cap="none">
              <a:solidFill>
                <a:schemeClr val="lt1"/>
              </a:solidFill>
              <a:latin typeface="Montserrat"/>
              <a:ea typeface="Montserrat"/>
              <a:cs typeface="Montserrat"/>
              <a:sym typeface="Montserrat"/>
            </a:endParaRPr>
          </a:p>
        </p:txBody>
      </p:sp>
    </p:spTree>
    <p:extLst>
      <p:ext uri="{BB962C8B-B14F-4D97-AF65-F5344CB8AC3E}">
        <p14:creationId xmlns:p14="http://schemas.microsoft.com/office/powerpoint/2010/main" val="21259661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 Content" type="obj">
  <p:cSld name="Title + Content">
    <p:spTree>
      <p:nvGrpSpPr>
        <p:cNvPr id="1" name="Shape 23"/>
        <p:cNvGrpSpPr/>
        <p:nvPr/>
      </p:nvGrpSpPr>
      <p:grpSpPr>
        <a:xfrm>
          <a:off x="0" y="0"/>
          <a:ext cx="0" cy="0"/>
          <a:chOff x="0" y="0"/>
          <a:chExt cx="0" cy="0"/>
        </a:xfrm>
      </p:grpSpPr>
      <p:sp>
        <p:nvSpPr>
          <p:cNvPr id="24" name="Google Shape;24;p2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accent5"/>
              </a:buClr>
              <a:buSzPts val="4000"/>
              <a:buFont typeface="Montserrat ExtraBold"/>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 name="Google Shape;25;p23"/>
          <p:cNvSpPr txBox="1">
            <a:spLocks noGrp="1"/>
          </p:cNvSpPr>
          <p:nvPr>
            <p:ph type="body" idx="1"/>
          </p:nvPr>
        </p:nvSpPr>
        <p:spPr>
          <a:xfrm>
            <a:off x="838200" y="1825625"/>
            <a:ext cx="10515600" cy="3763615"/>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SzPts val="1800"/>
              <a:buChar char="•"/>
              <a:defRPr/>
            </a:lvl1pPr>
            <a:lvl2pPr marL="914400" lvl="1" indent="-342900" algn="l">
              <a:lnSpc>
                <a:spcPct val="90000"/>
              </a:lnSpc>
              <a:spcBef>
                <a:spcPts val="500"/>
              </a:spcBef>
              <a:spcAft>
                <a:spcPts val="0"/>
              </a:spcAft>
              <a:buSzPts val="1800"/>
              <a:buChar char="•"/>
              <a:defRPr/>
            </a:lvl2pPr>
            <a:lvl3pPr marL="1371600" lvl="2" indent="-342900" algn="l">
              <a:lnSpc>
                <a:spcPct val="90000"/>
              </a:lnSpc>
              <a:spcBef>
                <a:spcPts val="500"/>
              </a:spcBef>
              <a:spcAft>
                <a:spcPts val="0"/>
              </a:spcAft>
              <a:buSzPts val="18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 name="Google Shape;26;p23"/>
          <p:cNvSpPr txBox="1">
            <a:spLocks noGrp="1"/>
          </p:cNvSpPr>
          <p:nvPr>
            <p:ph type="ftr" idx="11"/>
          </p:nvPr>
        </p:nvSpPr>
        <p:spPr>
          <a:xfrm>
            <a:off x="3216000" y="6129202"/>
            <a:ext cx="57600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sz="1200">
                <a:solidFill>
                  <a:schemeClr val="accent5"/>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 name="Google Shape;27;p23"/>
          <p:cNvSpPr txBox="1">
            <a:spLocks noGrp="1"/>
          </p:cNvSpPr>
          <p:nvPr>
            <p:ph type="sldNum" idx="12"/>
          </p:nvPr>
        </p:nvSpPr>
        <p:spPr>
          <a:xfrm>
            <a:off x="9696400" y="6129202"/>
            <a:ext cx="16574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9pPr>
          </a:lstStyle>
          <a:p>
            <a:pPr marL="0" lvl="0" indent="0" algn="r" rtl="0">
              <a:spcBef>
                <a:spcPts val="0"/>
              </a:spcBef>
              <a:spcAft>
                <a:spcPts val="0"/>
              </a:spcAft>
              <a:buNone/>
            </a:pPr>
            <a:fld id="{00000000-1234-1234-1234-123412341234}" type="slidenum">
              <a:rPr lang="en-GB"/>
              <a:t>‹#›</a:t>
            </a:fld>
            <a:endParaRPr/>
          </a:p>
        </p:txBody>
      </p:sp>
      <p:pic>
        <p:nvPicPr>
          <p:cNvPr id="28" name="Google Shape;28;p23"/>
          <p:cNvPicPr preferRelativeResize="0"/>
          <p:nvPr/>
        </p:nvPicPr>
        <p:blipFill rotWithShape="1">
          <a:blip r:embed="rId2">
            <a:alphaModFix/>
          </a:blip>
          <a:srcRect b="91155"/>
          <a:stretch/>
        </p:blipFill>
        <p:spPr>
          <a:xfrm rot="5400000">
            <a:off x="8576564" y="3261320"/>
            <a:ext cx="6895511" cy="335360"/>
          </a:xfrm>
          <a:prstGeom prst="rect">
            <a:avLst/>
          </a:prstGeom>
          <a:noFill/>
          <a:ln>
            <a:noFill/>
          </a:ln>
        </p:spPr>
      </p:pic>
      <p:pic>
        <p:nvPicPr>
          <p:cNvPr id="29" name="Google Shape;29;p23"/>
          <p:cNvPicPr preferRelativeResize="0"/>
          <p:nvPr/>
        </p:nvPicPr>
        <p:blipFill rotWithShape="1">
          <a:blip r:embed="rId3">
            <a:alphaModFix/>
          </a:blip>
          <a:srcRect/>
          <a:stretch/>
        </p:blipFill>
        <p:spPr>
          <a:xfrm>
            <a:off x="350600" y="5902053"/>
            <a:ext cx="1440160" cy="819422"/>
          </a:xfrm>
          <a:prstGeom prst="rect">
            <a:avLst/>
          </a:prstGeom>
          <a:noFill/>
          <a:ln>
            <a:noFill/>
          </a:ln>
        </p:spPr>
      </p:pic>
    </p:spTree>
    <p:extLst>
      <p:ext uri="{BB962C8B-B14F-4D97-AF65-F5344CB8AC3E}">
        <p14:creationId xmlns:p14="http://schemas.microsoft.com/office/powerpoint/2010/main" val="4275978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End Cover">
  <p:cSld name="End Cover">
    <p:spTree>
      <p:nvGrpSpPr>
        <p:cNvPr id="1" name="Shape 30"/>
        <p:cNvGrpSpPr/>
        <p:nvPr/>
      </p:nvGrpSpPr>
      <p:grpSpPr>
        <a:xfrm>
          <a:off x="0" y="0"/>
          <a:ext cx="0" cy="0"/>
          <a:chOff x="0" y="0"/>
          <a:chExt cx="0" cy="0"/>
        </a:xfrm>
      </p:grpSpPr>
      <p:pic>
        <p:nvPicPr>
          <p:cNvPr id="31" name="Google Shape;31;p25"/>
          <p:cNvPicPr preferRelativeResize="0"/>
          <p:nvPr/>
        </p:nvPicPr>
        <p:blipFill rotWithShape="1">
          <a:blip r:embed="rId2">
            <a:alphaModFix/>
          </a:blip>
          <a:srcRect/>
          <a:stretch/>
        </p:blipFill>
        <p:spPr>
          <a:xfrm>
            <a:off x="-2" y="0"/>
            <a:ext cx="12240000" cy="6879819"/>
          </a:xfrm>
          <a:prstGeom prst="rect">
            <a:avLst/>
          </a:prstGeom>
          <a:noFill/>
          <a:ln>
            <a:noFill/>
          </a:ln>
        </p:spPr>
      </p:pic>
      <p:sp>
        <p:nvSpPr>
          <p:cNvPr id="32" name="Google Shape;32;p25"/>
          <p:cNvSpPr/>
          <p:nvPr/>
        </p:nvSpPr>
        <p:spPr>
          <a:xfrm>
            <a:off x="0" y="0"/>
            <a:ext cx="12240000" cy="6879600"/>
          </a:xfrm>
          <a:prstGeom prst="rect">
            <a:avLst/>
          </a:prstGeom>
          <a:blipFill rotWithShape="1">
            <a:blip r:embed="rId3">
              <a:alphaModFix amt="20000"/>
            </a:blip>
            <a:stretch>
              <a:fillRect t="-9300" b="-9302"/>
            </a:stretch>
          </a:blipFill>
          <a:ln w="12700" cap="flat" cmpd="sng">
            <a:solidFill>
              <a:srgbClr val="B6009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Montserrat"/>
              <a:ea typeface="Montserrat"/>
              <a:cs typeface="Montserrat"/>
              <a:sym typeface="Montserrat"/>
            </a:endParaRPr>
          </a:p>
        </p:txBody>
      </p:sp>
      <p:pic>
        <p:nvPicPr>
          <p:cNvPr id="33" name="Google Shape;33;p25"/>
          <p:cNvPicPr preferRelativeResize="0"/>
          <p:nvPr/>
        </p:nvPicPr>
        <p:blipFill rotWithShape="1">
          <a:blip r:embed="rId4">
            <a:alphaModFix/>
          </a:blip>
          <a:srcRect/>
          <a:stretch/>
        </p:blipFill>
        <p:spPr>
          <a:xfrm>
            <a:off x="344787" y="556840"/>
            <a:ext cx="2131621" cy="1215976"/>
          </a:xfrm>
          <a:prstGeom prst="rect">
            <a:avLst/>
          </a:prstGeom>
          <a:noFill/>
          <a:ln>
            <a:noFill/>
          </a:ln>
        </p:spPr>
      </p:pic>
      <p:pic>
        <p:nvPicPr>
          <p:cNvPr id="34" name="Google Shape;34;p25"/>
          <p:cNvPicPr preferRelativeResize="0"/>
          <p:nvPr/>
        </p:nvPicPr>
        <p:blipFill rotWithShape="1">
          <a:blip r:embed="rId5">
            <a:alphaModFix/>
          </a:blip>
          <a:srcRect/>
          <a:stretch/>
        </p:blipFill>
        <p:spPr>
          <a:xfrm>
            <a:off x="1064867" y="5816297"/>
            <a:ext cx="648072" cy="432048"/>
          </a:xfrm>
          <a:prstGeom prst="rect">
            <a:avLst/>
          </a:prstGeom>
          <a:noFill/>
          <a:ln>
            <a:noFill/>
          </a:ln>
        </p:spPr>
      </p:pic>
      <p:sp>
        <p:nvSpPr>
          <p:cNvPr id="35" name="Google Shape;35;p25"/>
          <p:cNvSpPr/>
          <p:nvPr/>
        </p:nvSpPr>
        <p:spPr>
          <a:xfrm>
            <a:off x="1784947" y="5755322"/>
            <a:ext cx="5031133" cy="553998"/>
          </a:xfrm>
          <a:prstGeom prst="rect">
            <a:avLst/>
          </a:prstGeom>
          <a:noFill/>
          <a:ln>
            <a:noFill/>
          </a:ln>
        </p:spPr>
        <p:txBody>
          <a:bodyPr spcFirstLastPara="1" wrap="square" lIns="91425" tIns="45700" rIns="91425" bIns="45700" anchor="ctr" anchorCtr="0">
            <a:spAutoFit/>
          </a:bodyPr>
          <a:lstStyle/>
          <a:p>
            <a:pPr marL="0" marR="0" lvl="0" indent="0" algn="l" rtl="0">
              <a:lnSpc>
                <a:spcPct val="150000"/>
              </a:lnSpc>
              <a:spcBef>
                <a:spcPts val="0"/>
              </a:spcBef>
              <a:spcAft>
                <a:spcPts val="0"/>
              </a:spcAft>
              <a:buClr>
                <a:srgbClr val="000000"/>
              </a:buClr>
              <a:buSzPts val="1000"/>
              <a:buFont typeface="Arial"/>
              <a:buNone/>
            </a:pPr>
            <a:r>
              <a:rPr lang="en-GB" sz="1000" b="0" i="0" u="none" strike="noStrike" cap="none">
                <a:solidFill>
                  <a:schemeClr val="lt1"/>
                </a:solidFill>
                <a:latin typeface="Montserrat"/>
                <a:ea typeface="Montserrat"/>
                <a:cs typeface="Montserrat"/>
                <a:sym typeface="Montserrat"/>
              </a:rPr>
              <a:t>This project has received funding from the European Union’s Horizon 2020 Research and Innovation programme under GA No 101004730.</a:t>
            </a:r>
            <a:endParaRPr sz="800" b="0" i="0" u="none" strike="noStrike" cap="none">
              <a:solidFill>
                <a:schemeClr val="lt1"/>
              </a:solidFill>
              <a:latin typeface="Montserrat"/>
              <a:ea typeface="Montserrat"/>
              <a:cs typeface="Montserrat"/>
              <a:sym typeface="Montserrat"/>
            </a:endParaRPr>
          </a:p>
        </p:txBody>
      </p:sp>
    </p:spTree>
    <p:extLst>
      <p:ext uri="{BB962C8B-B14F-4D97-AF65-F5344CB8AC3E}">
        <p14:creationId xmlns:p14="http://schemas.microsoft.com/office/powerpoint/2010/main" val="14480879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36"/>
        <p:cNvGrpSpPr/>
        <p:nvPr/>
      </p:nvGrpSpPr>
      <p:grpSpPr>
        <a:xfrm>
          <a:off x="0" y="0"/>
          <a:ext cx="0" cy="0"/>
          <a:chOff x="0" y="0"/>
          <a:chExt cx="0" cy="0"/>
        </a:xfrm>
      </p:grpSpPr>
      <p:sp>
        <p:nvSpPr>
          <p:cNvPr id="37" name="Google Shape;37;p24"/>
          <p:cNvSpPr txBox="1">
            <a:spLocks noGrp="1"/>
          </p:cNvSpPr>
          <p:nvPr>
            <p:ph type="ftr" idx="11"/>
          </p:nvPr>
        </p:nvSpPr>
        <p:spPr>
          <a:xfrm>
            <a:off x="3216000" y="6129202"/>
            <a:ext cx="57600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sz="1200">
                <a:solidFill>
                  <a:schemeClr val="accent5"/>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24"/>
          <p:cNvSpPr txBox="1">
            <a:spLocks noGrp="1"/>
          </p:cNvSpPr>
          <p:nvPr>
            <p:ph type="sldNum" idx="12"/>
          </p:nvPr>
        </p:nvSpPr>
        <p:spPr>
          <a:xfrm>
            <a:off x="9696400" y="6129202"/>
            <a:ext cx="16574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9pPr>
          </a:lstStyle>
          <a:p>
            <a:pPr marL="0" lvl="0" indent="0" algn="r" rtl="0">
              <a:spcBef>
                <a:spcPts val="0"/>
              </a:spcBef>
              <a:spcAft>
                <a:spcPts val="0"/>
              </a:spcAft>
              <a:buNone/>
            </a:pPr>
            <a:fld id="{00000000-1234-1234-1234-123412341234}" type="slidenum">
              <a:rPr lang="en-GB"/>
              <a:t>‹#›</a:t>
            </a:fld>
            <a:endParaRPr/>
          </a:p>
        </p:txBody>
      </p:sp>
      <p:pic>
        <p:nvPicPr>
          <p:cNvPr id="39" name="Google Shape;39;p24"/>
          <p:cNvPicPr preferRelativeResize="0"/>
          <p:nvPr/>
        </p:nvPicPr>
        <p:blipFill rotWithShape="1">
          <a:blip r:embed="rId2">
            <a:alphaModFix/>
          </a:blip>
          <a:srcRect b="91155"/>
          <a:stretch/>
        </p:blipFill>
        <p:spPr>
          <a:xfrm rot="5400000">
            <a:off x="8576564" y="3261320"/>
            <a:ext cx="6895511" cy="335360"/>
          </a:xfrm>
          <a:prstGeom prst="rect">
            <a:avLst/>
          </a:prstGeom>
          <a:noFill/>
          <a:ln>
            <a:noFill/>
          </a:ln>
        </p:spPr>
      </p:pic>
      <p:pic>
        <p:nvPicPr>
          <p:cNvPr id="40" name="Google Shape;40;p24"/>
          <p:cNvPicPr preferRelativeResize="0"/>
          <p:nvPr/>
        </p:nvPicPr>
        <p:blipFill rotWithShape="1">
          <a:blip r:embed="rId3">
            <a:alphaModFix/>
          </a:blip>
          <a:srcRect/>
          <a:stretch/>
        </p:blipFill>
        <p:spPr>
          <a:xfrm>
            <a:off x="350600" y="5902053"/>
            <a:ext cx="1440160" cy="819422"/>
          </a:xfrm>
          <a:prstGeom prst="rect">
            <a:avLst/>
          </a:prstGeom>
          <a:noFill/>
          <a:ln>
            <a:noFill/>
          </a:ln>
        </p:spPr>
      </p:pic>
    </p:spTree>
    <p:extLst>
      <p:ext uri="{BB962C8B-B14F-4D97-AF65-F5344CB8AC3E}">
        <p14:creationId xmlns:p14="http://schemas.microsoft.com/office/powerpoint/2010/main" val="7802130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Cover 2">
  <p:cSld name="Cover 2">
    <p:spTree>
      <p:nvGrpSpPr>
        <p:cNvPr id="1" name="Shape 41"/>
        <p:cNvGrpSpPr/>
        <p:nvPr/>
      </p:nvGrpSpPr>
      <p:grpSpPr>
        <a:xfrm>
          <a:off x="0" y="0"/>
          <a:ext cx="0" cy="0"/>
          <a:chOff x="0" y="0"/>
          <a:chExt cx="0" cy="0"/>
        </a:xfrm>
      </p:grpSpPr>
      <p:pic>
        <p:nvPicPr>
          <p:cNvPr id="42" name="Google Shape;42;p26"/>
          <p:cNvPicPr preferRelativeResize="0"/>
          <p:nvPr/>
        </p:nvPicPr>
        <p:blipFill rotWithShape="1">
          <a:blip r:embed="rId2">
            <a:alphaModFix/>
          </a:blip>
          <a:srcRect/>
          <a:stretch/>
        </p:blipFill>
        <p:spPr>
          <a:xfrm>
            <a:off x="-1" y="0"/>
            <a:ext cx="12240000" cy="6879819"/>
          </a:xfrm>
          <a:prstGeom prst="rect">
            <a:avLst/>
          </a:prstGeom>
          <a:noFill/>
          <a:ln>
            <a:noFill/>
          </a:ln>
        </p:spPr>
      </p:pic>
      <p:sp>
        <p:nvSpPr>
          <p:cNvPr id="43" name="Google Shape;43;p26"/>
          <p:cNvSpPr txBox="1">
            <a:spLocks noGrp="1"/>
          </p:cNvSpPr>
          <p:nvPr>
            <p:ph type="body" idx="1"/>
          </p:nvPr>
        </p:nvSpPr>
        <p:spPr>
          <a:xfrm>
            <a:off x="1066432" y="1997805"/>
            <a:ext cx="7402857" cy="1236236"/>
          </a:xfrm>
          <a:prstGeom prst="rect">
            <a:avLst/>
          </a:prstGeom>
          <a:noFill/>
          <a:ln>
            <a:noFill/>
          </a:ln>
        </p:spPr>
        <p:txBody>
          <a:bodyPr spcFirstLastPara="1" wrap="square" lIns="0" tIns="0" rIns="0" bIns="0" anchor="ctr" anchorCtr="0">
            <a:spAutoFit/>
          </a:bodyPr>
          <a:lstStyle>
            <a:lvl1pPr marL="457200" lvl="0" indent="-228600" algn="l">
              <a:lnSpc>
                <a:spcPct val="90000"/>
              </a:lnSpc>
              <a:spcBef>
                <a:spcPts val="1000"/>
              </a:spcBef>
              <a:spcAft>
                <a:spcPts val="0"/>
              </a:spcAft>
              <a:buSzPts val="4000"/>
              <a:buFont typeface="Montserrat SemiBold"/>
              <a:buNone/>
              <a:defRPr sz="4000" b="0">
                <a:solidFill>
                  <a:schemeClr val="lt1"/>
                </a:solidFill>
                <a:latin typeface="Montserrat SemiBold"/>
                <a:ea typeface="Montserrat SemiBold"/>
                <a:cs typeface="Montserrat SemiBold"/>
                <a:sym typeface="Montserrat SemiBold"/>
              </a:defRPr>
            </a:lvl1pPr>
            <a:lvl2pPr marL="914400" lvl="1" indent="-228600" algn="l">
              <a:lnSpc>
                <a:spcPct val="90000"/>
              </a:lnSpc>
              <a:spcBef>
                <a:spcPts val="500"/>
              </a:spcBef>
              <a:spcAft>
                <a:spcPts val="0"/>
              </a:spcAft>
              <a:buSzPts val="2400"/>
              <a:buFont typeface="Montserrat"/>
              <a:buNone/>
              <a:defRPr>
                <a:solidFill>
                  <a:srgbClr val="1E386B"/>
                </a:solidFill>
              </a:defRPr>
            </a:lvl2pPr>
            <a:lvl3pPr marL="1371600" lvl="2" indent="-228600" algn="l">
              <a:lnSpc>
                <a:spcPct val="90000"/>
              </a:lnSpc>
              <a:spcBef>
                <a:spcPts val="500"/>
              </a:spcBef>
              <a:spcAft>
                <a:spcPts val="0"/>
              </a:spcAft>
              <a:buSzPts val="2000"/>
              <a:buFont typeface="Montserrat"/>
              <a:buNone/>
              <a:defRPr>
                <a:solidFill>
                  <a:srgbClr val="1E386B"/>
                </a:solidFill>
              </a:defRPr>
            </a:lvl3pPr>
            <a:lvl4pPr marL="1828800" lvl="3" indent="-228600" algn="l">
              <a:lnSpc>
                <a:spcPct val="90000"/>
              </a:lnSpc>
              <a:spcBef>
                <a:spcPts val="500"/>
              </a:spcBef>
              <a:spcAft>
                <a:spcPts val="0"/>
              </a:spcAft>
              <a:buSzPts val="1800"/>
              <a:buFont typeface="Montserrat"/>
              <a:buNone/>
              <a:defRPr>
                <a:solidFill>
                  <a:srgbClr val="1E386B"/>
                </a:solidFill>
              </a:defRPr>
            </a:lvl4pPr>
            <a:lvl5pPr marL="2286000" lvl="4" indent="-228600" algn="l">
              <a:lnSpc>
                <a:spcPct val="90000"/>
              </a:lnSpc>
              <a:spcBef>
                <a:spcPts val="500"/>
              </a:spcBef>
              <a:spcAft>
                <a:spcPts val="0"/>
              </a:spcAft>
              <a:buSzPts val="1800"/>
              <a:buFont typeface="Montserrat"/>
              <a:buNone/>
              <a:defRPr>
                <a:solidFill>
                  <a:srgbClr val="1E386B"/>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26"/>
          <p:cNvSpPr txBox="1">
            <a:spLocks noGrp="1"/>
          </p:cNvSpPr>
          <p:nvPr>
            <p:ph type="body" idx="2"/>
          </p:nvPr>
        </p:nvSpPr>
        <p:spPr>
          <a:xfrm>
            <a:off x="1066432" y="4275445"/>
            <a:ext cx="7402857" cy="378210"/>
          </a:xfrm>
          <a:prstGeom prst="rect">
            <a:avLst/>
          </a:prstGeom>
          <a:noFill/>
          <a:ln>
            <a:noFill/>
          </a:ln>
        </p:spPr>
        <p:txBody>
          <a:bodyPr spcFirstLastPara="1" wrap="square" lIns="0" tIns="0" rIns="0" bIns="0" anchor="ctr" anchorCtr="0">
            <a:normAutofit/>
          </a:bodyPr>
          <a:lstStyle>
            <a:lvl1pPr marL="457200" lvl="0" indent="-228600" algn="l">
              <a:lnSpc>
                <a:spcPct val="90000"/>
              </a:lnSpc>
              <a:spcBef>
                <a:spcPts val="1000"/>
              </a:spcBef>
              <a:spcAft>
                <a:spcPts val="0"/>
              </a:spcAft>
              <a:buSzPts val="2000"/>
              <a:buNone/>
              <a:defRPr sz="2000">
                <a:solidFill>
                  <a:schemeClr val="accent5"/>
                </a:solidFill>
                <a:latin typeface="Montserrat"/>
                <a:ea typeface="Montserrat"/>
                <a:cs typeface="Montserrat"/>
                <a:sym typeface="Montserrat"/>
              </a:defRPr>
            </a:lvl1pPr>
            <a:lvl2pPr marL="914400" lvl="1" indent="-228600" algn="r">
              <a:lnSpc>
                <a:spcPct val="90000"/>
              </a:lnSpc>
              <a:spcBef>
                <a:spcPts val="500"/>
              </a:spcBef>
              <a:spcAft>
                <a:spcPts val="0"/>
              </a:spcAft>
              <a:buSzPts val="2400"/>
              <a:buNone/>
              <a:defRPr/>
            </a:lvl2pPr>
            <a:lvl3pPr marL="1371600" lvl="2" indent="-228600" algn="r">
              <a:lnSpc>
                <a:spcPct val="90000"/>
              </a:lnSpc>
              <a:spcBef>
                <a:spcPts val="500"/>
              </a:spcBef>
              <a:spcAft>
                <a:spcPts val="0"/>
              </a:spcAft>
              <a:buSzPts val="2000"/>
              <a:buNone/>
              <a:defRPr/>
            </a:lvl3pPr>
            <a:lvl4pPr marL="1828800" lvl="3" indent="-228600" algn="r">
              <a:lnSpc>
                <a:spcPct val="90000"/>
              </a:lnSpc>
              <a:spcBef>
                <a:spcPts val="500"/>
              </a:spcBef>
              <a:spcAft>
                <a:spcPts val="0"/>
              </a:spcAft>
              <a:buSzPts val="1800"/>
              <a:buNone/>
              <a:defRPr/>
            </a:lvl4pPr>
            <a:lvl5pPr marL="2286000" lvl="4" indent="-228600" algn="r">
              <a:lnSpc>
                <a:spcPct val="90000"/>
              </a:lnSpc>
              <a:spcBef>
                <a:spcPts val="500"/>
              </a:spcBef>
              <a:spcAft>
                <a:spcPts val="0"/>
              </a:spcAft>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5" name="Google Shape;45;p26"/>
          <p:cNvSpPr txBox="1">
            <a:spLocks noGrp="1"/>
          </p:cNvSpPr>
          <p:nvPr>
            <p:ph type="body" idx="3"/>
          </p:nvPr>
        </p:nvSpPr>
        <p:spPr>
          <a:xfrm>
            <a:off x="1066432" y="3547178"/>
            <a:ext cx="7402857" cy="533110"/>
          </a:xfrm>
          <a:prstGeom prst="rect">
            <a:avLst/>
          </a:prstGeom>
          <a:noFill/>
          <a:ln>
            <a:noFill/>
          </a:ln>
        </p:spPr>
        <p:txBody>
          <a:bodyPr spcFirstLastPara="1" wrap="square" lIns="0" tIns="0" rIns="0" bIns="0" anchor="ctr" anchorCtr="0">
            <a:normAutofit/>
          </a:bodyPr>
          <a:lstStyle>
            <a:lvl1pPr marL="457200" lvl="0" indent="-228600" algn="l">
              <a:lnSpc>
                <a:spcPct val="90000"/>
              </a:lnSpc>
              <a:spcBef>
                <a:spcPts val="1000"/>
              </a:spcBef>
              <a:spcAft>
                <a:spcPts val="0"/>
              </a:spcAft>
              <a:buSzPts val="3000"/>
              <a:buFont typeface="Montserrat"/>
              <a:buNone/>
              <a:defRPr sz="3000" b="0">
                <a:solidFill>
                  <a:schemeClr val="accent5"/>
                </a:solidFill>
                <a:latin typeface="Montserrat"/>
                <a:ea typeface="Montserrat"/>
                <a:cs typeface="Montserrat"/>
                <a:sym typeface="Montserrat"/>
              </a:defRPr>
            </a:lvl1pPr>
            <a:lvl2pPr marL="914400" lvl="1" indent="-228600" algn="l">
              <a:lnSpc>
                <a:spcPct val="90000"/>
              </a:lnSpc>
              <a:spcBef>
                <a:spcPts val="500"/>
              </a:spcBef>
              <a:spcAft>
                <a:spcPts val="0"/>
              </a:spcAft>
              <a:buSzPts val="2400"/>
              <a:buFont typeface="Montserrat"/>
              <a:buNone/>
              <a:defRPr>
                <a:solidFill>
                  <a:srgbClr val="1E386B"/>
                </a:solidFill>
              </a:defRPr>
            </a:lvl2pPr>
            <a:lvl3pPr marL="1371600" lvl="2" indent="-228600" algn="l">
              <a:lnSpc>
                <a:spcPct val="90000"/>
              </a:lnSpc>
              <a:spcBef>
                <a:spcPts val="500"/>
              </a:spcBef>
              <a:spcAft>
                <a:spcPts val="0"/>
              </a:spcAft>
              <a:buSzPts val="2000"/>
              <a:buFont typeface="Montserrat"/>
              <a:buNone/>
              <a:defRPr>
                <a:solidFill>
                  <a:srgbClr val="1E386B"/>
                </a:solidFill>
              </a:defRPr>
            </a:lvl3pPr>
            <a:lvl4pPr marL="1828800" lvl="3" indent="-228600" algn="l">
              <a:lnSpc>
                <a:spcPct val="90000"/>
              </a:lnSpc>
              <a:spcBef>
                <a:spcPts val="500"/>
              </a:spcBef>
              <a:spcAft>
                <a:spcPts val="0"/>
              </a:spcAft>
              <a:buSzPts val="1800"/>
              <a:buFont typeface="Montserrat"/>
              <a:buNone/>
              <a:defRPr>
                <a:solidFill>
                  <a:srgbClr val="1E386B"/>
                </a:solidFill>
              </a:defRPr>
            </a:lvl4pPr>
            <a:lvl5pPr marL="2286000" lvl="4" indent="-228600" algn="l">
              <a:lnSpc>
                <a:spcPct val="90000"/>
              </a:lnSpc>
              <a:spcBef>
                <a:spcPts val="500"/>
              </a:spcBef>
              <a:spcAft>
                <a:spcPts val="0"/>
              </a:spcAft>
              <a:buSzPts val="1800"/>
              <a:buFont typeface="Montserrat"/>
              <a:buNone/>
              <a:defRPr>
                <a:solidFill>
                  <a:srgbClr val="1E386B"/>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46" name="Google Shape;46;p26"/>
          <p:cNvPicPr preferRelativeResize="0"/>
          <p:nvPr/>
        </p:nvPicPr>
        <p:blipFill rotWithShape="1">
          <a:blip r:embed="rId3">
            <a:alphaModFix/>
          </a:blip>
          <a:srcRect/>
          <a:stretch/>
        </p:blipFill>
        <p:spPr>
          <a:xfrm>
            <a:off x="353752" y="5419756"/>
            <a:ext cx="1562400" cy="891266"/>
          </a:xfrm>
          <a:prstGeom prst="rect">
            <a:avLst/>
          </a:prstGeom>
          <a:noFill/>
          <a:ln>
            <a:noFill/>
          </a:ln>
        </p:spPr>
      </p:pic>
      <p:pic>
        <p:nvPicPr>
          <p:cNvPr id="47" name="Google Shape;47;p26"/>
          <p:cNvPicPr preferRelativeResize="0"/>
          <p:nvPr/>
        </p:nvPicPr>
        <p:blipFill rotWithShape="1">
          <a:blip r:embed="rId4">
            <a:alphaModFix/>
          </a:blip>
          <a:srcRect/>
          <a:stretch/>
        </p:blipFill>
        <p:spPr>
          <a:xfrm>
            <a:off x="1070134" y="558385"/>
            <a:ext cx="648072" cy="432048"/>
          </a:xfrm>
          <a:prstGeom prst="rect">
            <a:avLst/>
          </a:prstGeom>
          <a:noFill/>
          <a:ln>
            <a:noFill/>
          </a:ln>
        </p:spPr>
      </p:pic>
      <p:sp>
        <p:nvSpPr>
          <p:cNvPr id="48" name="Google Shape;48;p26"/>
          <p:cNvSpPr/>
          <p:nvPr/>
        </p:nvSpPr>
        <p:spPr>
          <a:xfrm>
            <a:off x="1790214" y="612826"/>
            <a:ext cx="9346346" cy="323165"/>
          </a:xfrm>
          <a:prstGeom prst="rect">
            <a:avLst/>
          </a:prstGeom>
          <a:noFill/>
          <a:ln>
            <a:noFill/>
          </a:ln>
        </p:spPr>
        <p:txBody>
          <a:bodyPr spcFirstLastPara="1" wrap="square" lIns="91425" tIns="45700" rIns="91425" bIns="45700" anchor="ctr" anchorCtr="0">
            <a:spAutoFit/>
          </a:bodyPr>
          <a:lstStyle/>
          <a:p>
            <a:pPr marL="0" marR="0" lvl="0" indent="0" algn="l" rtl="0">
              <a:lnSpc>
                <a:spcPct val="150000"/>
              </a:lnSpc>
              <a:spcBef>
                <a:spcPts val="0"/>
              </a:spcBef>
              <a:spcAft>
                <a:spcPts val="0"/>
              </a:spcAft>
              <a:buClr>
                <a:srgbClr val="000000"/>
              </a:buClr>
              <a:buSzPts val="1000"/>
              <a:buFont typeface="Arial"/>
              <a:buNone/>
            </a:pPr>
            <a:r>
              <a:rPr lang="en-GB" sz="1000" b="0" i="0" u="none" strike="noStrike" cap="none">
                <a:solidFill>
                  <a:schemeClr val="lt1"/>
                </a:solidFill>
                <a:latin typeface="Montserrat"/>
                <a:ea typeface="Montserrat"/>
                <a:cs typeface="Montserrat"/>
                <a:sym typeface="Montserrat"/>
              </a:rPr>
              <a:t>This project has received funding from the European Union’s Horizon 2020 Research and Innovation programme under GA No 101004730.</a:t>
            </a:r>
            <a:endParaRPr sz="800" b="0" i="0" u="none" strike="noStrike" cap="none">
              <a:solidFill>
                <a:schemeClr val="lt1"/>
              </a:solidFill>
              <a:latin typeface="Montserrat"/>
              <a:ea typeface="Montserrat"/>
              <a:cs typeface="Montserrat"/>
              <a:sym typeface="Montserrat"/>
            </a:endParaRPr>
          </a:p>
        </p:txBody>
      </p:sp>
    </p:spTree>
    <p:extLst>
      <p:ext uri="{BB962C8B-B14F-4D97-AF65-F5344CB8AC3E}">
        <p14:creationId xmlns:p14="http://schemas.microsoft.com/office/powerpoint/2010/main" val="197039056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 Two Boxes" type="twoObj">
  <p:cSld name="Title + Two Boxes">
    <p:spTree>
      <p:nvGrpSpPr>
        <p:cNvPr id="1" name="Shape 49"/>
        <p:cNvGrpSpPr/>
        <p:nvPr/>
      </p:nvGrpSpPr>
      <p:grpSpPr>
        <a:xfrm>
          <a:off x="0" y="0"/>
          <a:ext cx="0" cy="0"/>
          <a:chOff x="0" y="0"/>
          <a:chExt cx="0" cy="0"/>
        </a:xfrm>
      </p:grpSpPr>
      <p:sp>
        <p:nvSpPr>
          <p:cNvPr id="50" name="Google Shape;50;p2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accent5"/>
              </a:buClr>
              <a:buSzPts val="4000"/>
              <a:buFont typeface="Montserrat ExtraBold"/>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1" name="Google Shape;51;p27"/>
          <p:cNvSpPr txBox="1">
            <a:spLocks noGrp="1"/>
          </p:cNvSpPr>
          <p:nvPr>
            <p:ph type="body" idx="1"/>
          </p:nvPr>
        </p:nvSpPr>
        <p:spPr>
          <a:xfrm>
            <a:off x="838200" y="1825625"/>
            <a:ext cx="5181600" cy="3763615"/>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SzPts val="1800"/>
              <a:buChar char="•"/>
              <a:defRPr/>
            </a:lvl1pPr>
            <a:lvl2pPr marL="914400" lvl="1" indent="-342900" algn="l">
              <a:lnSpc>
                <a:spcPct val="90000"/>
              </a:lnSpc>
              <a:spcBef>
                <a:spcPts val="500"/>
              </a:spcBef>
              <a:spcAft>
                <a:spcPts val="0"/>
              </a:spcAft>
              <a:buSzPts val="1800"/>
              <a:buChar char="•"/>
              <a:defRPr/>
            </a:lvl2pPr>
            <a:lvl3pPr marL="1371600" lvl="2" indent="-342900" algn="l">
              <a:lnSpc>
                <a:spcPct val="90000"/>
              </a:lnSpc>
              <a:spcBef>
                <a:spcPts val="500"/>
              </a:spcBef>
              <a:spcAft>
                <a:spcPts val="0"/>
              </a:spcAft>
              <a:buSzPts val="18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2" name="Google Shape;52;p27"/>
          <p:cNvSpPr txBox="1">
            <a:spLocks noGrp="1"/>
          </p:cNvSpPr>
          <p:nvPr>
            <p:ph type="body" idx="2"/>
          </p:nvPr>
        </p:nvSpPr>
        <p:spPr>
          <a:xfrm>
            <a:off x="6172200" y="1825625"/>
            <a:ext cx="5181600" cy="3763615"/>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SzPts val="1800"/>
              <a:buChar char="•"/>
              <a:defRPr/>
            </a:lvl1pPr>
            <a:lvl2pPr marL="914400" lvl="1" indent="-342900" algn="l">
              <a:lnSpc>
                <a:spcPct val="90000"/>
              </a:lnSpc>
              <a:spcBef>
                <a:spcPts val="500"/>
              </a:spcBef>
              <a:spcAft>
                <a:spcPts val="0"/>
              </a:spcAft>
              <a:buSzPts val="1800"/>
              <a:buChar char="•"/>
              <a:defRPr/>
            </a:lvl2pPr>
            <a:lvl3pPr marL="1371600" lvl="2" indent="-342900" algn="l">
              <a:lnSpc>
                <a:spcPct val="90000"/>
              </a:lnSpc>
              <a:spcBef>
                <a:spcPts val="500"/>
              </a:spcBef>
              <a:spcAft>
                <a:spcPts val="0"/>
              </a:spcAft>
              <a:buSzPts val="18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27"/>
          <p:cNvSpPr txBox="1">
            <a:spLocks noGrp="1"/>
          </p:cNvSpPr>
          <p:nvPr>
            <p:ph type="ftr" idx="11"/>
          </p:nvPr>
        </p:nvSpPr>
        <p:spPr>
          <a:xfrm>
            <a:off x="3216000" y="6129202"/>
            <a:ext cx="57600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sz="1200">
                <a:solidFill>
                  <a:schemeClr val="accent5"/>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27"/>
          <p:cNvSpPr txBox="1">
            <a:spLocks noGrp="1"/>
          </p:cNvSpPr>
          <p:nvPr>
            <p:ph type="sldNum" idx="12"/>
          </p:nvPr>
        </p:nvSpPr>
        <p:spPr>
          <a:xfrm>
            <a:off x="9696400" y="6129202"/>
            <a:ext cx="16574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9pPr>
          </a:lstStyle>
          <a:p>
            <a:pPr marL="0" lvl="0" indent="0" algn="r" rtl="0">
              <a:spcBef>
                <a:spcPts val="0"/>
              </a:spcBef>
              <a:spcAft>
                <a:spcPts val="0"/>
              </a:spcAft>
              <a:buNone/>
            </a:pPr>
            <a:fld id="{00000000-1234-1234-1234-123412341234}" type="slidenum">
              <a:rPr lang="en-GB"/>
              <a:t>‹#›</a:t>
            </a:fld>
            <a:endParaRPr/>
          </a:p>
        </p:txBody>
      </p:sp>
      <p:pic>
        <p:nvPicPr>
          <p:cNvPr id="55" name="Google Shape;55;p27"/>
          <p:cNvPicPr preferRelativeResize="0"/>
          <p:nvPr/>
        </p:nvPicPr>
        <p:blipFill rotWithShape="1">
          <a:blip r:embed="rId2">
            <a:alphaModFix/>
          </a:blip>
          <a:srcRect b="91155"/>
          <a:stretch/>
        </p:blipFill>
        <p:spPr>
          <a:xfrm rot="5400000">
            <a:off x="8576564" y="3261320"/>
            <a:ext cx="6895511" cy="335360"/>
          </a:xfrm>
          <a:prstGeom prst="rect">
            <a:avLst/>
          </a:prstGeom>
          <a:noFill/>
          <a:ln>
            <a:noFill/>
          </a:ln>
        </p:spPr>
      </p:pic>
      <p:pic>
        <p:nvPicPr>
          <p:cNvPr id="56" name="Google Shape;56;p27"/>
          <p:cNvPicPr preferRelativeResize="0"/>
          <p:nvPr/>
        </p:nvPicPr>
        <p:blipFill rotWithShape="1">
          <a:blip r:embed="rId3">
            <a:alphaModFix/>
          </a:blip>
          <a:srcRect/>
          <a:stretch/>
        </p:blipFill>
        <p:spPr>
          <a:xfrm>
            <a:off x="350600" y="5902053"/>
            <a:ext cx="1440160" cy="819422"/>
          </a:xfrm>
          <a:prstGeom prst="rect">
            <a:avLst/>
          </a:prstGeom>
          <a:noFill/>
          <a:ln>
            <a:noFill/>
          </a:ln>
        </p:spPr>
      </p:pic>
    </p:spTree>
    <p:extLst>
      <p:ext uri="{BB962C8B-B14F-4D97-AF65-F5344CB8AC3E}">
        <p14:creationId xmlns:p14="http://schemas.microsoft.com/office/powerpoint/2010/main" val="177430971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Comparison" type="twoTxTwoObj">
  <p:cSld name="Comparison">
    <p:spTree>
      <p:nvGrpSpPr>
        <p:cNvPr id="1" name="Shape 57"/>
        <p:cNvGrpSpPr/>
        <p:nvPr/>
      </p:nvGrpSpPr>
      <p:grpSpPr>
        <a:xfrm>
          <a:off x="0" y="0"/>
          <a:ext cx="0" cy="0"/>
          <a:chOff x="0" y="0"/>
          <a:chExt cx="0" cy="0"/>
        </a:xfrm>
      </p:grpSpPr>
      <p:sp>
        <p:nvSpPr>
          <p:cNvPr id="58" name="Google Shape;58;p28"/>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accent5"/>
              </a:buClr>
              <a:buSzPts val="4000"/>
              <a:buFont typeface="Montserrat ExtraBold"/>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28"/>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SzPts val="2400"/>
              <a:buNone/>
              <a:defRPr sz="2400" b="0">
                <a:latin typeface="Montserrat SemiBold"/>
                <a:ea typeface="Montserrat SemiBold"/>
                <a:cs typeface="Montserrat SemiBold"/>
                <a:sym typeface="Montserrat SemiBold"/>
              </a:defRPr>
            </a:lvl1pPr>
            <a:lvl2pPr marL="914400" lvl="1" indent="-228600" algn="l">
              <a:lnSpc>
                <a:spcPct val="90000"/>
              </a:lnSpc>
              <a:spcBef>
                <a:spcPts val="500"/>
              </a:spcBef>
              <a:spcAft>
                <a:spcPts val="0"/>
              </a:spcAft>
              <a:buSzPts val="2000"/>
              <a:buNone/>
              <a:defRPr sz="2000" b="1"/>
            </a:lvl2pPr>
            <a:lvl3pPr marL="1371600" lvl="2" indent="-228600" algn="l">
              <a:lnSpc>
                <a:spcPct val="90000"/>
              </a:lnSpc>
              <a:spcBef>
                <a:spcPts val="500"/>
              </a:spcBef>
              <a:spcAft>
                <a:spcPts val="0"/>
              </a:spcAft>
              <a:buSzPts val="1800"/>
              <a:buNone/>
              <a:defRPr sz="1800" b="1"/>
            </a:lvl3pPr>
            <a:lvl4pPr marL="1828800" lvl="3" indent="-228600" algn="l">
              <a:lnSpc>
                <a:spcPct val="90000"/>
              </a:lnSpc>
              <a:spcBef>
                <a:spcPts val="500"/>
              </a:spcBef>
              <a:spcAft>
                <a:spcPts val="0"/>
              </a:spcAft>
              <a:buSzPts val="1600"/>
              <a:buNone/>
              <a:defRPr sz="1600" b="1"/>
            </a:lvl4pPr>
            <a:lvl5pPr marL="2286000" lvl="4" indent="-228600" algn="l">
              <a:lnSpc>
                <a:spcPct val="90000"/>
              </a:lnSpc>
              <a:spcBef>
                <a:spcPts val="500"/>
              </a:spcBef>
              <a:spcAft>
                <a:spcPts val="0"/>
              </a:spcAft>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60" name="Google Shape;60;p28"/>
          <p:cNvSpPr txBox="1">
            <a:spLocks noGrp="1"/>
          </p:cNvSpPr>
          <p:nvPr>
            <p:ph type="body" idx="2"/>
          </p:nvPr>
        </p:nvSpPr>
        <p:spPr>
          <a:xfrm>
            <a:off x="839788" y="2505075"/>
            <a:ext cx="5157787" cy="3084165"/>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SzPts val="1800"/>
              <a:buChar char="•"/>
              <a:defRPr/>
            </a:lvl1pPr>
            <a:lvl2pPr marL="914400" lvl="1" indent="-342900" algn="l">
              <a:lnSpc>
                <a:spcPct val="90000"/>
              </a:lnSpc>
              <a:spcBef>
                <a:spcPts val="500"/>
              </a:spcBef>
              <a:spcAft>
                <a:spcPts val="0"/>
              </a:spcAft>
              <a:buSzPts val="1800"/>
              <a:buChar char="•"/>
              <a:defRPr/>
            </a:lvl2pPr>
            <a:lvl3pPr marL="1371600" lvl="2" indent="-342900" algn="l">
              <a:lnSpc>
                <a:spcPct val="90000"/>
              </a:lnSpc>
              <a:spcBef>
                <a:spcPts val="500"/>
              </a:spcBef>
              <a:spcAft>
                <a:spcPts val="0"/>
              </a:spcAft>
              <a:buSzPts val="18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1" name="Google Shape;61;p28"/>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SzPts val="2400"/>
              <a:buNone/>
              <a:defRPr sz="2400" b="0">
                <a:latin typeface="Montserrat SemiBold"/>
                <a:ea typeface="Montserrat SemiBold"/>
                <a:cs typeface="Montserrat SemiBold"/>
                <a:sym typeface="Montserrat SemiBold"/>
              </a:defRPr>
            </a:lvl1pPr>
            <a:lvl2pPr marL="914400" lvl="1" indent="-228600" algn="l">
              <a:lnSpc>
                <a:spcPct val="90000"/>
              </a:lnSpc>
              <a:spcBef>
                <a:spcPts val="500"/>
              </a:spcBef>
              <a:spcAft>
                <a:spcPts val="0"/>
              </a:spcAft>
              <a:buSzPts val="2000"/>
              <a:buNone/>
              <a:defRPr sz="2000" b="1"/>
            </a:lvl2pPr>
            <a:lvl3pPr marL="1371600" lvl="2" indent="-228600" algn="l">
              <a:lnSpc>
                <a:spcPct val="90000"/>
              </a:lnSpc>
              <a:spcBef>
                <a:spcPts val="500"/>
              </a:spcBef>
              <a:spcAft>
                <a:spcPts val="0"/>
              </a:spcAft>
              <a:buSzPts val="1800"/>
              <a:buNone/>
              <a:defRPr sz="1800" b="1"/>
            </a:lvl3pPr>
            <a:lvl4pPr marL="1828800" lvl="3" indent="-228600" algn="l">
              <a:lnSpc>
                <a:spcPct val="90000"/>
              </a:lnSpc>
              <a:spcBef>
                <a:spcPts val="500"/>
              </a:spcBef>
              <a:spcAft>
                <a:spcPts val="0"/>
              </a:spcAft>
              <a:buSzPts val="1600"/>
              <a:buNone/>
              <a:defRPr sz="1600" b="1"/>
            </a:lvl4pPr>
            <a:lvl5pPr marL="2286000" lvl="4" indent="-228600" algn="l">
              <a:lnSpc>
                <a:spcPct val="90000"/>
              </a:lnSpc>
              <a:spcBef>
                <a:spcPts val="500"/>
              </a:spcBef>
              <a:spcAft>
                <a:spcPts val="0"/>
              </a:spcAft>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62" name="Google Shape;62;p28"/>
          <p:cNvSpPr txBox="1">
            <a:spLocks noGrp="1"/>
          </p:cNvSpPr>
          <p:nvPr>
            <p:ph type="body" idx="4"/>
          </p:nvPr>
        </p:nvSpPr>
        <p:spPr>
          <a:xfrm>
            <a:off x="6172200" y="2505075"/>
            <a:ext cx="5183188" cy="3084165"/>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SzPts val="1800"/>
              <a:buChar char="•"/>
              <a:defRPr/>
            </a:lvl1pPr>
            <a:lvl2pPr marL="914400" lvl="1" indent="-342900" algn="l">
              <a:lnSpc>
                <a:spcPct val="90000"/>
              </a:lnSpc>
              <a:spcBef>
                <a:spcPts val="500"/>
              </a:spcBef>
              <a:spcAft>
                <a:spcPts val="0"/>
              </a:spcAft>
              <a:buSzPts val="1800"/>
              <a:buChar char="•"/>
              <a:defRPr/>
            </a:lvl2pPr>
            <a:lvl3pPr marL="1371600" lvl="2" indent="-342900" algn="l">
              <a:lnSpc>
                <a:spcPct val="90000"/>
              </a:lnSpc>
              <a:spcBef>
                <a:spcPts val="500"/>
              </a:spcBef>
              <a:spcAft>
                <a:spcPts val="0"/>
              </a:spcAft>
              <a:buSzPts val="18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3" name="Google Shape;63;p28"/>
          <p:cNvSpPr txBox="1">
            <a:spLocks noGrp="1"/>
          </p:cNvSpPr>
          <p:nvPr>
            <p:ph type="ftr" idx="11"/>
          </p:nvPr>
        </p:nvSpPr>
        <p:spPr>
          <a:xfrm>
            <a:off x="3216000" y="6129202"/>
            <a:ext cx="57600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sz="1200">
                <a:solidFill>
                  <a:schemeClr val="accent5"/>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4" name="Google Shape;64;p28"/>
          <p:cNvSpPr txBox="1">
            <a:spLocks noGrp="1"/>
          </p:cNvSpPr>
          <p:nvPr>
            <p:ph type="sldNum" idx="12"/>
          </p:nvPr>
        </p:nvSpPr>
        <p:spPr>
          <a:xfrm>
            <a:off x="9696400" y="6129202"/>
            <a:ext cx="16574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9pPr>
          </a:lstStyle>
          <a:p>
            <a:pPr marL="0" lvl="0" indent="0" algn="r" rtl="0">
              <a:spcBef>
                <a:spcPts val="0"/>
              </a:spcBef>
              <a:spcAft>
                <a:spcPts val="0"/>
              </a:spcAft>
              <a:buNone/>
            </a:pPr>
            <a:fld id="{00000000-1234-1234-1234-123412341234}" type="slidenum">
              <a:rPr lang="en-GB"/>
              <a:t>‹#›</a:t>
            </a:fld>
            <a:endParaRPr/>
          </a:p>
        </p:txBody>
      </p:sp>
      <p:pic>
        <p:nvPicPr>
          <p:cNvPr id="65" name="Google Shape;65;p28"/>
          <p:cNvPicPr preferRelativeResize="0"/>
          <p:nvPr/>
        </p:nvPicPr>
        <p:blipFill rotWithShape="1">
          <a:blip r:embed="rId2">
            <a:alphaModFix/>
          </a:blip>
          <a:srcRect b="91155"/>
          <a:stretch/>
        </p:blipFill>
        <p:spPr>
          <a:xfrm rot="5400000">
            <a:off x="8576564" y="3261320"/>
            <a:ext cx="6895511" cy="335360"/>
          </a:xfrm>
          <a:prstGeom prst="rect">
            <a:avLst/>
          </a:prstGeom>
          <a:noFill/>
          <a:ln>
            <a:noFill/>
          </a:ln>
        </p:spPr>
      </p:pic>
      <p:pic>
        <p:nvPicPr>
          <p:cNvPr id="66" name="Google Shape;66;p28"/>
          <p:cNvPicPr preferRelativeResize="0"/>
          <p:nvPr/>
        </p:nvPicPr>
        <p:blipFill rotWithShape="1">
          <a:blip r:embed="rId3">
            <a:alphaModFix/>
          </a:blip>
          <a:srcRect/>
          <a:stretch/>
        </p:blipFill>
        <p:spPr>
          <a:xfrm>
            <a:off x="350600" y="5902053"/>
            <a:ext cx="1440160" cy="819422"/>
          </a:xfrm>
          <a:prstGeom prst="rect">
            <a:avLst/>
          </a:prstGeom>
          <a:noFill/>
          <a:ln>
            <a:noFill/>
          </a:ln>
        </p:spPr>
      </p:pic>
    </p:spTree>
    <p:extLst>
      <p:ext uri="{BB962C8B-B14F-4D97-AF65-F5344CB8AC3E}">
        <p14:creationId xmlns:p14="http://schemas.microsoft.com/office/powerpoint/2010/main" val="250295699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Content with Caption" type="objTx">
  <p:cSld name="Content with Caption">
    <p:spTree>
      <p:nvGrpSpPr>
        <p:cNvPr id="1" name="Shape 67"/>
        <p:cNvGrpSpPr/>
        <p:nvPr/>
      </p:nvGrpSpPr>
      <p:grpSpPr>
        <a:xfrm>
          <a:off x="0" y="0"/>
          <a:ext cx="0" cy="0"/>
          <a:chOff x="0" y="0"/>
          <a:chExt cx="0" cy="0"/>
        </a:xfrm>
      </p:grpSpPr>
      <p:sp>
        <p:nvSpPr>
          <p:cNvPr id="68" name="Google Shape;68;p29"/>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accent5"/>
              </a:buClr>
              <a:buSzPts val="3000"/>
              <a:buFont typeface="Montserrat ExtraBold"/>
              <a:buNone/>
              <a:defRPr sz="3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9" name="Google Shape;69;p29"/>
          <p:cNvSpPr txBox="1">
            <a:spLocks noGrp="1"/>
          </p:cNvSpPr>
          <p:nvPr>
            <p:ph type="body" idx="1"/>
          </p:nvPr>
        </p:nvSpPr>
        <p:spPr>
          <a:xfrm>
            <a:off x="5183188" y="457201"/>
            <a:ext cx="6172200" cy="5128198"/>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SzPts val="3200"/>
              <a:buChar char="•"/>
              <a:defRPr sz="3200"/>
            </a:lvl1pPr>
            <a:lvl2pPr marL="914400" lvl="1" indent="-406400" algn="l">
              <a:lnSpc>
                <a:spcPct val="90000"/>
              </a:lnSpc>
              <a:spcBef>
                <a:spcPts val="500"/>
              </a:spcBef>
              <a:spcAft>
                <a:spcPts val="0"/>
              </a:spcAft>
              <a:buSzPts val="2800"/>
              <a:buChar char="•"/>
              <a:defRPr sz="2800"/>
            </a:lvl2pPr>
            <a:lvl3pPr marL="1371600" lvl="2" indent="-381000" algn="l">
              <a:lnSpc>
                <a:spcPct val="90000"/>
              </a:lnSpc>
              <a:spcBef>
                <a:spcPts val="500"/>
              </a:spcBef>
              <a:spcAft>
                <a:spcPts val="0"/>
              </a:spcAft>
              <a:buSzPts val="2400"/>
              <a:buChar char="•"/>
              <a:defRPr sz="2400"/>
            </a:lvl3pPr>
            <a:lvl4pPr marL="1828800" lvl="3" indent="-355600" algn="l">
              <a:lnSpc>
                <a:spcPct val="90000"/>
              </a:lnSpc>
              <a:spcBef>
                <a:spcPts val="500"/>
              </a:spcBef>
              <a:spcAft>
                <a:spcPts val="0"/>
              </a:spcAft>
              <a:buSzPts val="2000"/>
              <a:buChar char="•"/>
              <a:defRPr sz="2000"/>
            </a:lvl4pPr>
            <a:lvl5pPr marL="2286000" lvl="4" indent="-355600" algn="l">
              <a:lnSpc>
                <a:spcPct val="90000"/>
              </a:lnSpc>
              <a:spcBef>
                <a:spcPts val="500"/>
              </a:spcBef>
              <a:spcAft>
                <a:spcPts val="0"/>
              </a:spcAft>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70" name="Google Shape;70;p29"/>
          <p:cNvSpPr txBox="1">
            <a:spLocks noGrp="1"/>
          </p:cNvSpPr>
          <p:nvPr>
            <p:ph type="body" idx="2"/>
          </p:nvPr>
        </p:nvSpPr>
        <p:spPr>
          <a:xfrm>
            <a:off x="839788" y="2057399"/>
            <a:ext cx="3932237" cy="352800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SzPts val="2000"/>
              <a:buNone/>
              <a:defRPr sz="2000"/>
            </a:lvl1pPr>
            <a:lvl2pPr marL="914400" lvl="1" indent="-228600" algn="l">
              <a:lnSpc>
                <a:spcPct val="90000"/>
              </a:lnSpc>
              <a:spcBef>
                <a:spcPts val="500"/>
              </a:spcBef>
              <a:spcAft>
                <a:spcPts val="0"/>
              </a:spcAft>
              <a:buSzPts val="1400"/>
              <a:buNone/>
              <a:defRPr sz="1400"/>
            </a:lvl2pPr>
            <a:lvl3pPr marL="1371600" lvl="2" indent="-228600" algn="l">
              <a:lnSpc>
                <a:spcPct val="90000"/>
              </a:lnSpc>
              <a:spcBef>
                <a:spcPts val="500"/>
              </a:spcBef>
              <a:spcAft>
                <a:spcPts val="0"/>
              </a:spcAft>
              <a:buSzPts val="1200"/>
              <a:buNone/>
              <a:defRPr sz="1200"/>
            </a:lvl3pPr>
            <a:lvl4pPr marL="1828800" lvl="3" indent="-228600" algn="l">
              <a:lnSpc>
                <a:spcPct val="90000"/>
              </a:lnSpc>
              <a:spcBef>
                <a:spcPts val="500"/>
              </a:spcBef>
              <a:spcAft>
                <a:spcPts val="0"/>
              </a:spcAft>
              <a:buSzPts val="1000"/>
              <a:buNone/>
              <a:defRPr sz="1000"/>
            </a:lvl4pPr>
            <a:lvl5pPr marL="2286000" lvl="4" indent="-228600" algn="l">
              <a:lnSpc>
                <a:spcPct val="90000"/>
              </a:lnSpc>
              <a:spcBef>
                <a:spcPts val="500"/>
              </a:spcBef>
              <a:spcAft>
                <a:spcPts val="0"/>
              </a:spcAft>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1" name="Google Shape;71;p29"/>
          <p:cNvSpPr txBox="1">
            <a:spLocks noGrp="1"/>
          </p:cNvSpPr>
          <p:nvPr>
            <p:ph type="ftr" idx="11"/>
          </p:nvPr>
        </p:nvSpPr>
        <p:spPr>
          <a:xfrm>
            <a:off x="3216000" y="6129202"/>
            <a:ext cx="57600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sz="1200">
                <a:solidFill>
                  <a:schemeClr val="accent5"/>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2" name="Google Shape;72;p29"/>
          <p:cNvSpPr txBox="1">
            <a:spLocks noGrp="1"/>
          </p:cNvSpPr>
          <p:nvPr>
            <p:ph type="sldNum" idx="12"/>
          </p:nvPr>
        </p:nvSpPr>
        <p:spPr>
          <a:xfrm>
            <a:off x="9696400" y="6129202"/>
            <a:ext cx="16574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9pPr>
          </a:lstStyle>
          <a:p>
            <a:pPr marL="0" lvl="0" indent="0" algn="r" rtl="0">
              <a:spcBef>
                <a:spcPts val="0"/>
              </a:spcBef>
              <a:spcAft>
                <a:spcPts val="0"/>
              </a:spcAft>
              <a:buNone/>
            </a:pPr>
            <a:fld id="{00000000-1234-1234-1234-123412341234}" type="slidenum">
              <a:rPr lang="en-GB"/>
              <a:t>‹#›</a:t>
            </a:fld>
            <a:endParaRPr/>
          </a:p>
        </p:txBody>
      </p:sp>
      <p:pic>
        <p:nvPicPr>
          <p:cNvPr id="73" name="Google Shape;73;p29"/>
          <p:cNvPicPr preferRelativeResize="0"/>
          <p:nvPr/>
        </p:nvPicPr>
        <p:blipFill rotWithShape="1">
          <a:blip r:embed="rId2">
            <a:alphaModFix/>
          </a:blip>
          <a:srcRect b="91155"/>
          <a:stretch/>
        </p:blipFill>
        <p:spPr>
          <a:xfrm rot="5400000">
            <a:off x="8576564" y="3261320"/>
            <a:ext cx="6895511" cy="335360"/>
          </a:xfrm>
          <a:prstGeom prst="rect">
            <a:avLst/>
          </a:prstGeom>
          <a:noFill/>
          <a:ln>
            <a:noFill/>
          </a:ln>
        </p:spPr>
      </p:pic>
      <p:pic>
        <p:nvPicPr>
          <p:cNvPr id="74" name="Google Shape;74;p29"/>
          <p:cNvPicPr preferRelativeResize="0"/>
          <p:nvPr/>
        </p:nvPicPr>
        <p:blipFill rotWithShape="1">
          <a:blip r:embed="rId3">
            <a:alphaModFix/>
          </a:blip>
          <a:srcRect/>
          <a:stretch/>
        </p:blipFill>
        <p:spPr>
          <a:xfrm>
            <a:off x="350600" y="5902053"/>
            <a:ext cx="1440160" cy="819422"/>
          </a:xfrm>
          <a:prstGeom prst="rect">
            <a:avLst/>
          </a:prstGeom>
          <a:noFill/>
          <a:ln>
            <a:noFill/>
          </a:ln>
        </p:spPr>
      </p:pic>
    </p:spTree>
    <p:extLst>
      <p:ext uri="{BB962C8B-B14F-4D97-AF65-F5344CB8AC3E}">
        <p14:creationId xmlns:p14="http://schemas.microsoft.com/office/powerpoint/2010/main" val="38856380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F768D98-BC83-666B-37E9-E2941A7D5D39}"/>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DCE7017B-88E4-93A6-2907-7FE3A77AFE49}"/>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850B46F-5F17-51B1-FBC5-FCF2E465C7A2}"/>
              </a:ext>
            </a:extLst>
          </p:cNvPr>
          <p:cNvSpPr>
            <a:spLocks noGrp="1"/>
          </p:cNvSpPr>
          <p:nvPr>
            <p:ph type="dt" sz="half" idx="10"/>
          </p:nvPr>
        </p:nvSpPr>
        <p:spPr/>
        <p:txBody>
          <a:bodyPr/>
          <a:lstStyle/>
          <a:p>
            <a:fld id="{780E885A-3F21-FD4E-8AAB-B18ECE200EE7}" type="datetimeFigureOut">
              <a:rPr kumimoji="1" lang="ja-JP" altLang="en-US" smtClean="0"/>
              <a:t>2025/10/23</a:t>
            </a:fld>
            <a:endParaRPr kumimoji="1" lang="ja-JP" altLang="en-US"/>
          </a:p>
        </p:txBody>
      </p:sp>
      <p:sp>
        <p:nvSpPr>
          <p:cNvPr id="5" name="フッター プレースホルダー 4">
            <a:extLst>
              <a:ext uri="{FF2B5EF4-FFF2-40B4-BE49-F238E27FC236}">
                <a16:creationId xmlns:a16="http://schemas.microsoft.com/office/drawing/2014/main" id="{AE17733C-8367-FC90-85F4-D6EA1FF00F5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B5D4D19-C3D2-71A4-53B6-DD0ED95B9540}"/>
              </a:ext>
            </a:extLst>
          </p:cNvPr>
          <p:cNvSpPr>
            <a:spLocks noGrp="1"/>
          </p:cNvSpPr>
          <p:nvPr>
            <p:ph type="sldNum" sz="quarter" idx="12"/>
          </p:nvPr>
        </p:nvSpPr>
        <p:spPr/>
        <p:txBody>
          <a:bodyPr/>
          <a:lstStyle/>
          <a:p>
            <a:fld id="{F437D9D5-B480-8B4D-A17D-C562D4E0813F}" type="slidenum">
              <a:rPr kumimoji="1" lang="ja-JP" altLang="en-US" smtClean="0"/>
              <a:t>‹#›</a:t>
            </a:fld>
            <a:endParaRPr kumimoji="1" lang="ja-JP" altLang="en-US"/>
          </a:p>
        </p:txBody>
      </p:sp>
    </p:spTree>
    <p:extLst>
      <p:ext uri="{BB962C8B-B14F-4D97-AF65-F5344CB8AC3E}">
        <p14:creationId xmlns:p14="http://schemas.microsoft.com/office/powerpoint/2010/main" val="26416427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Portrait with Caption">
  <p:cSld name="Portrait with Caption">
    <p:spTree>
      <p:nvGrpSpPr>
        <p:cNvPr id="1" name="Shape 75"/>
        <p:cNvGrpSpPr/>
        <p:nvPr/>
      </p:nvGrpSpPr>
      <p:grpSpPr>
        <a:xfrm>
          <a:off x="0" y="0"/>
          <a:ext cx="0" cy="0"/>
          <a:chOff x="0" y="0"/>
          <a:chExt cx="0" cy="0"/>
        </a:xfrm>
      </p:grpSpPr>
      <p:sp>
        <p:nvSpPr>
          <p:cNvPr id="76" name="Google Shape;76;p30"/>
          <p:cNvSpPr>
            <a:spLocks noGrp="1"/>
          </p:cNvSpPr>
          <p:nvPr>
            <p:ph type="pic" idx="2"/>
          </p:nvPr>
        </p:nvSpPr>
        <p:spPr>
          <a:xfrm>
            <a:off x="5178750" y="457200"/>
            <a:ext cx="6175050" cy="5116834"/>
          </a:xfrm>
          <a:prstGeom prst="rect">
            <a:avLst/>
          </a:prstGeom>
          <a:noFill/>
          <a:ln>
            <a:noFill/>
          </a:ln>
        </p:spPr>
      </p:sp>
      <p:sp>
        <p:nvSpPr>
          <p:cNvPr id="77" name="Google Shape;77;p30"/>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accent5"/>
              </a:buClr>
              <a:buSzPts val="3000"/>
              <a:buFont typeface="Montserrat ExtraBold"/>
              <a:buNone/>
              <a:defRPr sz="3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30"/>
          <p:cNvSpPr txBox="1">
            <a:spLocks noGrp="1"/>
          </p:cNvSpPr>
          <p:nvPr>
            <p:ph type="body" idx="1"/>
          </p:nvPr>
        </p:nvSpPr>
        <p:spPr>
          <a:xfrm>
            <a:off x="839788" y="2057400"/>
            <a:ext cx="3932237" cy="3516634"/>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SzPts val="2000"/>
              <a:buNone/>
              <a:defRPr sz="2000"/>
            </a:lvl1pPr>
            <a:lvl2pPr marL="914400" lvl="1" indent="-228600" algn="l">
              <a:lnSpc>
                <a:spcPct val="90000"/>
              </a:lnSpc>
              <a:spcBef>
                <a:spcPts val="500"/>
              </a:spcBef>
              <a:spcAft>
                <a:spcPts val="0"/>
              </a:spcAft>
              <a:buSzPts val="1400"/>
              <a:buNone/>
              <a:defRPr sz="1400"/>
            </a:lvl2pPr>
            <a:lvl3pPr marL="1371600" lvl="2" indent="-228600" algn="l">
              <a:lnSpc>
                <a:spcPct val="90000"/>
              </a:lnSpc>
              <a:spcBef>
                <a:spcPts val="500"/>
              </a:spcBef>
              <a:spcAft>
                <a:spcPts val="0"/>
              </a:spcAft>
              <a:buSzPts val="1200"/>
              <a:buNone/>
              <a:defRPr sz="1200"/>
            </a:lvl3pPr>
            <a:lvl4pPr marL="1828800" lvl="3" indent="-228600" algn="l">
              <a:lnSpc>
                <a:spcPct val="90000"/>
              </a:lnSpc>
              <a:spcBef>
                <a:spcPts val="500"/>
              </a:spcBef>
              <a:spcAft>
                <a:spcPts val="0"/>
              </a:spcAft>
              <a:buSzPts val="1000"/>
              <a:buNone/>
              <a:defRPr sz="1000"/>
            </a:lvl4pPr>
            <a:lvl5pPr marL="2286000" lvl="4" indent="-228600" algn="l">
              <a:lnSpc>
                <a:spcPct val="90000"/>
              </a:lnSpc>
              <a:spcBef>
                <a:spcPts val="500"/>
              </a:spcBef>
              <a:spcAft>
                <a:spcPts val="0"/>
              </a:spcAft>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9" name="Google Shape;79;p30"/>
          <p:cNvSpPr txBox="1">
            <a:spLocks noGrp="1"/>
          </p:cNvSpPr>
          <p:nvPr>
            <p:ph type="ftr" idx="11"/>
          </p:nvPr>
        </p:nvSpPr>
        <p:spPr>
          <a:xfrm>
            <a:off x="3216000" y="6129202"/>
            <a:ext cx="57600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sz="1200">
                <a:solidFill>
                  <a:schemeClr val="accent5"/>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0" name="Google Shape;80;p30"/>
          <p:cNvSpPr txBox="1">
            <a:spLocks noGrp="1"/>
          </p:cNvSpPr>
          <p:nvPr>
            <p:ph type="sldNum" idx="12"/>
          </p:nvPr>
        </p:nvSpPr>
        <p:spPr>
          <a:xfrm>
            <a:off x="9696400" y="6129202"/>
            <a:ext cx="16574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9pPr>
          </a:lstStyle>
          <a:p>
            <a:pPr marL="0" lvl="0" indent="0" algn="r" rtl="0">
              <a:spcBef>
                <a:spcPts val="0"/>
              </a:spcBef>
              <a:spcAft>
                <a:spcPts val="0"/>
              </a:spcAft>
              <a:buNone/>
            </a:pPr>
            <a:fld id="{00000000-1234-1234-1234-123412341234}" type="slidenum">
              <a:rPr lang="en-GB"/>
              <a:t>‹#›</a:t>
            </a:fld>
            <a:endParaRPr/>
          </a:p>
        </p:txBody>
      </p:sp>
      <p:pic>
        <p:nvPicPr>
          <p:cNvPr id="81" name="Google Shape;81;p30"/>
          <p:cNvPicPr preferRelativeResize="0"/>
          <p:nvPr/>
        </p:nvPicPr>
        <p:blipFill rotWithShape="1">
          <a:blip r:embed="rId2">
            <a:alphaModFix/>
          </a:blip>
          <a:srcRect/>
          <a:stretch/>
        </p:blipFill>
        <p:spPr>
          <a:xfrm>
            <a:off x="350600" y="5902053"/>
            <a:ext cx="1440160" cy="819422"/>
          </a:xfrm>
          <a:prstGeom prst="rect">
            <a:avLst/>
          </a:prstGeom>
          <a:noFill/>
          <a:ln>
            <a:noFill/>
          </a:ln>
        </p:spPr>
      </p:pic>
    </p:spTree>
    <p:extLst>
      <p:ext uri="{BB962C8B-B14F-4D97-AF65-F5344CB8AC3E}">
        <p14:creationId xmlns:p14="http://schemas.microsoft.com/office/powerpoint/2010/main" val="42619130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Big Picture + Caption">
  <p:cSld name="Big Picture + Caption">
    <p:spTree>
      <p:nvGrpSpPr>
        <p:cNvPr id="1" name="Shape 82"/>
        <p:cNvGrpSpPr/>
        <p:nvPr/>
      </p:nvGrpSpPr>
      <p:grpSpPr>
        <a:xfrm>
          <a:off x="0" y="0"/>
          <a:ext cx="0" cy="0"/>
          <a:chOff x="0" y="0"/>
          <a:chExt cx="0" cy="0"/>
        </a:xfrm>
      </p:grpSpPr>
      <p:sp>
        <p:nvSpPr>
          <p:cNvPr id="83" name="Google Shape;83;p31"/>
          <p:cNvSpPr>
            <a:spLocks noGrp="1"/>
          </p:cNvSpPr>
          <p:nvPr>
            <p:ph type="pic" idx="2"/>
          </p:nvPr>
        </p:nvSpPr>
        <p:spPr>
          <a:xfrm>
            <a:off x="1775520" y="1268760"/>
            <a:ext cx="9361040" cy="3912840"/>
          </a:xfrm>
          <a:prstGeom prst="rect">
            <a:avLst/>
          </a:prstGeom>
          <a:noFill/>
          <a:ln>
            <a:noFill/>
          </a:ln>
        </p:spPr>
      </p:sp>
      <p:sp>
        <p:nvSpPr>
          <p:cNvPr id="84" name="Google Shape;84;p31"/>
          <p:cNvSpPr txBox="1">
            <a:spLocks noGrp="1"/>
          </p:cNvSpPr>
          <p:nvPr>
            <p:ph type="body" idx="1"/>
          </p:nvPr>
        </p:nvSpPr>
        <p:spPr>
          <a:xfrm>
            <a:off x="1069048" y="5390488"/>
            <a:ext cx="6629333" cy="195262"/>
          </a:xfrm>
          <a:prstGeom prst="rect">
            <a:avLst/>
          </a:prstGeom>
          <a:noFill/>
          <a:ln>
            <a:noFill/>
          </a:ln>
        </p:spPr>
        <p:txBody>
          <a:bodyPr spcFirstLastPara="1" wrap="square" lIns="91425" tIns="45700" rIns="91425" bIns="45700" anchor="ctr" anchorCtr="0">
            <a:normAutofit/>
          </a:bodyPr>
          <a:lstStyle>
            <a:lvl1pPr marL="457200" lvl="0" indent="-228600" algn="l">
              <a:lnSpc>
                <a:spcPct val="90000"/>
              </a:lnSpc>
              <a:spcBef>
                <a:spcPts val="1000"/>
              </a:spcBef>
              <a:spcAft>
                <a:spcPts val="0"/>
              </a:spcAft>
              <a:buSzPts val="1400"/>
              <a:buNone/>
              <a:defRPr sz="1400">
                <a:solidFill>
                  <a:schemeClr val="accent1"/>
                </a:solidFill>
              </a:defRPr>
            </a:lvl1pPr>
            <a:lvl2pPr marL="914400" lvl="1" indent="-228600" algn="l">
              <a:lnSpc>
                <a:spcPct val="90000"/>
              </a:lnSpc>
              <a:spcBef>
                <a:spcPts val="500"/>
              </a:spcBef>
              <a:spcAft>
                <a:spcPts val="0"/>
              </a:spcAft>
              <a:buSzPts val="1200"/>
              <a:buNone/>
              <a:defRPr sz="1200"/>
            </a:lvl2pPr>
            <a:lvl3pPr marL="1371600" lvl="2" indent="-228600" algn="l">
              <a:lnSpc>
                <a:spcPct val="90000"/>
              </a:lnSpc>
              <a:spcBef>
                <a:spcPts val="500"/>
              </a:spcBef>
              <a:spcAft>
                <a:spcPts val="0"/>
              </a:spcAft>
              <a:buSzPts val="1000"/>
              <a:buNone/>
              <a:defRPr sz="1000"/>
            </a:lvl3pPr>
            <a:lvl4pPr marL="1828800" lvl="3" indent="-228600" algn="l">
              <a:lnSpc>
                <a:spcPct val="90000"/>
              </a:lnSpc>
              <a:spcBef>
                <a:spcPts val="500"/>
              </a:spcBef>
              <a:spcAft>
                <a:spcPts val="0"/>
              </a:spcAft>
              <a:buSzPts val="900"/>
              <a:buNone/>
              <a:defRPr sz="900"/>
            </a:lvl4pPr>
            <a:lvl5pPr marL="2286000" lvl="4" indent="-228600" algn="l">
              <a:lnSpc>
                <a:spcPct val="90000"/>
              </a:lnSpc>
              <a:spcBef>
                <a:spcPts val="500"/>
              </a:spcBef>
              <a:spcAft>
                <a:spcPts val="0"/>
              </a:spcAft>
              <a:buSzPts val="900"/>
              <a:buNone/>
              <a:defRPr sz="900"/>
            </a:lvl5pPr>
            <a:lvl6pPr marL="2743200" lvl="5" indent="-228600" algn="l">
              <a:lnSpc>
                <a:spcPct val="90000"/>
              </a:lnSpc>
              <a:spcBef>
                <a:spcPts val="500"/>
              </a:spcBef>
              <a:spcAft>
                <a:spcPts val="0"/>
              </a:spcAft>
              <a:buClr>
                <a:schemeClr val="dk1"/>
              </a:buClr>
              <a:buSzPts val="900"/>
              <a:buNone/>
              <a:defRPr sz="900"/>
            </a:lvl6pPr>
            <a:lvl7pPr marL="3200400" lvl="6" indent="-228600" algn="l">
              <a:lnSpc>
                <a:spcPct val="90000"/>
              </a:lnSpc>
              <a:spcBef>
                <a:spcPts val="500"/>
              </a:spcBef>
              <a:spcAft>
                <a:spcPts val="0"/>
              </a:spcAft>
              <a:buClr>
                <a:schemeClr val="dk1"/>
              </a:buClr>
              <a:buSzPts val="900"/>
              <a:buNone/>
              <a:defRPr sz="900"/>
            </a:lvl7pPr>
            <a:lvl8pPr marL="3657600" lvl="7" indent="-228600" algn="l">
              <a:lnSpc>
                <a:spcPct val="90000"/>
              </a:lnSpc>
              <a:spcBef>
                <a:spcPts val="500"/>
              </a:spcBef>
              <a:spcAft>
                <a:spcPts val="0"/>
              </a:spcAft>
              <a:buClr>
                <a:schemeClr val="dk1"/>
              </a:buClr>
              <a:buSzPts val="900"/>
              <a:buNone/>
              <a:defRPr sz="900"/>
            </a:lvl8pPr>
            <a:lvl9pPr marL="4114800" lvl="8" indent="-228600" algn="l">
              <a:lnSpc>
                <a:spcPct val="90000"/>
              </a:lnSpc>
              <a:spcBef>
                <a:spcPts val="500"/>
              </a:spcBef>
              <a:spcAft>
                <a:spcPts val="0"/>
              </a:spcAft>
              <a:buClr>
                <a:schemeClr val="dk1"/>
              </a:buClr>
              <a:buSzPts val="900"/>
              <a:buNone/>
              <a:defRPr sz="900"/>
            </a:lvl9pPr>
          </a:lstStyle>
          <a:p>
            <a:endParaRPr/>
          </a:p>
        </p:txBody>
      </p:sp>
      <p:sp>
        <p:nvSpPr>
          <p:cNvPr id="85" name="Google Shape;85;p31"/>
          <p:cNvSpPr txBox="1">
            <a:spLocks noGrp="1"/>
          </p:cNvSpPr>
          <p:nvPr>
            <p:ph type="title"/>
          </p:nvPr>
        </p:nvSpPr>
        <p:spPr>
          <a:xfrm>
            <a:off x="1069049" y="555625"/>
            <a:ext cx="10067512" cy="561974"/>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accent5"/>
              </a:buClr>
              <a:buSzPts val="4000"/>
              <a:buFont typeface="Montserrat ExtraBold"/>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6" name="Google Shape;86;p31"/>
          <p:cNvSpPr txBox="1">
            <a:spLocks noGrp="1"/>
          </p:cNvSpPr>
          <p:nvPr>
            <p:ph type="ftr" idx="11"/>
          </p:nvPr>
        </p:nvSpPr>
        <p:spPr>
          <a:xfrm>
            <a:off x="3216000" y="6129202"/>
            <a:ext cx="57600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sz="1200">
                <a:solidFill>
                  <a:schemeClr val="accent5"/>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7" name="Google Shape;87;p31"/>
          <p:cNvSpPr txBox="1">
            <a:spLocks noGrp="1"/>
          </p:cNvSpPr>
          <p:nvPr>
            <p:ph type="sldNum" idx="12"/>
          </p:nvPr>
        </p:nvSpPr>
        <p:spPr>
          <a:xfrm>
            <a:off x="9696400" y="6129202"/>
            <a:ext cx="16574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9pPr>
          </a:lstStyle>
          <a:p>
            <a:pPr marL="0" lvl="0" indent="0" algn="r" rtl="0">
              <a:spcBef>
                <a:spcPts val="0"/>
              </a:spcBef>
              <a:spcAft>
                <a:spcPts val="0"/>
              </a:spcAft>
              <a:buNone/>
            </a:pPr>
            <a:fld id="{00000000-1234-1234-1234-123412341234}" type="slidenum">
              <a:rPr lang="en-GB"/>
              <a:t>‹#›</a:t>
            </a:fld>
            <a:endParaRPr/>
          </a:p>
        </p:txBody>
      </p:sp>
      <p:pic>
        <p:nvPicPr>
          <p:cNvPr id="88" name="Google Shape;88;p31"/>
          <p:cNvPicPr preferRelativeResize="0"/>
          <p:nvPr/>
        </p:nvPicPr>
        <p:blipFill rotWithShape="1">
          <a:blip r:embed="rId2">
            <a:alphaModFix/>
          </a:blip>
          <a:srcRect/>
          <a:stretch/>
        </p:blipFill>
        <p:spPr>
          <a:xfrm>
            <a:off x="350600" y="5902053"/>
            <a:ext cx="1440160" cy="819422"/>
          </a:xfrm>
          <a:prstGeom prst="rect">
            <a:avLst/>
          </a:prstGeom>
          <a:noFill/>
          <a:ln>
            <a:noFill/>
          </a:ln>
        </p:spPr>
      </p:pic>
    </p:spTree>
    <p:extLst>
      <p:ext uri="{BB962C8B-B14F-4D97-AF65-F5344CB8AC3E}">
        <p14:creationId xmlns:p14="http://schemas.microsoft.com/office/powerpoint/2010/main" val="309326856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ver 2">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stretch>
            <a:fillRect/>
          </a:stretch>
        </p:blipFill>
        <p:spPr>
          <a:xfrm>
            <a:off x="-1" y="0"/>
            <a:ext cx="12240000" cy="6879819"/>
          </a:xfrm>
          <a:prstGeom prst="rect">
            <a:avLst/>
          </a:prstGeom>
        </p:spPr>
      </p:pic>
      <p:sp>
        <p:nvSpPr>
          <p:cNvPr id="12" name="Espace réservé du texte 11"/>
          <p:cNvSpPr>
            <a:spLocks noGrp="1"/>
          </p:cNvSpPr>
          <p:nvPr>
            <p:ph type="body" sz="quarter" idx="13" hasCustomPrompt="1"/>
          </p:nvPr>
        </p:nvSpPr>
        <p:spPr>
          <a:xfrm>
            <a:off x="1066432" y="1997805"/>
            <a:ext cx="7402857" cy="1236236"/>
          </a:xfrm>
          <a:prstGeom prst="rect">
            <a:avLst/>
          </a:prstGeom>
        </p:spPr>
        <p:txBody>
          <a:bodyPr vert="horz" wrap="square" lIns="0" tIns="0" rIns="0" bIns="0" anchor="ctr">
            <a:spAutoFit/>
          </a:bodyPr>
          <a:lstStyle>
            <a:lvl1pPr algn="l">
              <a:buFontTx/>
              <a:buNone/>
              <a:defRPr sz="4000" b="0" baseline="0">
                <a:solidFill>
                  <a:schemeClr val="bg1"/>
                </a:solidFill>
                <a:latin typeface="Montserrat SemiBold" panose="00000700000000000000" pitchFamily="2" charset="0"/>
                <a:ea typeface="Tahoma" panose="020B0604030504040204" pitchFamily="34" charset="0"/>
                <a:cs typeface="Tahoma" panose="020B0604030504040204" pitchFamily="34" charset="0"/>
              </a:defRPr>
            </a:lvl1pPr>
            <a:lvl2pPr>
              <a:buFontTx/>
              <a:buNone/>
              <a:defRPr>
                <a:solidFill>
                  <a:srgbClr val="1E386B"/>
                </a:solidFill>
              </a:defRPr>
            </a:lvl2pPr>
            <a:lvl3pPr>
              <a:buFontTx/>
              <a:buNone/>
              <a:defRPr>
                <a:solidFill>
                  <a:srgbClr val="1E386B"/>
                </a:solidFill>
              </a:defRPr>
            </a:lvl3pPr>
            <a:lvl4pPr>
              <a:buFontTx/>
              <a:buNone/>
              <a:defRPr>
                <a:solidFill>
                  <a:srgbClr val="1E386B"/>
                </a:solidFill>
              </a:defRPr>
            </a:lvl4pPr>
            <a:lvl5pPr>
              <a:buFontTx/>
              <a:buNone/>
              <a:defRPr>
                <a:solidFill>
                  <a:srgbClr val="1E386B"/>
                </a:solidFill>
              </a:defRPr>
            </a:lvl5pPr>
          </a:lstStyle>
          <a:p>
            <a:pPr lvl="0"/>
            <a:r>
              <a:rPr lang="en-US" dirty="0"/>
              <a:t>Test Presentation</a:t>
            </a:r>
          </a:p>
          <a:p>
            <a:pPr lvl="0"/>
            <a:r>
              <a:rPr lang="en-US" dirty="0"/>
              <a:t>Click to add title</a:t>
            </a:r>
            <a:endParaRPr lang="fr-FR" dirty="0"/>
          </a:p>
        </p:txBody>
      </p:sp>
      <p:sp>
        <p:nvSpPr>
          <p:cNvPr id="15" name="Espace réservé du texte 14"/>
          <p:cNvSpPr>
            <a:spLocks noGrp="1"/>
          </p:cNvSpPr>
          <p:nvPr>
            <p:ph type="body" sz="quarter" idx="14" hasCustomPrompt="1"/>
          </p:nvPr>
        </p:nvSpPr>
        <p:spPr>
          <a:xfrm>
            <a:off x="1066432" y="4275445"/>
            <a:ext cx="7402857" cy="378210"/>
          </a:xfrm>
          <a:prstGeom prst="rect">
            <a:avLst/>
          </a:prstGeom>
        </p:spPr>
        <p:txBody>
          <a:bodyPr vert="horz" lIns="0" tIns="0" rIns="0" bIns="0" anchor="ctr">
            <a:normAutofit/>
          </a:bodyPr>
          <a:lstStyle>
            <a:lvl1pPr algn="l">
              <a:buNone/>
              <a:defRPr sz="2000" baseline="0">
                <a:solidFill>
                  <a:schemeClr val="accent5"/>
                </a:solidFill>
                <a:latin typeface="Montserrat" panose="00000500000000000000" pitchFamily="2" charset="0"/>
                <a:cs typeface="Arial"/>
              </a:defRPr>
            </a:lvl1pPr>
            <a:lvl2pPr algn="r">
              <a:buNone/>
              <a:defRPr/>
            </a:lvl2pPr>
            <a:lvl3pPr algn="r">
              <a:buNone/>
              <a:defRPr/>
            </a:lvl3pPr>
            <a:lvl4pPr algn="r">
              <a:buNone/>
              <a:defRPr/>
            </a:lvl4pPr>
            <a:lvl5pPr algn="r">
              <a:buNone/>
              <a:defRPr/>
            </a:lvl5pPr>
          </a:lstStyle>
          <a:p>
            <a:pPr lvl="0"/>
            <a:r>
              <a:rPr lang="fr-FR" dirty="0"/>
              <a:t>Speaker / Project / Organisation</a:t>
            </a:r>
          </a:p>
        </p:txBody>
      </p:sp>
      <p:sp>
        <p:nvSpPr>
          <p:cNvPr id="5" name="Espace réservé du texte 11"/>
          <p:cNvSpPr>
            <a:spLocks noGrp="1"/>
          </p:cNvSpPr>
          <p:nvPr>
            <p:ph type="body" sz="quarter" idx="15" hasCustomPrompt="1"/>
          </p:nvPr>
        </p:nvSpPr>
        <p:spPr>
          <a:xfrm>
            <a:off x="1066432" y="3547178"/>
            <a:ext cx="7402857" cy="533110"/>
          </a:xfrm>
          <a:prstGeom prst="rect">
            <a:avLst/>
          </a:prstGeom>
        </p:spPr>
        <p:txBody>
          <a:bodyPr vert="horz" lIns="0" tIns="0" rIns="0" bIns="0" anchor="ctr"/>
          <a:lstStyle>
            <a:lvl1pPr algn="l">
              <a:buFontTx/>
              <a:buNone/>
              <a:defRPr sz="3000" b="0">
                <a:solidFill>
                  <a:schemeClr val="accent5"/>
                </a:solidFill>
                <a:latin typeface="Montserrat" panose="00000500000000000000" pitchFamily="2" charset="0"/>
                <a:cs typeface="Arial"/>
              </a:defRPr>
            </a:lvl1pPr>
            <a:lvl2pPr>
              <a:buFontTx/>
              <a:buNone/>
              <a:defRPr>
                <a:solidFill>
                  <a:srgbClr val="1E386B"/>
                </a:solidFill>
              </a:defRPr>
            </a:lvl2pPr>
            <a:lvl3pPr>
              <a:buFontTx/>
              <a:buNone/>
              <a:defRPr>
                <a:solidFill>
                  <a:srgbClr val="1E386B"/>
                </a:solidFill>
              </a:defRPr>
            </a:lvl3pPr>
            <a:lvl4pPr>
              <a:buFontTx/>
              <a:buNone/>
              <a:defRPr>
                <a:solidFill>
                  <a:srgbClr val="1E386B"/>
                </a:solidFill>
              </a:defRPr>
            </a:lvl4pPr>
            <a:lvl5pPr>
              <a:buFontTx/>
              <a:buNone/>
              <a:defRPr>
                <a:solidFill>
                  <a:srgbClr val="1E386B"/>
                </a:solidFill>
              </a:defRPr>
            </a:lvl5pPr>
          </a:lstStyle>
          <a:p>
            <a:pPr lvl="0"/>
            <a:r>
              <a:rPr lang="fr-FR" dirty="0"/>
              <a:t>Venue / Date / Event / </a:t>
            </a:r>
            <a:r>
              <a:rPr lang="fr-FR" dirty="0" err="1"/>
              <a:t>Subtitle</a:t>
            </a:r>
            <a:endParaRPr lang="en-GB" dirty="0"/>
          </a:p>
        </p:txBody>
      </p:sp>
      <p:pic>
        <p:nvPicPr>
          <p:cNvPr id="9" name="Picture 8"/>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53752" y="5419756"/>
            <a:ext cx="1562400" cy="891266"/>
          </a:xfrm>
          <a:prstGeom prst="rect">
            <a:avLst/>
          </a:prstGeom>
        </p:spPr>
      </p:pic>
      <p:pic>
        <p:nvPicPr>
          <p:cNvPr id="7" name="Picture 6"/>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70134" y="558385"/>
            <a:ext cx="648072" cy="432048"/>
          </a:xfrm>
          <a:prstGeom prst="rect">
            <a:avLst/>
          </a:prstGeom>
        </p:spPr>
      </p:pic>
      <p:sp>
        <p:nvSpPr>
          <p:cNvPr id="10" name="Rectangle 9"/>
          <p:cNvSpPr/>
          <p:nvPr userDrawn="1"/>
        </p:nvSpPr>
        <p:spPr>
          <a:xfrm>
            <a:off x="1790214" y="612826"/>
            <a:ext cx="9346346" cy="323165"/>
          </a:xfrm>
          <a:prstGeom prst="rect">
            <a:avLst/>
          </a:prstGeom>
        </p:spPr>
        <p:txBody>
          <a:bodyPr wrap="square" anchor="ctr">
            <a:spAutoFit/>
          </a:bodyPr>
          <a:lstStyle/>
          <a:p>
            <a:pPr algn="l">
              <a:lnSpc>
                <a:spcPct val="150000"/>
              </a:lnSpc>
            </a:pPr>
            <a:r>
              <a:rPr lang="en-GB" sz="1000" b="0" i="0" kern="1200" dirty="0">
                <a:solidFill>
                  <a:schemeClr val="bg1"/>
                </a:solidFill>
                <a:effectLst/>
                <a:latin typeface="Montserrat" panose="00000500000000000000" pitchFamily="2" charset="0"/>
                <a:ea typeface="+mn-ea"/>
                <a:cs typeface="Arial" panose="020B0604020202020204" pitchFamily="34" charset="0"/>
              </a:rPr>
              <a:t>This project has received funding from the European Union’s Horizon 2020 Research and Innovation programme under GA No 101004730.</a:t>
            </a:r>
            <a:endParaRPr lang="en-GB" sz="800" dirty="0">
              <a:solidFill>
                <a:schemeClr val="bg1"/>
              </a:solidFill>
              <a:latin typeface="Montserrat" panose="00000500000000000000" pitchFamily="2" charset="0"/>
              <a:cs typeface="Arial" panose="020B0604020202020204" pitchFamily="34" charset="0"/>
            </a:endParaRPr>
          </a:p>
        </p:txBody>
      </p:sp>
    </p:spTree>
    <p:extLst>
      <p:ext uri="{BB962C8B-B14F-4D97-AF65-F5344CB8AC3E}">
        <p14:creationId xmlns:p14="http://schemas.microsoft.com/office/powerpoint/2010/main" val="285237888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End Cover">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stretch>
            <a:fillRect/>
          </a:stretch>
        </p:blipFill>
        <p:spPr>
          <a:xfrm>
            <a:off x="-2" y="0"/>
            <a:ext cx="12240000" cy="6879819"/>
          </a:xfrm>
          <a:prstGeom prst="rect">
            <a:avLst/>
          </a:prstGeom>
        </p:spPr>
      </p:pic>
      <p:sp>
        <p:nvSpPr>
          <p:cNvPr id="11" name="Rectangle 10"/>
          <p:cNvSpPr/>
          <p:nvPr userDrawn="1"/>
        </p:nvSpPr>
        <p:spPr>
          <a:xfrm>
            <a:off x="0" y="0"/>
            <a:ext cx="12240000" cy="6879600"/>
          </a:xfrm>
          <a:prstGeom prst="rect">
            <a:avLst/>
          </a:prstGeom>
          <a:blipFill dpi="0" rotWithShape="1">
            <a:blip r:embed="rId3" cstate="print">
              <a:alphaModFix amt="20000"/>
              <a:extLst>
                <a:ext uri="{28A0092B-C50C-407E-A947-70E740481C1C}">
                  <a14:useLocalDpi xmlns:a14="http://schemas.microsoft.com/office/drawing/2010/main"/>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344787" y="556840"/>
            <a:ext cx="2131621" cy="1215976"/>
          </a:xfrm>
          <a:prstGeom prst="rect">
            <a:avLst/>
          </a:prstGeom>
        </p:spPr>
      </p:pic>
      <p:pic>
        <p:nvPicPr>
          <p:cNvPr id="9" name="Picture 8"/>
          <p:cNvPicPr>
            <a:picLocks noChangeAspect="1"/>
          </p:cNvPicPr>
          <p:nvPr userDrawn="1"/>
        </p:nvPicPr>
        <p:blipFill>
          <a:blip r:embed="rId5">
            <a:extLst>
              <a:ext uri="{28A0092B-C50C-407E-A947-70E740481C1C}">
                <a14:useLocalDpi xmlns:a14="http://schemas.microsoft.com/office/drawing/2010/main"/>
              </a:ext>
            </a:extLst>
          </a:blip>
          <a:stretch>
            <a:fillRect/>
          </a:stretch>
        </p:blipFill>
        <p:spPr>
          <a:xfrm>
            <a:off x="1064867" y="5816297"/>
            <a:ext cx="648072" cy="432048"/>
          </a:xfrm>
          <a:prstGeom prst="rect">
            <a:avLst/>
          </a:prstGeom>
        </p:spPr>
      </p:pic>
      <p:sp>
        <p:nvSpPr>
          <p:cNvPr id="10" name="Rectangle 9"/>
          <p:cNvSpPr/>
          <p:nvPr userDrawn="1"/>
        </p:nvSpPr>
        <p:spPr>
          <a:xfrm>
            <a:off x="1784947" y="5755322"/>
            <a:ext cx="5031133" cy="553998"/>
          </a:xfrm>
          <a:prstGeom prst="rect">
            <a:avLst/>
          </a:prstGeom>
        </p:spPr>
        <p:txBody>
          <a:bodyPr wrap="square" anchor="ctr">
            <a:spAutoFit/>
          </a:bodyPr>
          <a:lstStyle/>
          <a:p>
            <a:pPr algn="l">
              <a:lnSpc>
                <a:spcPct val="150000"/>
              </a:lnSpc>
            </a:pPr>
            <a:r>
              <a:rPr lang="en-GB" sz="1000" b="0" i="0" kern="1200" dirty="0">
                <a:solidFill>
                  <a:schemeClr val="bg1"/>
                </a:solidFill>
                <a:effectLst/>
                <a:latin typeface="Montserrat" panose="00000500000000000000" pitchFamily="2" charset="0"/>
                <a:ea typeface="+mn-ea"/>
                <a:cs typeface="Arial" panose="020B0604020202020204" pitchFamily="34" charset="0"/>
              </a:rPr>
              <a:t>This project has received funding from the European Union’s Horizon 2020 Research and Innovation programme under GA No 101004730.</a:t>
            </a:r>
            <a:endParaRPr lang="en-GB" sz="800" dirty="0">
              <a:solidFill>
                <a:schemeClr val="bg1"/>
              </a:solidFill>
              <a:latin typeface="Montserrat" panose="00000500000000000000" pitchFamily="2" charset="0"/>
              <a:cs typeface="Arial" panose="020B0604020202020204" pitchFamily="34" charset="0"/>
            </a:endParaRPr>
          </a:p>
        </p:txBody>
      </p:sp>
    </p:spTree>
    <p:extLst>
      <p:ext uri="{BB962C8B-B14F-4D97-AF65-F5344CB8AC3E}">
        <p14:creationId xmlns:p14="http://schemas.microsoft.com/office/powerpoint/2010/main" val="140483574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8200" y="365126"/>
            <a:ext cx="8137800" cy="920538"/>
          </a:xfrm>
        </p:spPr>
        <p:txBody>
          <a:bodyPr/>
          <a:lstStyle>
            <a:lvl1pPr>
              <a:defRPr/>
            </a:lvl1pPr>
          </a:lstStyle>
          <a:p>
            <a:r>
              <a:rPr lang="en-US" dirty="0"/>
              <a:t>Click to add title</a:t>
            </a:r>
          </a:p>
        </p:txBody>
      </p:sp>
      <p:sp>
        <p:nvSpPr>
          <p:cNvPr id="3" name="Content Placeholder 2"/>
          <p:cNvSpPr>
            <a:spLocks noGrp="1"/>
          </p:cNvSpPr>
          <p:nvPr>
            <p:ph idx="1"/>
          </p:nvPr>
        </p:nvSpPr>
        <p:spPr>
          <a:xfrm>
            <a:off x="838200" y="1825625"/>
            <a:ext cx="10515600" cy="376361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Footer Placeholder 4"/>
          <p:cNvSpPr>
            <a:spLocks noGrp="1"/>
          </p:cNvSpPr>
          <p:nvPr>
            <p:ph type="ftr" sz="quarter" idx="11"/>
          </p:nvPr>
        </p:nvSpPr>
        <p:spPr>
          <a:xfrm>
            <a:off x="3216000" y="6129202"/>
            <a:ext cx="5760000" cy="365125"/>
          </a:xfrm>
        </p:spPr>
        <p:txBody>
          <a:bodyPr/>
          <a:lstStyle>
            <a:lvl1pPr>
              <a:defRPr sz="1200">
                <a:solidFill>
                  <a:schemeClr val="accent5"/>
                </a:solidFill>
              </a:defRPr>
            </a:lvl1pPr>
          </a:lstStyle>
          <a:p>
            <a:endParaRPr lang="en-US" dirty="0"/>
          </a:p>
        </p:txBody>
      </p:sp>
      <p:sp>
        <p:nvSpPr>
          <p:cNvPr id="11"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a:t>
            </a:fld>
            <a:endParaRPr lang="en-US"/>
          </a:p>
        </p:txBody>
      </p:sp>
      <p:pic>
        <p:nvPicPr>
          <p:cNvPr id="4" name="Picture 3"/>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rot="5400000">
            <a:off x="8576564" y="3261320"/>
            <a:ext cx="6895511" cy="335360"/>
          </a:xfrm>
          <a:prstGeom prst="rect">
            <a:avLst/>
          </a:prstGeom>
        </p:spPr>
      </p:pic>
      <p:pic>
        <p:nvPicPr>
          <p:cNvPr id="13" name="Picture 12"/>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50600" y="5902053"/>
            <a:ext cx="1440160" cy="819422"/>
          </a:xfrm>
          <a:prstGeom prst="rect">
            <a:avLst/>
          </a:prstGeom>
        </p:spPr>
      </p:pic>
    </p:spTree>
    <p:extLst>
      <p:ext uri="{BB962C8B-B14F-4D97-AF65-F5344CB8AC3E}">
        <p14:creationId xmlns:p14="http://schemas.microsoft.com/office/powerpoint/2010/main" val="2056377972"/>
      </p:ext>
    </p:extLst>
  </p:cSld>
  <p:clrMapOvr>
    <a:masterClrMapping/>
  </p:clrMapOvr>
  <p:hf hdr="0" dt="0"/>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Title + Two Boxe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Click to add title</a:t>
            </a:r>
          </a:p>
        </p:txBody>
      </p:sp>
      <p:sp>
        <p:nvSpPr>
          <p:cNvPr id="3" name="Content Placeholder 2"/>
          <p:cNvSpPr>
            <a:spLocks noGrp="1"/>
          </p:cNvSpPr>
          <p:nvPr>
            <p:ph sz="half" idx="1"/>
          </p:nvPr>
        </p:nvSpPr>
        <p:spPr>
          <a:xfrm>
            <a:off x="838200" y="1825625"/>
            <a:ext cx="5181600" cy="376361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376361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Footer Placeholder 4"/>
          <p:cNvSpPr>
            <a:spLocks noGrp="1"/>
          </p:cNvSpPr>
          <p:nvPr>
            <p:ph type="ftr" sz="quarter" idx="11"/>
          </p:nvPr>
        </p:nvSpPr>
        <p:spPr>
          <a:xfrm>
            <a:off x="3216000" y="6129202"/>
            <a:ext cx="5760000" cy="365125"/>
          </a:xfrm>
        </p:spPr>
        <p:txBody>
          <a:bodyPr/>
          <a:lstStyle>
            <a:lvl1pPr>
              <a:defRPr sz="1200">
                <a:solidFill>
                  <a:schemeClr val="accent5"/>
                </a:solidFill>
              </a:defRPr>
            </a:lvl1pPr>
          </a:lstStyle>
          <a:p>
            <a:endParaRPr lang="en-US" dirty="0"/>
          </a:p>
        </p:txBody>
      </p:sp>
      <p:sp>
        <p:nvSpPr>
          <p:cNvPr id="14"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a:t>
            </a:fld>
            <a:endParaRPr lang="en-US"/>
          </a:p>
        </p:txBody>
      </p:sp>
      <p:pic>
        <p:nvPicPr>
          <p:cNvPr id="15" name="Picture 14"/>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rot="5400000">
            <a:off x="8576564" y="3261320"/>
            <a:ext cx="6895511" cy="335360"/>
          </a:xfrm>
          <a:prstGeom prst="rect">
            <a:avLst/>
          </a:prstGeom>
        </p:spPr>
      </p:pic>
      <p:pic>
        <p:nvPicPr>
          <p:cNvPr id="18" name="Picture 17"/>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50600" y="5902053"/>
            <a:ext cx="1440160" cy="819422"/>
          </a:xfrm>
          <a:prstGeom prst="rect">
            <a:avLst/>
          </a:prstGeom>
        </p:spPr>
      </p:pic>
    </p:spTree>
    <p:extLst>
      <p:ext uri="{BB962C8B-B14F-4D97-AF65-F5344CB8AC3E}">
        <p14:creationId xmlns:p14="http://schemas.microsoft.com/office/powerpoint/2010/main" val="498709407"/>
      </p:ext>
    </p:extLst>
  </p:cSld>
  <p:clrMapOvr>
    <a:masterClrMapping/>
  </p:clrMapOvr>
  <p:hf hdr="0" dt="0"/>
</p:sldLayout>
</file>

<file path=ppt/slideLayouts/slideLayout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9788" y="365125"/>
            <a:ext cx="10515600" cy="1325563"/>
          </a:xfrm>
        </p:spPr>
        <p:txBody>
          <a:bodyPr/>
          <a:lstStyle>
            <a:lvl1pPr>
              <a:defRPr/>
            </a:lvl1pPr>
          </a:lstStyle>
          <a:p>
            <a:r>
              <a:rPr lang="en-US" dirty="0"/>
              <a:t>Click to add title</a:t>
            </a:r>
          </a:p>
        </p:txBody>
      </p:sp>
      <p:sp>
        <p:nvSpPr>
          <p:cNvPr id="3" name="Text Placeholder 2"/>
          <p:cNvSpPr>
            <a:spLocks noGrp="1"/>
          </p:cNvSpPr>
          <p:nvPr>
            <p:ph type="body" idx="1" hasCustomPrompt="1"/>
          </p:nvPr>
        </p:nvSpPr>
        <p:spPr>
          <a:xfrm>
            <a:off x="839788" y="1681163"/>
            <a:ext cx="5157787" cy="823912"/>
          </a:xfrm>
        </p:spPr>
        <p:txBody>
          <a:bodyPr anchor="b"/>
          <a:lstStyle>
            <a:lvl1pPr marL="0" indent="0">
              <a:buNone/>
              <a:defRPr sz="2400" b="0">
                <a:latin typeface="Montserrat SemiBold" panose="00000700000000000000" pitchFamily="2"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add subtitle</a:t>
            </a:r>
          </a:p>
        </p:txBody>
      </p:sp>
      <p:sp>
        <p:nvSpPr>
          <p:cNvPr id="4" name="Content Placeholder 3"/>
          <p:cNvSpPr>
            <a:spLocks noGrp="1"/>
          </p:cNvSpPr>
          <p:nvPr>
            <p:ph sz="half" idx="2"/>
          </p:nvPr>
        </p:nvSpPr>
        <p:spPr>
          <a:xfrm>
            <a:off x="839788" y="2505075"/>
            <a:ext cx="5157787" cy="308416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hasCustomPrompt="1"/>
          </p:nvPr>
        </p:nvSpPr>
        <p:spPr>
          <a:xfrm>
            <a:off x="6172200" y="1681163"/>
            <a:ext cx="5183188" cy="823912"/>
          </a:xfrm>
        </p:spPr>
        <p:txBody>
          <a:bodyPr anchor="b"/>
          <a:lstStyle>
            <a:lvl1pPr marL="0" indent="0">
              <a:buNone/>
              <a:defRPr sz="2400" b="0">
                <a:latin typeface="Montserrat SemiBold" panose="00000700000000000000" pitchFamily="2"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add subtitle</a:t>
            </a:r>
          </a:p>
        </p:txBody>
      </p:sp>
      <p:sp>
        <p:nvSpPr>
          <p:cNvPr id="6" name="Content Placeholder 5"/>
          <p:cNvSpPr>
            <a:spLocks noGrp="1"/>
          </p:cNvSpPr>
          <p:nvPr>
            <p:ph sz="quarter" idx="4"/>
          </p:nvPr>
        </p:nvSpPr>
        <p:spPr>
          <a:xfrm>
            <a:off x="6172200" y="2505075"/>
            <a:ext cx="5183188" cy="308416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Footer Placeholder 4"/>
          <p:cNvSpPr>
            <a:spLocks noGrp="1"/>
          </p:cNvSpPr>
          <p:nvPr>
            <p:ph type="ftr" sz="quarter" idx="11"/>
          </p:nvPr>
        </p:nvSpPr>
        <p:spPr>
          <a:xfrm>
            <a:off x="3216000" y="6129202"/>
            <a:ext cx="5760000" cy="365125"/>
          </a:xfrm>
        </p:spPr>
        <p:txBody>
          <a:bodyPr/>
          <a:lstStyle>
            <a:lvl1pPr>
              <a:defRPr sz="1200">
                <a:solidFill>
                  <a:schemeClr val="accent5"/>
                </a:solidFill>
              </a:defRPr>
            </a:lvl1pPr>
          </a:lstStyle>
          <a:p>
            <a:endParaRPr lang="en-US" dirty="0"/>
          </a:p>
        </p:txBody>
      </p:sp>
      <p:sp>
        <p:nvSpPr>
          <p:cNvPr id="16"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a:t>
            </a:fld>
            <a:endParaRPr lang="en-US"/>
          </a:p>
        </p:txBody>
      </p:sp>
      <p:pic>
        <p:nvPicPr>
          <p:cNvPr id="17" name="Picture 16"/>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rot="5400000">
            <a:off x="8576564" y="3261320"/>
            <a:ext cx="6895511" cy="335360"/>
          </a:xfrm>
          <a:prstGeom prst="rect">
            <a:avLst/>
          </a:prstGeom>
        </p:spPr>
      </p:pic>
      <p:pic>
        <p:nvPicPr>
          <p:cNvPr id="20" name="Picture 19"/>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50600" y="5902053"/>
            <a:ext cx="1440160" cy="819422"/>
          </a:xfrm>
          <a:prstGeom prst="rect">
            <a:avLst/>
          </a:prstGeom>
        </p:spPr>
      </p:pic>
    </p:spTree>
    <p:extLst>
      <p:ext uri="{BB962C8B-B14F-4D97-AF65-F5344CB8AC3E}">
        <p14:creationId xmlns:p14="http://schemas.microsoft.com/office/powerpoint/2010/main" val="99950706"/>
      </p:ext>
    </p:extLst>
  </p:cSld>
  <p:clrMapOvr>
    <a:masterClrMapping/>
  </p:clrMapOvr>
  <p:hf hdr="0" dt="0"/>
</p:sldLayout>
</file>

<file path=ppt/slideLayouts/slideLayout2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9788" y="457200"/>
            <a:ext cx="3932237" cy="1600200"/>
          </a:xfrm>
        </p:spPr>
        <p:txBody>
          <a:bodyPr anchor="b">
            <a:normAutofit/>
          </a:bodyPr>
          <a:lstStyle>
            <a:lvl1pPr>
              <a:defRPr sz="3000"/>
            </a:lvl1pPr>
          </a:lstStyle>
          <a:p>
            <a:r>
              <a:rPr lang="en-US" dirty="0"/>
              <a:t>Click to add title</a:t>
            </a:r>
          </a:p>
        </p:txBody>
      </p:sp>
      <p:sp>
        <p:nvSpPr>
          <p:cNvPr id="3" name="Content Placeholder 2"/>
          <p:cNvSpPr>
            <a:spLocks noGrp="1"/>
          </p:cNvSpPr>
          <p:nvPr>
            <p:ph idx="1"/>
          </p:nvPr>
        </p:nvSpPr>
        <p:spPr>
          <a:xfrm>
            <a:off x="5183188" y="457201"/>
            <a:ext cx="6172200" cy="5128198"/>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839788" y="2057399"/>
            <a:ext cx="3932237" cy="3528000"/>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Master text styles</a:t>
            </a:r>
          </a:p>
        </p:txBody>
      </p:sp>
      <p:sp>
        <p:nvSpPr>
          <p:cNvPr id="13" name="Footer Placeholder 4"/>
          <p:cNvSpPr>
            <a:spLocks noGrp="1"/>
          </p:cNvSpPr>
          <p:nvPr>
            <p:ph type="ftr" sz="quarter" idx="11"/>
          </p:nvPr>
        </p:nvSpPr>
        <p:spPr>
          <a:xfrm>
            <a:off x="3216000" y="6129202"/>
            <a:ext cx="5760000" cy="365125"/>
          </a:xfrm>
        </p:spPr>
        <p:txBody>
          <a:bodyPr/>
          <a:lstStyle>
            <a:lvl1pPr>
              <a:defRPr sz="1200">
                <a:solidFill>
                  <a:schemeClr val="accent5"/>
                </a:solidFill>
              </a:defRPr>
            </a:lvl1pPr>
          </a:lstStyle>
          <a:p>
            <a:endParaRPr lang="en-US" dirty="0"/>
          </a:p>
        </p:txBody>
      </p:sp>
      <p:sp>
        <p:nvSpPr>
          <p:cNvPr id="14"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a:t>
            </a:fld>
            <a:endParaRPr lang="en-US"/>
          </a:p>
        </p:txBody>
      </p:sp>
      <p:pic>
        <p:nvPicPr>
          <p:cNvPr id="15" name="Picture 14"/>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rot="5400000">
            <a:off x="8576564" y="3261320"/>
            <a:ext cx="6895511" cy="335360"/>
          </a:xfrm>
          <a:prstGeom prst="rect">
            <a:avLst/>
          </a:prstGeom>
        </p:spPr>
      </p:pic>
      <p:pic>
        <p:nvPicPr>
          <p:cNvPr id="18" name="Picture 17"/>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50600" y="5902053"/>
            <a:ext cx="1440160" cy="819422"/>
          </a:xfrm>
          <a:prstGeom prst="rect">
            <a:avLst/>
          </a:prstGeom>
        </p:spPr>
      </p:pic>
    </p:spTree>
    <p:extLst>
      <p:ext uri="{BB962C8B-B14F-4D97-AF65-F5344CB8AC3E}">
        <p14:creationId xmlns:p14="http://schemas.microsoft.com/office/powerpoint/2010/main" val="1280973871"/>
      </p:ext>
    </p:extLst>
  </p:cSld>
  <p:clrMapOvr>
    <a:masterClrMapping/>
  </p:clrMapOvr>
  <p:hf hdr="0" dt="0"/>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Portrait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5178750" y="457200"/>
            <a:ext cx="6175050" cy="5116834"/>
          </a:xfrm>
        </p:spPr>
        <p:txBody>
          <a:bodyPr>
            <a:normAutofit/>
          </a:bodyPr>
          <a:lstStyle>
            <a:lvl1pPr marL="0" indent="0">
              <a:buNone/>
              <a:defRPr sz="3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15" name="Title 1"/>
          <p:cNvSpPr>
            <a:spLocks noGrp="1"/>
          </p:cNvSpPr>
          <p:nvPr>
            <p:ph type="title" hasCustomPrompt="1"/>
          </p:nvPr>
        </p:nvSpPr>
        <p:spPr>
          <a:xfrm>
            <a:off x="839788" y="457200"/>
            <a:ext cx="3932237" cy="1600200"/>
          </a:xfrm>
        </p:spPr>
        <p:txBody>
          <a:bodyPr anchor="b">
            <a:normAutofit/>
          </a:bodyPr>
          <a:lstStyle>
            <a:lvl1pPr>
              <a:defRPr sz="3000"/>
            </a:lvl1pPr>
          </a:lstStyle>
          <a:p>
            <a:r>
              <a:rPr lang="en-US" dirty="0"/>
              <a:t>Click to add title</a:t>
            </a:r>
          </a:p>
        </p:txBody>
      </p:sp>
      <p:sp>
        <p:nvSpPr>
          <p:cNvPr id="16" name="Text Placeholder 3"/>
          <p:cNvSpPr>
            <a:spLocks noGrp="1"/>
          </p:cNvSpPr>
          <p:nvPr>
            <p:ph type="body" sz="half" idx="2"/>
          </p:nvPr>
        </p:nvSpPr>
        <p:spPr>
          <a:xfrm>
            <a:off x="839788" y="2057400"/>
            <a:ext cx="3932237" cy="3516634"/>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Master text styles</a:t>
            </a:r>
          </a:p>
        </p:txBody>
      </p:sp>
      <p:sp>
        <p:nvSpPr>
          <p:cNvPr id="12" name="Footer Placeholder 4"/>
          <p:cNvSpPr>
            <a:spLocks noGrp="1"/>
          </p:cNvSpPr>
          <p:nvPr>
            <p:ph type="ftr" sz="quarter" idx="11"/>
          </p:nvPr>
        </p:nvSpPr>
        <p:spPr>
          <a:xfrm>
            <a:off x="3216000" y="6129202"/>
            <a:ext cx="5760000" cy="365125"/>
          </a:xfrm>
        </p:spPr>
        <p:txBody>
          <a:bodyPr/>
          <a:lstStyle>
            <a:lvl1pPr>
              <a:defRPr sz="1200">
                <a:solidFill>
                  <a:schemeClr val="accent5"/>
                </a:solidFill>
              </a:defRPr>
            </a:lvl1pPr>
          </a:lstStyle>
          <a:p>
            <a:endParaRPr lang="en-US" dirty="0"/>
          </a:p>
        </p:txBody>
      </p:sp>
      <p:sp>
        <p:nvSpPr>
          <p:cNvPr id="18"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a:t>
            </a:fld>
            <a:endParaRPr lang="en-US"/>
          </a:p>
        </p:txBody>
      </p:sp>
      <p:pic>
        <p:nvPicPr>
          <p:cNvPr id="22" name="Picture 2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50600" y="5902053"/>
            <a:ext cx="1440160" cy="819422"/>
          </a:xfrm>
          <a:prstGeom prst="rect">
            <a:avLst/>
          </a:prstGeom>
        </p:spPr>
      </p:pic>
    </p:spTree>
    <p:extLst>
      <p:ext uri="{BB962C8B-B14F-4D97-AF65-F5344CB8AC3E}">
        <p14:creationId xmlns:p14="http://schemas.microsoft.com/office/powerpoint/2010/main" val="87659320"/>
      </p:ext>
    </p:extLst>
  </p:cSld>
  <p:clrMapOvr>
    <a:masterClrMapping/>
  </p:clrMapOvr>
  <p:hf hdr="0" dt="0"/>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Big Picture + Caption">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1775520" y="1268760"/>
            <a:ext cx="9361040" cy="3912840"/>
          </a:xfrm>
        </p:spPr>
        <p:txBody>
          <a:bodyPr>
            <a:normAutofit/>
          </a:bodyPr>
          <a:lstStyle>
            <a:lvl1pPr marL="0" indent="0">
              <a:buNone/>
              <a:defRPr sz="3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Espace réservé du texte 3"/>
          <p:cNvSpPr>
            <a:spLocks noGrp="1"/>
          </p:cNvSpPr>
          <p:nvPr>
            <p:ph type="body" sz="half" idx="2" hasCustomPrompt="1"/>
          </p:nvPr>
        </p:nvSpPr>
        <p:spPr>
          <a:xfrm>
            <a:off x="1069048" y="5390488"/>
            <a:ext cx="6629333" cy="195262"/>
          </a:xfrm>
        </p:spPr>
        <p:txBody>
          <a:bodyPr anchor="ctr"/>
          <a:lstStyle>
            <a:lvl1pPr marL="0" indent="0">
              <a:buNone/>
              <a:defRPr sz="1400" baseline="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dirty="0"/>
              <a:t>Click to </a:t>
            </a:r>
            <a:r>
              <a:rPr lang="fr-FR" dirty="0" err="1"/>
              <a:t>add</a:t>
            </a:r>
            <a:r>
              <a:rPr lang="fr-FR" dirty="0"/>
              <a:t> </a:t>
            </a:r>
            <a:r>
              <a:rPr lang="fr-FR" dirty="0" err="1"/>
              <a:t>caption</a:t>
            </a:r>
            <a:endParaRPr lang="fr-FR" dirty="0"/>
          </a:p>
        </p:txBody>
      </p:sp>
      <p:sp>
        <p:nvSpPr>
          <p:cNvPr id="13" name="Titre 1"/>
          <p:cNvSpPr>
            <a:spLocks noGrp="1"/>
          </p:cNvSpPr>
          <p:nvPr>
            <p:ph type="title" hasCustomPrompt="1"/>
          </p:nvPr>
        </p:nvSpPr>
        <p:spPr>
          <a:xfrm>
            <a:off x="1069049" y="555625"/>
            <a:ext cx="10067512" cy="561974"/>
          </a:xfrm>
        </p:spPr>
        <p:txBody>
          <a:bodyPr/>
          <a:lstStyle>
            <a:lvl1pPr>
              <a:defRPr/>
            </a:lvl1pPr>
          </a:lstStyle>
          <a:p>
            <a:r>
              <a:rPr lang="fr-FR" dirty="0"/>
              <a:t>Click to </a:t>
            </a:r>
            <a:r>
              <a:rPr lang="fr-FR" dirty="0" err="1"/>
              <a:t>add</a:t>
            </a:r>
            <a:r>
              <a:rPr lang="fr-FR" dirty="0"/>
              <a:t> </a:t>
            </a:r>
            <a:r>
              <a:rPr lang="fr-FR" dirty="0" err="1"/>
              <a:t>title</a:t>
            </a:r>
            <a:endParaRPr lang="en-GB" dirty="0"/>
          </a:p>
        </p:txBody>
      </p:sp>
      <p:sp>
        <p:nvSpPr>
          <p:cNvPr id="16" name="Footer Placeholder 4"/>
          <p:cNvSpPr>
            <a:spLocks noGrp="1"/>
          </p:cNvSpPr>
          <p:nvPr>
            <p:ph type="ftr" sz="quarter" idx="11"/>
          </p:nvPr>
        </p:nvSpPr>
        <p:spPr>
          <a:xfrm>
            <a:off x="3216000" y="6129202"/>
            <a:ext cx="5760000" cy="365125"/>
          </a:xfrm>
        </p:spPr>
        <p:txBody>
          <a:bodyPr/>
          <a:lstStyle>
            <a:lvl1pPr>
              <a:defRPr sz="1200">
                <a:solidFill>
                  <a:schemeClr val="accent5"/>
                </a:solidFill>
              </a:defRPr>
            </a:lvl1pPr>
          </a:lstStyle>
          <a:p>
            <a:endParaRPr lang="en-US" dirty="0"/>
          </a:p>
        </p:txBody>
      </p:sp>
      <p:sp>
        <p:nvSpPr>
          <p:cNvPr id="17"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a:t>
            </a:fld>
            <a:endParaRPr lang="en-US"/>
          </a:p>
        </p:txBody>
      </p:sp>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50600" y="5902053"/>
            <a:ext cx="1440160" cy="819422"/>
          </a:xfrm>
          <a:prstGeom prst="rect">
            <a:avLst/>
          </a:prstGeom>
        </p:spPr>
      </p:pic>
    </p:spTree>
    <p:extLst>
      <p:ext uri="{BB962C8B-B14F-4D97-AF65-F5344CB8AC3E}">
        <p14:creationId xmlns:p14="http://schemas.microsoft.com/office/powerpoint/2010/main" val="33733079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EAEA35D-A68C-095B-1545-05DA53B11196}"/>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F0912BCD-F0D2-F71F-D01D-DFB186DDD57D}"/>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5F2CDAB5-A0CA-A6E2-CF38-73CB463958D5}"/>
              </a:ext>
            </a:extLst>
          </p:cNvPr>
          <p:cNvSpPr>
            <a:spLocks noGrp="1"/>
          </p:cNvSpPr>
          <p:nvPr>
            <p:ph type="dt" sz="half" idx="10"/>
          </p:nvPr>
        </p:nvSpPr>
        <p:spPr/>
        <p:txBody>
          <a:bodyPr/>
          <a:lstStyle/>
          <a:p>
            <a:fld id="{780E885A-3F21-FD4E-8AAB-B18ECE200EE7}" type="datetimeFigureOut">
              <a:rPr kumimoji="1" lang="ja-JP" altLang="en-US" smtClean="0"/>
              <a:t>2025/10/23</a:t>
            </a:fld>
            <a:endParaRPr kumimoji="1" lang="ja-JP" altLang="en-US"/>
          </a:p>
        </p:txBody>
      </p:sp>
      <p:sp>
        <p:nvSpPr>
          <p:cNvPr id="5" name="フッター プレースホルダー 4">
            <a:extLst>
              <a:ext uri="{FF2B5EF4-FFF2-40B4-BE49-F238E27FC236}">
                <a16:creationId xmlns:a16="http://schemas.microsoft.com/office/drawing/2014/main" id="{7F094F36-EEF2-1C99-9F88-41DF89872364}"/>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7F42E0C4-AB6D-03E5-0360-207644CAC33F}"/>
              </a:ext>
            </a:extLst>
          </p:cNvPr>
          <p:cNvSpPr>
            <a:spLocks noGrp="1"/>
          </p:cNvSpPr>
          <p:nvPr>
            <p:ph type="sldNum" sz="quarter" idx="12"/>
          </p:nvPr>
        </p:nvSpPr>
        <p:spPr/>
        <p:txBody>
          <a:bodyPr/>
          <a:lstStyle/>
          <a:p>
            <a:fld id="{F437D9D5-B480-8B4D-A17D-C562D4E0813F}" type="slidenum">
              <a:rPr kumimoji="1" lang="ja-JP" altLang="en-US" smtClean="0"/>
              <a:t>‹#›</a:t>
            </a:fld>
            <a:endParaRPr kumimoji="1" lang="ja-JP" altLang="en-US"/>
          </a:p>
        </p:txBody>
      </p:sp>
    </p:spTree>
    <p:extLst>
      <p:ext uri="{BB962C8B-B14F-4D97-AF65-F5344CB8AC3E}">
        <p14:creationId xmlns:p14="http://schemas.microsoft.com/office/powerpoint/2010/main" val="295014416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3216000" y="6129202"/>
            <a:ext cx="5760000" cy="365125"/>
          </a:xfrm>
        </p:spPr>
        <p:txBody>
          <a:bodyPr/>
          <a:lstStyle>
            <a:lvl1pPr>
              <a:defRPr sz="1200">
                <a:solidFill>
                  <a:schemeClr val="accent5"/>
                </a:solidFill>
              </a:defRPr>
            </a:lvl1pPr>
          </a:lstStyle>
          <a:p>
            <a:endParaRPr lang="en-US" dirty="0"/>
          </a:p>
        </p:txBody>
      </p:sp>
      <p:sp>
        <p:nvSpPr>
          <p:cNvPr id="7"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a:t>
            </a:fld>
            <a:endParaRPr lang="en-US"/>
          </a:p>
        </p:txBody>
      </p:sp>
      <p:pic>
        <p:nvPicPr>
          <p:cNvPr id="8" name="Picture 7"/>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rot="5400000">
            <a:off x="8576564" y="3261320"/>
            <a:ext cx="6895511" cy="335360"/>
          </a:xfrm>
          <a:prstGeom prst="rect">
            <a:avLst/>
          </a:prstGeom>
        </p:spPr>
      </p:pic>
      <p:pic>
        <p:nvPicPr>
          <p:cNvPr id="9" name="Picture 8"/>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50600" y="5902053"/>
            <a:ext cx="1440160" cy="819422"/>
          </a:xfrm>
          <a:prstGeom prst="rect">
            <a:avLst/>
          </a:prstGeom>
        </p:spPr>
      </p:pic>
    </p:spTree>
    <p:extLst>
      <p:ext uri="{BB962C8B-B14F-4D97-AF65-F5344CB8AC3E}">
        <p14:creationId xmlns:p14="http://schemas.microsoft.com/office/powerpoint/2010/main" val="1498818355"/>
      </p:ext>
    </p:extLst>
  </p:cSld>
  <p:clrMapOvr>
    <a:masterClrMapping/>
  </p:clrMapOvr>
  <p:hf hd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1AB595C-217B-D0A0-5950-AF8FA83FBD9A}"/>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4882038A-892F-889E-9569-F0AE7E7E5AE7}"/>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9B782C10-8792-04F7-FAF3-0656043F5089}"/>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69183466-0CC7-B954-F171-A1DDD5C60850}"/>
              </a:ext>
            </a:extLst>
          </p:cNvPr>
          <p:cNvSpPr>
            <a:spLocks noGrp="1"/>
          </p:cNvSpPr>
          <p:nvPr>
            <p:ph type="dt" sz="half" idx="10"/>
          </p:nvPr>
        </p:nvSpPr>
        <p:spPr/>
        <p:txBody>
          <a:bodyPr/>
          <a:lstStyle/>
          <a:p>
            <a:fld id="{780E885A-3F21-FD4E-8AAB-B18ECE200EE7}" type="datetimeFigureOut">
              <a:rPr kumimoji="1" lang="ja-JP" altLang="en-US" smtClean="0"/>
              <a:t>2025/10/23</a:t>
            </a:fld>
            <a:endParaRPr kumimoji="1" lang="ja-JP" altLang="en-US"/>
          </a:p>
        </p:txBody>
      </p:sp>
      <p:sp>
        <p:nvSpPr>
          <p:cNvPr id="6" name="フッター プレースホルダー 5">
            <a:extLst>
              <a:ext uri="{FF2B5EF4-FFF2-40B4-BE49-F238E27FC236}">
                <a16:creationId xmlns:a16="http://schemas.microsoft.com/office/drawing/2014/main" id="{37C322A4-2819-0036-24B9-7ED97FCF3C5B}"/>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4413C201-FBA5-EC31-3533-B3C6920EB567}"/>
              </a:ext>
            </a:extLst>
          </p:cNvPr>
          <p:cNvSpPr>
            <a:spLocks noGrp="1"/>
          </p:cNvSpPr>
          <p:nvPr>
            <p:ph type="sldNum" sz="quarter" idx="12"/>
          </p:nvPr>
        </p:nvSpPr>
        <p:spPr/>
        <p:txBody>
          <a:bodyPr/>
          <a:lstStyle/>
          <a:p>
            <a:fld id="{F437D9D5-B480-8B4D-A17D-C562D4E0813F}" type="slidenum">
              <a:rPr kumimoji="1" lang="ja-JP" altLang="en-US" smtClean="0"/>
              <a:t>‹#›</a:t>
            </a:fld>
            <a:endParaRPr kumimoji="1" lang="ja-JP" altLang="en-US"/>
          </a:p>
        </p:txBody>
      </p:sp>
    </p:spTree>
    <p:extLst>
      <p:ext uri="{BB962C8B-B14F-4D97-AF65-F5344CB8AC3E}">
        <p14:creationId xmlns:p14="http://schemas.microsoft.com/office/powerpoint/2010/main" val="18420134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A4595B1-5592-A09F-0600-0972DD079EA6}"/>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7097141A-BE35-1BE1-351C-1AA4E25A342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A1DD600E-131A-9556-F615-3283E3083FA9}"/>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0744883A-F68F-FF54-A659-ACD773148C6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9FAE4445-7DDE-3233-291B-C90A40318BE2}"/>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8F1C11AF-3FCB-6BFC-7E4C-70D02C24AC41}"/>
              </a:ext>
            </a:extLst>
          </p:cNvPr>
          <p:cNvSpPr>
            <a:spLocks noGrp="1"/>
          </p:cNvSpPr>
          <p:nvPr>
            <p:ph type="dt" sz="half" idx="10"/>
          </p:nvPr>
        </p:nvSpPr>
        <p:spPr/>
        <p:txBody>
          <a:bodyPr/>
          <a:lstStyle/>
          <a:p>
            <a:fld id="{780E885A-3F21-FD4E-8AAB-B18ECE200EE7}" type="datetimeFigureOut">
              <a:rPr kumimoji="1" lang="ja-JP" altLang="en-US" smtClean="0"/>
              <a:t>2025/10/23</a:t>
            </a:fld>
            <a:endParaRPr kumimoji="1" lang="ja-JP" altLang="en-US"/>
          </a:p>
        </p:txBody>
      </p:sp>
      <p:sp>
        <p:nvSpPr>
          <p:cNvPr id="8" name="フッター プレースホルダー 7">
            <a:extLst>
              <a:ext uri="{FF2B5EF4-FFF2-40B4-BE49-F238E27FC236}">
                <a16:creationId xmlns:a16="http://schemas.microsoft.com/office/drawing/2014/main" id="{E1DA1259-4359-13EB-4792-C3047FCAA8C0}"/>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0B83CE8E-786D-438D-466E-461CA224FA4B}"/>
              </a:ext>
            </a:extLst>
          </p:cNvPr>
          <p:cNvSpPr>
            <a:spLocks noGrp="1"/>
          </p:cNvSpPr>
          <p:nvPr>
            <p:ph type="sldNum" sz="quarter" idx="12"/>
          </p:nvPr>
        </p:nvSpPr>
        <p:spPr/>
        <p:txBody>
          <a:bodyPr/>
          <a:lstStyle/>
          <a:p>
            <a:fld id="{F437D9D5-B480-8B4D-A17D-C562D4E0813F}" type="slidenum">
              <a:rPr kumimoji="1" lang="ja-JP" altLang="en-US" smtClean="0"/>
              <a:t>‹#›</a:t>
            </a:fld>
            <a:endParaRPr kumimoji="1" lang="ja-JP" altLang="en-US"/>
          </a:p>
        </p:txBody>
      </p:sp>
    </p:spTree>
    <p:extLst>
      <p:ext uri="{BB962C8B-B14F-4D97-AF65-F5344CB8AC3E}">
        <p14:creationId xmlns:p14="http://schemas.microsoft.com/office/powerpoint/2010/main" val="28858822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ED59832-201D-1F3E-5B21-B4C5036E7D6D}"/>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C5B955D7-A59D-C3B3-1DE5-3030C4B623C5}"/>
              </a:ext>
            </a:extLst>
          </p:cNvPr>
          <p:cNvSpPr>
            <a:spLocks noGrp="1"/>
          </p:cNvSpPr>
          <p:nvPr>
            <p:ph type="dt" sz="half" idx="10"/>
          </p:nvPr>
        </p:nvSpPr>
        <p:spPr/>
        <p:txBody>
          <a:bodyPr/>
          <a:lstStyle/>
          <a:p>
            <a:fld id="{780E885A-3F21-FD4E-8AAB-B18ECE200EE7}" type="datetimeFigureOut">
              <a:rPr kumimoji="1" lang="ja-JP" altLang="en-US" smtClean="0"/>
              <a:t>2025/10/23</a:t>
            </a:fld>
            <a:endParaRPr kumimoji="1" lang="ja-JP" altLang="en-US"/>
          </a:p>
        </p:txBody>
      </p:sp>
      <p:sp>
        <p:nvSpPr>
          <p:cNvPr id="4" name="フッター プレースホルダー 3">
            <a:extLst>
              <a:ext uri="{FF2B5EF4-FFF2-40B4-BE49-F238E27FC236}">
                <a16:creationId xmlns:a16="http://schemas.microsoft.com/office/drawing/2014/main" id="{02A4BA92-9E29-4AB2-78A4-E3966786DF0C}"/>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AEC535C8-3498-744A-3C99-695E40040D36}"/>
              </a:ext>
            </a:extLst>
          </p:cNvPr>
          <p:cNvSpPr>
            <a:spLocks noGrp="1"/>
          </p:cNvSpPr>
          <p:nvPr>
            <p:ph type="sldNum" sz="quarter" idx="12"/>
          </p:nvPr>
        </p:nvSpPr>
        <p:spPr/>
        <p:txBody>
          <a:bodyPr/>
          <a:lstStyle/>
          <a:p>
            <a:fld id="{F437D9D5-B480-8B4D-A17D-C562D4E0813F}" type="slidenum">
              <a:rPr kumimoji="1" lang="ja-JP" altLang="en-US" smtClean="0"/>
              <a:t>‹#›</a:t>
            </a:fld>
            <a:endParaRPr kumimoji="1" lang="ja-JP" altLang="en-US"/>
          </a:p>
        </p:txBody>
      </p:sp>
    </p:spTree>
    <p:extLst>
      <p:ext uri="{BB962C8B-B14F-4D97-AF65-F5344CB8AC3E}">
        <p14:creationId xmlns:p14="http://schemas.microsoft.com/office/powerpoint/2010/main" val="33338979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73260767-9D29-BC40-9C73-B0E6A4FC1244}"/>
              </a:ext>
            </a:extLst>
          </p:cNvPr>
          <p:cNvSpPr>
            <a:spLocks noGrp="1"/>
          </p:cNvSpPr>
          <p:nvPr>
            <p:ph type="dt" sz="half" idx="10"/>
          </p:nvPr>
        </p:nvSpPr>
        <p:spPr/>
        <p:txBody>
          <a:bodyPr/>
          <a:lstStyle/>
          <a:p>
            <a:fld id="{780E885A-3F21-FD4E-8AAB-B18ECE200EE7}" type="datetimeFigureOut">
              <a:rPr kumimoji="1" lang="ja-JP" altLang="en-US" smtClean="0"/>
              <a:t>2025/10/23</a:t>
            </a:fld>
            <a:endParaRPr kumimoji="1" lang="ja-JP" altLang="en-US"/>
          </a:p>
        </p:txBody>
      </p:sp>
      <p:sp>
        <p:nvSpPr>
          <p:cNvPr id="3" name="フッター プレースホルダー 2">
            <a:extLst>
              <a:ext uri="{FF2B5EF4-FFF2-40B4-BE49-F238E27FC236}">
                <a16:creationId xmlns:a16="http://schemas.microsoft.com/office/drawing/2014/main" id="{29AB1BFD-28D4-C41A-A9D2-5BB18DEAD0EE}"/>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613C81AD-52BB-81DF-F3DC-6AE8FAADB248}"/>
              </a:ext>
            </a:extLst>
          </p:cNvPr>
          <p:cNvSpPr>
            <a:spLocks noGrp="1"/>
          </p:cNvSpPr>
          <p:nvPr>
            <p:ph type="sldNum" sz="quarter" idx="12"/>
          </p:nvPr>
        </p:nvSpPr>
        <p:spPr/>
        <p:txBody>
          <a:bodyPr/>
          <a:lstStyle/>
          <a:p>
            <a:fld id="{F437D9D5-B480-8B4D-A17D-C562D4E0813F}" type="slidenum">
              <a:rPr kumimoji="1" lang="ja-JP" altLang="en-US" smtClean="0"/>
              <a:t>‹#›</a:t>
            </a:fld>
            <a:endParaRPr kumimoji="1" lang="ja-JP" altLang="en-US"/>
          </a:p>
        </p:txBody>
      </p:sp>
    </p:spTree>
    <p:extLst>
      <p:ext uri="{BB962C8B-B14F-4D97-AF65-F5344CB8AC3E}">
        <p14:creationId xmlns:p14="http://schemas.microsoft.com/office/powerpoint/2010/main" val="464096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739AE59-EA57-12CD-0A66-D6C8F6256A53}"/>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85C080F8-5B67-0C0F-C657-BD842D1F24B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190A3011-90DF-575C-C55C-00451E8CE3C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D181D052-5B05-C9F1-C53A-AE76FCE7FABC}"/>
              </a:ext>
            </a:extLst>
          </p:cNvPr>
          <p:cNvSpPr>
            <a:spLocks noGrp="1"/>
          </p:cNvSpPr>
          <p:nvPr>
            <p:ph type="dt" sz="half" idx="10"/>
          </p:nvPr>
        </p:nvSpPr>
        <p:spPr/>
        <p:txBody>
          <a:bodyPr/>
          <a:lstStyle/>
          <a:p>
            <a:fld id="{780E885A-3F21-FD4E-8AAB-B18ECE200EE7}" type="datetimeFigureOut">
              <a:rPr kumimoji="1" lang="ja-JP" altLang="en-US" smtClean="0"/>
              <a:t>2025/10/23</a:t>
            </a:fld>
            <a:endParaRPr kumimoji="1" lang="ja-JP" altLang="en-US"/>
          </a:p>
        </p:txBody>
      </p:sp>
      <p:sp>
        <p:nvSpPr>
          <p:cNvPr id="6" name="フッター プレースホルダー 5">
            <a:extLst>
              <a:ext uri="{FF2B5EF4-FFF2-40B4-BE49-F238E27FC236}">
                <a16:creationId xmlns:a16="http://schemas.microsoft.com/office/drawing/2014/main" id="{60079EEE-5B5B-9825-2E66-9D08CCD4978F}"/>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FB7602F4-B7BC-42A4-3FA6-FE28D5A89BE7}"/>
              </a:ext>
            </a:extLst>
          </p:cNvPr>
          <p:cNvSpPr>
            <a:spLocks noGrp="1"/>
          </p:cNvSpPr>
          <p:nvPr>
            <p:ph type="sldNum" sz="quarter" idx="12"/>
          </p:nvPr>
        </p:nvSpPr>
        <p:spPr/>
        <p:txBody>
          <a:bodyPr/>
          <a:lstStyle/>
          <a:p>
            <a:fld id="{F437D9D5-B480-8B4D-A17D-C562D4E0813F}" type="slidenum">
              <a:rPr kumimoji="1" lang="ja-JP" altLang="en-US" smtClean="0"/>
              <a:t>‹#›</a:t>
            </a:fld>
            <a:endParaRPr kumimoji="1" lang="ja-JP" altLang="en-US"/>
          </a:p>
        </p:txBody>
      </p:sp>
    </p:spTree>
    <p:extLst>
      <p:ext uri="{BB962C8B-B14F-4D97-AF65-F5344CB8AC3E}">
        <p14:creationId xmlns:p14="http://schemas.microsoft.com/office/powerpoint/2010/main" val="18871730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CB7D5A1-9170-56F7-B176-8613C2B32F40}"/>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257E01AE-DF6A-5629-63E4-EC5AEBB0C14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283E9026-73EF-2393-E994-4BA5FAAD9DA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619FEA3A-0143-7F00-FA13-B93AA0E0E449}"/>
              </a:ext>
            </a:extLst>
          </p:cNvPr>
          <p:cNvSpPr>
            <a:spLocks noGrp="1"/>
          </p:cNvSpPr>
          <p:nvPr>
            <p:ph type="dt" sz="half" idx="10"/>
          </p:nvPr>
        </p:nvSpPr>
        <p:spPr/>
        <p:txBody>
          <a:bodyPr/>
          <a:lstStyle/>
          <a:p>
            <a:fld id="{780E885A-3F21-FD4E-8AAB-B18ECE200EE7}" type="datetimeFigureOut">
              <a:rPr kumimoji="1" lang="ja-JP" altLang="en-US" smtClean="0"/>
              <a:t>2025/10/23</a:t>
            </a:fld>
            <a:endParaRPr kumimoji="1" lang="ja-JP" altLang="en-US"/>
          </a:p>
        </p:txBody>
      </p:sp>
      <p:sp>
        <p:nvSpPr>
          <p:cNvPr id="6" name="フッター プレースホルダー 5">
            <a:extLst>
              <a:ext uri="{FF2B5EF4-FFF2-40B4-BE49-F238E27FC236}">
                <a16:creationId xmlns:a16="http://schemas.microsoft.com/office/drawing/2014/main" id="{A14335C2-6991-654E-3C26-06BBD6EDB8BC}"/>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9D371CE8-C9B7-56EE-5F07-6F9C34D1AA10}"/>
              </a:ext>
            </a:extLst>
          </p:cNvPr>
          <p:cNvSpPr>
            <a:spLocks noGrp="1"/>
          </p:cNvSpPr>
          <p:nvPr>
            <p:ph type="sldNum" sz="quarter" idx="12"/>
          </p:nvPr>
        </p:nvSpPr>
        <p:spPr/>
        <p:txBody>
          <a:bodyPr/>
          <a:lstStyle/>
          <a:p>
            <a:fld id="{F437D9D5-B480-8B4D-A17D-C562D4E0813F}" type="slidenum">
              <a:rPr kumimoji="1" lang="ja-JP" altLang="en-US" smtClean="0"/>
              <a:t>‹#›</a:t>
            </a:fld>
            <a:endParaRPr kumimoji="1" lang="ja-JP" altLang="en-US"/>
          </a:p>
        </p:txBody>
      </p:sp>
    </p:spTree>
    <p:extLst>
      <p:ext uri="{BB962C8B-B14F-4D97-AF65-F5344CB8AC3E}">
        <p14:creationId xmlns:p14="http://schemas.microsoft.com/office/powerpoint/2010/main" val="23107128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theme" Target="../theme/theme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9.xml"/><Relationship Id="rId3" Type="http://schemas.openxmlformats.org/officeDocument/2006/relationships/slideLayout" Target="../slideLayouts/slideLayout24.xml"/><Relationship Id="rId7" Type="http://schemas.openxmlformats.org/officeDocument/2006/relationships/slideLayout" Target="../slideLayouts/slideLayout28.xml"/><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slideLayout" Target="../slideLayouts/slideLayout27.xml"/><Relationship Id="rId5" Type="http://schemas.openxmlformats.org/officeDocument/2006/relationships/slideLayout" Target="../slideLayouts/slideLayout26.xml"/><Relationship Id="rId10" Type="http://schemas.openxmlformats.org/officeDocument/2006/relationships/theme" Target="../theme/theme3.xml"/><Relationship Id="rId4" Type="http://schemas.openxmlformats.org/officeDocument/2006/relationships/slideLayout" Target="../slideLayouts/slideLayout25.xml"/><Relationship Id="rId9"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BCE6CEB7-8BC7-D83E-ED7C-3261F98CC08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5AEEEBDF-B9C7-128B-6DA7-89C8B8230A3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8A579F99-54EE-BB58-069B-97D9D6B6A32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780E885A-3F21-FD4E-8AAB-B18ECE200EE7}" type="datetimeFigureOut">
              <a:rPr kumimoji="1" lang="ja-JP" altLang="en-US" smtClean="0"/>
              <a:t>2025/10/23</a:t>
            </a:fld>
            <a:endParaRPr kumimoji="1" lang="ja-JP" altLang="en-US"/>
          </a:p>
        </p:txBody>
      </p:sp>
      <p:sp>
        <p:nvSpPr>
          <p:cNvPr id="5" name="フッター プレースホルダー 4">
            <a:extLst>
              <a:ext uri="{FF2B5EF4-FFF2-40B4-BE49-F238E27FC236}">
                <a16:creationId xmlns:a16="http://schemas.microsoft.com/office/drawing/2014/main" id="{51370509-3F62-A837-AB7D-D3D05FC221A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AD3C199E-2AF6-D31F-3078-B20DC84B671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F437D9D5-B480-8B4D-A17D-C562D4E0813F}" type="slidenum">
              <a:rPr kumimoji="1" lang="ja-JP" altLang="en-US" smtClean="0"/>
              <a:t>‹#›</a:t>
            </a:fld>
            <a:endParaRPr kumimoji="1" lang="ja-JP" altLang="en-US"/>
          </a:p>
        </p:txBody>
      </p:sp>
    </p:spTree>
    <p:extLst>
      <p:ext uri="{BB962C8B-B14F-4D97-AF65-F5344CB8AC3E}">
        <p14:creationId xmlns:p14="http://schemas.microsoft.com/office/powerpoint/2010/main" val="7995122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accent5"/>
              </a:buClr>
              <a:buSzPts val="4000"/>
              <a:buFont typeface="Montserrat ExtraBold"/>
              <a:buNone/>
              <a:defRPr sz="4000" b="0" i="0" u="none" strike="noStrike" cap="none">
                <a:solidFill>
                  <a:schemeClr val="accent5"/>
                </a:solidFill>
                <a:latin typeface="Montserrat ExtraBold"/>
                <a:ea typeface="Montserrat ExtraBold"/>
                <a:cs typeface="Montserrat ExtraBold"/>
                <a:sym typeface="Montserrat ExtraBold"/>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2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dk1"/>
                </a:solidFill>
                <a:latin typeface="Montserrat"/>
                <a:ea typeface="Montserrat"/>
                <a:cs typeface="Montserrat"/>
                <a:sym typeface="Montserrat"/>
              </a:defRPr>
            </a:lvl1pPr>
            <a:lvl2pPr marL="914400" marR="0" lvl="1" indent="-381000" algn="l" rtl="0">
              <a:lnSpc>
                <a:spcPct val="90000"/>
              </a:lnSpc>
              <a:spcBef>
                <a:spcPts val="500"/>
              </a:spcBef>
              <a:spcAft>
                <a:spcPts val="0"/>
              </a:spcAft>
              <a:buClr>
                <a:schemeClr val="accent1"/>
              </a:buClr>
              <a:buSzPts val="2400"/>
              <a:buFont typeface="Arial"/>
              <a:buChar char="•"/>
              <a:defRPr sz="2400" b="0" i="0" u="none" strike="noStrike" cap="none">
                <a:solidFill>
                  <a:schemeClr val="dk1"/>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accent1"/>
              </a:buClr>
              <a:buSzPts val="2000"/>
              <a:buFont typeface="Arial"/>
              <a:buChar char="•"/>
              <a:defRPr sz="2000" b="0" i="0" u="none" strike="noStrike" cap="none">
                <a:solidFill>
                  <a:schemeClr val="dk1"/>
                </a:solidFill>
                <a:latin typeface="Montserrat"/>
                <a:ea typeface="Montserrat"/>
                <a:cs typeface="Montserrat"/>
                <a:sym typeface="Montserrat"/>
              </a:defRPr>
            </a:lvl3pPr>
            <a:lvl4pPr marL="1828800" marR="0" lvl="3" indent="-342900" algn="l" rtl="0">
              <a:lnSpc>
                <a:spcPct val="90000"/>
              </a:lnSpc>
              <a:spcBef>
                <a:spcPts val="500"/>
              </a:spcBef>
              <a:spcAft>
                <a:spcPts val="0"/>
              </a:spcAft>
              <a:buClr>
                <a:schemeClr val="accent1"/>
              </a:buClr>
              <a:buSzPts val="1800"/>
              <a:buFont typeface="Arial"/>
              <a:buChar char="•"/>
              <a:defRPr sz="1800" b="0" i="0" u="none" strike="noStrike" cap="none">
                <a:solidFill>
                  <a:schemeClr val="dk1"/>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chemeClr val="accent1"/>
              </a:buClr>
              <a:buSzPts val="1800"/>
              <a:buFont typeface="Arial"/>
              <a:buChar char="•"/>
              <a:defRPr sz="1800" b="0" i="0" u="none" strike="noStrike" cap="none">
                <a:solidFill>
                  <a:schemeClr val="dk1"/>
                </a:solidFill>
                <a:latin typeface="Montserrat"/>
                <a:ea typeface="Montserrat"/>
                <a:cs typeface="Montserrat"/>
                <a:sym typeface="Montserrat"/>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Montserrat"/>
                <a:ea typeface="Montserrat"/>
                <a:cs typeface="Montserrat"/>
                <a:sym typeface="Montserrat"/>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Montserrat"/>
                <a:ea typeface="Montserrat"/>
                <a:cs typeface="Montserrat"/>
                <a:sym typeface="Montserrat"/>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Montserrat"/>
                <a:ea typeface="Montserrat"/>
                <a:cs typeface="Montserrat"/>
                <a:sym typeface="Montserrat"/>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Montserrat"/>
                <a:ea typeface="Montserrat"/>
                <a:cs typeface="Montserrat"/>
                <a:sym typeface="Montserrat"/>
              </a:defRPr>
            </a:lvl9pPr>
          </a:lstStyle>
          <a:p>
            <a:endParaRPr/>
          </a:p>
        </p:txBody>
      </p:sp>
      <p:sp>
        <p:nvSpPr>
          <p:cNvPr id="12" name="Google Shape;12;p2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000" b="0" i="0" u="none" strike="noStrike" cap="none">
                <a:solidFill>
                  <a:srgbClr val="888888"/>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Montserrat"/>
                <a:ea typeface="Montserrat"/>
                <a:cs typeface="Montserrat"/>
                <a:sym typeface="Montserrat"/>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Montserrat"/>
                <a:ea typeface="Montserrat"/>
                <a:cs typeface="Montserrat"/>
                <a:sym typeface="Montserrat"/>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Montserrat"/>
                <a:ea typeface="Montserrat"/>
                <a:cs typeface="Montserrat"/>
                <a:sym typeface="Montserrat"/>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Montserrat"/>
                <a:ea typeface="Montserrat"/>
                <a:cs typeface="Montserrat"/>
                <a:sym typeface="Montserrat"/>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Montserrat"/>
                <a:ea typeface="Montserrat"/>
                <a:cs typeface="Montserrat"/>
                <a:sym typeface="Montserrat"/>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Montserrat"/>
                <a:ea typeface="Montserrat"/>
                <a:cs typeface="Montserrat"/>
                <a:sym typeface="Montserrat"/>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Montserrat"/>
                <a:ea typeface="Montserrat"/>
                <a:cs typeface="Montserrat"/>
                <a:sym typeface="Montserrat"/>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Montserrat"/>
                <a:ea typeface="Montserrat"/>
                <a:cs typeface="Montserrat"/>
                <a:sym typeface="Montserrat"/>
              </a:defRPr>
            </a:lvl9pPr>
          </a:lstStyle>
          <a:p>
            <a:endParaRPr/>
          </a:p>
        </p:txBody>
      </p:sp>
      <p:sp>
        <p:nvSpPr>
          <p:cNvPr id="13" name="Google Shape;13;p2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000" b="0" i="0" u="none" strike="noStrike" cap="none">
                <a:solidFill>
                  <a:srgbClr val="888888"/>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Montserrat"/>
                <a:ea typeface="Montserrat"/>
                <a:cs typeface="Montserrat"/>
                <a:sym typeface="Montserrat"/>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Montserrat"/>
                <a:ea typeface="Montserrat"/>
                <a:cs typeface="Montserrat"/>
                <a:sym typeface="Montserrat"/>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Montserrat"/>
                <a:ea typeface="Montserrat"/>
                <a:cs typeface="Montserrat"/>
                <a:sym typeface="Montserrat"/>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Montserrat"/>
                <a:ea typeface="Montserrat"/>
                <a:cs typeface="Montserrat"/>
                <a:sym typeface="Montserrat"/>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Montserrat"/>
                <a:ea typeface="Montserrat"/>
                <a:cs typeface="Montserrat"/>
                <a:sym typeface="Montserrat"/>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Montserrat"/>
                <a:ea typeface="Montserrat"/>
                <a:cs typeface="Montserrat"/>
                <a:sym typeface="Montserrat"/>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Montserrat"/>
                <a:ea typeface="Montserrat"/>
                <a:cs typeface="Montserrat"/>
                <a:sym typeface="Montserrat"/>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Montserrat"/>
                <a:ea typeface="Montserrat"/>
                <a:cs typeface="Montserrat"/>
                <a:sym typeface="Montserrat"/>
              </a:defRPr>
            </a:lvl9pPr>
          </a:lstStyle>
          <a:p>
            <a:endParaRPr/>
          </a:p>
        </p:txBody>
      </p:sp>
      <p:sp>
        <p:nvSpPr>
          <p:cNvPr id="14" name="Google Shape;14;p2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rgbClr val="888888"/>
                </a:solidFill>
                <a:latin typeface="Montserrat"/>
                <a:ea typeface="Montserrat"/>
                <a:cs typeface="Montserrat"/>
                <a:sym typeface="Montserrat"/>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rgbClr val="888888"/>
                </a:solidFill>
                <a:latin typeface="Montserrat"/>
                <a:ea typeface="Montserrat"/>
                <a:cs typeface="Montserrat"/>
                <a:sym typeface="Montserrat"/>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rgbClr val="888888"/>
                </a:solidFill>
                <a:latin typeface="Montserrat"/>
                <a:ea typeface="Montserrat"/>
                <a:cs typeface="Montserrat"/>
                <a:sym typeface="Montserrat"/>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rgbClr val="888888"/>
                </a:solidFill>
                <a:latin typeface="Montserrat"/>
                <a:ea typeface="Montserrat"/>
                <a:cs typeface="Montserrat"/>
                <a:sym typeface="Montserrat"/>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rgbClr val="888888"/>
                </a:solidFill>
                <a:latin typeface="Montserrat"/>
                <a:ea typeface="Montserrat"/>
                <a:cs typeface="Montserrat"/>
                <a:sym typeface="Montserrat"/>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rgbClr val="888888"/>
                </a:solidFill>
                <a:latin typeface="Montserrat"/>
                <a:ea typeface="Montserrat"/>
                <a:cs typeface="Montserrat"/>
                <a:sym typeface="Montserrat"/>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rgbClr val="888888"/>
                </a:solidFill>
                <a:latin typeface="Montserrat"/>
                <a:ea typeface="Montserrat"/>
                <a:cs typeface="Montserrat"/>
                <a:sym typeface="Montserrat"/>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rgbClr val="888888"/>
                </a:solidFill>
                <a:latin typeface="Montserrat"/>
                <a:ea typeface="Montserrat"/>
                <a:cs typeface="Montserrat"/>
                <a:sym typeface="Montserrat"/>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rgbClr val="888888"/>
                </a:solidFill>
                <a:latin typeface="Montserrat"/>
                <a:ea typeface="Montserrat"/>
                <a:cs typeface="Montserrat"/>
                <a:sym typeface="Montserrat"/>
              </a:defRPr>
            </a:lvl9pPr>
          </a:lstStyle>
          <a:p>
            <a:pPr marL="0" lvl="0" indent="0" algn="r" rtl="0">
              <a:spcBef>
                <a:spcPts val="0"/>
              </a:spcBef>
              <a:spcAft>
                <a:spcPts val="0"/>
              </a:spcAft>
              <a:buNone/>
            </a:pPr>
            <a:fld id="{00000000-1234-1234-1234-123412341234}" type="slidenum">
              <a:rPr lang="en-GB"/>
              <a:t>‹#›</a:t>
            </a:fld>
            <a:endParaRPr/>
          </a:p>
        </p:txBody>
      </p:sp>
    </p:spTree>
    <p:extLst>
      <p:ext uri="{BB962C8B-B14F-4D97-AF65-F5344CB8AC3E}">
        <p14:creationId xmlns:p14="http://schemas.microsoft.com/office/powerpoint/2010/main" val="3990434720"/>
      </p:ext>
    </p:extLst>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000">
                <a:solidFill>
                  <a:schemeClr val="tx1">
                    <a:tint val="75000"/>
                  </a:schemeClr>
                </a:solidFill>
                <a:latin typeface="Montserrat" panose="00000500000000000000" pitchFamily="2" charset="0"/>
              </a:defRPr>
            </a:lvl1pPr>
          </a:lstStyle>
          <a:p>
            <a:fld id="{0E0C21EA-FA05-7048-AA70-4DED716611A1}" type="datetimeFigureOut">
              <a:rPr lang="en-US" smtClean="0"/>
              <a:pPr/>
              <a:t>10/23/25</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000">
                <a:solidFill>
                  <a:schemeClr val="tx1">
                    <a:tint val="75000"/>
                  </a:schemeClr>
                </a:solidFill>
                <a:latin typeface="Montserrat" panose="00000500000000000000" pitchFamily="2" charset="0"/>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000">
                <a:solidFill>
                  <a:schemeClr val="tx1">
                    <a:tint val="75000"/>
                  </a:schemeClr>
                </a:solidFill>
                <a:latin typeface="Montserrat" panose="00000500000000000000" pitchFamily="2" charset="0"/>
              </a:defRPr>
            </a:lvl1pPr>
          </a:lstStyle>
          <a:p>
            <a:fld id="{F7A1A58B-7BA1-7E42-8231-6D1CB1C760B1}" type="slidenum">
              <a:rPr lang="en-US" smtClean="0"/>
              <a:pPr/>
              <a:t>‹#›</a:t>
            </a:fld>
            <a:endParaRPr lang="en-US"/>
          </a:p>
        </p:txBody>
      </p:sp>
    </p:spTree>
    <p:extLst>
      <p:ext uri="{BB962C8B-B14F-4D97-AF65-F5344CB8AC3E}">
        <p14:creationId xmlns:p14="http://schemas.microsoft.com/office/powerpoint/2010/main" val="2662912826"/>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Lst>
  <p:hf hdr="0" dt="0"/>
  <p:txStyles>
    <p:titleStyle>
      <a:lvl1pPr algn="l" defTabSz="914400" rtl="0" eaLnBrk="1" latinLnBrk="0" hangingPunct="1">
        <a:lnSpc>
          <a:spcPct val="90000"/>
        </a:lnSpc>
        <a:spcBef>
          <a:spcPct val="0"/>
        </a:spcBef>
        <a:buNone/>
        <a:defRPr sz="4000" kern="1200">
          <a:solidFill>
            <a:schemeClr val="accent5"/>
          </a:solidFill>
          <a:latin typeface="Montserrat ExtraBold" panose="00000900000000000000" pitchFamily="2" charset="0"/>
          <a:ea typeface="+mj-ea"/>
          <a:cs typeface="+mj-cs"/>
        </a:defRPr>
      </a:lvl1pPr>
    </p:titleStyle>
    <p:bodyStyle>
      <a:lvl1pPr marL="228600" indent="-228600" algn="l" defTabSz="914400" rtl="0" eaLnBrk="1" latinLnBrk="0" hangingPunct="1">
        <a:lnSpc>
          <a:spcPct val="90000"/>
        </a:lnSpc>
        <a:spcBef>
          <a:spcPts val="1000"/>
        </a:spcBef>
        <a:buClr>
          <a:schemeClr val="accent1"/>
        </a:buClr>
        <a:buFont typeface="Arial"/>
        <a:buChar char="•"/>
        <a:defRPr sz="2800" kern="1200">
          <a:solidFill>
            <a:schemeClr val="tx1"/>
          </a:solidFill>
          <a:latin typeface="Montserrat" panose="00000500000000000000" pitchFamily="2" charset="0"/>
          <a:ea typeface="+mn-ea"/>
          <a:cs typeface="+mn-cs"/>
        </a:defRPr>
      </a:lvl1pPr>
      <a:lvl2pPr marL="685800" indent="-228600" algn="l" defTabSz="914400" rtl="0" eaLnBrk="1" latinLnBrk="0" hangingPunct="1">
        <a:lnSpc>
          <a:spcPct val="90000"/>
        </a:lnSpc>
        <a:spcBef>
          <a:spcPts val="500"/>
        </a:spcBef>
        <a:buClr>
          <a:schemeClr val="accent1"/>
        </a:buClr>
        <a:buFont typeface="Arial"/>
        <a:buChar char="•"/>
        <a:defRPr sz="2400" kern="1200">
          <a:solidFill>
            <a:schemeClr val="tx1"/>
          </a:solidFill>
          <a:latin typeface="Montserrat" panose="00000500000000000000" pitchFamily="2" charset="0"/>
          <a:ea typeface="+mn-ea"/>
          <a:cs typeface="+mn-cs"/>
        </a:defRPr>
      </a:lvl2pPr>
      <a:lvl3pPr marL="1143000" indent="-228600" algn="l" defTabSz="914400" rtl="0" eaLnBrk="1" latinLnBrk="0" hangingPunct="1">
        <a:lnSpc>
          <a:spcPct val="90000"/>
        </a:lnSpc>
        <a:spcBef>
          <a:spcPts val="500"/>
        </a:spcBef>
        <a:buClr>
          <a:schemeClr val="accent1"/>
        </a:buClr>
        <a:buFont typeface="Arial"/>
        <a:buChar char="•"/>
        <a:defRPr sz="2000" kern="1200">
          <a:solidFill>
            <a:schemeClr val="tx1"/>
          </a:solidFill>
          <a:latin typeface="Montserrat" panose="00000500000000000000" pitchFamily="2" charset="0"/>
          <a:ea typeface="+mn-ea"/>
          <a:cs typeface="+mn-cs"/>
        </a:defRPr>
      </a:lvl3pPr>
      <a:lvl4pPr marL="16002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4pPr>
      <a:lvl5pPr marL="20574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30.xml"/></Relationships>
</file>

<file path=ppt/slides/_rels/slide2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30.xml"/></Relationships>
</file>

<file path=ppt/slides/_rels/slide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E2EFA0A-2221-82E6-3A00-AE132767A370}"/>
              </a:ext>
            </a:extLst>
          </p:cNvPr>
          <p:cNvSpPr>
            <a:spLocks noGrp="1"/>
          </p:cNvSpPr>
          <p:nvPr>
            <p:ph type="ctrTitle"/>
          </p:nvPr>
        </p:nvSpPr>
        <p:spPr>
          <a:xfrm>
            <a:off x="599607" y="1122363"/>
            <a:ext cx="10972800" cy="2387600"/>
          </a:xfrm>
          <a:solidFill>
            <a:schemeClr val="tx2">
              <a:lumMod val="10000"/>
              <a:lumOff val="90000"/>
            </a:schemeClr>
          </a:solidFill>
          <a:ln>
            <a:solidFill>
              <a:schemeClr val="accent1"/>
            </a:solidFill>
          </a:ln>
        </p:spPr>
        <p:txBody>
          <a:bodyPr anchor="ctr">
            <a:normAutofit/>
          </a:bodyPr>
          <a:lstStyle/>
          <a:p>
            <a:pPr>
              <a:lnSpc>
                <a:spcPct val="150000"/>
              </a:lnSpc>
            </a:pPr>
            <a:r>
              <a:rPr kumimoji="1" lang="en-US" altLang="ja-JP" sz="4000" b="1" dirty="0">
                <a:solidFill>
                  <a:srgbClr val="0070C0"/>
                </a:solidFill>
                <a:latin typeface="Helvetica" pitchFamily="2" charset="0"/>
              </a:rPr>
              <a:t>SAC Report</a:t>
            </a:r>
            <a:br>
              <a:rPr kumimoji="1" lang="en-US" altLang="ja-JP" b="1" dirty="0">
                <a:latin typeface="Helvetica" pitchFamily="2" charset="0"/>
              </a:rPr>
            </a:br>
            <a:r>
              <a:rPr kumimoji="1" lang="en-US" altLang="ja-JP" sz="4000" b="1" dirty="0">
                <a:latin typeface="Helvetica" pitchFamily="2" charset="0"/>
              </a:rPr>
              <a:t>Impact of I.FAST on Acc. Technologies </a:t>
            </a:r>
            <a:endParaRPr kumimoji="1" lang="ja-JP" altLang="en-US" b="1">
              <a:latin typeface="Helvetica" pitchFamily="2" charset="0"/>
            </a:endParaRPr>
          </a:p>
        </p:txBody>
      </p:sp>
      <p:sp>
        <p:nvSpPr>
          <p:cNvPr id="3" name="字幕 2">
            <a:extLst>
              <a:ext uri="{FF2B5EF4-FFF2-40B4-BE49-F238E27FC236}">
                <a16:creationId xmlns:a16="http://schemas.microsoft.com/office/drawing/2014/main" id="{A5F4F4B9-707D-2B93-1012-C58A51D8F124}"/>
              </a:ext>
            </a:extLst>
          </p:cNvPr>
          <p:cNvSpPr>
            <a:spLocks noGrp="1"/>
          </p:cNvSpPr>
          <p:nvPr>
            <p:ph type="subTitle" idx="1"/>
          </p:nvPr>
        </p:nvSpPr>
        <p:spPr>
          <a:xfrm>
            <a:off x="1514007" y="4079875"/>
            <a:ext cx="9144000" cy="2201004"/>
          </a:xfrm>
        </p:spPr>
        <p:txBody>
          <a:bodyPr anchor="ctr">
            <a:normAutofit fontScale="77500" lnSpcReduction="20000"/>
          </a:bodyPr>
          <a:lstStyle/>
          <a:p>
            <a:pPr>
              <a:lnSpc>
                <a:spcPct val="160000"/>
              </a:lnSpc>
            </a:pPr>
            <a:r>
              <a:rPr kumimoji="1" lang="en-US" altLang="ja-JP" sz="2800" b="1" dirty="0">
                <a:latin typeface="Helvetica" pitchFamily="2" charset="0"/>
              </a:rPr>
              <a:t>Michiko Minty, Carsten Welsch, and Akira Yamamoto</a:t>
            </a:r>
          </a:p>
          <a:p>
            <a:pPr>
              <a:lnSpc>
                <a:spcPct val="160000"/>
              </a:lnSpc>
            </a:pPr>
            <a:r>
              <a:rPr kumimoji="1" lang="en-US" altLang="ja-JP" dirty="0">
                <a:latin typeface="Helvetica" pitchFamily="2" charset="0"/>
              </a:rPr>
              <a:t>I.FAST Scientific Advisory Committee (SAC)</a:t>
            </a:r>
          </a:p>
          <a:p>
            <a:pPr>
              <a:lnSpc>
                <a:spcPct val="160000"/>
              </a:lnSpc>
            </a:pPr>
            <a:endParaRPr lang="en-US" altLang="ja-JP" dirty="0">
              <a:latin typeface="Helvetica" pitchFamily="2" charset="0"/>
            </a:endParaRPr>
          </a:p>
          <a:p>
            <a:pPr>
              <a:lnSpc>
                <a:spcPct val="160000"/>
              </a:lnSpc>
            </a:pPr>
            <a:r>
              <a:rPr lang="en-US" altLang="ja-JP" dirty="0">
                <a:latin typeface="Helvetica" pitchFamily="2" charset="0"/>
              </a:rPr>
              <a:t>5</a:t>
            </a:r>
            <a:r>
              <a:rPr lang="en-US" altLang="ja-JP" baseline="30000" dirty="0">
                <a:latin typeface="Helvetica" pitchFamily="2" charset="0"/>
              </a:rPr>
              <a:t>th</a:t>
            </a:r>
            <a:r>
              <a:rPr lang="en-US" altLang="ja-JP" dirty="0">
                <a:latin typeface="Helvetica" pitchFamily="2" charset="0"/>
              </a:rPr>
              <a:t> and final I.FAST meeting, 20-21 Oct. 2025</a:t>
            </a:r>
            <a:endParaRPr kumimoji="1" lang="ja-JP" altLang="en-US">
              <a:latin typeface="Helvetica" pitchFamily="2" charset="0"/>
            </a:endParaRPr>
          </a:p>
        </p:txBody>
      </p:sp>
    </p:spTree>
    <p:extLst>
      <p:ext uri="{BB962C8B-B14F-4D97-AF65-F5344CB8AC3E}">
        <p14:creationId xmlns:p14="http://schemas.microsoft.com/office/powerpoint/2010/main" val="1287583184"/>
      </p:ext>
    </p:extLst>
  </p:cSld>
  <p:clrMapOvr>
    <a:masterClrMapping/>
  </p:clrMapOvr>
  <mc:AlternateContent xmlns:mc="http://schemas.openxmlformats.org/markup-compatibility/2006" xmlns:p14="http://schemas.microsoft.com/office/powerpoint/2010/main">
    <mc:Choice Requires="p14">
      <p:transition spd="slow" p14:dur="2000" advTm="2891"/>
    </mc:Choice>
    <mc:Fallback xmlns="">
      <p:transition spd="slow" advTm="2891"/>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AA6C184-82AD-007B-5877-EF0E526ECC07}"/>
              </a:ext>
            </a:extLst>
          </p:cNvPr>
          <p:cNvSpPr>
            <a:spLocks noGrp="1"/>
          </p:cNvSpPr>
          <p:nvPr>
            <p:ph type="title"/>
          </p:nvPr>
        </p:nvSpPr>
        <p:spPr/>
        <p:txBody>
          <a:bodyPr>
            <a:normAutofit/>
          </a:bodyPr>
          <a:lstStyle/>
          <a:p>
            <a:r>
              <a:rPr lang="ja-JP" altLang="en-US" dirty="0"/>
              <a:t> </a:t>
            </a:r>
            <a:r>
              <a:rPr lang="en-US" altLang="ja-JP" b="1" dirty="0"/>
              <a:t>How did SAC consider impact? </a:t>
            </a:r>
            <a:endParaRPr kumimoji="1" lang="ja-JP" altLang="en-US" dirty="0"/>
          </a:p>
        </p:txBody>
      </p:sp>
      <p:sp>
        <p:nvSpPr>
          <p:cNvPr id="3" name="テキスト プレースホルダー 2">
            <a:extLst>
              <a:ext uri="{FF2B5EF4-FFF2-40B4-BE49-F238E27FC236}">
                <a16:creationId xmlns:a16="http://schemas.microsoft.com/office/drawing/2014/main" id="{4499C5C4-1184-BCF6-3160-61F0C1E02F06}"/>
              </a:ext>
            </a:extLst>
          </p:cNvPr>
          <p:cNvSpPr>
            <a:spLocks noGrp="1"/>
          </p:cNvSpPr>
          <p:nvPr>
            <p:ph type="body" idx="1"/>
          </p:nvPr>
        </p:nvSpPr>
        <p:spPr>
          <a:xfrm>
            <a:off x="649224" y="1453897"/>
            <a:ext cx="10704576" cy="4135344"/>
          </a:xfrm>
          <a:solidFill>
            <a:schemeClr val="bg1"/>
          </a:solidFill>
          <a:ln>
            <a:noFill/>
          </a:ln>
        </p:spPr>
        <p:txBody>
          <a:bodyPr>
            <a:normAutofit fontScale="92500" lnSpcReduction="20000"/>
          </a:bodyPr>
          <a:lstStyle/>
          <a:p>
            <a:pPr fontAlgn="base">
              <a:lnSpc>
                <a:spcPct val="120000"/>
              </a:lnSpc>
            </a:pPr>
            <a:r>
              <a:rPr lang="en-US" altLang="ja-JP" sz="2400" b="1" dirty="0">
                <a:latin typeface="Helvetica" pitchFamily="2" charset="0"/>
              </a:rPr>
              <a:t>Scientific / technical: </a:t>
            </a:r>
            <a:r>
              <a:rPr lang="en-US" altLang="ja-JP" sz="2400" dirty="0">
                <a:latin typeface="Helvetica" pitchFamily="2" charset="0"/>
              </a:rPr>
              <a:t>new capabilities, methods and experimental results</a:t>
            </a:r>
          </a:p>
          <a:p>
            <a:pPr fontAlgn="base">
              <a:lnSpc>
                <a:spcPct val="120000"/>
              </a:lnSpc>
            </a:pPr>
            <a:r>
              <a:rPr lang="en-US" altLang="ja-JP" sz="2400" b="1" dirty="0">
                <a:latin typeface="Helvetica" pitchFamily="2" charset="0"/>
              </a:rPr>
              <a:t>Economic:  </a:t>
            </a:r>
            <a:r>
              <a:rPr lang="en-US" altLang="ja-JP" sz="2400" dirty="0">
                <a:latin typeface="Helvetica" pitchFamily="2" charset="0"/>
              </a:rPr>
              <a:t>efficiency gains, cost or time savings</a:t>
            </a:r>
          </a:p>
          <a:p>
            <a:pPr fontAlgn="base">
              <a:lnSpc>
                <a:spcPct val="120000"/>
              </a:lnSpc>
            </a:pPr>
            <a:r>
              <a:rPr lang="en-US" altLang="ja-JP" sz="2400" b="1" dirty="0">
                <a:latin typeface="Helvetica" pitchFamily="2" charset="0"/>
              </a:rPr>
              <a:t>Societal: </a:t>
            </a:r>
            <a:r>
              <a:rPr lang="en-US" altLang="ja-JP" sz="2400" dirty="0">
                <a:latin typeface="Helvetica" pitchFamily="2" charset="0"/>
              </a:rPr>
              <a:t>broader benefits, sustainability or safety</a:t>
            </a:r>
          </a:p>
          <a:p>
            <a:pPr fontAlgn="base">
              <a:lnSpc>
                <a:spcPct val="120000"/>
              </a:lnSpc>
            </a:pPr>
            <a:r>
              <a:rPr lang="en-US" altLang="ja-JP" sz="2400" b="1" dirty="0">
                <a:latin typeface="Helvetica" pitchFamily="2" charset="0"/>
              </a:rPr>
              <a:t>Collaborative: </a:t>
            </a:r>
            <a:r>
              <a:rPr lang="en-US" altLang="ja-JP" sz="2400" dirty="0">
                <a:latin typeface="Helvetica" pitchFamily="2" charset="0"/>
              </a:rPr>
              <a:t>partnerships or interdisciplinary collaboration</a:t>
            </a:r>
          </a:p>
          <a:p>
            <a:pPr fontAlgn="base">
              <a:lnSpc>
                <a:spcPct val="120000"/>
              </a:lnSpc>
            </a:pPr>
            <a:r>
              <a:rPr lang="en-US" altLang="ja-JP" sz="2400" b="1" dirty="0">
                <a:latin typeface="Helvetica" pitchFamily="2" charset="0"/>
              </a:rPr>
              <a:t>Capabilities: </a:t>
            </a:r>
            <a:r>
              <a:rPr lang="en-US" altLang="ja-JP" sz="2400" dirty="0">
                <a:latin typeface="Helvetica" pitchFamily="2" charset="0"/>
              </a:rPr>
              <a:t>infrastructure, expertise or new institutional capability</a:t>
            </a:r>
          </a:p>
          <a:p>
            <a:pPr fontAlgn="base">
              <a:lnSpc>
                <a:spcPct val="120000"/>
              </a:lnSpc>
            </a:pPr>
            <a:r>
              <a:rPr lang="en-US" altLang="ja-JP" sz="2400" b="1" dirty="0">
                <a:latin typeface="Helvetica" pitchFamily="2" charset="0"/>
              </a:rPr>
              <a:t>Wider impact: </a:t>
            </a:r>
            <a:r>
              <a:rPr lang="en-US" altLang="ja-JP" sz="2400" dirty="0">
                <a:latin typeface="Helvetica" pitchFamily="2" charset="0"/>
              </a:rPr>
              <a:t>publications, patents, workforce development or innovative training initiatives</a:t>
            </a:r>
          </a:p>
          <a:p>
            <a:pPr marL="114300" indent="0" fontAlgn="base">
              <a:lnSpc>
                <a:spcPct val="120000"/>
              </a:lnSpc>
              <a:buNone/>
            </a:pPr>
            <a:endParaRPr lang="en-US" altLang="ja-JP" sz="2400" dirty="0">
              <a:latin typeface="Helvetica" pitchFamily="2" charset="0"/>
            </a:endParaRPr>
          </a:p>
          <a:p>
            <a:pPr marL="114300" indent="0">
              <a:lnSpc>
                <a:spcPct val="120000"/>
              </a:lnSpc>
              <a:buNone/>
            </a:pPr>
            <a:r>
              <a:rPr lang="en-US" altLang="ja-JP" sz="2400" dirty="0">
                <a:latin typeface="Helvetica" pitchFamily="2" charset="0"/>
              </a:rPr>
              <a:t>We looked also into “lessons learned” and the planned “next steps” </a:t>
            </a:r>
            <a:endParaRPr kumimoji="1" lang="ja-JP" altLang="en-US" sz="2400" dirty="0">
              <a:latin typeface="Helvetica" pitchFamily="2" charset="0"/>
            </a:endParaRPr>
          </a:p>
        </p:txBody>
      </p:sp>
      <p:sp>
        <p:nvSpPr>
          <p:cNvPr id="4" name="スライド番号プレースホルダー 3">
            <a:extLst>
              <a:ext uri="{FF2B5EF4-FFF2-40B4-BE49-F238E27FC236}">
                <a16:creationId xmlns:a16="http://schemas.microsoft.com/office/drawing/2014/main" id="{131D432B-4933-4C5E-C870-D3CB01C73C83}"/>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GB" smtClean="0"/>
              <a:t>10</a:t>
            </a:fld>
            <a:endParaRPr lang="en-GB"/>
          </a:p>
        </p:txBody>
      </p:sp>
      <p:pic>
        <p:nvPicPr>
          <p:cNvPr id="5" name="Google Shape;29;p23">
            <a:extLst>
              <a:ext uri="{FF2B5EF4-FFF2-40B4-BE49-F238E27FC236}">
                <a16:creationId xmlns:a16="http://schemas.microsoft.com/office/drawing/2014/main" id="{8EEB8E80-0EE2-EE9B-A4F1-7937B2755487}"/>
              </a:ext>
            </a:extLst>
          </p:cNvPr>
          <p:cNvPicPr preferRelativeResize="0"/>
          <p:nvPr/>
        </p:nvPicPr>
        <p:blipFill rotWithShape="1">
          <a:blip r:embed="rId2">
            <a:alphaModFix/>
          </a:blip>
          <a:srcRect/>
          <a:stretch/>
        </p:blipFill>
        <p:spPr>
          <a:xfrm>
            <a:off x="350600" y="5902053"/>
            <a:ext cx="1440160" cy="819422"/>
          </a:xfrm>
          <a:prstGeom prst="rect">
            <a:avLst/>
          </a:prstGeom>
          <a:noFill/>
          <a:ln>
            <a:noFill/>
          </a:ln>
        </p:spPr>
      </p:pic>
    </p:spTree>
    <p:extLst>
      <p:ext uri="{BB962C8B-B14F-4D97-AF65-F5344CB8AC3E}">
        <p14:creationId xmlns:p14="http://schemas.microsoft.com/office/powerpoint/2010/main" val="2790702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6C84CE-8507-C54B-5484-630EEB5782AE}"/>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FB988C62-355B-2863-1DB3-AFA76221A149}"/>
              </a:ext>
            </a:extLst>
          </p:cNvPr>
          <p:cNvSpPr>
            <a:spLocks noGrp="1"/>
          </p:cNvSpPr>
          <p:nvPr>
            <p:ph type="title"/>
          </p:nvPr>
        </p:nvSpPr>
        <p:spPr>
          <a:xfrm>
            <a:off x="838200" y="365125"/>
            <a:ext cx="10515600" cy="1020763"/>
          </a:xfrm>
        </p:spPr>
        <p:txBody>
          <a:bodyPr>
            <a:normAutofit/>
          </a:bodyPr>
          <a:lstStyle/>
          <a:p>
            <a:r>
              <a:rPr lang="en-US" altLang="ja-JP" sz="3200" b="1" dirty="0">
                <a:solidFill>
                  <a:srgbClr val="0070C0"/>
                </a:solidFill>
                <a:latin typeface="Helvetica" pitchFamily="2" charset="0"/>
              </a:rPr>
              <a:t>WP7: High Brightness Accelerators for Light Sources</a:t>
            </a:r>
            <a:endParaRPr kumimoji="1" lang="ja-JP" altLang="en-US" sz="3600" b="1" dirty="0">
              <a:solidFill>
                <a:srgbClr val="0070C0"/>
              </a:solidFill>
              <a:latin typeface="Helvetica" pitchFamily="2" charset="0"/>
            </a:endParaRPr>
          </a:p>
        </p:txBody>
      </p:sp>
      <p:sp>
        <p:nvSpPr>
          <p:cNvPr id="3" name="コンテンツ プレースホルダー 2">
            <a:extLst>
              <a:ext uri="{FF2B5EF4-FFF2-40B4-BE49-F238E27FC236}">
                <a16:creationId xmlns:a16="http://schemas.microsoft.com/office/drawing/2014/main" id="{11159EBF-A10E-A946-C1FC-4CABDB86BC1C}"/>
              </a:ext>
            </a:extLst>
          </p:cNvPr>
          <p:cNvSpPr>
            <a:spLocks noGrp="1"/>
          </p:cNvSpPr>
          <p:nvPr>
            <p:ph type="body" idx="1"/>
          </p:nvPr>
        </p:nvSpPr>
        <p:spPr>
          <a:xfrm>
            <a:off x="804862" y="1414463"/>
            <a:ext cx="10515600" cy="4943475"/>
          </a:xfrm>
          <a:solidFill>
            <a:schemeClr val="bg1"/>
          </a:solidFill>
          <a:ln>
            <a:solidFill>
              <a:srgbClr val="0070C0"/>
            </a:solidFill>
          </a:ln>
        </p:spPr>
        <p:txBody>
          <a:bodyPr>
            <a:normAutofit fontScale="47500" lnSpcReduction="20000"/>
          </a:bodyPr>
          <a:lstStyle/>
          <a:p>
            <a:pPr marL="0" indent="0">
              <a:lnSpc>
                <a:spcPct val="120000"/>
              </a:lnSpc>
              <a:buNone/>
            </a:pPr>
            <a:r>
              <a:rPr lang="en-US" altLang="ja-JP" sz="5100" b="1" dirty="0">
                <a:latin typeface="Helvetica" pitchFamily="2" charset="0"/>
              </a:rPr>
              <a:t>7.3. Longitudinally Variable Dipole of, VADER, Elettra, storage Ring</a:t>
            </a:r>
          </a:p>
          <a:p>
            <a:pPr marL="0" indent="0">
              <a:lnSpc>
                <a:spcPct val="120000"/>
              </a:lnSpc>
              <a:buNone/>
            </a:pPr>
            <a:r>
              <a:rPr lang="en-US" altLang="ja-JP" sz="4200" u="sng" dirty="0">
                <a:latin typeface="Helvetica" pitchFamily="2" charset="0"/>
              </a:rPr>
              <a:t>Achievements: </a:t>
            </a:r>
          </a:p>
          <a:p>
            <a:pPr fontAlgn="base">
              <a:lnSpc>
                <a:spcPct val="120000"/>
              </a:lnSpc>
            </a:pPr>
            <a:r>
              <a:rPr lang="en-US" altLang="ja-JP" sz="3800" dirty="0">
                <a:latin typeface="Helvetica" pitchFamily="2" charset="0"/>
              </a:rPr>
              <a:t>Industrial-prototype variable-field permanent-magnet dipole, enabling ultra-low-emittance rings w/o cryogenics.</a:t>
            </a:r>
          </a:p>
          <a:p>
            <a:pPr fontAlgn="base">
              <a:lnSpc>
                <a:spcPct val="120000"/>
              </a:lnSpc>
            </a:pPr>
            <a:r>
              <a:rPr lang="en-US" altLang="ja-JP" sz="3800" dirty="0">
                <a:latin typeface="Helvetica" pitchFamily="2" charset="0"/>
              </a:rPr>
              <a:t>Delivered 2.3 T peak field with 10 - 23 T/m gradient; lattice simulations show ~2× emittance reduction</a:t>
            </a:r>
          </a:p>
          <a:p>
            <a:pPr fontAlgn="base">
              <a:lnSpc>
                <a:spcPct val="120000"/>
              </a:lnSpc>
            </a:pPr>
            <a:r>
              <a:rPr lang="en-US" altLang="ja-JP" sz="3800" dirty="0">
                <a:latin typeface="Helvetica" pitchFamily="2" charset="0"/>
              </a:rPr>
              <a:t>Reached TRL 6; reusable magnet-design and measurement toolchain established.</a:t>
            </a:r>
          </a:p>
          <a:p>
            <a:pPr marL="0" indent="0" fontAlgn="base">
              <a:lnSpc>
                <a:spcPct val="120000"/>
              </a:lnSpc>
              <a:buNone/>
            </a:pPr>
            <a:r>
              <a:rPr lang="en-US" altLang="ja-JP" sz="4200" u="sng" dirty="0">
                <a:latin typeface="Helvetica" pitchFamily="2" charset="0"/>
              </a:rPr>
              <a:t>Impact:</a:t>
            </a:r>
          </a:p>
          <a:p>
            <a:pPr fontAlgn="base">
              <a:lnSpc>
                <a:spcPct val="120000"/>
              </a:lnSpc>
            </a:pPr>
            <a:r>
              <a:rPr lang="en-US" altLang="ja-JP" sz="3800" dirty="0">
                <a:latin typeface="Helvetica" pitchFamily="2" charset="0"/>
              </a:rPr>
              <a:t>Power-free design reduces lifetime energy and maintenance costs; manufacturable at scale (KYMA).</a:t>
            </a:r>
          </a:p>
          <a:p>
            <a:pPr marL="0" indent="0">
              <a:buNone/>
            </a:pPr>
            <a:endParaRPr lang="en-US" sz="2900" dirty="0">
              <a:latin typeface="Helvetica" pitchFamily="2" charset="0"/>
            </a:endParaRPr>
          </a:p>
          <a:p>
            <a:pPr marL="0" indent="0">
              <a:lnSpc>
                <a:spcPct val="120000"/>
              </a:lnSpc>
              <a:buNone/>
            </a:pPr>
            <a:r>
              <a:rPr lang="en-US" sz="3800" b="1" dirty="0">
                <a:solidFill>
                  <a:schemeClr val="accent1"/>
                </a:solidFill>
                <a:latin typeface="Helvetica" panose="020B0604020202020204" pitchFamily="34" charset="0"/>
                <a:cs typeface="Helvetica" panose="020B0604020202020204" pitchFamily="34" charset="0"/>
              </a:rPr>
              <a:t>Future: </a:t>
            </a:r>
            <a:r>
              <a:rPr lang="en-US" sz="3800" dirty="0">
                <a:latin typeface="Helvetica" panose="020B0604020202020204" pitchFamily="34" charset="0"/>
                <a:cs typeface="Helvetica" panose="020B0604020202020204" pitchFamily="34" charset="0"/>
              </a:rPr>
              <a:t>Finalize magnet qualification, integrate into Elettra 2.0, extend concept to damping-ring and ULER applications.</a:t>
            </a:r>
            <a:endParaRPr lang="en-US" altLang="ja-JP" sz="3800" b="1" dirty="0">
              <a:latin typeface="Helvetica" panose="020B0604020202020204" pitchFamily="34" charset="0"/>
              <a:cs typeface="Helvetica" panose="020B0604020202020204" pitchFamily="34" charset="0"/>
            </a:endParaRPr>
          </a:p>
          <a:p>
            <a:pPr marL="0" indent="0">
              <a:lnSpc>
                <a:spcPct val="120000"/>
              </a:lnSpc>
              <a:buNone/>
            </a:pPr>
            <a:endParaRPr lang="en-US" altLang="ja-JP" sz="3800" dirty="0">
              <a:latin typeface="Helvetica" pitchFamily="2" charset="0"/>
            </a:endParaRPr>
          </a:p>
          <a:p>
            <a:pPr marL="0" indent="0">
              <a:buNone/>
            </a:pPr>
            <a:endParaRPr lang="en-US" altLang="ja-JP" sz="2900" dirty="0">
              <a:latin typeface="Helvetica" pitchFamily="2" charset="0"/>
            </a:endParaRPr>
          </a:p>
        </p:txBody>
      </p:sp>
    </p:spTree>
    <p:extLst>
      <p:ext uri="{BB962C8B-B14F-4D97-AF65-F5344CB8AC3E}">
        <p14:creationId xmlns:p14="http://schemas.microsoft.com/office/powerpoint/2010/main" val="32592250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B16BC0E-7FBA-9C29-51EC-63EB3C60659E}"/>
              </a:ext>
            </a:extLst>
          </p:cNvPr>
          <p:cNvSpPr>
            <a:spLocks noGrp="1"/>
          </p:cNvSpPr>
          <p:nvPr>
            <p:ph type="title"/>
          </p:nvPr>
        </p:nvSpPr>
        <p:spPr>
          <a:xfrm>
            <a:off x="731088" y="304794"/>
            <a:ext cx="10515600" cy="692151"/>
          </a:xfrm>
        </p:spPr>
        <p:txBody>
          <a:bodyPr>
            <a:normAutofit/>
          </a:bodyPr>
          <a:lstStyle/>
          <a:p>
            <a:r>
              <a:rPr lang="en-US" altLang="ja-JP" sz="3200" b="1" dirty="0">
                <a:solidFill>
                  <a:srgbClr val="0070C0"/>
                </a:solidFill>
                <a:latin typeface="Helvetica" pitchFamily="2" charset="0"/>
              </a:rPr>
              <a:t>WP7: High Brightness Accelerators for Light Sources</a:t>
            </a:r>
            <a:endParaRPr kumimoji="1" lang="ja-JP" altLang="en-US" sz="3600" b="1" dirty="0">
              <a:solidFill>
                <a:srgbClr val="0070C0"/>
              </a:solidFill>
              <a:latin typeface="Helvetica" pitchFamily="2" charset="0"/>
            </a:endParaRPr>
          </a:p>
        </p:txBody>
      </p:sp>
      <p:sp>
        <p:nvSpPr>
          <p:cNvPr id="3" name="コンテンツ プレースホルダー 2">
            <a:extLst>
              <a:ext uri="{FF2B5EF4-FFF2-40B4-BE49-F238E27FC236}">
                <a16:creationId xmlns:a16="http://schemas.microsoft.com/office/drawing/2014/main" id="{475B820F-DDC8-1A77-AF16-FC64329AA79D}"/>
              </a:ext>
            </a:extLst>
          </p:cNvPr>
          <p:cNvSpPr>
            <a:spLocks noGrp="1"/>
          </p:cNvSpPr>
          <p:nvPr>
            <p:ph type="body" idx="1"/>
          </p:nvPr>
        </p:nvSpPr>
        <p:spPr>
          <a:xfrm>
            <a:off x="731088" y="996945"/>
            <a:ext cx="10729823" cy="5375275"/>
          </a:xfrm>
          <a:solidFill>
            <a:schemeClr val="bg1"/>
          </a:solidFill>
          <a:ln>
            <a:solidFill>
              <a:srgbClr val="0070C0"/>
            </a:solidFill>
          </a:ln>
        </p:spPr>
        <p:txBody>
          <a:bodyPr>
            <a:noAutofit/>
          </a:bodyPr>
          <a:lstStyle/>
          <a:p>
            <a:pPr marL="0" indent="0">
              <a:lnSpc>
                <a:spcPct val="100000"/>
              </a:lnSpc>
              <a:buNone/>
            </a:pPr>
            <a:r>
              <a:rPr lang="en-US" altLang="ja-JP" sz="2000" b="1" dirty="0">
                <a:latin typeface="Helvetica" pitchFamily="2" charset="0"/>
              </a:rPr>
              <a:t>7.4. Very high gradient RF Guns operating in the C-band RF technology </a:t>
            </a:r>
          </a:p>
          <a:p>
            <a:pPr marL="0" indent="0" algn="just" fontAlgn="base">
              <a:lnSpc>
                <a:spcPct val="100000"/>
              </a:lnSpc>
              <a:buNone/>
            </a:pPr>
            <a:r>
              <a:rPr lang="en-US" altLang="ja-JP" sz="1800" u="sng" dirty="0">
                <a:latin typeface="Helvetica" pitchFamily="2" charset="0"/>
              </a:rPr>
              <a:t>Achievements: </a:t>
            </a:r>
          </a:p>
          <a:p>
            <a:pPr algn="just" fontAlgn="base">
              <a:lnSpc>
                <a:spcPct val="100000"/>
              </a:lnSpc>
            </a:pPr>
            <a:r>
              <a:rPr lang="en-US" altLang="ja-JP" sz="1800" dirty="0">
                <a:latin typeface="Helvetica" pitchFamily="2" charset="0"/>
              </a:rPr>
              <a:t>Established complete photocathode production/characterization chain for next-generation FEL and ERL injectors.</a:t>
            </a:r>
          </a:p>
          <a:p>
            <a:pPr algn="just" fontAlgn="base">
              <a:lnSpc>
                <a:spcPct val="100000"/>
              </a:lnSpc>
            </a:pPr>
            <a:r>
              <a:rPr lang="en-US" altLang="ja-JP" sz="1800" dirty="0">
                <a:latin typeface="Helvetica" pitchFamily="2" charset="0"/>
              </a:rPr>
              <a:t>Demonstrated robust multi-alkali and semiconductor cathodes with improved quantum efficiency and &gt;100 h lifetime under UHV.</a:t>
            </a:r>
          </a:p>
          <a:p>
            <a:pPr algn="just" fontAlgn="base">
              <a:lnSpc>
                <a:spcPct val="100000"/>
              </a:lnSpc>
            </a:pPr>
            <a:r>
              <a:rPr lang="en-US" altLang="ja-JP" sz="1800" dirty="0">
                <a:latin typeface="Helvetica" pitchFamily="2" charset="0"/>
              </a:rPr>
              <a:t>Improved reliability and reduced replacement frequency, leading to lower downtime and cost, cathode-handling procedures transferable across labs.</a:t>
            </a:r>
          </a:p>
          <a:p>
            <a:pPr algn="just" fontAlgn="base">
              <a:lnSpc>
                <a:spcPct val="100000"/>
              </a:lnSpc>
            </a:pPr>
            <a:r>
              <a:rPr lang="en-US" altLang="ja-JP" sz="1800" dirty="0">
                <a:latin typeface="Helvetica" pitchFamily="2" charset="0"/>
              </a:rPr>
              <a:t>Reduced toxic-material handling and activated-cesium waste; supports safer, cleaner cathode operations.</a:t>
            </a:r>
          </a:p>
          <a:p>
            <a:pPr marL="0" indent="0" algn="just" fontAlgn="base">
              <a:lnSpc>
                <a:spcPct val="100000"/>
              </a:lnSpc>
              <a:buNone/>
            </a:pPr>
            <a:r>
              <a:rPr lang="en-US" altLang="ja-JP" sz="1800" u="sng" dirty="0">
                <a:latin typeface="Helvetica" pitchFamily="2" charset="0"/>
              </a:rPr>
              <a:t>Impact: </a:t>
            </a:r>
          </a:p>
          <a:p>
            <a:pPr algn="just" fontAlgn="base">
              <a:lnSpc>
                <a:spcPct val="100000"/>
              </a:lnSpc>
            </a:pPr>
            <a:r>
              <a:rPr lang="en-US" altLang="ja-JP" sz="1800" dirty="0">
                <a:latin typeface="Helvetica" pitchFamily="2" charset="0"/>
              </a:rPr>
              <a:t>Permanent photocathode test stands commissioned (CERN and INFN); trained new generation of injector physicists and surface scientists.</a:t>
            </a:r>
          </a:p>
          <a:p>
            <a:pPr marL="0" indent="0" algn="just">
              <a:lnSpc>
                <a:spcPct val="100000"/>
              </a:lnSpc>
              <a:buNone/>
            </a:pPr>
            <a:r>
              <a:rPr lang="en-US" altLang="ja-JP" sz="1800" b="1" dirty="0">
                <a:solidFill>
                  <a:schemeClr val="accent1"/>
                </a:solidFill>
                <a:latin typeface="Helvetica" pitchFamily="2" charset="0"/>
              </a:rPr>
              <a:t>Future: </a:t>
            </a:r>
            <a:r>
              <a:rPr lang="en-US" altLang="ja-JP" sz="1800" dirty="0">
                <a:latin typeface="Helvetica" pitchFamily="2" charset="0"/>
              </a:rPr>
              <a:t>Accelerate lifetime modelling, vacuum conditioning and industrial-grade sealed-cathodes for ERLs &amp; XFELs.</a:t>
            </a:r>
          </a:p>
        </p:txBody>
      </p:sp>
    </p:spTree>
    <p:extLst>
      <p:ext uri="{BB962C8B-B14F-4D97-AF65-F5344CB8AC3E}">
        <p14:creationId xmlns:p14="http://schemas.microsoft.com/office/powerpoint/2010/main" val="40981877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90AE6B-5B83-C1F7-2A02-6C6572975381}"/>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B3225B70-4E33-DC8C-679B-E01340CF587C}"/>
              </a:ext>
            </a:extLst>
          </p:cNvPr>
          <p:cNvSpPr>
            <a:spLocks noGrp="1"/>
          </p:cNvSpPr>
          <p:nvPr>
            <p:ph type="title"/>
          </p:nvPr>
        </p:nvSpPr>
        <p:spPr>
          <a:xfrm>
            <a:off x="585597" y="365125"/>
            <a:ext cx="10515600" cy="777875"/>
          </a:xfrm>
        </p:spPr>
        <p:txBody>
          <a:bodyPr>
            <a:normAutofit/>
          </a:bodyPr>
          <a:lstStyle/>
          <a:p>
            <a:r>
              <a:rPr lang="en-US" altLang="ja-JP" sz="3600" b="1" dirty="0">
                <a:solidFill>
                  <a:srgbClr val="0070C0"/>
                </a:solidFill>
                <a:latin typeface="Helvetica" pitchFamily="2" charset="0"/>
              </a:rPr>
              <a:t>WP8: Innovative Superconducting Magnets</a:t>
            </a:r>
            <a:endParaRPr kumimoji="1" lang="ja-JP" altLang="en-US" sz="3600" b="1" dirty="0">
              <a:solidFill>
                <a:srgbClr val="0070C0"/>
              </a:solidFill>
              <a:latin typeface="Helvetica" pitchFamily="2" charset="0"/>
            </a:endParaRPr>
          </a:p>
        </p:txBody>
      </p:sp>
      <p:sp>
        <p:nvSpPr>
          <p:cNvPr id="3" name="コンテンツ プレースホルダー 2">
            <a:extLst>
              <a:ext uri="{FF2B5EF4-FFF2-40B4-BE49-F238E27FC236}">
                <a16:creationId xmlns:a16="http://schemas.microsoft.com/office/drawing/2014/main" id="{FC33E4E9-6FF0-8A17-7322-0EC4D6C727F2}"/>
              </a:ext>
            </a:extLst>
          </p:cNvPr>
          <p:cNvSpPr>
            <a:spLocks noGrp="1"/>
          </p:cNvSpPr>
          <p:nvPr>
            <p:ph type="body" idx="1"/>
          </p:nvPr>
        </p:nvSpPr>
        <p:spPr>
          <a:xfrm>
            <a:off x="585597" y="1190004"/>
            <a:ext cx="10930128" cy="5302871"/>
          </a:xfrm>
          <a:solidFill>
            <a:schemeClr val="bg1"/>
          </a:solidFill>
          <a:ln>
            <a:solidFill>
              <a:srgbClr val="0070C0"/>
            </a:solidFill>
          </a:ln>
        </p:spPr>
        <p:txBody>
          <a:bodyPr>
            <a:noAutofit/>
          </a:bodyPr>
          <a:lstStyle/>
          <a:p>
            <a:pPr marL="0" indent="0" fontAlgn="base">
              <a:lnSpc>
                <a:spcPct val="120000"/>
              </a:lnSpc>
              <a:buNone/>
            </a:pPr>
            <a:r>
              <a:rPr lang="en-US" altLang="ja-JP" sz="2000" b="1" dirty="0">
                <a:latin typeface="Helvetica" pitchFamily="2" charset="0"/>
              </a:rPr>
              <a:t>8.5 Construction of Combined CCT Magnet Demonstrator based on LTS</a:t>
            </a:r>
            <a:endParaRPr lang="en-US" altLang="ja-JP" sz="2000" b="1" u="sng" dirty="0">
              <a:latin typeface="Helvetica" pitchFamily="2" charset="0"/>
            </a:endParaRPr>
          </a:p>
          <a:p>
            <a:pPr marL="0" indent="0" fontAlgn="base">
              <a:lnSpc>
                <a:spcPct val="100000"/>
              </a:lnSpc>
              <a:buNone/>
            </a:pPr>
            <a:r>
              <a:rPr lang="en-US" altLang="ja-JP" sz="1800" u="sng" dirty="0">
                <a:latin typeface="Helvetica" pitchFamily="2" charset="0"/>
              </a:rPr>
              <a:t>Achievements:</a:t>
            </a:r>
          </a:p>
          <a:p>
            <a:pPr fontAlgn="base">
              <a:lnSpc>
                <a:spcPct val="100000"/>
              </a:lnSpc>
            </a:pPr>
            <a:r>
              <a:rPr lang="en-US" altLang="ja-JP" sz="1800" dirty="0">
                <a:latin typeface="Helvetica" pitchFamily="2" charset="0"/>
              </a:rPr>
              <a:t>Developed machining, magnet winding and impregnation methods ensuring mechanical stability, build to tolerances.</a:t>
            </a:r>
          </a:p>
          <a:p>
            <a:pPr fontAlgn="base">
              <a:lnSpc>
                <a:spcPct val="100000"/>
              </a:lnSpc>
            </a:pPr>
            <a:r>
              <a:rPr lang="en-US" altLang="ja-JP" sz="1800" dirty="0">
                <a:latin typeface="Helvetica" pitchFamily="2" charset="0"/>
              </a:rPr>
              <a:t>Constructed magnet with </a:t>
            </a:r>
            <a:r>
              <a:rPr lang="en-US" altLang="ja-JP" sz="1800" dirty="0" err="1">
                <a:latin typeface="Helvetica" pitchFamily="2" charset="0"/>
              </a:rPr>
              <a:t>NbTi</a:t>
            </a:r>
            <a:r>
              <a:rPr lang="en-US" altLang="ja-JP" sz="1800" dirty="0">
                <a:latin typeface="Helvetica" pitchFamily="2" charset="0"/>
              </a:rPr>
              <a:t> ropes + 1 copper strand.</a:t>
            </a:r>
          </a:p>
          <a:p>
            <a:pPr fontAlgn="base">
              <a:lnSpc>
                <a:spcPct val="100000"/>
              </a:lnSpc>
            </a:pPr>
            <a:r>
              <a:rPr lang="en-US" altLang="ja-JP" sz="1800" dirty="0">
                <a:latin typeface="Helvetica" pitchFamily="2" charset="0"/>
              </a:rPr>
              <a:t>Completed low voltage electrical tests.</a:t>
            </a:r>
          </a:p>
          <a:p>
            <a:pPr fontAlgn="base">
              <a:lnSpc>
                <a:spcPct val="100000"/>
              </a:lnSpc>
            </a:pPr>
            <a:r>
              <a:rPr lang="en-US" altLang="ja-JP" sz="1800" dirty="0">
                <a:latin typeface="Helvetica" pitchFamily="2" charset="0"/>
              </a:rPr>
              <a:t>Delivered magnet with 4T dipole and 5 T/m quadrupole.  </a:t>
            </a:r>
          </a:p>
          <a:p>
            <a:pPr fontAlgn="base">
              <a:lnSpc>
                <a:spcPct val="100000"/>
              </a:lnSpc>
            </a:pPr>
            <a:r>
              <a:rPr lang="en-US" altLang="ja-JP" sz="1800" dirty="0">
                <a:latin typeface="Helvetica" pitchFamily="2" charset="0"/>
              </a:rPr>
              <a:t>Demonstrated magnet and validation tests: ramped at 0.2 - 0.4 T/s. </a:t>
            </a:r>
            <a:endParaRPr lang="en-US" altLang="ja-JP" sz="1800" u="sng" dirty="0">
              <a:latin typeface="Helvetica" pitchFamily="2" charset="0"/>
            </a:endParaRPr>
          </a:p>
          <a:p>
            <a:pPr marL="0" indent="0">
              <a:lnSpc>
                <a:spcPct val="100000"/>
              </a:lnSpc>
              <a:buNone/>
            </a:pPr>
            <a:r>
              <a:rPr lang="en-US" altLang="ja-JP" sz="1800" u="sng" dirty="0">
                <a:latin typeface="Helvetica" pitchFamily="2" charset="0"/>
              </a:rPr>
              <a:t>Impact: </a:t>
            </a:r>
          </a:p>
          <a:p>
            <a:pPr>
              <a:lnSpc>
                <a:spcPct val="100000"/>
              </a:lnSpc>
            </a:pPr>
            <a:r>
              <a:rPr lang="en-US" altLang="ja-JP" sz="1800" dirty="0">
                <a:solidFill>
                  <a:schemeClr val="tx1"/>
                </a:solidFill>
                <a:latin typeface="Helvetica" pitchFamily="2" charset="0"/>
              </a:rPr>
              <a:t>Future application for compact and </a:t>
            </a:r>
            <a:r>
              <a:rPr lang="en-US" altLang="ja-JP" sz="1800" dirty="0" err="1">
                <a:solidFill>
                  <a:schemeClr val="tx1"/>
                </a:solidFill>
                <a:latin typeface="Helvetica" pitchFamily="2" charset="0"/>
              </a:rPr>
              <a:t>industrical</a:t>
            </a:r>
            <a:r>
              <a:rPr lang="en-US" altLang="ja-JP" sz="1800" dirty="0">
                <a:solidFill>
                  <a:schemeClr val="tx1"/>
                </a:solidFill>
                <a:latin typeface="Helvetica" pitchFamily="2" charset="0"/>
              </a:rPr>
              <a:t> SC magnets, such as medical beamline/applications.</a:t>
            </a:r>
          </a:p>
          <a:p>
            <a:pPr marL="0" indent="0">
              <a:lnSpc>
                <a:spcPct val="100000"/>
              </a:lnSpc>
              <a:buNone/>
            </a:pPr>
            <a:endParaRPr lang="en-US" altLang="ja-JP" sz="1800" b="1" dirty="0">
              <a:solidFill>
                <a:schemeClr val="accent1"/>
              </a:solidFill>
              <a:latin typeface="Helvetica" pitchFamily="2" charset="0"/>
            </a:endParaRPr>
          </a:p>
          <a:p>
            <a:pPr marL="0" indent="0">
              <a:lnSpc>
                <a:spcPct val="100000"/>
              </a:lnSpc>
              <a:buNone/>
            </a:pPr>
            <a:r>
              <a:rPr lang="en-US" altLang="ja-JP" sz="1800" b="1" dirty="0">
                <a:solidFill>
                  <a:schemeClr val="accent1"/>
                </a:solidFill>
                <a:latin typeface="Helvetica" pitchFamily="2" charset="0"/>
              </a:rPr>
              <a:t>Future: </a:t>
            </a:r>
            <a:r>
              <a:rPr lang="en-US" altLang="ja-JP" sz="1800" dirty="0">
                <a:latin typeface="Helvetica" pitchFamily="2" charset="0"/>
              </a:rPr>
              <a:t>cryogenic qualification tests at Uppsala to validate design and demonstrate industrial scalability.</a:t>
            </a:r>
          </a:p>
          <a:p>
            <a:pPr marL="0" indent="0">
              <a:lnSpc>
                <a:spcPct val="120000"/>
              </a:lnSpc>
              <a:buNone/>
            </a:pPr>
            <a:endParaRPr lang="en-US" altLang="ja-JP" sz="1500" u="sng" dirty="0">
              <a:latin typeface="Helvetica" pitchFamily="2" charset="0"/>
            </a:endParaRPr>
          </a:p>
        </p:txBody>
      </p:sp>
    </p:spTree>
    <p:extLst>
      <p:ext uri="{BB962C8B-B14F-4D97-AF65-F5344CB8AC3E}">
        <p14:creationId xmlns:p14="http://schemas.microsoft.com/office/powerpoint/2010/main" val="12935394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3AE393-BC84-A775-2ACB-ABCCA906D93B}"/>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8F86E005-1B29-5AE7-FC29-6878E5ECA0B3}"/>
              </a:ext>
            </a:extLst>
          </p:cNvPr>
          <p:cNvSpPr>
            <a:spLocks noGrp="1"/>
          </p:cNvSpPr>
          <p:nvPr>
            <p:ph type="title"/>
          </p:nvPr>
        </p:nvSpPr>
        <p:spPr>
          <a:xfrm>
            <a:off x="725805" y="365124"/>
            <a:ext cx="10515600" cy="620713"/>
          </a:xfrm>
        </p:spPr>
        <p:txBody>
          <a:bodyPr>
            <a:normAutofit/>
          </a:bodyPr>
          <a:lstStyle/>
          <a:p>
            <a:r>
              <a:rPr lang="en-US" altLang="ja-JP" sz="3600" b="1" dirty="0">
                <a:solidFill>
                  <a:srgbClr val="0070C0"/>
                </a:solidFill>
                <a:latin typeface="Helvetica" pitchFamily="2" charset="0"/>
              </a:rPr>
              <a:t>WP8: Innovative Superconducting Magnets</a:t>
            </a:r>
            <a:endParaRPr kumimoji="1" lang="ja-JP" altLang="en-US" sz="3600" b="1" dirty="0">
              <a:solidFill>
                <a:srgbClr val="0070C0"/>
              </a:solidFill>
              <a:latin typeface="Helvetica" pitchFamily="2" charset="0"/>
            </a:endParaRPr>
          </a:p>
        </p:txBody>
      </p:sp>
      <p:sp>
        <p:nvSpPr>
          <p:cNvPr id="3" name="コンテンツ プレースホルダー 2">
            <a:extLst>
              <a:ext uri="{FF2B5EF4-FFF2-40B4-BE49-F238E27FC236}">
                <a16:creationId xmlns:a16="http://schemas.microsoft.com/office/drawing/2014/main" id="{2EE6D742-D303-B106-C467-FA53308815C1}"/>
              </a:ext>
            </a:extLst>
          </p:cNvPr>
          <p:cNvSpPr>
            <a:spLocks noGrp="1"/>
          </p:cNvSpPr>
          <p:nvPr>
            <p:ph type="body" idx="1"/>
          </p:nvPr>
        </p:nvSpPr>
        <p:spPr>
          <a:xfrm>
            <a:off x="725805" y="985837"/>
            <a:ext cx="10732770" cy="5372101"/>
          </a:xfrm>
          <a:solidFill>
            <a:schemeClr val="bg1"/>
          </a:solidFill>
          <a:ln>
            <a:solidFill>
              <a:srgbClr val="0070C0"/>
            </a:solidFill>
          </a:ln>
        </p:spPr>
        <p:txBody>
          <a:bodyPr>
            <a:normAutofit fontScale="25000" lnSpcReduction="20000"/>
          </a:bodyPr>
          <a:lstStyle/>
          <a:p>
            <a:pPr marL="0" indent="0" fontAlgn="base">
              <a:lnSpc>
                <a:spcPct val="120000"/>
              </a:lnSpc>
              <a:buNone/>
            </a:pPr>
            <a:r>
              <a:rPr lang="en-US" altLang="ja-JP" sz="8000" b="1" dirty="0">
                <a:latin typeface="Helvetica" pitchFamily="2" charset="0"/>
              </a:rPr>
              <a:t>8.6 HTS CCT Magnet Demonstrator, and </a:t>
            </a:r>
            <a:r>
              <a:rPr lang="en-US" altLang="ja-JP" sz="8000" b="1" dirty="0" err="1">
                <a:latin typeface="Helvetica" pitchFamily="2" charset="0"/>
              </a:rPr>
              <a:t>ReBCO</a:t>
            </a:r>
            <a:r>
              <a:rPr lang="en-US" altLang="ja-JP" sz="8000" b="1" dirty="0">
                <a:latin typeface="Helvetica" pitchFamily="2" charset="0"/>
              </a:rPr>
              <a:t> HTS </a:t>
            </a:r>
            <a:r>
              <a:rPr lang="en-US" altLang="ja-JP" sz="8000" b="1" dirty="0" err="1">
                <a:latin typeface="Helvetica" pitchFamily="2" charset="0"/>
              </a:rPr>
              <a:t>nuclotron</a:t>
            </a:r>
            <a:r>
              <a:rPr lang="en-US" altLang="ja-JP" sz="8000" b="1" dirty="0">
                <a:latin typeface="Helvetica" pitchFamily="2" charset="0"/>
              </a:rPr>
              <a:t> cable</a:t>
            </a:r>
          </a:p>
          <a:p>
            <a:pPr marL="0" indent="0" fontAlgn="base">
              <a:lnSpc>
                <a:spcPct val="120000"/>
              </a:lnSpc>
              <a:buNone/>
            </a:pPr>
            <a:r>
              <a:rPr lang="en-US" altLang="ja-JP" sz="7200" b="1" dirty="0">
                <a:latin typeface="Helvetica" pitchFamily="2" charset="0"/>
              </a:rPr>
              <a:t> </a:t>
            </a:r>
            <a:r>
              <a:rPr lang="en-US" altLang="ja-JP" sz="7200" u="sng" dirty="0">
                <a:latin typeface="Helvetica" pitchFamily="2" charset="0"/>
              </a:rPr>
              <a:t>Achievements:</a:t>
            </a:r>
          </a:p>
          <a:p>
            <a:pPr fontAlgn="base">
              <a:lnSpc>
                <a:spcPct val="120000"/>
              </a:lnSpc>
            </a:pPr>
            <a:r>
              <a:rPr lang="en-US" altLang="ja-JP" sz="7200" dirty="0">
                <a:latin typeface="Helvetica" pitchFamily="2" charset="0"/>
              </a:rPr>
              <a:t>Developed infrastructure and expertise with custom tooling, winding, and assembly processes.</a:t>
            </a:r>
          </a:p>
          <a:p>
            <a:pPr fontAlgn="base">
              <a:lnSpc>
                <a:spcPct val="120000"/>
              </a:lnSpc>
            </a:pPr>
            <a:r>
              <a:rPr lang="en-US" altLang="ja-JP" sz="7200" dirty="0">
                <a:latin typeface="Helvetica" pitchFamily="2" charset="0"/>
              </a:rPr>
              <a:t>Constructed magnet with new layout using 2-tapes cable (980 A) with 20 HTS cables; completed HV tests up to 1 kV.</a:t>
            </a:r>
          </a:p>
          <a:p>
            <a:pPr fontAlgn="base">
              <a:lnSpc>
                <a:spcPct val="120000"/>
              </a:lnSpc>
            </a:pPr>
            <a:r>
              <a:rPr lang="en-US" altLang="ja-JP" sz="7200" dirty="0">
                <a:latin typeface="Helvetica" pitchFamily="2" charset="0"/>
              </a:rPr>
              <a:t>Demonstrated ramp validation to 0.4 T/s with AC losses compatible with 20 K conduction cooling system.</a:t>
            </a:r>
          </a:p>
          <a:p>
            <a:pPr fontAlgn="base">
              <a:lnSpc>
                <a:spcPct val="120000"/>
              </a:lnSpc>
            </a:pPr>
            <a:r>
              <a:rPr lang="en-US" altLang="ja-JP" sz="7200" dirty="0">
                <a:latin typeface="Helvetica" pitchFamily="2" charset="0"/>
              </a:rPr>
              <a:t>Delivered  4 T dipole for operation at 20 K (factor 5 higher power efficiency than at 4.5 K) .</a:t>
            </a:r>
          </a:p>
          <a:p>
            <a:pPr marL="0" indent="0">
              <a:lnSpc>
                <a:spcPct val="120000"/>
              </a:lnSpc>
              <a:buNone/>
            </a:pPr>
            <a:r>
              <a:rPr lang="en-US" altLang="ja-JP" sz="7200" u="sng" dirty="0">
                <a:latin typeface="Helvetica" pitchFamily="2" charset="0"/>
              </a:rPr>
              <a:t>Impact:</a:t>
            </a:r>
            <a:endParaRPr lang="en-US" sz="6800" dirty="0">
              <a:latin typeface="Helvetica" panose="020B0604020202020204" pitchFamily="34" charset="0"/>
              <a:cs typeface="Helvetica" panose="020B0604020202020204" pitchFamily="34" charset="0"/>
            </a:endParaRPr>
          </a:p>
          <a:p>
            <a:pPr fontAlgn="base">
              <a:lnSpc>
                <a:spcPct val="120000"/>
              </a:lnSpc>
            </a:pPr>
            <a:r>
              <a:rPr lang="en-US" altLang="ja-JP" sz="7200" dirty="0">
                <a:latin typeface="Helvetica" panose="020B0604020202020204" pitchFamily="34" charset="0"/>
                <a:cs typeface="Helvetica" panose="020B0604020202020204" pitchFamily="34" charset="0"/>
              </a:rPr>
              <a:t>Potential to transform  the field of superconducting magnet for particle accelerators and for other societal applications.</a:t>
            </a:r>
            <a:endParaRPr lang="en-US" sz="7200" dirty="0">
              <a:latin typeface="Helvetica" panose="020B0604020202020204" pitchFamily="34" charset="0"/>
              <a:cs typeface="Helvetica" panose="020B0604020202020204" pitchFamily="34" charset="0"/>
            </a:endParaRPr>
          </a:p>
          <a:p>
            <a:pPr fontAlgn="base">
              <a:lnSpc>
                <a:spcPct val="120000"/>
              </a:lnSpc>
            </a:pPr>
            <a:r>
              <a:rPr lang="en-US" sz="7200" dirty="0">
                <a:latin typeface="Helvetica" panose="020B0604020202020204" pitchFamily="34" charset="0"/>
                <a:cs typeface="Helvetica" panose="020B0604020202020204" pitchFamily="34" charset="0"/>
              </a:rPr>
              <a:t>Established European Strategy Group to explore HTS magnets for accelerator, consolidated leadership in HTS magnet development; developed strong industrial partnerships with industry.</a:t>
            </a:r>
            <a:endParaRPr lang="en-US" altLang="ja-JP" sz="7200" b="1" dirty="0">
              <a:solidFill>
                <a:schemeClr val="accent1"/>
              </a:solidFill>
              <a:latin typeface="Helvetica" pitchFamily="2" charset="0"/>
            </a:endParaRPr>
          </a:p>
          <a:p>
            <a:pPr marL="0" indent="0" fontAlgn="base">
              <a:lnSpc>
                <a:spcPct val="120000"/>
              </a:lnSpc>
              <a:buNone/>
            </a:pPr>
            <a:r>
              <a:rPr lang="en-US" altLang="ja-JP" sz="7200" b="1" dirty="0">
                <a:solidFill>
                  <a:schemeClr val="accent1"/>
                </a:solidFill>
                <a:latin typeface="Helvetica" pitchFamily="2" charset="0"/>
              </a:rPr>
              <a:t>Future: </a:t>
            </a:r>
            <a:r>
              <a:rPr lang="en-US" altLang="ja-JP" sz="7200" dirty="0">
                <a:latin typeface="Helvetica" pitchFamily="2" charset="0"/>
              </a:rPr>
              <a:t>cryogenic qualification tests at INFN-LASA</a:t>
            </a:r>
          </a:p>
          <a:p>
            <a:pPr marL="0" indent="0">
              <a:lnSpc>
                <a:spcPct val="120000"/>
              </a:lnSpc>
              <a:buNone/>
            </a:pPr>
            <a:endParaRPr lang="en-US" altLang="ja-JP" sz="7200" dirty="0">
              <a:latin typeface="Helvetica" pitchFamily="2" charset="0"/>
            </a:endParaRPr>
          </a:p>
          <a:p>
            <a:pPr marL="0" indent="0">
              <a:lnSpc>
                <a:spcPct val="120000"/>
              </a:lnSpc>
              <a:buNone/>
            </a:pPr>
            <a:endParaRPr lang="en-US" altLang="ja-JP" sz="6000" dirty="0">
              <a:latin typeface="Helvetica" pitchFamily="2" charset="0"/>
            </a:endParaRPr>
          </a:p>
        </p:txBody>
      </p:sp>
    </p:spTree>
    <p:extLst>
      <p:ext uri="{BB962C8B-B14F-4D97-AF65-F5344CB8AC3E}">
        <p14:creationId xmlns:p14="http://schemas.microsoft.com/office/powerpoint/2010/main" val="4011706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A0D463-5313-C8F4-E236-B1AAE6F50119}"/>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784D1E2D-F39F-8376-5836-4154D5E8D33B}"/>
              </a:ext>
            </a:extLst>
          </p:cNvPr>
          <p:cNvSpPr>
            <a:spLocks noGrp="1"/>
          </p:cNvSpPr>
          <p:nvPr>
            <p:ph type="title"/>
          </p:nvPr>
        </p:nvSpPr>
        <p:spPr>
          <a:xfrm>
            <a:off x="585787" y="365124"/>
            <a:ext cx="10515600" cy="777875"/>
          </a:xfrm>
        </p:spPr>
        <p:txBody>
          <a:bodyPr>
            <a:normAutofit/>
          </a:bodyPr>
          <a:lstStyle/>
          <a:p>
            <a:r>
              <a:rPr lang="en-US" altLang="ja-JP" sz="3600" b="1" dirty="0">
                <a:solidFill>
                  <a:srgbClr val="0070C0"/>
                </a:solidFill>
                <a:latin typeface="Helvetica" pitchFamily="2" charset="0"/>
              </a:rPr>
              <a:t>WP9: Thin-Film coated RF Cavities</a:t>
            </a:r>
            <a:endParaRPr kumimoji="1" lang="ja-JP" altLang="en-US" sz="3600" b="1" dirty="0">
              <a:solidFill>
                <a:srgbClr val="0070C0"/>
              </a:solidFill>
              <a:latin typeface="Helvetica" pitchFamily="2" charset="0"/>
            </a:endParaRPr>
          </a:p>
        </p:txBody>
      </p:sp>
      <p:sp>
        <p:nvSpPr>
          <p:cNvPr id="3" name="コンテンツ プレースホルダー 2">
            <a:extLst>
              <a:ext uri="{FF2B5EF4-FFF2-40B4-BE49-F238E27FC236}">
                <a16:creationId xmlns:a16="http://schemas.microsoft.com/office/drawing/2014/main" id="{6C17983A-1032-B270-81AC-07F35E7DE3FC}"/>
              </a:ext>
            </a:extLst>
          </p:cNvPr>
          <p:cNvSpPr>
            <a:spLocks noGrp="1"/>
          </p:cNvSpPr>
          <p:nvPr>
            <p:ph type="body" idx="1"/>
          </p:nvPr>
        </p:nvSpPr>
        <p:spPr>
          <a:xfrm>
            <a:off x="585787" y="1142999"/>
            <a:ext cx="11020425" cy="5349875"/>
          </a:xfrm>
          <a:solidFill>
            <a:schemeClr val="bg1"/>
          </a:solidFill>
          <a:ln>
            <a:solidFill>
              <a:srgbClr val="0070C0"/>
            </a:solidFill>
          </a:ln>
        </p:spPr>
        <p:txBody>
          <a:bodyPr>
            <a:noAutofit/>
          </a:bodyPr>
          <a:lstStyle/>
          <a:p>
            <a:pPr marL="0" indent="0" fontAlgn="base">
              <a:lnSpc>
                <a:spcPct val="100000"/>
              </a:lnSpc>
              <a:buNone/>
            </a:pPr>
            <a:r>
              <a:rPr lang="en-US" altLang="ja-JP" sz="3200" b="1" dirty="0">
                <a:solidFill>
                  <a:schemeClr val="tx1"/>
                </a:solidFill>
                <a:latin typeface="Helvetica" pitchFamily="2" charset="0"/>
              </a:rPr>
              <a:t>9.1. </a:t>
            </a:r>
            <a:r>
              <a:rPr kumimoji="1" lang="en-US" altLang="ja-JP" sz="3200" b="1" dirty="0">
                <a:solidFill>
                  <a:schemeClr val="tx1"/>
                </a:solidFill>
                <a:latin typeface="Helvetica" pitchFamily="2" charset="0"/>
              </a:rPr>
              <a:t>Innovative Superconducting Accelerating Cavities </a:t>
            </a:r>
            <a:endParaRPr lang="en-US" altLang="ja-JP" sz="3200" b="1" u="sng" dirty="0">
              <a:solidFill>
                <a:schemeClr val="tx1"/>
              </a:solidFill>
              <a:latin typeface="Helvetica" pitchFamily="2" charset="0"/>
            </a:endParaRPr>
          </a:p>
          <a:p>
            <a:pPr marL="0" indent="0" fontAlgn="base">
              <a:lnSpc>
                <a:spcPct val="100000"/>
              </a:lnSpc>
              <a:buNone/>
            </a:pPr>
            <a:r>
              <a:rPr lang="en-US" altLang="ja-JP" sz="1800" u="sng" dirty="0">
                <a:latin typeface="Helvetica" pitchFamily="2" charset="0"/>
              </a:rPr>
              <a:t>Achievements:</a:t>
            </a:r>
          </a:p>
          <a:p>
            <a:pPr fontAlgn="base">
              <a:lnSpc>
                <a:spcPct val="100000"/>
              </a:lnSpc>
            </a:pPr>
            <a:r>
              <a:rPr lang="en-US" altLang="ja-JP" sz="1800" dirty="0">
                <a:latin typeface="Helvetica" pitchFamily="2" charset="0"/>
              </a:rPr>
              <a:t>Established Europe-wide partnerships / interdisciplinary collaborations.</a:t>
            </a:r>
          </a:p>
          <a:p>
            <a:pPr fontAlgn="base">
              <a:lnSpc>
                <a:spcPct val="100000"/>
              </a:lnSpc>
            </a:pPr>
            <a:r>
              <a:rPr lang="en-US" altLang="ja-JP" sz="1800" dirty="0">
                <a:latin typeface="Helvetica" pitchFamily="2" charset="0"/>
              </a:rPr>
              <a:t>Collaborated closely with industry (with some external challenges which were successfully overcome).</a:t>
            </a:r>
          </a:p>
          <a:p>
            <a:pPr fontAlgn="base">
              <a:lnSpc>
                <a:spcPct val="100000"/>
              </a:lnSpc>
            </a:pPr>
            <a:r>
              <a:rPr lang="en-US" altLang="ja-JP" sz="1800" dirty="0">
                <a:latin typeface="Helvetica" pitchFamily="2" charset="0"/>
              </a:rPr>
              <a:t>Developed  new capabilities in Nb3Sn cavity coating (at INFN and UKRI); delivered first prototype of 1.3 GHz.          </a:t>
            </a:r>
          </a:p>
          <a:p>
            <a:pPr fontAlgn="base">
              <a:lnSpc>
                <a:spcPct val="100000"/>
              </a:lnSpc>
            </a:pPr>
            <a:r>
              <a:rPr lang="en-US" altLang="ja-JP" sz="1800" dirty="0">
                <a:latin typeface="Helvetica" pitchFamily="2" charset="0"/>
              </a:rPr>
              <a:t>Advanced surface engineering  technologies  (ALD and PVD deposition facilities).</a:t>
            </a:r>
          </a:p>
          <a:p>
            <a:pPr fontAlgn="base">
              <a:lnSpc>
                <a:spcPct val="100000"/>
              </a:lnSpc>
            </a:pPr>
            <a:r>
              <a:rPr lang="en-US" altLang="ja-JP" sz="1800" dirty="0">
                <a:latin typeface="Helvetica" pitchFamily="2" charset="0"/>
              </a:rPr>
              <a:t>Developed new laser treatment facility and documented the “lessons learned”.</a:t>
            </a:r>
          </a:p>
          <a:p>
            <a:pPr marL="0" indent="0" fontAlgn="base">
              <a:lnSpc>
                <a:spcPct val="100000"/>
              </a:lnSpc>
              <a:buNone/>
            </a:pPr>
            <a:r>
              <a:rPr lang="en-US" altLang="ja-JP" sz="1800" u="sng" dirty="0">
                <a:latin typeface="Helvetica" pitchFamily="2" charset="0"/>
              </a:rPr>
              <a:t>Impact: </a:t>
            </a:r>
          </a:p>
          <a:p>
            <a:pPr fontAlgn="base">
              <a:lnSpc>
                <a:spcPct val="100000"/>
              </a:lnSpc>
            </a:pPr>
            <a:r>
              <a:rPr lang="en-US" altLang="ja-JP" sz="1800" dirty="0">
                <a:solidFill>
                  <a:schemeClr val="tx1"/>
                </a:solidFill>
                <a:latin typeface="Helvetica" pitchFamily="2" charset="0"/>
              </a:rPr>
              <a:t>Sustainability for particle accelerators, lower construction (higher E) and operation cost (higher temp. and higher Q). </a:t>
            </a:r>
            <a:endParaRPr lang="en-US" altLang="ja-JP" sz="1800" b="1" dirty="0">
              <a:solidFill>
                <a:schemeClr val="accent1"/>
              </a:solidFill>
              <a:latin typeface="Helvetica" pitchFamily="2" charset="0"/>
            </a:endParaRPr>
          </a:p>
          <a:p>
            <a:pPr marL="0" indent="0" fontAlgn="base">
              <a:lnSpc>
                <a:spcPct val="100000"/>
              </a:lnSpc>
              <a:buNone/>
            </a:pPr>
            <a:r>
              <a:rPr lang="en-US" altLang="ja-JP" sz="1800" b="1" dirty="0">
                <a:solidFill>
                  <a:schemeClr val="accent1"/>
                </a:solidFill>
                <a:latin typeface="Helvetica" pitchFamily="2" charset="0"/>
              </a:rPr>
              <a:t>Future: </a:t>
            </a:r>
            <a:r>
              <a:rPr lang="en-US" altLang="ja-JP" sz="1800" dirty="0">
                <a:latin typeface="Helvetica" pitchFamily="2" charset="0"/>
              </a:rPr>
              <a:t>RF testing of Nb3Sn coated cavity (STFC, CEA, H2B), coating of Cu cavities, tests of multilayer coatings and other SC materials, RF test of 1.3 GHz Nb-coated cavity irradiated by laser.</a:t>
            </a:r>
          </a:p>
          <a:p>
            <a:pPr marL="0" indent="0" fontAlgn="base">
              <a:lnSpc>
                <a:spcPct val="120000"/>
              </a:lnSpc>
              <a:buNone/>
            </a:pPr>
            <a:endParaRPr lang="en-US" altLang="ja-JP" sz="1500" dirty="0">
              <a:latin typeface="Helvetica" pitchFamily="2" charset="0"/>
            </a:endParaRPr>
          </a:p>
        </p:txBody>
      </p:sp>
    </p:spTree>
    <p:extLst>
      <p:ext uri="{BB962C8B-B14F-4D97-AF65-F5344CB8AC3E}">
        <p14:creationId xmlns:p14="http://schemas.microsoft.com/office/powerpoint/2010/main" val="16493227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656F90-FCB7-F1D4-348C-C2DCAF70A8A7}"/>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E465D26E-0F9A-D510-71EA-71B042D2DC39}"/>
              </a:ext>
            </a:extLst>
          </p:cNvPr>
          <p:cNvSpPr>
            <a:spLocks noGrp="1"/>
          </p:cNvSpPr>
          <p:nvPr>
            <p:ph type="title"/>
          </p:nvPr>
        </p:nvSpPr>
        <p:spPr>
          <a:xfrm>
            <a:off x="409574" y="336550"/>
            <a:ext cx="10515600" cy="906463"/>
          </a:xfrm>
        </p:spPr>
        <p:txBody>
          <a:bodyPr>
            <a:normAutofit/>
          </a:bodyPr>
          <a:lstStyle/>
          <a:p>
            <a:r>
              <a:rPr lang="en-US" altLang="ja-JP" sz="3600" b="1" dirty="0">
                <a:solidFill>
                  <a:srgbClr val="0070C0"/>
                </a:solidFill>
                <a:latin typeface="Helvetica" pitchFamily="2" charset="0"/>
              </a:rPr>
              <a:t>WP10: Advance Accelerator Technologies </a:t>
            </a:r>
            <a:endParaRPr kumimoji="1" lang="ja-JP" altLang="en-US" b="1" dirty="0">
              <a:solidFill>
                <a:srgbClr val="0070C0"/>
              </a:solidFill>
              <a:latin typeface="Helvetica" pitchFamily="2" charset="0"/>
            </a:endParaRPr>
          </a:p>
        </p:txBody>
      </p:sp>
      <p:sp>
        <p:nvSpPr>
          <p:cNvPr id="3" name="コンテンツ プレースホルダー 2">
            <a:extLst>
              <a:ext uri="{FF2B5EF4-FFF2-40B4-BE49-F238E27FC236}">
                <a16:creationId xmlns:a16="http://schemas.microsoft.com/office/drawing/2014/main" id="{D5F9F3B8-7B50-ACE2-D4CC-E66E1028945B}"/>
              </a:ext>
            </a:extLst>
          </p:cNvPr>
          <p:cNvSpPr>
            <a:spLocks noGrp="1"/>
          </p:cNvSpPr>
          <p:nvPr>
            <p:ph type="body" idx="1"/>
          </p:nvPr>
        </p:nvSpPr>
        <p:spPr>
          <a:xfrm>
            <a:off x="409574" y="1128712"/>
            <a:ext cx="11206163" cy="5514976"/>
          </a:xfrm>
          <a:solidFill>
            <a:schemeClr val="bg1"/>
          </a:solidFill>
          <a:ln>
            <a:solidFill>
              <a:srgbClr val="0070C0"/>
            </a:solidFill>
          </a:ln>
        </p:spPr>
        <p:txBody>
          <a:bodyPr>
            <a:normAutofit fontScale="25000" lnSpcReduction="20000"/>
          </a:bodyPr>
          <a:lstStyle/>
          <a:p>
            <a:pPr marL="0" indent="0">
              <a:buNone/>
            </a:pPr>
            <a:r>
              <a:rPr lang="en-US" altLang="ja-JP" sz="9600" b="1" dirty="0">
                <a:latin typeface="Helvetica" panose="020B0604020202020204" pitchFamily="34" charset="0"/>
                <a:cs typeface="Helvetica" panose="020B0604020202020204" pitchFamily="34" charset="0"/>
              </a:rPr>
              <a:t>10.2. Additive manufactured RFQ prototype: results and perspectives</a:t>
            </a:r>
            <a:endParaRPr lang="en-US" altLang="ja-JP" sz="7200" b="1" dirty="0">
              <a:latin typeface="Helvetica" panose="020B0604020202020204" pitchFamily="34" charset="0"/>
              <a:cs typeface="Helvetica" panose="020B0604020202020204" pitchFamily="34" charset="0"/>
            </a:endParaRPr>
          </a:p>
          <a:p>
            <a:pPr marL="0" indent="0" fontAlgn="base">
              <a:lnSpc>
                <a:spcPct val="120000"/>
              </a:lnSpc>
              <a:buNone/>
            </a:pPr>
            <a:r>
              <a:rPr lang="en-US" altLang="ja-JP" sz="4600" dirty="0">
                <a:latin typeface="Helvetica" panose="020B0604020202020204" pitchFamily="34" charset="0"/>
                <a:cs typeface="Helvetica" panose="020B0604020202020204" pitchFamily="34" charset="0"/>
              </a:rPr>
              <a:t> </a:t>
            </a:r>
            <a:r>
              <a:rPr lang="en-US" altLang="ja-JP" sz="7200" u="sng" dirty="0">
                <a:latin typeface="Helvetica" panose="020B0604020202020204" pitchFamily="34" charset="0"/>
                <a:cs typeface="Helvetica" panose="020B0604020202020204" pitchFamily="34" charset="0"/>
              </a:rPr>
              <a:t>Achievements:</a:t>
            </a:r>
          </a:p>
          <a:p>
            <a:pPr fontAlgn="base">
              <a:lnSpc>
                <a:spcPct val="120000"/>
              </a:lnSpc>
            </a:pPr>
            <a:r>
              <a:rPr lang="en-US" sz="7200" dirty="0">
                <a:latin typeface="Helvetica" panose="020B0604020202020204" pitchFamily="34" charset="0"/>
                <a:cs typeface="Helvetica" panose="020B0604020202020204" pitchFamily="34" charset="0"/>
              </a:rPr>
              <a:t>First LPBF-Cu RFQ module (with one-step printing), vacuum-tight to 10⁻¹⁰ mbar·L·s⁻¹.</a:t>
            </a:r>
          </a:p>
          <a:p>
            <a:pPr fontAlgn="base">
              <a:lnSpc>
                <a:spcPct val="120000"/>
              </a:lnSpc>
            </a:pPr>
            <a:r>
              <a:rPr lang="en-US" sz="7200" dirty="0">
                <a:latin typeface="Helvetica" panose="020B0604020202020204" pitchFamily="34" charset="0"/>
                <a:cs typeface="Helvetica" panose="020B0604020202020204" pitchFamily="34" charset="0"/>
              </a:rPr>
              <a:t>High-field tests up to 31 MV/m; path toward 40 MV/m target.</a:t>
            </a:r>
          </a:p>
          <a:p>
            <a:pPr fontAlgn="base">
              <a:lnSpc>
                <a:spcPct val="120000"/>
              </a:lnSpc>
            </a:pPr>
            <a:r>
              <a:rPr lang="en-US" sz="7200" dirty="0">
                <a:latin typeface="Helvetica" panose="020B0604020202020204" pitchFamily="34" charset="0"/>
                <a:cs typeface="Helvetica" panose="020B0604020202020204" pitchFamily="34" charset="0"/>
              </a:rPr>
              <a:t>Validated the EM design; frequency shift understood &amp; corrective plan in place.</a:t>
            </a:r>
          </a:p>
          <a:p>
            <a:pPr fontAlgn="base">
              <a:lnSpc>
                <a:spcPct val="120000"/>
              </a:lnSpc>
            </a:pPr>
            <a:r>
              <a:rPr lang="en-US" sz="7200" dirty="0">
                <a:latin typeface="Helvetica" panose="020B0604020202020204" pitchFamily="34" charset="0"/>
                <a:cs typeface="Helvetica" panose="020B0604020202020204" pitchFamily="34" charset="0"/>
              </a:rPr>
              <a:t>Strong industry link through Rösler and training on advanced manufacturing finishing</a:t>
            </a:r>
          </a:p>
          <a:p>
            <a:pPr fontAlgn="base">
              <a:lnSpc>
                <a:spcPct val="120000"/>
              </a:lnSpc>
            </a:pPr>
            <a:r>
              <a:rPr lang="en-US" sz="7200" dirty="0">
                <a:latin typeface="Helvetica" panose="020B0604020202020204" pitchFamily="34" charset="0"/>
                <a:cs typeface="Helvetica" panose="020B0604020202020204" pitchFamily="34" charset="0"/>
              </a:rPr>
              <a:t>Demonstrated feasibility in principle of joint-free RF structures, </a:t>
            </a:r>
            <a:r>
              <a:rPr lang="en-US" sz="7200" u="sng" dirty="0">
                <a:latin typeface="Helvetica" panose="020B0604020202020204" pitchFamily="34" charset="0"/>
                <a:cs typeface="Helvetica" panose="020B0604020202020204" pitchFamily="34" charset="0"/>
              </a:rPr>
              <a:t>although significant challenges remain.</a:t>
            </a:r>
          </a:p>
          <a:p>
            <a:pPr fontAlgn="base">
              <a:lnSpc>
                <a:spcPct val="120000"/>
              </a:lnSpc>
            </a:pPr>
            <a:r>
              <a:rPr lang="en-US" altLang="ja-JP" sz="7200" dirty="0">
                <a:latin typeface="Helvetica" panose="020B0604020202020204" pitchFamily="34" charset="0"/>
                <a:cs typeface="Helvetica" panose="020B0604020202020204" pitchFamily="34" charset="0"/>
              </a:rPr>
              <a:t>Developed post-processing treatment for inaccessible vane tips, reduced surface roughness from ~10 to ~ 1.7 microns.</a:t>
            </a:r>
          </a:p>
          <a:p>
            <a:pPr marL="0" indent="0" fontAlgn="base">
              <a:lnSpc>
                <a:spcPct val="120000"/>
              </a:lnSpc>
              <a:buNone/>
            </a:pPr>
            <a:r>
              <a:rPr lang="en-US" altLang="ja-JP" sz="7200" u="sng" dirty="0">
                <a:latin typeface="Helvetica" panose="020B0604020202020204" pitchFamily="34" charset="0"/>
                <a:cs typeface="Helvetica" panose="020B0604020202020204" pitchFamily="34" charset="0"/>
              </a:rPr>
              <a:t>Impact:</a:t>
            </a:r>
          </a:p>
          <a:p>
            <a:pPr fontAlgn="base">
              <a:lnSpc>
                <a:spcPct val="120000"/>
              </a:lnSpc>
            </a:pPr>
            <a:r>
              <a:rPr lang="en-US" sz="7200" dirty="0">
                <a:latin typeface="Helvetica" panose="020B0604020202020204" pitchFamily="34" charset="0"/>
                <a:cs typeface="Helvetica" panose="020B0604020202020204" pitchFamily="34" charset="0"/>
              </a:rPr>
              <a:t>Enables compact, faster and potentially cheaper accelerator builds</a:t>
            </a:r>
          </a:p>
          <a:p>
            <a:pPr fontAlgn="base">
              <a:lnSpc>
                <a:spcPct val="120000"/>
              </a:lnSpc>
            </a:pPr>
            <a:r>
              <a:rPr lang="en-US" sz="7200" dirty="0">
                <a:latin typeface="Helvetica" panose="020B0604020202020204" pitchFamily="34" charset="0"/>
                <a:cs typeface="Helvetica" panose="020B0604020202020204" pitchFamily="34" charset="0"/>
              </a:rPr>
              <a:t>Significant design freedom for integrated cooling/tuning features</a:t>
            </a:r>
            <a:endParaRPr lang="en-US" sz="7200" b="1" dirty="0">
              <a:solidFill>
                <a:schemeClr val="accent1"/>
              </a:solidFill>
              <a:latin typeface="Helvetica" panose="020B0604020202020204" pitchFamily="34" charset="0"/>
              <a:cs typeface="Helvetica" panose="020B0604020202020204" pitchFamily="34" charset="0"/>
            </a:endParaRPr>
          </a:p>
          <a:p>
            <a:pPr marL="0" indent="0" fontAlgn="base">
              <a:lnSpc>
                <a:spcPct val="120000"/>
              </a:lnSpc>
              <a:buNone/>
            </a:pPr>
            <a:r>
              <a:rPr lang="en-US" sz="7200" b="1" dirty="0">
                <a:solidFill>
                  <a:schemeClr val="accent1"/>
                </a:solidFill>
                <a:latin typeface="Helvetica" panose="020B0604020202020204" pitchFamily="34" charset="0"/>
                <a:cs typeface="Helvetica" panose="020B0604020202020204" pitchFamily="34" charset="0"/>
              </a:rPr>
              <a:t>Future: </a:t>
            </a:r>
            <a:r>
              <a:rPr lang="en-US" sz="7200" dirty="0">
                <a:latin typeface="Helvetica" panose="020B0604020202020204" pitchFamily="34" charset="0"/>
                <a:cs typeface="Helvetica" panose="020B0604020202020204" pitchFamily="34" charset="0"/>
              </a:rPr>
              <a:t>Results fed into EPITA plans: </a:t>
            </a:r>
            <a:r>
              <a:rPr lang="en-US" altLang="ja-JP" sz="7200" dirty="0">
                <a:latin typeface="Helvetica" panose="020B0604020202020204" pitchFamily="34" charset="0"/>
                <a:cs typeface="Helvetica" panose="020B0604020202020204" pitchFamily="34" charset="0"/>
              </a:rPr>
              <a:t>demonstrate  &gt; 85% of nominal Q-value at nominal design power, </a:t>
            </a:r>
            <a:r>
              <a:rPr lang="en-US" sz="7200" dirty="0">
                <a:latin typeface="Helvetica" panose="020B0604020202020204" pitchFamily="34" charset="0"/>
                <a:cs typeface="Helvetica" panose="020B0604020202020204" pitchFamily="34" charset="0"/>
              </a:rPr>
              <a:t>beam-validated advanced manufacture RFQ and IH-DTL.</a:t>
            </a:r>
            <a:endParaRPr lang="en-US" altLang="ja-JP" sz="7200" dirty="0">
              <a:latin typeface="Helvetica" pitchFamily="2" charset="0"/>
            </a:endParaRPr>
          </a:p>
        </p:txBody>
      </p:sp>
    </p:spTree>
    <p:extLst>
      <p:ext uri="{BB962C8B-B14F-4D97-AF65-F5344CB8AC3E}">
        <p14:creationId xmlns:p14="http://schemas.microsoft.com/office/powerpoint/2010/main" val="1121820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0CDD31-8E52-F5C2-10F4-90FD718A0BFD}"/>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2F0D7529-2D71-9C23-1E4D-FDC5B5AEE590}"/>
              </a:ext>
            </a:extLst>
          </p:cNvPr>
          <p:cNvSpPr>
            <a:spLocks noGrp="1"/>
          </p:cNvSpPr>
          <p:nvPr>
            <p:ph type="title"/>
          </p:nvPr>
        </p:nvSpPr>
        <p:spPr>
          <a:xfrm>
            <a:off x="838200" y="365126"/>
            <a:ext cx="10515600" cy="706438"/>
          </a:xfrm>
        </p:spPr>
        <p:txBody>
          <a:bodyPr>
            <a:normAutofit/>
          </a:bodyPr>
          <a:lstStyle/>
          <a:p>
            <a:r>
              <a:rPr lang="en-US" altLang="ja-JP" sz="3600" b="1" dirty="0">
                <a:solidFill>
                  <a:srgbClr val="0070C0"/>
                </a:solidFill>
                <a:latin typeface="Helvetica" pitchFamily="2" charset="0"/>
              </a:rPr>
              <a:t>WP11: Sustainable concepts and technologies</a:t>
            </a:r>
            <a:endParaRPr kumimoji="1" lang="ja-JP" altLang="en-US" b="1" dirty="0">
              <a:solidFill>
                <a:srgbClr val="0070C0"/>
              </a:solidFill>
              <a:latin typeface="Helvetica" pitchFamily="2" charset="0"/>
            </a:endParaRPr>
          </a:p>
        </p:txBody>
      </p:sp>
      <p:sp>
        <p:nvSpPr>
          <p:cNvPr id="3" name="コンテンツ プレースホルダー 2">
            <a:extLst>
              <a:ext uri="{FF2B5EF4-FFF2-40B4-BE49-F238E27FC236}">
                <a16:creationId xmlns:a16="http://schemas.microsoft.com/office/drawing/2014/main" id="{A5596F72-89AE-2DA4-1CEF-49188432B1A6}"/>
              </a:ext>
            </a:extLst>
          </p:cNvPr>
          <p:cNvSpPr>
            <a:spLocks noGrp="1"/>
          </p:cNvSpPr>
          <p:nvPr>
            <p:ph type="body" idx="1"/>
          </p:nvPr>
        </p:nvSpPr>
        <p:spPr>
          <a:xfrm>
            <a:off x="838200" y="1071565"/>
            <a:ext cx="10515600" cy="4517676"/>
          </a:xfrm>
        </p:spPr>
        <p:txBody>
          <a:bodyPr/>
          <a:lstStyle/>
          <a:p>
            <a:pPr marL="0" indent="0">
              <a:buNone/>
            </a:pPr>
            <a:r>
              <a:rPr lang="en-US" altLang="ja-JP" b="1" dirty="0">
                <a:latin typeface="Helvetica" pitchFamily="2" charset="0"/>
              </a:rPr>
              <a:t>11.2. High Efficiency Klystron Industrial Prototype</a:t>
            </a:r>
          </a:p>
          <a:p>
            <a:pPr marL="0" indent="0">
              <a:buNone/>
            </a:pPr>
            <a:endParaRPr lang="en-US" altLang="ja-JP" sz="2000" u="sng" dirty="0">
              <a:latin typeface="Helvetica" pitchFamily="2" charset="0"/>
            </a:endParaRPr>
          </a:p>
          <a:p>
            <a:pPr marL="0" indent="0">
              <a:buNone/>
            </a:pPr>
            <a:r>
              <a:rPr lang="en-US" altLang="ja-JP" sz="2000" u="sng" dirty="0">
                <a:latin typeface="Helvetica" pitchFamily="2" charset="0"/>
              </a:rPr>
              <a:t>Achievements:</a:t>
            </a:r>
            <a:r>
              <a:rPr lang="en-US" altLang="ja-JP" sz="2000" dirty="0">
                <a:latin typeface="Helvetica" pitchFamily="2" charset="0"/>
              </a:rPr>
              <a:t>:</a:t>
            </a:r>
          </a:p>
          <a:p>
            <a:r>
              <a:rPr lang="en-US" altLang="ja-JP" sz="2000" dirty="0">
                <a:latin typeface="Helvetica" pitchFamily="2" charset="0"/>
              </a:rPr>
              <a:t>400 MHz High Efficiency Klystron prototype demonstrated </a:t>
            </a:r>
          </a:p>
          <a:p>
            <a:r>
              <a:rPr lang="en-US" altLang="ja-JP" sz="2000" dirty="0">
                <a:latin typeface="Helvetica" pitchFamily="2" charset="0"/>
              </a:rPr>
              <a:t>It was already reported in the 4</a:t>
            </a:r>
            <a:r>
              <a:rPr lang="en-US" altLang="ja-JP" sz="2000" baseline="30000" dirty="0">
                <a:latin typeface="Helvetica" pitchFamily="2" charset="0"/>
              </a:rPr>
              <a:t>th</a:t>
            </a:r>
            <a:r>
              <a:rPr lang="en-US" altLang="ja-JP" sz="2000" dirty="0">
                <a:latin typeface="Helvetica" pitchFamily="2" charset="0"/>
              </a:rPr>
              <a:t> annual meeting. </a:t>
            </a:r>
          </a:p>
          <a:p>
            <a:pPr marL="0" indent="0">
              <a:buNone/>
            </a:pPr>
            <a:r>
              <a:rPr lang="en-US" altLang="ja-JP" sz="2000" u="sng" dirty="0">
                <a:latin typeface="Helvetica" pitchFamily="2" charset="0"/>
              </a:rPr>
              <a:t>Impact:</a:t>
            </a:r>
          </a:p>
          <a:p>
            <a:r>
              <a:rPr lang="en-US" altLang="ja-JP" sz="2000" dirty="0">
                <a:latin typeface="Helvetica" pitchFamily="2" charset="0"/>
              </a:rPr>
              <a:t>The most critical impact for any future accelerator programs, and significant contribution to the sustainability. </a:t>
            </a:r>
          </a:p>
          <a:p>
            <a:pPr marL="0" indent="0">
              <a:buNone/>
            </a:pPr>
            <a:endParaRPr lang="en-US" altLang="ja-JP" sz="2000" dirty="0">
              <a:solidFill>
                <a:srgbClr val="FF0000"/>
              </a:solidFill>
              <a:latin typeface="Helvetica" pitchFamily="2" charset="0"/>
            </a:endParaRPr>
          </a:p>
          <a:p>
            <a:pPr marL="0" indent="0">
              <a:buNone/>
            </a:pPr>
            <a:r>
              <a:rPr lang="en-US" altLang="ja-JP" sz="2000" b="1" dirty="0">
                <a:solidFill>
                  <a:schemeClr val="accent1">
                    <a:lumMod val="60000"/>
                    <a:lumOff val="40000"/>
                  </a:schemeClr>
                </a:solidFill>
                <a:latin typeface="Helvetica" pitchFamily="2" charset="0"/>
              </a:rPr>
              <a:t>Future: </a:t>
            </a:r>
            <a:r>
              <a:rPr lang="en-US" altLang="ja-JP" sz="2000" dirty="0">
                <a:solidFill>
                  <a:schemeClr val="tx1"/>
                </a:solidFill>
                <a:latin typeface="Helvetica" pitchFamily="2" charset="0"/>
              </a:rPr>
              <a:t>To be extended  in EPITA. </a:t>
            </a:r>
          </a:p>
          <a:p>
            <a:endParaRPr lang="en-US" altLang="ja-JP" sz="2000" dirty="0">
              <a:solidFill>
                <a:srgbClr val="FF0000"/>
              </a:solidFill>
              <a:latin typeface="Helvetica" pitchFamily="2" charset="0"/>
            </a:endParaRPr>
          </a:p>
          <a:p>
            <a:endParaRPr lang="en-US" altLang="ja-JP" sz="1500" dirty="0">
              <a:solidFill>
                <a:srgbClr val="FF0000"/>
              </a:solidFill>
              <a:latin typeface="Helvetica" pitchFamily="2" charset="0"/>
            </a:endParaRPr>
          </a:p>
          <a:p>
            <a:pPr marL="0" indent="0">
              <a:buNone/>
            </a:pPr>
            <a:endParaRPr lang="en-US" altLang="ja-JP" sz="1500" dirty="0">
              <a:latin typeface="Helvetica" pitchFamily="2" charset="0"/>
            </a:endParaRPr>
          </a:p>
          <a:p>
            <a:pPr marL="0" indent="0">
              <a:buNone/>
            </a:pPr>
            <a:endParaRPr lang="en-US" altLang="ja-JP" sz="1500" dirty="0">
              <a:latin typeface="Helvetica" pitchFamily="2" charset="0"/>
            </a:endParaRPr>
          </a:p>
        </p:txBody>
      </p:sp>
    </p:spTree>
    <p:extLst>
      <p:ext uri="{BB962C8B-B14F-4D97-AF65-F5344CB8AC3E}">
        <p14:creationId xmlns:p14="http://schemas.microsoft.com/office/powerpoint/2010/main" val="6915348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B82BB5-5779-568D-3C3F-B9FE0C9FD49B}"/>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34709209-46C3-9616-FEA3-D2B5C6FEA3C2}"/>
              </a:ext>
            </a:extLst>
          </p:cNvPr>
          <p:cNvSpPr>
            <a:spLocks noGrp="1"/>
          </p:cNvSpPr>
          <p:nvPr>
            <p:ph type="title"/>
          </p:nvPr>
        </p:nvSpPr>
        <p:spPr>
          <a:xfrm>
            <a:off x="682752" y="479426"/>
            <a:ext cx="10515600" cy="863600"/>
          </a:xfrm>
        </p:spPr>
        <p:txBody>
          <a:bodyPr>
            <a:normAutofit/>
          </a:bodyPr>
          <a:lstStyle/>
          <a:p>
            <a:r>
              <a:rPr lang="en-US" altLang="ja-JP" sz="3200" b="1" dirty="0">
                <a:solidFill>
                  <a:srgbClr val="0070C0"/>
                </a:solidFill>
                <a:latin typeface="Helvetica" pitchFamily="2" charset="0"/>
              </a:rPr>
              <a:t>WP11: Sustainable concepts and technologies</a:t>
            </a:r>
            <a:endParaRPr kumimoji="1" lang="ja-JP" altLang="en-US" sz="3600" b="1" dirty="0">
              <a:solidFill>
                <a:srgbClr val="0070C0"/>
              </a:solidFill>
              <a:latin typeface="Helvetica" pitchFamily="2" charset="0"/>
            </a:endParaRPr>
          </a:p>
        </p:txBody>
      </p:sp>
      <p:sp>
        <p:nvSpPr>
          <p:cNvPr id="3" name="コンテンツ プレースホルダー 2">
            <a:extLst>
              <a:ext uri="{FF2B5EF4-FFF2-40B4-BE49-F238E27FC236}">
                <a16:creationId xmlns:a16="http://schemas.microsoft.com/office/drawing/2014/main" id="{31D3D461-F7FD-D2AA-4A63-A95EF78B3DDB}"/>
              </a:ext>
            </a:extLst>
          </p:cNvPr>
          <p:cNvSpPr>
            <a:spLocks noGrp="1"/>
          </p:cNvSpPr>
          <p:nvPr>
            <p:ph type="body" idx="1"/>
          </p:nvPr>
        </p:nvSpPr>
        <p:spPr>
          <a:xfrm>
            <a:off x="682752" y="1547192"/>
            <a:ext cx="10515600" cy="4967908"/>
          </a:xfrm>
          <a:solidFill>
            <a:schemeClr val="bg1"/>
          </a:solidFill>
          <a:ln>
            <a:solidFill>
              <a:srgbClr val="0070C0"/>
            </a:solidFill>
          </a:ln>
        </p:spPr>
        <p:txBody>
          <a:bodyPr>
            <a:normAutofit/>
          </a:bodyPr>
          <a:lstStyle/>
          <a:p>
            <a:pPr marL="0" indent="0">
              <a:buNone/>
            </a:pPr>
            <a:r>
              <a:rPr lang="en-US" altLang="ja-JP" sz="2400" b="1" dirty="0">
                <a:latin typeface="Helvetica" pitchFamily="2" charset="0"/>
              </a:rPr>
              <a:t>11.3. Permanent Magnet Quad. &amp; CF Mag/ for Ultra Low Emittance Ring </a:t>
            </a:r>
            <a:endParaRPr lang="ja-JP" altLang="en-US" sz="2400" b="1" dirty="0">
              <a:latin typeface="Helvetica" pitchFamily="2" charset="0"/>
            </a:endParaRPr>
          </a:p>
          <a:p>
            <a:pPr marL="0" indent="0">
              <a:buNone/>
            </a:pPr>
            <a:endParaRPr lang="en-US" altLang="ja-JP" sz="2400" u="sng" dirty="0">
              <a:latin typeface="Helvetica" pitchFamily="2" charset="0"/>
            </a:endParaRPr>
          </a:p>
          <a:p>
            <a:pPr marL="0" indent="0">
              <a:buNone/>
            </a:pPr>
            <a:r>
              <a:rPr lang="en-US" altLang="ja-JP" sz="2000" u="sng" dirty="0">
                <a:latin typeface="Helvetica" pitchFamily="2" charset="0"/>
              </a:rPr>
              <a:t>Achievements: </a:t>
            </a:r>
          </a:p>
          <a:p>
            <a:r>
              <a:rPr lang="en-US" altLang="ja-JP" sz="2000" dirty="0">
                <a:latin typeface="Helvetica" pitchFamily="2" charset="0"/>
              </a:rPr>
              <a:t>Constructed combined function </a:t>
            </a:r>
            <a:r>
              <a:rPr lang="en-US" altLang="ja-JP" sz="2000" dirty="0" err="1">
                <a:latin typeface="Helvetica" pitchFamily="2" charset="0"/>
              </a:rPr>
              <a:t>mright</a:t>
            </a:r>
            <a:r>
              <a:rPr lang="en-US" altLang="ja-JP" sz="2000" dirty="0">
                <a:latin typeface="Helvetica" pitchFamily="2" charset="0"/>
              </a:rPr>
              <a:t> </a:t>
            </a:r>
            <a:r>
              <a:rPr lang="en-US" altLang="ja-JP" sz="2000" dirty="0" err="1">
                <a:latin typeface="Helvetica" pitchFamily="2" charset="0"/>
              </a:rPr>
              <a:t>agnets</a:t>
            </a:r>
            <a:r>
              <a:rPr lang="en-US" altLang="ja-JP" sz="2000" dirty="0">
                <a:latin typeface="Helvetica" pitchFamily="2" charset="0"/>
              </a:rPr>
              <a:t> with NdFeB permanent magnet blocks, with 0.6 T dipole field and 30 T/m gradient (Q).  </a:t>
            </a:r>
          </a:p>
          <a:p>
            <a:r>
              <a:rPr lang="en-US" altLang="ja-JP" sz="2000" dirty="0">
                <a:latin typeface="Helvetica" pitchFamily="2" charset="0"/>
              </a:rPr>
              <a:t>Developed ‘ice cube’ tray non-magnetic folder blocks and robust mechanical structure design. </a:t>
            </a:r>
          </a:p>
          <a:p>
            <a:pPr marL="0" indent="0">
              <a:buNone/>
            </a:pPr>
            <a:endParaRPr lang="en-US" altLang="ja-JP" sz="2000" dirty="0">
              <a:latin typeface="Helvetica" pitchFamily="2" charset="0"/>
            </a:endParaRPr>
          </a:p>
          <a:p>
            <a:pPr marL="0" indent="0">
              <a:buNone/>
            </a:pPr>
            <a:r>
              <a:rPr lang="en-US" altLang="ja-JP" sz="2000" u="sng" dirty="0">
                <a:latin typeface="Helvetica" pitchFamily="2" charset="0"/>
              </a:rPr>
              <a:t>Impact:</a:t>
            </a:r>
          </a:p>
          <a:p>
            <a:r>
              <a:rPr lang="en-US" altLang="ja-JP" sz="2000" dirty="0">
                <a:latin typeface="Helvetica" pitchFamily="2" charset="0"/>
              </a:rPr>
              <a:t>Extreme sustainability and operational cost saving </a:t>
            </a:r>
          </a:p>
          <a:p>
            <a:pPr marL="0" indent="0">
              <a:buNone/>
            </a:pPr>
            <a:endParaRPr lang="en-US" altLang="ja-JP" sz="2000" dirty="0">
              <a:latin typeface="Helvetica" pitchFamily="2" charset="0"/>
            </a:endParaRPr>
          </a:p>
          <a:p>
            <a:pPr marL="0" indent="0">
              <a:buNone/>
            </a:pPr>
            <a:r>
              <a:rPr lang="en-US" altLang="ja-JP" sz="2000" b="1" dirty="0">
                <a:solidFill>
                  <a:schemeClr val="accent1">
                    <a:lumMod val="60000"/>
                    <a:lumOff val="40000"/>
                  </a:schemeClr>
                </a:solidFill>
                <a:latin typeface="Helvetica" pitchFamily="2" charset="0"/>
              </a:rPr>
              <a:t>Future: </a:t>
            </a:r>
            <a:r>
              <a:rPr lang="en-US" altLang="ja-JP" sz="2000" dirty="0">
                <a:latin typeface="Helvetica" pitchFamily="2" charset="0"/>
              </a:rPr>
              <a:t>Prototype to be tested with beam. Modular production and further engineering</a:t>
            </a:r>
            <a:r>
              <a:rPr lang="en-US" altLang="ja-JP" sz="1800" dirty="0">
                <a:latin typeface="Helvetica" pitchFamily="2" charset="0"/>
              </a:rPr>
              <a:t>. </a:t>
            </a:r>
          </a:p>
        </p:txBody>
      </p:sp>
    </p:spTree>
    <p:extLst>
      <p:ext uri="{BB962C8B-B14F-4D97-AF65-F5344CB8AC3E}">
        <p14:creationId xmlns:p14="http://schemas.microsoft.com/office/powerpoint/2010/main" val="24444342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00">
          <a:extLst>
            <a:ext uri="{FF2B5EF4-FFF2-40B4-BE49-F238E27FC236}">
              <a16:creationId xmlns:a16="http://schemas.microsoft.com/office/drawing/2014/main" id="{E56CFDD0-6B24-7186-ED57-CE8BB74D4CE7}"/>
            </a:ext>
          </a:extLst>
        </p:cNvPr>
        <p:cNvGrpSpPr/>
        <p:nvPr/>
      </p:nvGrpSpPr>
      <p:grpSpPr>
        <a:xfrm>
          <a:off x="0" y="0"/>
          <a:ext cx="0" cy="0"/>
          <a:chOff x="0" y="0"/>
          <a:chExt cx="0" cy="0"/>
        </a:xfrm>
      </p:grpSpPr>
      <p:sp>
        <p:nvSpPr>
          <p:cNvPr id="101" name="Google Shape;101;g2cd71d6d5a0_4_2">
            <a:extLst>
              <a:ext uri="{FF2B5EF4-FFF2-40B4-BE49-F238E27FC236}">
                <a16:creationId xmlns:a16="http://schemas.microsoft.com/office/drawing/2014/main" id="{9E929D78-474E-96D6-F4E7-392656B4045C}"/>
              </a:ext>
            </a:extLst>
          </p:cNvPr>
          <p:cNvSpPr txBox="1">
            <a:spLocks noGrp="1"/>
          </p:cNvSpPr>
          <p:nvPr>
            <p:ph type="sldNum" idx="12"/>
          </p:nvPr>
        </p:nvSpPr>
        <p:spPr>
          <a:xfrm>
            <a:off x="9696400" y="6129202"/>
            <a:ext cx="1657500" cy="365100"/>
          </a:xfrm>
          <a:prstGeom prst="rect">
            <a:avLst/>
          </a:prstGeom>
          <a:noFill/>
          <a:ln>
            <a:noFill/>
          </a:ln>
        </p:spPr>
        <p:txBody>
          <a:bodyPr spcFirstLastPara="1" wrap="square" lIns="91425" tIns="45700" rIns="91425" bIns="45700"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GB" sz="1200" b="0" i="0" u="none" strike="noStrike" kern="0" cap="none" spc="0" normalizeH="0" baseline="0" noProof="0">
                <a:ln>
                  <a:noFill/>
                </a:ln>
                <a:solidFill>
                  <a:srgbClr val="0035CB"/>
                </a:solidFill>
                <a:effectLst/>
                <a:uLnTx/>
                <a:uFillTx/>
                <a:latin typeface="Montserrat"/>
                <a:sym typeface="Montserrat"/>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19</a:t>
            </a:fld>
            <a:endParaRPr kumimoji="0" sz="1200" b="0" i="0" u="none" strike="noStrike" kern="0" cap="none" spc="0" normalizeH="0" baseline="0" noProof="0">
              <a:ln>
                <a:noFill/>
              </a:ln>
              <a:solidFill>
                <a:srgbClr val="0035CB"/>
              </a:solidFill>
              <a:effectLst/>
              <a:uLnTx/>
              <a:uFillTx/>
              <a:latin typeface="Montserrat"/>
              <a:sym typeface="Montserrat"/>
            </a:endParaRPr>
          </a:p>
        </p:txBody>
      </p:sp>
      <p:sp>
        <p:nvSpPr>
          <p:cNvPr id="102" name="Google Shape;102;g2cd71d6d5a0_4_2">
            <a:extLst>
              <a:ext uri="{FF2B5EF4-FFF2-40B4-BE49-F238E27FC236}">
                <a16:creationId xmlns:a16="http://schemas.microsoft.com/office/drawing/2014/main" id="{B9CE3B39-348A-5533-95D3-88DFF86A336B}"/>
              </a:ext>
            </a:extLst>
          </p:cNvPr>
          <p:cNvSpPr txBox="1">
            <a:spLocks noGrp="1"/>
          </p:cNvSpPr>
          <p:nvPr>
            <p:ph type="ftr" idx="11"/>
          </p:nvPr>
        </p:nvSpPr>
        <p:spPr>
          <a:xfrm>
            <a:off x="3216000" y="6129202"/>
            <a:ext cx="5760000" cy="365100"/>
          </a:xfrm>
          <a:prstGeom prst="rect">
            <a:avLst/>
          </a:prstGeom>
          <a:no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GB" sz="1200" b="0" i="0" u="none" strike="noStrike" kern="0" cap="none" spc="0" normalizeH="0" baseline="0" noProof="0" dirty="0">
                <a:ln>
                  <a:noFill/>
                </a:ln>
                <a:solidFill>
                  <a:srgbClr val="0035CB"/>
                </a:solidFill>
                <a:effectLst/>
                <a:uLnTx/>
                <a:uFillTx/>
                <a:latin typeface="Montserrat"/>
                <a:ea typeface="Montserrat"/>
                <a:cs typeface="Montserrat"/>
                <a:sym typeface="Montserrat"/>
              </a:rPr>
              <a:t>SAC Feedback 2025 – I.FAST Meeting Geneva, Switzerland, October 2025</a:t>
            </a:r>
            <a:endParaRPr kumimoji="0" sz="1200" b="0" i="0" u="none" strike="noStrike" kern="0" cap="none" spc="0" normalizeH="0" baseline="0" noProof="0" dirty="0">
              <a:ln>
                <a:noFill/>
              </a:ln>
              <a:solidFill>
                <a:srgbClr val="0035CB"/>
              </a:solidFill>
              <a:effectLst/>
              <a:uLnTx/>
              <a:uFillTx/>
              <a:latin typeface="Montserrat"/>
              <a:sym typeface="Montserrat"/>
            </a:endParaRPr>
          </a:p>
        </p:txBody>
      </p:sp>
      <p:sp>
        <p:nvSpPr>
          <p:cNvPr id="103" name="Google Shape;103;g2cd71d6d5a0_4_2">
            <a:extLst>
              <a:ext uri="{FF2B5EF4-FFF2-40B4-BE49-F238E27FC236}">
                <a16:creationId xmlns:a16="http://schemas.microsoft.com/office/drawing/2014/main" id="{9039EE35-8EAA-904B-5E8E-3688014B13B8}"/>
              </a:ext>
            </a:extLst>
          </p:cNvPr>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4000"/>
              <a:buNone/>
            </a:pPr>
            <a:r>
              <a:rPr lang="en-GB" dirty="0"/>
              <a:t>Outline</a:t>
            </a:r>
            <a:endParaRPr dirty="0"/>
          </a:p>
        </p:txBody>
      </p:sp>
      <p:sp>
        <p:nvSpPr>
          <p:cNvPr id="104" name="Google Shape;104;g2cd71d6d5a0_4_2">
            <a:extLst>
              <a:ext uri="{FF2B5EF4-FFF2-40B4-BE49-F238E27FC236}">
                <a16:creationId xmlns:a16="http://schemas.microsoft.com/office/drawing/2014/main" id="{F0DD8F08-13D3-420F-75BA-5D355916F948}"/>
              </a:ext>
            </a:extLst>
          </p:cNvPr>
          <p:cNvSpPr txBox="1">
            <a:spLocks noGrp="1"/>
          </p:cNvSpPr>
          <p:nvPr>
            <p:ph type="body" idx="1"/>
          </p:nvPr>
        </p:nvSpPr>
        <p:spPr>
          <a:xfrm>
            <a:off x="1503778" y="1547250"/>
            <a:ext cx="8611800" cy="3763500"/>
          </a:xfrm>
          <a:prstGeom prst="rect">
            <a:avLst/>
          </a:prstGeom>
          <a:noFill/>
          <a:ln>
            <a:noFill/>
          </a:ln>
        </p:spPr>
        <p:txBody>
          <a:bodyPr spcFirstLastPara="1" wrap="square" lIns="91425" tIns="45700" rIns="91425" bIns="45700" anchor="t" anchorCtr="0">
            <a:normAutofit lnSpcReduction="10000"/>
          </a:bodyPr>
          <a:lstStyle/>
          <a:p>
            <a:pPr indent="-457200">
              <a:lnSpc>
                <a:spcPct val="110000"/>
              </a:lnSpc>
            </a:pPr>
            <a:r>
              <a:rPr lang="en-GB" dirty="0">
                <a:solidFill>
                  <a:schemeClr val="tx1"/>
                </a:solidFill>
                <a:latin typeface="Helvetica" pitchFamily="2" charset="0"/>
              </a:rPr>
              <a:t>Overview </a:t>
            </a:r>
          </a:p>
          <a:p>
            <a:pPr indent="-457200">
              <a:lnSpc>
                <a:spcPct val="110000"/>
              </a:lnSpc>
            </a:pPr>
            <a:endParaRPr lang="en-GB" dirty="0">
              <a:solidFill>
                <a:schemeClr val="tx1"/>
              </a:solidFill>
              <a:latin typeface="Helvetica" pitchFamily="2" charset="0"/>
            </a:endParaRPr>
          </a:p>
          <a:p>
            <a:pPr indent="-457200">
              <a:lnSpc>
                <a:spcPct val="110000"/>
              </a:lnSpc>
            </a:pPr>
            <a:r>
              <a:rPr lang="en-GB" dirty="0">
                <a:solidFill>
                  <a:schemeClr val="tx1"/>
                </a:solidFill>
                <a:latin typeface="Helvetica" pitchFamily="2" charset="0"/>
              </a:rPr>
              <a:t>Highlights from I.FAST activities</a:t>
            </a:r>
          </a:p>
          <a:p>
            <a:pPr lvl="1" indent="-457200">
              <a:lnSpc>
                <a:spcPct val="110000"/>
              </a:lnSpc>
            </a:pPr>
            <a:r>
              <a:rPr lang="en-GB" dirty="0">
                <a:solidFill>
                  <a:schemeClr val="tx1"/>
                </a:solidFill>
                <a:latin typeface="Helvetica" pitchFamily="2" charset="0"/>
              </a:rPr>
              <a:t>High-level prototyping</a:t>
            </a:r>
          </a:p>
          <a:p>
            <a:pPr lvl="1" indent="-457200">
              <a:lnSpc>
                <a:spcPct val="110000"/>
              </a:lnSpc>
            </a:pPr>
            <a:r>
              <a:rPr lang="en-US" dirty="0">
                <a:solidFill>
                  <a:schemeClr val="tx1"/>
                </a:solidFill>
                <a:latin typeface="Helvetica" pitchFamily="2" charset="0"/>
              </a:rPr>
              <a:t>Impact on accelerator technologies</a:t>
            </a:r>
          </a:p>
          <a:p>
            <a:pPr indent="-457200">
              <a:lnSpc>
                <a:spcPct val="110000"/>
              </a:lnSpc>
            </a:pPr>
            <a:endParaRPr lang="en-US" altLang="ja-JP" dirty="0">
              <a:solidFill>
                <a:schemeClr val="tx1"/>
              </a:solidFill>
              <a:latin typeface="Helvetica" pitchFamily="2" charset="0"/>
            </a:endParaRPr>
          </a:p>
          <a:p>
            <a:pPr indent="-457200">
              <a:lnSpc>
                <a:spcPct val="110000"/>
              </a:lnSpc>
            </a:pPr>
            <a:r>
              <a:rPr lang="en-US" altLang="ja-JP" b="1" dirty="0">
                <a:solidFill>
                  <a:srgbClr val="FF0000"/>
                </a:solidFill>
                <a:latin typeface="Helvetica" pitchFamily="2" charset="0"/>
              </a:rPr>
              <a:t>Summary</a:t>
            </a:r>
            <a:endParaRPr b="1" dirty="0">
              <a:solidFill>
                <a:srgbClr val="FF0000"/>
              </a:solidFill>
              <a:latin typeface="Helvetica" pitchFamily="2" charset="0"/>
            </a:endParaRPr>
          </a:p>
        </p:txBody>
      </p:sp>
    </p:spTree>
    <p:extLst>
      <p:ext uri="{BB962C8B-B14F-4D97-AF65-F5344CB8AC3E}">
        <p14:creationId xmlns:p14="http://schemas.microsoft.com/office/powerpoint/2010/main" val="25587130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0">
          <a:extLst>
            <a:ext uri="{FF2B5EF4-FFF2-40B4-BE49-F238E27FC236}">
              <a16:creationId xmlns:a16="http://schemas.microsoft.com/office/drawing/2014/main" id="{577C0036-E491-DEEC-E2D2-D2F201F7DD90}"/>
            </a:ext>
          </a:extLst>
        </p:cNvPr>
        <p:cNvGrpSpPr/>
        <p:nvPr/>
      </p:nvGrpSpPr>
      <p:grpSpPr>
        <a:xfrm>
          <a:off x="0" y="0"/>
          <a:ext cx="0" cy="0"/>
          <a:chOff x="0" y="0"/>
          <a:chExt cx="0" cy="0"/>
        </a:xfrm>
      </p:grpSpPr>
      <p:sp>
        <p:nvSpPr>
          <p:cNvPr id="101" name="Google Shape;101;g2cd71d6d5a0_4_2">
            <a:extLst>
              <a:ext uri="{FF2B5EF4-FFF2-40B4-BE49-F238E27FC236}">
                <a16:creationId xmlns:a16="http://schemas.microsoft.com/office/drawing/2014/main" id="{8CB542F2-E103-D2BE-2F56-35914380153A}"/>
              </a:ext>
            </a:extLst>
          </p:cNvPr>
          <p:cNvSpPr txBox="1">
            <a:spLocks noGrp="1"/>
          </p:cNvSpPr>
          <p:nvPr>
            <p:ph type="sldNum" idx="12"/>
          </p:nvPr>
        </p:nvSpPr>
        <p:spPr>
          <a:xfrm>
            <a:off x="9696400" y="6129202"/>
            <a:ext cx="1657500" cy="365100"/>
          </a:xfrm>
          <a:prstGeom prst="rect">
            <a:avLst/>
          </a:prstGeom>
          <a:noFill/>
          <a:ln>
            <a:noFill/>
          </a:ln>
        </p:spPr>
        <p:txBody>
          <a:bodyPr spcFirstLastPara="1" wrap="square" lIns="91425" tIns="45700" rIns="91425" bIns="45700"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GB" sz="1200" b="0" i="0" u="none" strike="noStrike" kern="0" cap="none" spc="0" normalizeH="0" baseline="0" noProof="0">
                <a:ln>
                  <a:noFill/>
                </a:ln>
                <a:solidFill>
                  <a:srgbClr val="0035CB"/>
                </a:solidFill>
                <a:effectLst/>
                <a:uLnTx/>
                <a:uFillTx/>
                <a:latin typeface="Montserrat"/>
                <a:sym typeface="Montserrat"/>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2</a:t>
            </a:fld>
            <a:endParaRPr kumimoji="0" sz="1200" b="0" i="0" u="none" strike="noStrike" kern="0" cap="none" spc="0" normalizeH="0" baseline="0" noProof="0">
              <a:ln>
                <a:noFill/>
              </a:ln>
              <a:solidFill>
                <a:srgbClr val="0035CB"/>
              </a:solidFill>
              <a:effectLst/>
              <a:uLnTx/>
              <a:uFillTx/>
              <a:latin typeface="Montserrat"/>
              <a:sym typeface="Montserrat"/>
            </a:endParaRPr>
          </a:p>
        </p:txBody>
      </p:sp>
      <p:sp>
        <p:nvSpPr>
          <p:cNvPr id="102" name="Google Shape;102;g2cd71d6d5a0_4_2">
            <a:extLst>
              <a:ext uri="{FF2B5EF4-FFF2-40B4-BE49-F238E27FC236}">
                <a16:creationId xmlns:a16="http://schemas.microsoft.com/office/drawing/2014/main" id="{5D0EB705-8CDB-3267-A6EC-C942304532B2}"/>
              </a:ext>
            </a:extLst>
          </p:cNvPr>
          <p:cNvSpPr txBox="1">
            <a:spLocks noGrp="1"/>
          </p:cNvSpPr>
          <p:nvPr>
            <p:ph type="ftr" idx="11"/>
          </p:nvPr>
        </p:nvSpPr>
        <p:spPr>
          <a:xfrm>
            <a:off x="3216000" y="6129202"/>
            <a:ext cx="5760000" cy="365100"/>
          </a:xfrm>
          <a:prstGeom prst="rect">
            <a:avLst/>
          </a:prstGeom>
          <a:no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GB" sz="1200" b="0" i="0" u="none" strike="noStrike" kern="0" cap="none" spc="0" normalizeH="0" baseline="0" noProof="0" dirty="0">
                <a:ln>
                  <a:noFill/>
                </a:ln>
                <a:solidFill>
                  <a:srgbClr val="0035CB"/>
                </a:solidFill>
                <a:effectLst/>
                <a:uLnTx/>
                <a:uFillTx/>
                <a:latin typeface="Montserrat"/>
                <a:ea typeface="Montserrat"/>
                <a:cs typeface="Montserrat"/>
                <a:sym typeface="Montserrat"/>
              </a:rPr>
              <a:t>SAC Feedback 2025 – I.FAST Meeting Geneva, Switzerland, October 2025</a:t>
            </a:r>
            <a:endParaRPr kumimoji="0" sz="1200" b="0" i="0" u="none" strike="noStrike" kern="0" cap="none" spc="0" normalizeH="0" baseline="0" noProof="0" dirty="0">
              <a:ln>
                <a:noFill/>
              </a:ln>
              <a:solidFill>
                <a:srgbClr val="0035CB"/>
              </a:solidFill>
              <a:effectLst/>
              <a:uLnTx/>
              <a:uFillTx/>
              <a:latin typeface="Montserrat"/>
              <a:sym typeface="Montserrat"/>
            </a:endParaRPr>
          </a:p>
        </p:txBody>
      </p:sp>
      <p:sp>
        <p:nvSpPr>
          <p:cNvPr id="103" name="Google Shape;103;g2cd71d6d5a0_4_2">
            <a:extLst>
              <a:ext uri="{FF2B5EF4-FFF2-40B4-BE49-F238E27FC236}">
                <a16:creationId xmlns:a16="http://schemas.microsoft.com/office/drawing/2014/main" id="{EA8863DB-8177-4B8F-3276-7AE3ECF49D0A}"/>
              </a:ext>
            </a:extLst>
          </p:cNvPr>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4000"/>
              <a:buNone/>
            </a:pPr>
            <a:r>
              <a:rPr lang="en-GB" dirty="0"/>
              <a:t>Outline</a:t>
            </a:r>
            <a:endParaRPr dirty="0"/>
          </a:p>
        </p:txBody>
      </p:sp>
      <p:sp>
        <p:nvSpPr>
          <p:cNvPr id="104" name="Google Shape;104;g2cd71d6d5a0_4_2">
            <a:extLst>
              <a:ext uri="{FF2B5EF4-FFF2-40B4-BE49-F238E27FC236}">
                <a16:creationId xmlns:a16="http://schemas.microsoft.com/office/drawing/2014/main" id="{B99ED6D4-180C-94FA-88CA-4578A56BE509}"/>
              </a:ext>
            </a:extLst>
          </p:cNvPr>
          <p:cNvSpPr txBox="1">
            <a:spLocks noGrp="1"/>
          </p:cNvSpPr>
          <p:nvPr>
            <p:ph type="body" idx="1"/>
          </p:nvPr>
        </p:nvSpPr>
        <p:spPr>
          <a:xfrm>
            <a:off x="1503778" y="1547250"/>
            <a:ext cx="8611800" cy="3763500"/>
          </a:xfrm>
          <a:prstGeom prst="rect">
            <a:avLst/>
          </a:prstGeom>
          <a:noFill/>
          <a:ln>
            <a:noFill/>
          </a:ln>
        </p:spPr>
        <p:txBody>
          <a:bodyPr spcFirstLastPara="1" wrap="square" lIns="91425" tIns="45700" rIns="91425" bIns="45700" anchor="t" anchorCtr="0">
            <a:normAutofit lnSpcReduction="10000"/>
          </a:bodyPr>
          <a:lstStyle/>
          <a:p>
            <a:pPr indent="-457200">
              <a:lnSpc>
                <a:spcPct val="110000"/>
              </a:lnSpc>
            </a:pPr>
            <a:r>
              <a:rPr lang="en-GB" dirty="0">
                <a:solidFill>
                  <a:srgbClr val="FF0000"/>
                </a:solidFill>
                <a:latin typeface="Helvetica" pitchFamily="2" charset="0"/>
              </a:rPr>
              <a:t>Overview</a:t>
            </a:r>
            <a:r>
              <a:rPr lang="en-GB" dirty="0">
                <a:solidFill>
                  <a:schemeClr val="tx1"/>
                </a:solidFill>
                <a:latin typeface="Helvetica" pitchFamily="2" charset="0"/>
              </a:rPr>
              <a:t> </a:t>
            </a:r>
          </a:p>
          <a:p>
            <a:pPr indent="-457200">
              <a:lnSpc>
                <a:spcPct val="110000"/>
              </a:lnSpc>
            </a:pPr>
            <a:endParaRPr lang="en-GB" dirty="0">
              <a:solidFill>
                <a:schemeClr val="tx1"/>
              </a:solidFill>
              <a:latin typeface="Helvetica" pitchFamily="2" charset="0"/>
            </a:endParaRPr>
          </a:p>
          <a:p>
            <a:pPr indent="-457200">
              <a:lnSpc>
                <a:spcPct val="110000"/>
              </a:lnSpc>
            </a:pPr>
            <a:r>
              <a:rPr lang="en-GB" dirty="0">
                <a:solidFill>
                  <a:schemeClr val="tx1"/>
                </a:solidFill>
                <a:latin typeface="Helvetica" pitchFamily="2" charset="0"/>
              </a:rPr>
              <a:t>Highlights from I.FAST activities</a:t>
            </a:r>
          </a:p>
          <a:p>
            <a:pPr lvl="1" indent="-457200">
              <a:lnSpc>
                <a:spcPct val="110000"/>
              </a:lnSpc>
            </a:pPr>
            <a:r>
              <a:rPr lang="en-GB" dirty="0">
                <a:solidFill>
                  <a:schemeClr val="tx1"/>
                </a:solidFill>
                <a:latin typeface="Helvetica" pitchFamily="2" charset="0"/>
              </a:rPr>
              <a:t>High-level prototyping</a:t>
            </a:r>
          </a:p>
          <a:p>
            <a:pPr lvl="1" indent="-457200">
              <a:lnSpc>
                <a:spcPct val="110000"/>
              </a:lnSpc>
            </a:pPr>
            <a:r>
              <a:rPr lang="en-US" dirty="0">
                <a:solidFill>
                  <a:schemeClr val="tx1"/>
                </a:solidFill>
                <a:latin typeface="Helvetica" pitchFamily="2" charset="0"/>
              </a:rPr>
              <a:t>I</a:t>
            </a:r>
            <a:r>
              <a:rPr lang="en-US" dirty="0">
                <a:latin typeface="Helvetica" pitchFamily="2" charset="0"/>
              </a:rPr>
              <a:t>mpact on accelerator technologies</a:t>
            </a:r>
          </a:p>
          <a:p>
            <a:pPr indent="-457200">
              <a:lnSpc>
                <a:spcPct val="110000"/>
              </a:lnSpc>
            </a:pPr>
            <a:endParaRPr lang="en-US" altLang="ja-JP" dirty="0">
              <a:solidFill>
                <a:schemeClr val="tx1"/>
              </a:solidFill>
              <a:latin typeface="Helvetica" pitchFamily="2" charset="0"/>
            </a:endParaRPr>
          </a:p>
          <a:p>
            <a:pPr indent="-457200">
              <a:lnSpc>
                <a:spcPct val="110000"/>
              </a:lnSpc>
            </a:pPr>
            <a:r>
              <a:rPr lang="en-US" altLang="ja-JP" dirty="0">
                <a:solidFill>
                  <a:schemeClr val="tx1"/>
                </a:solidFill>
                <a:latin typeface="Helvetica" pitchFamily="2" charset="0"/>
              </a:rPr>
              <a:t>Summary</a:t>
            </a:r>
            <a:endParaRPr dirty="0">
              <a:latin typeface="Helvetica" pitchFamily="2" charset="0"/>
            </a:endParaRPr>
          </a:p>
        </p:txBody>
      </p:sp>
    </p:spTree>
    <p:extLst>
      <p:ext uri="{BB962C8B-B14F-4D97-AF65-F5344CB8AC3E}">
        <p14:creationId xmlns:p14="http://schemas.microsoft.com/office/powerpoint/2010/main" val="20280813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8C55E1-B395-AECE-20FF-68AF653361B7}"/>
            </a:ext>
          </a:extLst>
        </p:cNvPr>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4C4E0600-702F-EC99-6166-4CC01BFEC0C1}"/>
              </a:ext>
            </a:extLst>
          </p:cNvPr>
          <p:cNvSpPr>
            <a:spLocks noGrp="1"/>
          </p:cNvSpPr>
          <p:nvPr>
            <p:ph type="body" idx="1"/>
          </p:nvPr>
        </p:nvSpPr>
        <p:spPr>
          <a:xfrm>
            <a:off x="232397" y="1299368"/>
            <a:ext cx="11278565" cy="4829834"/>
          </a:xfrm>
          <a:noFill/>
          <a:ln>
            <a:noFill/>
          </a:ln>
        </p:spPr>
        <p:txBody>
          <a:bodyPr>
            <a:normAutofit fontScale="92500"/>
          </a:bodyPr>
          <a:lstStyle/>
          <a:p>
            <a:pPr algn="just" fontAlgn="base">
              <a:lnSpc>
                <a:spcPct val="110000"/>
              </a:lnSpc>
            </a:pPr>
            <a:r>
              <a:rPr lang="en-US" altLang="ja-JP" sz="2600" b="1" dirty="0">
                <a:latin typeface="Helvetica" pitchFamily="2" charset="0"/>
              </a:rPr>
              <a:t>The SAC congratulates excellent progress </a:t>
            </a:r>
            <a:r>
              <a:rPr lang="en-US" altLang="ja-JP" sz="2600" dirty="0">
                <a:latin typeface="Helvetica" pitchFamily="2" charset="0"/>
              </a:rPr>
              <a:t>demonstrated by the I.FAST program during the period 2021-2025. </a:t>
            </a:r>
          </a:p>
          <a:p>
            <a:pPr algn="just" fontAlgn="base">
              <a:lnSpc>
                <a:spcPct val="110000"/>
              </a:lnSpc>
            </a:pPr>
            <a:endParaRPr lang="en-US" altLang="ja-JP" sz="2600" b="1" dirty="0">
              <a:latin typeface="Helvetica" pitchFamily="2" charset="0"/>
            </a:endParaRPr>
          </a:p>
          <a:p>
            <a:pPr algn="just" fontAlgn="base">
              <a:lnSpc>
                <a:spcPct val="110000"/>
              </a:lnSpc>
            </a:pPr>
            <a:r>
              <a:rPr lang="en-US" altLang="ja-JP" sz="2600" b="1" dirty="0">
                <a:latin typeface="Helvetica" pitchFamily="2" charset="0"/>
              </a:rPr>
              <a:t>SAC would like to highlight </a:t>
            </a:r>
            <a:r>
              <a:rPr lang="en-US" altLang="ja-JP" sz="2600" dirty="0">
                <a:latin typeface="Helvetica" pitchFamily="2" charset="0"/>
              </a:rPr>
              <a:t>in particular the efficient project management and coordination of this very large and diverse consortium. </a:t>
            </a:r>
          </a:p>
          <a:p>
            <a:pPr algn="just" fontAlgn="base">
              <a:lnSpc>
                <a:spcPct val="110000"/>
              </a:lnSpc>
            </a:pPr>
            <a:endParaRPr lang="en-US" altLang="ja-JP" sz="2600" b="1" dirty="0">
              <a:latin typeface="Helvetica" pitchFamily="2" charset="0"/>
            </a:endParaRPr>
          </a:p>
          <a:p>
            <a:pPr algn="just" fontAlgn="base">
              <a:lnSpc>
                <a:spcPct val="110000"/>
              </a:lnSpc>
            </a:pPr>
            <a:r>
              <a:rPr lang="en-US" altLang="ja-JP" sz="2600" b="1" dirty="0">
                <a:latin typeface="Helvetica" pitchFamily="2" charset="0"/>
              </a:rPr>
              <a:t>The (near-full) completion of all WPs </a:t>
            </a:r>
            <a:r>
              <a:rPr lang="en-US" altLang="ja-JP" sz="2600" dirty="0">
                <a:latin typeface="Helvetica" pitchFamily="2" charset="0"/>
              </a:rPr>
              <a:t>with 53 challenging deliverables is a major success, in particular in view of the significant challenges faced, including COVID, the war in Ukraine, and the global materials / cost crisis.</a:t>
            </a:r>
          </a:p>
          <a:p>
            <a:pPr marL="114300" indent="0" algn="just">
              <a:lnSpc>
                <a:spcPct val="110000"/>
              </a:lnSpc>
              <a:spcBef>
                <a:spcPts val="0"/>
              </a:spcBef>
              <a:buNone/>
            </a:pPr>
            <a:endParaRPr lang="en-GB" altLang="ja-JP" dirty="0">
              <a:latin typeface="Helvetica" pitchFamily="2" charset="0"/>
            </a:endParaRPr>
          </a:p>
          <a:p>
            <a:pPr algn="just">
              <a:lnSpc>
                <a:spcPct val="110000"/>
              </a:lnSpc>
              <a:spcBef>
                <a:spcPts val="0"/>
              </a:spcBef>
            </a:pPr>
            <a:endParaRPr lang="en-GB" altLang="ja-JP" b="1" dirty="0">
              <a:latin typeface="Helvetica" pitchFamily="2" charset="0"/>
            </a:endParaRPr>
          </a:p>
          <a:p>
            <a:endParaRPr kumimoji="1" lang="ja-JP" altLang="en-US" dirty="0"/>
          </a:p>
        </p:txBody>
      </p:sp>
      <p:sp>
        <p:nvSpPr>
          <p:cNvPr id="4" name="スライド番号プレースホルダー 3">
            <a:extLst>
              <a:ext uri="{FF2B5EF4-FFF2-40B4-BE49-F238E27FC236}">
                <a16:creationId xmlns:a16="http://schemas.microsoft.com/office/drawing/2014/main" id="{5B150EE3-7203-9ADD-8876-4CC9BBFACCE1}"/>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GB" smtClean="0"/>
              <a:t>20</a:t>
            </a:fld>
            <a:endParaRPr lang="en-GB"/>
          </a:p>
        </p:txBody>
      </p:sp>
      <p:sp>
        <p:nvSpPr>
          <p:cNvPr id="8" name="タイトル 1">
            <a:extLst>
              <a:ext uri="{FF2B5EF4-FFF2-40B4-BE49-F238E27FC236}">
                <a16:creationId xmlns:a16="http://schemas.microsoft.com/office/drawing/2014/main" id="{7A5E2C68-10C9-3A77-6633-18BAEEC9C15F}"/>
              </a:ext>
            </a:extLst>
          </p:cNvPr>
          <p:cNvSpPr>
            <a:spLocks noGrp="1"/>
          </p:cNvSpPr>
          <p:nvPr>
            <p:ph type="title"/>
          </p:nvPr>
        </p:nvSpPr>
        <p:spPr>
          <a:xfrm>
            <a:off x="363638" y="489100"/>
            <a:ext cx="10515600" cy="763407"/>
          </a:xfrm>
        </p:spPr>
        <p:txBody>
          <a:bodyPr/>
          <a:lstStyle/>
          <a:p>
            <a:pPr algn="ctr"/>
            <a:r>
              <a:rPr kumimoji="1" lang="en-US" altLang="ja-JP" dirty="0"/>
              <a:t>Summary (1/2)</a:t>
            </a:r>
            <a:endParaRPr kumimoji="1" lang="ja-JP" altLang="en-US" dirty="0"/>
          </a:p>
        </p:txBody>
      </p:sp>
    </p:spTree>
    <p:extLst>
      <p:ext uri="{BB962C8B-B14F-4D97-AF65-F5344CB8AC3E}">
        <p14:creationId xmlns:p14="http://schemas.microsoft.com/office/powerpoint/2010/main" val="43953794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DF3BC3-3BBB-BE62-B119-435F63BB6B47}"/>
            </a:ext>
          </a:extLst>
        </p:cNvPr>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C8BBA97B-C045-0B9B-FE0C-2AFE9C6FBAC9}"/>
              </a:ext>
            </a:extLst>
          </p:cNvPr>
          <p:cNvSpPr>
            <a:spLocks noGrp="1"/>
          </p:cNvSpPr>
          <p:nvPr>
            <p:ph type="body" idx="1"/>
          </p:nvPr>
        </p:nvSpPr>
        <p:spPr>
          <a:xfrm>
            <a:off x="0" y="967939"/>
            <a:ext cx="11591864" cy="5526388"/>
          </a:xfrm>
          <a:noFill/>
        </p:spPr>
        <p:txBody>
          <a:bodyPr>
            <a:normAutofit fontScale="55000" lnSpcReduction="20000"/>
          </a:bodyPr>
          <a:lstStyle/>
          <a:p>
            <a:pPr algn="just" fontAlgn="base">
              <a:lnSpc>
                <a:spcPct val="120000"/>
              </a:lnSpc>
            </a:pPr>
            <a:r>
              <a:rPr lang="en-US" altLang="ja-JP" sz="4000" b="1" dirty="0">
                <a:latin typeface="Helvetica" pitchFamily="2" charset="0"/>
              </a:rPr>
              <a:t>I.FAST has successfully achieved </a:t>
            </a:r>
            <a:r>
              <a:rPr lang="en-US" altLang="ja-JP" sz="4000" dirty="0">
                <a:latin typeface="Helvetica" pitchFamily="2" charset="0"/>
              </a:rPr>
              <a:t>its goals across the three pillars underpinning the development of future accelerators: open innovation, innovation ecosystem and improved sustainability. </a:t>
            </a:r>
          </a:p>
          <a:p>
            <a:pPr algn="just" fontAlgn="base">
              <a:lnSpc>
                <a:spcPct val="120000"/>
              </a:lnSpc>
            </a:pPr>
            <a:r>
              <a:rPr lang="en-US" altLang="ja-JP" sz="4000" b="1" dirty="0">
                <a:latin typeface="Helvetica" pitchFamily="2" charset="0"/>
              </a:rPr>
              <a:t>The project has successfully transitioned </a:t>
            </a:r>
            <a:r>
              <a:rPr lang="en-US" altLang="ja-JP" sz="4000" dirty="0">
                <a:latin typeface="Helvetica" pitchFamily="2" charset="0"/>
              </a:rPr>
              <a:t>novel accelerator technology to applied science and society, and stimulated industrial engagement (Industry Advisory Board, IAB), several successful workshops connected with I.FAST Annual Meetings and establishing the  Accelerator science and technology Industry Permanent Forum (AIPF). </a:t>
            </a:r>
          </a:p>
          <a:p>
            <a:pPr algn="just" fontAlgn="base">
              <a:lnSpc>
                <a:spcPct val="120000"/>
              </a:lnSpc>
            </a:pPr>
            <a:r>
              <a:rPr lang="en-US" altLang="ja-JP" sz="4000" b="1" dirty="0">
                <a:latin typeface="Helvetica" pitchFamily="2" charset="0"/>
              </a:rPr>
              <a:t>High-level prototypes were realized </a:t>
            </a:r>
            <a:r>
              <a:rPr lang="en-US" altLang="ja-JP" sz="4000" dirty="0">
                <a:latin typeface="Helvetica" pitchFamily="2" charset="0"/>
              </a:rPr>
              <a:t>in several work packages, boosting existing accelerator technologies and future particle accelerator R&amp;D programs.</a:t>
            </a:r>
          </a:p>
          <a:p>
            <a:pPr algn="just" fontAlgn="base">
              <a:lnSpc>
                <a:spcPct val="120000"/>
              </a:lnSpc>
            </a:pPr>
            <a:endParaRPr lang="en-US" altLang="ja-JP" sz="4000" dirty="0">
              <a:latin typeface="Helvetica" pitchFamily="2" charset="0"/>
            </a:endParaRPr>
          </a:p>
          <a:p>
            <a:pPr marL="114300" indent="0" algn="ctr">
              <a:lnSpc>
                <a:spcPct val="120000"/>
              </a:lnSpc>
              <a:buNone/>
            </a:pPr>
            <a:r>
              <a:rPr lang="en-US" altLang="ja-JP" sz="3800" b="1" dirty="0">
                <a:solidFill>
                  <a:schemeClr val="accent1"/>
                </a:solidFill>
                <a:latin typeface="Helvetica" pitchFamily="2" charset="0"/>
              </a:rPr>
              <a:t>       </a:t>
            </a:r>
            <a:r>
              <a:rPr lang="en-US" altLang="ja-JP" sz="4000" b="1" dirty="0">
                <a:solidFill>
                  <a:schemeClr val="accent1"/>
                </a:solidFill>
                <a:latin typeface="Helvetica" pitchFamily="2" charset="0"/>
              </a:rPr>
              <a:t>The SAC welcomes the transfer and extensions of the most successful activities  to the proposed Enabling Partnerships for Innovation &amp; accelerator                           Technology Advancement project, EPITA.</a:t>
            </a:r>
            <a:endParaRPr lang="en-US" altLang="ja-JP" sz="4000" dirty="0">
              <a:solidFill>
                <a:schemeClr val="accent1"/>
              </a:solidFill>
              <a:latin typeface="Helvetica" pitchFamily="2" charset="0"/>
            </a:endParaRPr>
          </a:p>
        </p:txBody>
      </p:sp>
      <p:sp>
        <p:nvSpPr>
          <p:cNvPr id="4" name="スライド番号プレースホルダー 3">
            <a:extLst>
              <a:ext uri="{FF2B5EF4-FFF2-40B4-BE49-F238E27FC236}">
                <a16:creationId xmlns:a16="http://schemas.microsoft.com/office/drawing/2014/main" id="{DF85FDA3-A12C-8068-520E-20B868A9E07D}"/>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GB" smtClean="0"/>
              <a:t>21</a:t>
            </a:fld>
            <a:endParaRPr lang="en-GB"/>
          </a:p>
        </p:txBody>
      </p:sp>
      <p:sp>
        <p:nvSpPr>
          <p:cNvPr id="8" name="タイトル 1">
            <a:extLst>
              <a:ext uri="{FF2B5EF4-FFF2-40B4-BE49-F238E27FC236}">
                <a16:creationId xmlns:a16="http://schemas.microsoft.com/office/drawing/2014/main" id="{371F0C73-595E-798D-C2B4-7B2D0EC55B2B}"/>
              </a:ext>
            </a:extLst>
          </p:cNvPr>
          <p:cNvSpPr>
            <a:spLocks noGrp="1"/>
          </p:cNvSpPr>
          <p:nvPr>
            <p:ph type="title"/>
          </p:nvPr>
        </p:nvSpPr>
        <p:spPr>
          <a:xfrm>
            <a:off x="645288" y="284102"/>
            <a:ext cx="10515600" cy="763407"/>
          </a:xfrm>
        </p:spPr>
        <p:txBody>
          <a:bodyPr/>
          <a:lstStyle/>
          <a:p>
            <a:pPr algn="ctr"/>
            <a:r>
              <a:rPr kumimoji="1" lang="en-US" altLang="ja-JP" dirty="0"/>
              <a:t>Summary (2/2)</a:t>
            </a:r>
            <a:endParaRPr kumimoji="1" lang="ja-JP" altLang="en-US" dirty="0"/>
          </a:p>
        </p:txBody>
      </p:sp>
    </p:spTree>
    <p:extLst>
      <p:ext uri="{BB962C8B-B14F-4D97-AF65-F5344CB8AC3E}">
        <p14:creationId xmlns:p14="http://schemas.microsoft.com/office/powerpoint/2010/main" val="268039367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70">
          <a:extLst>
            <a:ext uri="{FF2B5EF4-FFF2-40B4-BE49-F238E27FC236}">
              <a16:creationId xmlns:a16="http://schemas.microsoft.com/office/drawing/2014/main" id="{3FACF9AC-6176-4DC3-AA34-F722662BA2B5}"/>
            </a:ext>
          </a:extLst>
        </p:cNvPr>
        <p:cNvGrpSpPr/>
        <p:nvPr/>
      </p:nvGrpSpPr>
      <p:grpSpPr>
        <a:xfrm>
          <a:off x="0" y="0"/>
          <a:ext cx="0" cy="0"/>
          <a:chOff x="0" y="0"/>
          <a:chExt cx="0" cy="0"/>
        </a:xfrm>
      </p:grpSpPr>
      <p:sp>
        <p:nvSpPr>
          <p:cNvPr id="371" name="Google Shape;371;g34c79ecccc4_1_50">
            <a:extLst>
              <a:ext uri="{FF2B5EF4-FFF2-40B4-BE49-F238E27FC236}">
                <a16:creationId xmlns:a16="http://schemas.microsoft.com/office/drawing/2014/main" id="{63895DBA-2077-AC78-763E-EB3EB6C819AD}"/>
              </a:ext>
            </a:extLst>
          </p:cNvPr>
          <p:cNvSpPr txBox="1">
            <a:spLocks noGrp="1"/>
          </p:cNvSpPr>
          <p:nvPr>
            <p:ph type="title"/>
          </p:nvPr>
        </p:nvSpPr>
        <p:spPr>
          <a:xfrm>
            <a:off x="838200" y="365125"/>
            <a:ext cx="10515600" cy="835025"/>
          </a:xfrm>
          <a:prstGeom prst="rect">
            <a:avLst/>
          </a:prstGeom>
        </p:spPr>
        <p:txBody>
          <a:bodyPr spcFirstLastPara="1" wrap="square" lIns="91425" tIns="45700" rIns="91425" bIns="45700" anchor="ctr" anchorCtr="0">
            <a:normAutofit/>
          </a:bodyPr>
          <a:lstStyle/>
          <a:p>
            <a:pPr marL="0" lvl="0" indent="0" algn="ctr" rtl="0">
              <a:spcBef>
                <a:spcPts val="0"/>
              </a:spcBef>
              <a:spcAft>
                <a:spcPts val="0"/>
              </a:spcAft>
              <a:buNone/>
            </a:pPr>
            <a:r>
              <a:rPr lang="en-GB" b="1" i="1" dirty="0">
                <a:latin typeface="Times New Roman" panose="02020603050405020304" pitchFamily="18" charset="0"/>
                <a:cs typeface="Times New Roman" panose="02020603050405020304" pitchFamily="18" charset="0"/>
              </a:rPr>
              <a:t>Acknowledgements</a:t>
            </a:r>
            <a:endParaRPr sz="4400" b="1" i="1" dirty="0">
              <a:latin typeface="Times New Roman" panose="02020603050405020304" pitchFamily="18" charset="0"/>
              <a:cs typeface="Times New Roman" panose="02020603050405020304" pitchFamily="18" charset="0"/>
            </a:endParaRPr>
          </a:p>
        </p:txBody>
      </p:sp>
      <p:sp>
        <p:nvSpPr>
          <p:cNvPr id="372" name="Google Shape;372;g34c79ecccc4_1_50">
            <a:extLst>
              <a:ext uri="{FF2B5EF4-FFF2-40B4-BE49-F238E27FC236}">
                <a16:creationId xmlns:a16="http://schemas.microsoft.com/office/drawing/2014/main" id="{287FD527-FEC8-C67C-25D6-6D7550918E40}"/>
              </a:ext>
            </a:extLst>
          </p:cNvPr>
          <p:cNvSpPr txBox="1">
            <a:spLocks noGrp="1"/>
          </p:cNvSpPr>
          <p:nvPr>
            <p:ph type="body" idx="1"/>
          </p:nvPr>
        </p:nvSpPr>
        <p:spPr>
          <a:xfrm>
            <a:off x="552449" y="1292732"/>
            <a:ext cx="10977563" cy="3763615"/>
          </a:xfrm>
          <a:prstGeom prst="rect">
            <a:avLst/>
          </a:prstGeom>
        </p:spPr>
        <p:txBody>
          <a:bodyPr spcFirstLastPara="1" wrap="square" lIns="91425" tIns="45700" rIns="91425" bIns="45700" anchor="t" anchorCtr="0">
            <a:normAutofit lnSpcReduction="10000"/>
          </a:bodyPr>
          <a:lstStyle/>
          <a:p>
            <a:pPr marL="0" lvl="0" indent="0" algn="l" rtl="0">
              <a:spcBef>
                <a:spcPts val="1000"/>
              </a:spcBef>
              <a:spcAft>
                <a:spcPts val="0"/>
              </a:spcAft>
              <a:buNone/>
            </a:pPr>
            <a:r>
              <a:rPr lang="en-GB" i="1" dirty="0">
                <a:latin typeface="Times New Roman" panose="02020603050405020304" pitchFamily="18" charset="0"/>
                <a:cs typeface="Times New Roman" panose="02020603050405020304" pitchFamily="18" charset="0"/>
              </a:rPr>
              <a:t>SAC would like to thank I.FAST team and all presenters for their very </a:t>
            </a:r>
            <a:r>
              <a:rPr lang="en-GB" b="1" i="1" dirty="0">
                <a:latin typeface="Times New Roman" panose="02020603050405020304" pitchFamily="18" charset="0"/>
                <a:cs typeface="Times New Roman" panose="02020603050405020304" pitchFamily="18" charset="0"/>
              </a:rPr>
              <a:t>clear, focused and informative talks</a:t>
            </a:r>
            <a:r>
              <a:rPr lang="en-GB" i="1" dirty="0">
                <a:latin typeface="Times New Roman" panose="02020603050405020304" pitchFamily="18" charset="0"/>
                <a:cs typeface="Times New Roman" panose="02020603050405020304" pitchFamily="18" charset="0"/>
              </a:rPr>
              <a:t>.</a:t>
            </a:r>
            <a:endParaRPr i="1" dirty="0">
              <a:latin typeface="Times New Roman" panose="02020603050405020304" pitchFamily="18" charset="0"/>
              <a:cs typeface="Times New Roman" panose="02020603050405020304" pitchFamily="18" charset="0"/>
            </a:endParaRPr>
          </a:p>
          <a:p>
            <a:pPr marL="0" lvl="0" indent="0">
              <a:buNone/>
            </a:pPr>
            <a:endParaRPr lang="en-GB" b="1" i="1" dirty="0">
              <a:solidFill>
                <a:srgbClr val="0070C0"/>
              </a:solidFill>
              <a:latin typeface="Times New Roman" panose="02020603050405020304" pitchFamily="18" charset="0"/>
              <a:cs typeface="Times New Roman" panose="02020603050405020304" pitchFamily="18" charset="0"/>
            </a:endParaRPr>
          </a:p>
          <a:p>
            <a:pPr marL="0" lvl="0" indent="0">
              <a:buNone/>
            </a:pPr>
            <a:r>
              <a:rPr lang="en-GB" b="1" i="1" dirty="0">
                <a:solidFill>
                  <a:schemeClr val="tx1"/>
                </a:solidFill>
                <a:latin typeface="Times New Roman" panose="02020603050405020304" pitchFamily="18" charset="0"/>
                <a:cs typeface="Times New Roman" panose="02020603050405020304" pitchFamily="18" charset="0"/>
              </a:rPr>
              <a:t>SAC appreciates I.FAST team accepting SAC’s feedback and reflecting it to the succeeding activities.</a:t>
            </a:r>
          </a:p>
          <a:p>
            <a:pPr marL="0" lvl="0" indent="0">
              <a:buNone/>
            </a:pPr>
            <a:endParaRPr lang="en-GB" b="1" i="1" dirty="0">
              <a:solidFill>
                <a:srgbClr val="0070C0"/>
              </a:solidFill>
              <a:latin typeface="Times New Roman" panose="02020603050405020304" pitchFamily="18" charset="0"/>
              <a:cs typeface="Times New Roman" panose="02020603050405020304" pitchFamily="18" charset="0"/>
            </a:endParaRPr>
          </a:p>
          <a:p>
            <a:pPr marL="0" lvl="0" indent="0">
              <a:buNone/>
            </a:pPr>
            <a:r>
              <a:rPr lang="en-GB" b="1" i="1" dirty="0">
                <a:solidFill>
                  <a:srgbClr val="0070C0"/>
                </a:solidFill>
                <a:latin typeface="Times New Roman" panose="02020603050405020304" pitchFamily="18" charset="0"/>
                <a:cs typeface="Times New Roman" panose="02020603050405020304" pitchFamily="18" charset="0"/>
              </a:rPr>
              <a:t>Special thanks go to </a:t>
            </a:r>
            <a:r>
              <a:rPr lang="en-GB" altLang="ja-JP" b="1" i="1" dirty="0" err="1">
                <a:solidFill>
                  <a:srgbClr val="FF0000"/>
                </a:solidFill>
                <a:latin typeface="Times New Roman" panose="02020603050405020304" pitchFamily="18" charset="0"/>
                <a:cs typeface="Times New Roman" panose="02020603050405020304" pitchFamily="18" charset="0"/>
              </a:rPr>
              <a:t>Mauriz</a:t>
            </a:r>
            <a:r>
              <a:rPr lang="en-GB" b="1" i="1" dirty="0" err="1">
                <a:solidFill>
                  <a:srgbClr val="FF0000"/>
                </a:solidFill>
                <a:latin typeface="Times New Roman" panose="02020603050405020304" pitchFamily="18" charset="0"/>
                <a:cs typeface="Times New Roman" panose="02020603050405020304" pitchFamily="18" charset="0"/>
              </a:rPr>
              <a:t>o</a:t>
            </a:r>
            <a:r>
              <a:rPr lang="en-GB" b="1" i="1" dirty="0">
                <a:solidFill>
                  <a:srgbClr val="0070C0"/>
                </a:solidFill>
                <a:latin typeface="Times New Roman" panose="02020603050405020304" pitchFamily="18" charset="0"/>
                <a:cs typeface="Times New Roman" panose="02020603050405020304" pitchFamily="18" charset="0"/>
              </a:rPr>
              <a:t>, </a:t>
            </a:r>
            <a:r>
              <a:rPr lang="en-GB" b="1" i="1" dirty="0">
                <a:solidFill>
                  <a:srgbClr val="FF0000"/>
                </a:solidFill>
                <a:latin typeface="Times New Roman" panose="02020603050405020304" pitchFamily="18" charset="0"/>
                <a:cs typeface="Times New Roman" panose="02020603050405020304" pitchFamily="18" charset="0"/>
              </a:rPr>
              <a:t>Valerie</a:t>
            </a:r>
            <a:r>
              <a:rPr lang="en-GB" b="1" i="1" dirty="0">
                <a:solidFill>
                  <a:srgbClr val="0070C0"/>
                </a:solidFill>
                <a:latin typeface="Times New Roman" panose="02020603050405020304" pitchFamily="18" charset="0"/>
                <a:cs typeface="Times New Roman" panose="02020603050405020304" pitchFamily="18" charset="0"/>
              </a:rPr>
              <a:t>, and </a:t>
            </a:r>
            <a:r>
              <a:rPr lang="en-GB" b="1" i="1" dirty="0">
                <a:solidFill>
                  <a:srgbClr val="00B050"/>
                </a:solidFill>
                <a:latin typeface="Times New Roman" panose="02020603050405020304" pitchFamily="18" charset="0"/>
                <a:cs typeface="Times New Roman" panose="02020603050405020304" pitchFamily="18" charset="0"/>
              </a:rPr>
              <a:t>the Local Organizers &amp; Supports </a:t>
            </a:r>
            <a:r>
              <a:rPr lang="en-GB" b="1" i="1" dirty="0">
                <a:solidFill>
                  <a:srgbClr val="0070C0"/>
                </a:solidFill>
                <a:latin typeface="Times New Roman" panose="02020603050405020304" pitchFamily="18" charset="0"/>
                <a:cs typeface="Times New Roman" panose="02020603050405020304" pitchFamily="18" charset="0"/>
              </a:rPr>
              <a:t>for this final I.FAST meeting successfully organized. </a:t>
            </a:r>
            <a:endParaRPr i="1" dirty="0">
              <a:solidFill>
                <a:srgbClr val="0070C0"/>
              </a:solidFill>
              <a:latin typeface="Times New Roman" panose="02020603050405020304" pitchFamily="18" charset="0"/>
              <a:cs typeface="Times New Roman" panose="02020603050405020304" pitchFamily="18" charset="0"/>
            </a:endParaRPr>
          </a:p>
        </p:txBody>
      </p:sp>
      <p:sp>
        <p:nvSpPr>
          <p:cNvPr id="373" name="Google Shape;373;g34c79ecccc4_1_50">
            <a:extLst>
              <a:ext uri="{FF2B5EF4-FFF2-40B4-BE49-F238E27FC236}">
                <a16:creationId xmlns:a16="http://schemas.microsoft.com/office/drawing/2014/main" id="{83A45602-CF31-DA89-C548-510A623F5BA9}"/>
              </a:ext>
            </a:extLst>
          </p:cNvPr>
          <p:cNvSpPr txBox="1">
            <a:spLocks noGrp="1"/>
          </p:cNvSpPr>
          <p:nvPr>
            <p:ph type="sldNum" idx="12"/>
          </p:nvPr>
        </p:nvSpPr>
        <p:spPr>
          <a:prstGeom prst="rect">
            <a:avLst/>
          </a:prstGeom>
        </p:spPr>
        <p:txBody>
          <a:bodyPr spcFirstLastPara="1" wrap="square" lIns="91425" tIns="45700" rIns="91425" bIns="45700" anchor="ctr"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22</a:t>
            </a:fld>
            <a:endParaRPr/>
          </a:p>
        </p:txBody>
      </p:sp>
      <p:pic>
        <p:nvPicPr>
          <p:cNvPr id="2" name="図 1">
            <a:extLst>
              <a:ext uri="{FF2B5EF4-FFF2-40B4-BE49-F238E27FC236}">
                <a16:creationId xmlns:a16="http://schemas.microsoft.com/office/drawing/2014/main" id="{FBFD40CF-59C2-B356-E28F-7BE07783441B}"/>
              </a:ext>
            </a:extLst>
          </p:cNvPr>
          <p:cNvPicPr>
            <a:picLocks noChangeAspect="1"/>
          </p:cNvPicPr>
          <p:nvPr/>
        </p:nvPicPr>
        <p:blipFill>
          <a:blip r:embed="rId3"/>
          <a:stretch>
            <a:fillRect/>
          </a:stretch>
        </p:blipFill>
        <p:spPr>
          <a:xfrm>
            <a:off x="2935941" y="4914900"/>
            <a:ext cx="5541962" cy="1685735"/>
          </a:xfrm>
          <a:prstGeom prst="rect">
            <a:avLst/>
          </a:prstGeom>
        </p:spPr>
      </p:pic>
    </p:spTree>
    <p:extLst>
      <p:ext uri="{BB962C8B-B14F-4D97-AF65-F5344CB8AC3E}">
        <p14:creationId xmlns:p14="http://schemas.microsoft.com/office/powerpoint/2010/main" val="362534461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65C049E-2A4B-677C-1DBC-C39CC24E51D1}"/>
              </a:ext>
            </a:extLst>
          </p:cNvPr>
          <p:cNvSpPr>
            <a:spLocks noGrp="1"/>
          </p:cNvSpPr>
          <p:nvPr>
            <p:ph type="title"/>
          </p:nvPr>
        </p:nvSpPr>
        <p:spPr/>
        <p:txBody>
          <a:bodyPr/>
          <a:lstStyle/>
          <a:p>
            <a:r>
              <a:rPr lang="en-US" altLang="ja-JP" dirty="0"/>
              <a:t>Backup</a:t>
            </a:r>
            <a:r>
              <a:rPr kumimoji="1" lang="en-US" altLang="ja-JP" dirty="0"/>
              <a:t> </a:t>
            </a:r>
            <a:endParaRPr kumimoji="1" lang="ja-JP" altLang="en-US"/>
          </a:p>
        </p:txBody>
      </p:sp>
      <p:sp>
        <p:nvSpPr>
          <p:cNvPr id="3" name="コンテンツ プレースホルダー 2">
            <a:extLst>
              <a:ext uri="{FF2B5EF4-FFF2-40B4-BE49-F238E27FC236}">
                <a16:creationId xmlns:a16="http://schemas.microsoft.com/office/drawing/2014/main" id="{1236ABF1-AA89-85C9-B138-C39392C74B83}"/>
              </a:ext>
            </a:extLst>
          </p:cNvPr>
          <p:cNvSpPr>
            <a:spLocks noGrp="1"/>
          </p:cNvSpPr>
          <p:nvPr>
            <p:ph idx="1"/>
          </p:nvPr>
        </p:nvSpPr>
        <p:spPr/>
        <p:txBody>
          <a:bodyPr/>
          <a:lstStyle/>
          <a:p>
            <a:endParaRPr kumimoji="1" lang="ja-JP" altLang="en-US"/>
          </a:p>
        </p:txBody>
      </p:sp>
    </p:spTree>
    <p:extLst>
      <p:ext uri="{BB962C8B-B14F-4D97-AF65-F5344CB8AC3E}">
        <p14:creationId xmlns:p14="http://schemas.microsoft.com/office/powerpoint/2010/main" val="68694734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C2A746-A2C0-ED6D-63B6-8988C6FF285A}"/>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19511972-2C86-F0FE-B3F4-E485B9874BAB}"/>
              </a:ext>
            </a:extLst>
          </p:cNvPr>
          <p:cNvSpPr>
            <a:spLocks noGrp="1"/>
          </p:cNvSpPr>
          <p:nvPr>
            <p:ph type="title"/>
          </p:nvPr>
        </p:nvSpPr>
        <p:spPr>
          <a:xfrm>
            <a:off x="838200" y="126472"/>
            <a:ext cx="10515600" cy="418645"/>
          </a:xfrm>
        </p:spPr>
        <p:txBody>
          <a:bodyPr>
            <a:normAutofit fontScale="90000"/>
          </a:bodyPr>
          <a:lstStyle/>
          <a:p>
            <a:pPr algn="ctr"/>
            <a:r>
              <a:rPr kumimoji="1" lang="en-US" altLang="ja-JP" b="1" dirty="0">
                <a:latin typeface="Helvetica" pitchFamily="2" charset="0"/>
              </a:rPr>
              <a:t>Agenda: </a:t>
            </a:r>
            <a:endParaRPr kumimoji="1" lang="ja-JP" altLang="en-US" b="1">
              <a:latin typeface="Helvetica" pitchFamily="2" charset="0"/>
            </a:endParaRPr>
          </a:p>
        </p:txBody>
      </p:sp>
      <p:pic>
        <p:nvPicPr>
          <p:cNvPr id="4" name="コンテンツ プレースホルダー 3">
            <a:extLst>
              <a:ext uri="{FF2B5EF4-FFF2-40B4-BE49-F238E27FC236}">
                <a16:creationId xmlns:a16="http://schemas.microsoft.com/office/drawing/2014/main" id="{354EF139-D524-14F2-CDED-42EBF1352E6F}"/>
              </a:ext>
            </a:extLst>
          </p:cNvPr>
          <p:cNvPicPr>
            <a:picLocks noGrp="1" noChangeAspect="1"/>
          </p:cNvPicPr>
          <p:nvPr>
            <p:ph idx="1"/>
          </p:nvPr>
        </p:nvPicPr>
        <p:blipFill>
          <a:blip r:embed="rId3"/>
          <a:srcRect r="48978" b="47332"/>
          <a:stretch>
            <a:fillRect/>
          </a:stretch>
        </p:blipFill>
        <p:spPr>
          <a:xfrm>
            <a:off x="651330" y="721102"/>
            <a:ext cx="10515600" cy="5808686"/>
          </a:xfrm>
          <a:prstGeom prst="rect">
            <a:avLst/>
          </a:prstGeom>
          <a:ln>
            <a:solidFill>
              <a:schemeClr val="accent1"/>
            </a:solidFill>
          </a:ln>
        </p:spPr>
      </p:pic>
      <p:sp>
        <p:nvSpPr>
          <p:cNvPr id="3" name="テキスト ボックス 2">
            <a:extLst>
              <a:ext uri="{FF2B5EF4-FFF2-40B4-BE49-F238E27FC236}">
                <a16:creationId xmlns:a16="http://schemas.microsoft.com/office/drawing/2014/main" id="{990D0FD8-211C-1B1C-5241-AF5EAFD67DA3}"/>
              </a:ext>
            </a:extLst>
          </p:cNvPr>
          <p:cNvSpPr txBox="1"/>
          <p:nvPr/>
        </p:nvSpPr>
        <p:spPr>
          <a:xfrm>
            <a:off x="9656704" y="143546"/>
            <a:ext cx="2435282" cy="369332"/>
          </a:xfrm>
          <a:prstGeom prst="rect">
            <a:avLst/>
          </a:prstGeom>
          <a:solidFill>
            <a:schemeClr val="accent2">
              <a:lumMod val="20000"/>
              <a:lumOff val="80000"/>
            </a:schemeClr>
          </a:solidFill>
        </p:spPr>
        <p:txBody>
          <a:bodyPr wrap="none" rtlCol="0">
            <a:spAutoFit/>
          </a:bodyPr>
          <a:lstStyle/>
          <a:p>
            <a:r>
              <a:rPr kumimoji="1" lang="en-US" altLang="ja-JP" dirty="0"/>
              <a:t>Courtesy: V. </a:t>
            </a:r>
            <a:r>
              <a:rPr lang="en-US" altLang="ja-JP" dirty="0"/>
              <a:t>Br</a:t>
            </a:r>
            <a:r>
              <a:rPr kumimoji="1" lang="en-US" altLang="ja-JP" dirty="0"/>
              <a:t>unner </a:t>
            </a:r>
            <a:endParaRPr kumimoji="1" lang="ja-JP" altLang="en-US"/>
          </a:p>
        </p:txBody>
      </p:sp>
    </p:spTree>
    <p:extLst>
      <p:ext uri="{BB962C8B-B14F-4D97-AF65-F5344CB8AC3E}">
        <p14:creationId xmlns:p14="http://schemas.microsoft.com/office/powerpoint/2010/main" val="309387460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EDF7340-1F06-5133-6784-AD4DF5ADE301}"/>
              </a:ext>
            </a:extLst>
          </p:cNvPr>
          <p:cNvSpPr>
            <a:spLocks noGrp="1"/>
          </p:cNvSpPr>
          <p:nvPr>
            <p:ph type="title"/>
          </p:nvPr>
        </p:nvSpPr>
        <p:spPr>
          <a:xfrm>
            <a:off x="838200" y="126472"/>
            <a:ext cx="10515600" cy="418645"/>
          </a:xfrm>
        </p:spPr>
        <p:txBody>
          <a:bodyPr>
            <a:normAutofit fontScale="90000"/>
          </a:bodyPr>
          <a:lstStyle/>
          <a:p>
            <a:pPr algn="ctr"/>
            <a:r>
              <a:rPr kumimoji="1" lang="en-US" altLang="ja-JP" b="1" dirty="0">
                <a:latin typeface="Helvetica" pitchFamily="2" charset="0"/>
              </a:rPr>
              <a:t>Agenda: </a:t>
            </a:r>
            <a:endParaRPr kumimoji="1" lang="ja-JP" altLang="en-US" b="1">
              <a:latin typeface="Helvetica" pitchFamily="2" charset="0"/>
            </a:endParaRPr>
          </a:p>
        </p:txBody>
      </p:sp>
      <p:pic>
        <p:nvPicPr>
          <p:cNvPr id="4" name="コンテンツ プレースホルダー 3">
            <a:extLst>
              <a:ext uri="{FF2B5EF4-FFF2-40B4-BE49-F238E27FC236}">
                <a16:creationId xmlns:a16="http://schemas.microsoft.com/office/drawing/2014/main" id="{37386B87-FE64-D351-DBDD-2D950B24D726}"/>
              </a:ext>
            </a:extLst>
          </p:cNvPr>
          <p:cNvPicPr>
            <a:picLocks noGrp="1" noChangeAspect="1"/>
          </p:cNvPicPr>
          <p:nvPr>
            <p:ph idx="1"/>
          </p:nvPr>
        </p:nvPicPr>
        <p:blipFill>
          <a:blip r:embed="rId2"/>
          <a:srcRect t="52239" r="49098"/>
          <a:stretch>
            <a:fillRect/>
          </a:stretch>
        </p:blipFill>
        <p:spPr>
          <a:xfrm>
            <a:off x="371166" y="868827"/>
            <a:ext cx="10879426" cy="5462481"/>
          </a:xfrm>
          <a:prstGeom prst="rect">
            <a:avLst/>
          </a:prstGeom>
          <a:ln>
            <a:solidFill>
              <a:schemeClr val="accent1"/>
            </a:solidFill>
          </a:ln>
        </p:spPr>
      </p:pic>
      <p:sp>
        <p:nvSpPr>
          <p:cNvPr id="3" name="テキスト ボックス 2">
            <a:extLst>
              <a:ext uri="{FF2B5EF4-FFF2-40B4-BE49-F238E27FC236}">
                <a16:creationId xmlns:a16="http://schemas.microsoft.com/office/drawing/2014/main" id="{79518490-1BA7-9838-28DF-76AB13B0AF6D}"/>
              </a:ext>
            </a:extLst>
          </p:cNvPr>
          <p:cNvSpPr txBox="1"/>
          <p:nvPr/>
        </p:nvSpPr>
        <p:spPr>
          <a:xfrm>
            <a:off x="9570979" y="175785"/>
            <a:ext cx="2435282" cy="369332"/>
          </a:xfrm>
          <a:prstGeom prst="rect">
            <a:avLst/>
          </a:prstGeom>
          <a:solidFill>
            <a:schemeClr val="accent2">
              <a:lumMod val="20000"/>
              <a:lumOff val="80000"/>
            </a:schemeClr>
          </a:solidFill>
        </p:spPr>
        <p:txBody>
          <a:bodyPr wrap="none" rtlCol="0">
            <a:spAutoFit/>
          </a:bodyPr>
          <a:lstStyle/>
          <a:p>
            <a:r>
              <a:rPr kumimoji="1" lang="en-US" altLang="ja-JP" dirty="0"/>
              <a:t>Courtesy: V. </a:t>
            </a:r>
            <a:r>
              <a:rPr lang="en-US" altLang="ja-JP" dirty="0"/>
              <a:t>Br</a:t>
            </a:r>
            <a:r>
              <a:rPr kumimoji="1" lang="en-US" altLang="ja-JP" dirty="0"/>
              <a:t>unner </a:t>
            </a:r>
            <a:endParaRPr kumimoji="1" lang="ja-JP" altLang="en-US"/>
          </a:p>
        </p:txBody>
      </p:sp>
    </p:spTree>
    <p:extLst>
      <p:ext uri="{BB962C8B-B14F-4D97-AF65-F5344CB8AC3E}">
        <p14:creationId xmlns:p14="http://schemas.microsoft.com/office/powerpoint/2010/main" val="337827065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B7A45F-06BB-A415-59FE-ECA3509F89AD}"/>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0E070FB8-760B-1AC1-2E2D-16020378F1E6}"/>
              </a:ext>
            </a:extLst>
          </p:cNvPr>
          <p:cNvSpPr>
            <a:spLocks noGrp="1"/>
          </p:cNvSpPr>
          <p:nvPr>
            <p:ph type="title"/>
          </p:nvPr>
        </p:nvSpPr>
        <p:spPr>
          <a:xfrm>
            <a:off x="838200" y="365126"/>
            <a:ext cx="10515600" cy="838642"/>
          </a:xfrm>
        </p:spPr>
        <p:txBody>
          <a:bodyPr/>
          <a:lstStyle/>
          <a:p>
            <a:pPr algn="ctr"/>
            <a:r>
              <a:rPr kumimoji="1" lang="en-US" altLang="ja-JP" b="1" dirty="0">
                <a:latin typeface="Helvetica" pitchFamily="2" charset="0"/>
              </a:rPr>
              <a:t>I.FAST Aiming at:</a:t>
            </a:r>
            <a:endParaRPr kumimoji="1" lang="ja-JP" altLang="en-US" b="1">
              <a:latin typeface="Helvetica" pitchFamily="2" charset="0"/>
            </a:endParaRPr>
          </a:p>
        </p:txBody>
      </p:sp>
      <p:pic>
        <p:nvPicPr>
          <p:cNvPr id="5" name="Google Shape;138;g2cd2143adaf_1_23">
            <a:extLst>
              <a:ext uri="{FF2B5EF4-FFF2-40B4-BE49-F238E27FC236}">
                <a16:creationId xmlns:a16="http://schemas.microsoft.com/office/drawing/2014/main" id="{A8970C31-25D0-4DFF-D4CC-059BB128E55E}"/>
              </a:ext>
            </a:extLst>
          </p:cNvPr>
          <p:cNvPicPr preferRelativeResize="0"/>
          <p:nvPr/>
        </p:nvPicPr>
        <p:blipFill rotWithShape="1">
          <a:blip r:embed="rId2">
            <a:alphaModFix/>
          </a:blip>
          <a:srcRect/>
          <a:stretch/>
        </p:blipFill>
        <p:spPr>
          <a:xfrm>
            <a:off x="122793" y="1027906"/>
            <a:ext cx="3592680" cy="3243931"/>
          </a:xfrm>
          <a:prstGeom prst="rect">
            <a:avLst/>
          </a:prstGeom>
          <a:noFill/>
          <a:ln>
            <a:solidFill>
              <a:srgbClr val="0070C0"/>
            </a:solidFill>
          </a:ln>
        </p:spPr>
      </p:pic>
      <p:pic>
        <p:nvPicPr>
          <p:cNvPr id="4" name="コンテンツ プレースホルダー 3">
            <a:extLst>
              <a:ext uri="{FF2B5EF4-FFF2-40B4-BE49-F238E27FC236}">
                <a16:creationId xmlns:a16="http://schemas.microsoft.com/office/drawing/2014/main" id="{B27E3514-C8FE-7E17-79B0-5D17F1B6EF0A}"/>
              </a:ext>
            </a:extLst>
          </p:cNvPr>
          <p:cNvPicPr>
            <a:picLocks noGrp="1" noChangeAspect="1"/>
          </p:cNvPicPr>
          <p:nvPr>
            <p:ph idx="1"/>
          </p:nvPr>
        </p:nvPicPr>
        <p:blipFill>
          <a:blip r:embed="rId3"/>
          <a:stretch>
            <a:fillRect/>
          </a:stretch>
        </p:blipFill>
        <p:spPr>
          <a:xfrm>
            <a:off x="3067292" y="1829584"/>
            <a:ext cx="8690494" cy="4436124"/>
          </a:xfrm>
          <a:prstGeom prst="rect">
            <a:avLst/>
          </a:prstGeom>
          <a:ln>
            <a:solidFill>
              <a:srgbClr val="0070C0"/>
            </a:solidFill>
          </a:ln>
        </p:spPr>
      </p:pic>
      <p:sp>
        <p:nvSpPr>
          <p:cNvPr id="6" name="左矢印 5">
            <a:extLst>
              <a:ext uri="{FF2B5EF4-FFF2-40B4-BE49-F238E27FC236}">
                <a16:creationId xmlns:a16="http://schemas.microsoft.com/office/drawing/2014/main" id="{802419E5-61DE-EFEF-68E8-0C6392B67F55}"/>
              </a:ext>
            </a:extLst>
          </p:cNvPr>
          <p:cNvSpPr/>
          <p:nvPr/>
        </p:nvSpPr>
        <p:spPr>
          <a:xfrm>
            <a:off x="2789497" y="3669170"/>
            <a:ext cx="324091" cy="289367"/>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8" name="直線コネクタ 7">
            <a:extLst>
              <a:ext uri="{FF2B5EF4-FFF2-40B4-BE49-F238E27FC236}">
                <a16:creationId xmlns:a16="http://schemas.microsoft.com/office/drawing/2014/main" id="{77AF7771-0956-9BB4-9A53-2DE438F2F51B}"/>
              </a:ext>
            </a:extLst>
          </p:cNvPr>
          <p:cNvCxnSpPr/>
          <p:nvPr/>
        </p:nvCxnSpPr>
        <p:spPr>
          <a:xfrm>
            <a:off x="8715736" y="4179237"/>
            <a:ext cx="2893671"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直線コネクタ 8">
            <a:extLst>
              <a:ext uri="{FF2B5EF4-FFF2-40B4-BE49-F238E27FC236}">
                <a16:creationId xmlns:a16="http://schemas.microsoft.com/office/drawing/2014/main" id="{1B82EA1B-4E47-FCA3-20FC-CD72CB772AD7}"/>
              </a:ext>
            </a:extLst>
          </p:cNvPr>
          <p:cNvCxnSpPr>
            <a:cxnSpLocks/>
          </p:cNvCxnSpPr>
          <p:nvPr/>
        </p:nvCxnSpPr>
        <p:spPr>
          <a:xfrm>
            <a:off x="3202329" y="4470533"/>
            <a:ext cx="929833"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直線コネクタ 10">
            <a:extLst>
              <a:ext uri="{FF2B5EF4-FFF2-40B4-BE49-F238E27FC236}">
                <a16:creationId xmlns:a16="http://schemas.microsoft.com/office/drawing/2014/main" id="{707CC2E7-9A54-5472-E928-57D82728010D}"/>
              </a:ext>
            </a:extLst>
          </p:cNvPr>
          <p:cNvCxnSpPr>
            <a:cxnSpLocks/>
          </p:cNvCxnSpPr>
          <p:nvPr/>
        </p:nvCxnSpPr>
        <p:spPr>
          <a:xfrm>
            <a:off x="4425388" y="4750254"/>
            <a:ext cx="2287928"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3" name="テキスト ボックス 12">
            <a:extLst>
              <a:ext uri="{FF2B5EF4-FFF2-40B4-BE49-F238E27FC236}">
                <a16:creationId xmlns:a16="http://schemas.microsoft.com/office/drawing/2014/main" id="{C81E9287-D8FD-C49D-201E-290295C37D9D}"/>
              </a:ext>
            </a:extLst>
          </p:cNvPr>
          <p:cNvSpPr txBox="1"/>
          <p:nvPr/>
        </p:nvSpPr>
        <p:spPr>
          <a:xfrm>
            <a:off x="9271322" y="272526"/>
            <a:ext cx="2433102" cy="369332"/>
          </a:xfrm>
          <a:prstGeom prst="rect">
            <a:avLst/>
          </a:prstGeom>
          <a:solidFill>
            <a:schemeClr val="accent2">
              <a:lumMod val="20000"/>
              <a:lumOff val="80000"/>
            </a:schemeClr>
          </a:solidFill>
        </p:spPr>
        <p:txBody>
          <a:bodyPr wrap="none" rtlCol="0">
            <a:spAutoFit/>
          </a:bodyPr>
          <a:lstStyle/>
          <a:p>
            <a:r>
              <a:rPr kumimoji="1" lang="en-US" altLang="ja-JP" dirty="0"/>
              <a:t>Courtesy: M. </a:t>
            </a:r>
            <a:r>
              <a:rPr kumimoji="1" lang="en-US" altLang="ja-JP" dirty="0" err="1"/>
              <a:t>Vretenar</a:t>
            </a:r>
            <a:endParaRPr kumimoji="1" lang="ja-JP" altLang="en-US"/>
          </a:p>
        </p:txBody>
      </p:sp>
    </p:spTree>
    <p:extLst>
      <p:ext uri="{BB962C8B-B14F-4D97-AF65-F5344CB8AC3E}">
        <p14:creationId xmlns:p14="http://schemas.microsoft.com/office/powerpoint/2010/main" val="190540321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3AB7A227-5823-45E0-E385-38A6E0163EF1}"/>
              </a:ext>
            </a:extLst>
          </p:cNvPr>
          <p:cNvPicPr>
            <a:picLocks noChangeAspect="1"/>
          </p:cNvPicPr>
          <p:nvPr/>
        </p:nvPicPr>
        <p:blipFill>
          <a:blip r:embed="rId2"/>
          <a:stretch>
            <a:fillRect/>
          </a:stretch>
        </p:blipFill>
        <p:spPr>
          <a:xfrm>
            <a:off x="600075" y="253449"/>
            <a:ext cx="10715626" cy="6351101"/>
          </a:xfrm>
          <a:prstGeom prst="rect">
            <a:avLst/>
          </a:prstGeom>
          <a:ln>
            <a:solidFill>
              <a:schemeClr val="bg1"/>
            </a:solidFill>
          </a:ln>
        </p:spPr>
      </p:pic>
      <p:sp>
        <p:nvSpPr>
          <p:cNvPr id="3" name="テキスト ボックス 2">
            <a:extLst>
              <a:ext uri="{FF2B5EF4-FFF2-40B4-BE49-F238E27FC236}">
                <a16:creationId xmlns:a16="http://schemas.microsoft.com/office/drawing/2014/main" id="{8B38C22B-D506-E7C9-58EF-8AF246283A01}"/>
              </a:ext>
            </a:extLst>
          </p:cNvPr>
          <p:cNvSpPr txBox="1"/>
          <p:nvPr/>
        </p:nvSpPr>
        <p:spPr>
          <a:xfrm>
            <a:off x="9713854" y="68783"/>
            <a:ext cx="2435282" cy="369332"/>
          </a:xfrm>
          <a:prstGeom prst="rect">
            <a:avLst/>
          </a:prstGeom>
          <a:solidFill>
            <a:schemeClr val="accent2">
              <a:lumMod val="20000"/>
              <a:lumOff val="80000"/>
            </a:schemeClr>
          </a:solidFill>
        </p:spPr>
        <p:txBody>
          <a:bodyPr wrap="none" rtlCol="0">
            <a:spAutoFit/>
          </a:bodyPr>
          <a:lstStyle/>
          <a:p>
            <a:r>
              <a:rPr kumimoji="1" lang="en-US" altLang="ja-JP" dirty="0"/>
              <a:t>Courtesy: V. </a:t>
            </a:r>
            <a:r>
              <a:rPr lang="en-US" altLang="ja-JP" dirty="0"/>
              <a:t>Br</a:t>
            </a:r>
            <a:r>
              <a:rPr kumimoji="1" lang="en-US" altLang="ja-JP" dirty="0"/>
              <a:t>unner </a:t>
            </a:r>
            <a:endParaRPr kumimoji="1" lang="ja-JP" altLang="en-US"/>
          </a:p>
        </p:txBody>
      </p:sp>
    </p:spTree>
    <p:extLst>
      <p:ext uri="{BB962C8B-B14F-4D97-AF65-F5344CB8AC3E}">
        <p14:creationId xmlns:p14="http://schemas.microsoft.com/office/powerpoint/2010/main" val="424042934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BEA01655-7681-D50E-51FE-18925D11EDB0}"/>
              </a:ext>
            </a:extLst>
          </p:cNvPr>
          <p:cNvPicPr>
            <a:picLocks noChangeAspect="1"/>
          </p:cNvPicPr>
          <p:nvPr/>
        </p:nvPicPr>
        <p:blipFill>
          <a:blip r:embed="rId2"/>
          <a:stretch>
            <a:fillRect/>
          </a:stretch>
        </p:blipFill>
        <p:spPr>
          <a:xfrm>
            <a:off x="285751" y="657343"/>
            <a:ext cx="10431864" cy="6049296"/>
          </a:xfrm>
          <a:prstGeom prst="rect">
            <a:avLst/>
          </a:prstGeom>
          <a:ln>
            <a:solidFill>
              <a:srgbClr val="0070C0"/>
            </a:solidFill>
          </a:ln>
        </p:spPr>
      </p:pic>
      <p:sp>
        <p:nvSpPr>
          <p:cNvPr id="3" name="テキスト ボックス 2">
            <a:extLst>
              <a:ext uri="{FF2B5EF4-FFF2-40B4-BE49-F238E27FC236}">
                <a16:creationId xmlns:a16="http://schemas.microsoft.com/office/drawing/2014/main" id="{72E22C95-828D-F217-D330-10D66DD3CC23}"/>
              </a:ext>
            </a:extLst>
          </p:cNvPr>
          <p:cNvSpPr txBox="1"/>
          <p:nvPr/>
        </p:nvSpPr>
        <p:spPr>
          <a:xfrm>
            <a:off x="9051403" y="179937"/>
            <a:ext cx="2951449" cy="369332"/>
          </a:xfrm>
          <a:prstGeom prst="rect">
            <a:avLst/>
          </a:prstGeom>
          <a:solidFill>
            <a:schemeClr val="accent2">
              <a:lumMod val="20000"/>
              <a:lumOff val="80000"/>
            </a:schemeClr>
          </a:solidFill>
        </p:spPr>
        <p:txBody>
          <a:bodyPr wrap="none" rtlCol="0">
            <a:spAutoFit/>
          </a:bodyPr>
          <a:lstStyle/>
          <a:p>
            <a:r>
              <a:rPr kumimoji="1" lang="en-US" altLang="ja-JP" dirty="0"/>
              <a:t>From M. </a:t>
            </a:r>
            <a:r>
              <a:rPr kumimoji="1" lang="en-US" altLang="ja-JP" dirty="0" err="1"/>
              <a:t>Vretenar</a:t>
            </a:r>
            <a:r>
              <a:rPr lang="en-US" altLang="ja-JP" dirty="0"/>
              <a:t>, 251021</a:t>
            </a:r>
            <a:endParaRPr kumimoji="1" lang="ja-JP" altLang="en-US"/>
          </a:p>
        </p:txBody>
      </p:sp>
    </p:spTree>
    <p:extLst>
      <p:ext uri="{BB962C8B-B14F-4D97-AF65-F5344CB8AC3E}">
        <p14:creationId xmlns:p14="http://schemas.microsoft.com/office/powerpoint/2010/main" val="230672961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9BF44961-5365-14E3-A2EC-88F2DECE6B99}"/>
              </a:ext>
            </a:extLst>
          </p:cNvPr>
          <p:cNvPicPr>
            <a:picLocks noChangeAspect="1"/>
          </p:cNvPicPr>
          <p:nvPr/>
        </p:nvPicPr>
        <p:blipFill>
          <a:blip r:embed="rId2"/>
          <a:stretch>
            <a:fillRect/>
          </a:stretch>
        </p:blipFill>
        <p:spPr>
          <a:xfrm>
            <a:off x="509287" y="789408"/>
            <a:ext cx="10475088" cy="5814261"/>
          </a:xfrm>
          <a:prstGeom prst="rect">
            <a:avLst/>
          </a:prstGeom>
        </p:spPr>
      </p:pic>
      <p:sp>
        <p:nvSpPr>
          <p:cNvPr id="3" name="テキスト ボックス 2">
            <a:extLst>
              <a:ext uri="{FF2B5EF4-FFF2-40B4-BE49-F238E27FC236}">
                <a16:creationId xmlns:a16="http://schemas.microsoft.com/office/drawing/2014/main" id="{F3E91809-896C-990F-D206-0374B4FAD3D2}"/>
              </a:ext>
            </a:extLst>
          </p:cNvPr>
          <p:cNvSpPr txBox="1"/>
          <p:nvPr/>
        </p:nvSpPr>
        <p:spPr>
          <a:xfrm>
            <a:off x="9051403" y="179937"/>
            <a:ext cx="2951449" cy="369332"/>
          </a:xfrm>
          <a:prstGeom prst="rect">
            <a:avLst/>
          </a:prstGeom>
          <a:solidFill>
            <a:schemeClr val="accent2">
              <a:lumMod val="20000"/>
              <a:lumOff val="80000"/>
            </a:schemeClr>
          </a:solidFill>
        </p:spPr>
        <p:txBody>
          <a:bodyPr wrap="none" rtlCol="0">
            <a:spAutoFit/>
          </a:bodyPr>
          <a:lstStyle/>
          <a:p>
            <a:r>
              <a:rPr kumimoji="1" lang="en-US" altLang="ja-JP" dirty="0"/>
              <a:t>From M. </a:t>
            </a:r>
            <a:r>
              <a:rPr kumimoji="1" lang="en-US" altLang="ja-JP" dirty="0" err="1"/>
              <a:t>Vretenar</a:t>
            </a:r>
            <a:r>
              <a:rPr lang="en-US" altLang="ja-JP" dirty="0"/>
              <a:t>, 251021</a:t>
            </a:r>
            <a:endParaRPr kumimoji="1" lang="ja-JP" altLang="en-US"/>
          </a:p>
        </p:txBody>
      </p:sp>
    </p:spTree>
    <p:extLst>
      <p:ext uri="{BB962C8B-B14F-4D97-AF65-F5344CB8AC3E}">
        <p14:creationId xmlns:p14="http://schemas.microsoft.com/office/powerpoint/2010/main" val="39361347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37C1C3-190F-517E-AA13-D4028C64AA50}"/>
            </a:ext>
          </a:extLst>
        </p:cNvPr>
        <p:cNvGrpSpPr/>
        <p:nvPr/>
      </p:nvGrpSpPr>
      <p:grpSpPr>
        <a:xfrm>
          <a:off x="0" y="0"/>
          <a:ext cx="0" cy="0"/>
          <a:chOff x="0" y="0"/>
          <a:chExt cx="0" cy="0"/>
        </a:xfrm>
      </p:grpSpPr>
      <p:pic>
        <p:nvPicPr>
          <p:cNvPr id="4" name="コンテンツ プレースホルダー 3">
            <a:extLst>
              <a:ext uri="{FF2B5EF4-FFF2-40B4-BE49-F238E27FC236}">
                <a16:creationId xmlns:a16="http://schemas.microsoft.com/office/drawing/2014/main" id="{E21D3F1E-DE23-0AE0-810A-BD93134B51A0}"/>
              </a:ext>
            </a:extLst>
          </p:cNvPr>
          <p:cNvPicPr>
            <a:picLocks noGrp="1" noChangeAspect="1"/>
          </p:cNvPicPr>
          <p:nvPr>
            <p:ph idx="1"/>
          </p:nvPr>
        </p:nvPicPr>
        <p:blipFill>
          <a:blip r:embed="rId2"/>
          <a:srcRect t="4950" b="1636"/>
          <a:stretch>
            <a:fillRect/>
          </a:stretch>
        </p:blipFill>
        <p:spPr>
          <a:xfrm>
            <a:off x="237868" y="641858"/>
            <a:ext cx="11035874" cy="6090111"/>
          </a:xfrm>
          <a:prstGeom prst="rect">
            <a:avLst/>
          </a:prstGeom>
          <a:ln>
            <a:solidFill>
              <a:srgbClr val="0070C0"/>
            </a:solidFill>
          </a:ln>
        </p:spPr>
      </p:pic>
      <p:sp>
        <p:nvSpPr>
          <p:cNvPr id="3" name="テキスト ボックス 2">
            <a:extLst>
              <a:ext uri="{FF2B5EF4-FFF2-40B4-BE49-F238E27FC236}">
                <a16:creationId xmlns:a16="http://schemas.microsoft.com/office/drawing/2014/main" id="{A6E4D225-5FBE-AC98-8B2C-BEF52C3252E3}"/>
              </a:ext>
            </a:extLst>
          </p:cNvPr>
          <p:cNvSpPr txBox="1"/>
          <p:nvPr/>
        </p:nvSpPr>
        <p:spPr>
          <a:xfrm>
            <a:off x="9225023" y="126031"/>
            <a:ext cx="2433102" cy="369332"/>
          </a:xfrm>
          <a:prstGeom prst="rect">
            <a:avLst/>
          </a:prstGeom>
          <a:solidFill>
            <a:schemeClr val="accent2">
              <a:lumMod val="20000"/>
              <a:lumOff val="80000"/>
            </a:schemeClr>
          </a:solidFill>
        </p:spPr>
        <p:txBody>
          <a:bodyPr wrap="none" rtlCol="0">
            <a:spAutoFit/>
          </a:bodyPr>
          <a:lstStyle/>
          <a:p>
            <a:r>
              <a:rPr kumimoji="1" lang="en-US" altLang="ja-JP" dirty="0"/>
              <a:t>Courtesy: M. </a:t>
            </a:r>
            <a:r>
              <a:rPr kumimoji="1" lang="en-US" altLang="ja-JP" dirty="0" err="1"/>
              <a:t>Vretenar</a:t>
            </a:r>
            <a:endParaRPr kumimoji="1" lang="ja-JP" altLang="en-US"/>
          </a:p>
        </p:txBody>
      </p:sp>
    </p:spTree>
    <p:extLst>
      <p:ext uri="{BB962C8B-B14F-4D97-AF65-F5344CB8AC3E}">
        <p14:creationId xmlns:p14="http://schemas.microsoft.com/office/powerpoint/2010/main" val="36226716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4CEA9F-2CC8-5F29-A9E3-6CB90B9FFF44}"/>
              </a:ext>
            </a:extLst>
          </p:cNvPr>
          <p:cNvSpPr>
            <a:spLocks noGrp="1"/>
          </p:cNvSpPr>
          <p:nvPr>
            <p:ph type="title"/>
          </p:nvPr>
        </p:nvSpPr>
        <p:spPr>
          <a:xfrm>
            <a:off x="269863" y="225664"/>
            <a:ext cx="9578280" cy="920538"/>
          </a:xfrm>
        </p:spPr>
        <p:txBody>
          <a:bodyPr>
            <a:normAutofit/>
          </a:bodyPr>
          <a:lstStyle/>
          <a:p>
            <a:r>
              <a:rPr lang="en-US" dirty="0"/>
              <a:t>The structure of I.FAST</a:t>
            </a:r>
            <a:endParaRPr lang="en-CH" dirty="0"/>
          </a:p>
        </p:txBody>
      </p:sp>
      <p:sp>
        <p:nvSpPr>
          <p:cNvPr id="5" name="Slide Number Placeholder 4">
            <a:extLst>
              <a:ext uri="{FF2B5EF4-FFF2-40B4-BE49-F238E27FC236}">
                <a16:creationId xmlns:a16="http://schemas.microsoft.com/office/drawing/2014/main" id="{B0017B1A-16D1-70B8-C5FA-5E29054822AE}"/>
              </a:ext>
            </a:extLst>
          </p:cNvPr>
          <p:cNvSpPr>
            <a:spLocks noGrp="1"/>
          </p:cNvSpPr>
          <p:nvPr>
            <p:ph type="sldNum" sz="quarter" idx="12"/>
          </p:nvPr>
        </p:nvSpPr>
        <p:spPr>
          <a:xfrm>
            <a:off x="10213222" y="6528803"/>
            <a:ext cx="1657400"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7A1A58B-7BA1-7E42-8231-6D1CB1C760B1}" type="slidenum">
              <a:rPr kumimoji="0" lang="en-US" sz="1200" b="0" i="0" u="none" strike="noStrike" kern="1200" cap="none" spc="0" normalizeH="0" baseline="0" noProof="0" smtClean="0">
                <a:ln>
                  <a:noFill/>
                </a:ln>
                <a:solidFill>
                  <a:srgbClr val="0035CB"/>
                </a:solidFill>
                <a:effectLst/>
                <a:uLnTx/>
                <a:uFillTx/>
                <a:latin typeface="Montserrat" panose="00000500000000000000" pitchFamily="2"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srgbClr val="0035CB"/>
              </a:solidFill>
              <a:effectLst/>
              <a:uLnTx/>
              <a:uFillTx/>
              <a:latin typeface="Montserrat" panose="00000500000000000000" pitchFamily="2" charset="0"/>
              <a:ea typeface="+mn-ea"/>
              <a:cs typeface="+mn-cs"/>
            </a:endParaRPr>
          </a:p>
        </p:txBody>
      </p:sp>
      <p:grpSp>
        <p:nvGrpSpPr>
          <p:cNvPr id="4" name="グループ化 3">
            <a:extLst>
              <a:ext uri="{FF2B5EF4-FFF2-40B4-BE49-F238E27FC236}">
                <a16:creationId xmlns:a16="http://schemas.microsoft.com/office/drawing/2014/main" id="{8E570F7B-B329-3BF7-244E-34593206575D}"/>
              </a:ext>
            </a:extLst>
          </p:cNvPr>
          <p:cNvGrpSpPr/>
          <p:nvPr/>
        </p:nvGrpSpPr>
        <p:grpSpPr>
          <a:xfrm>
            <a:off x="269863" y="1146202"/>
            <a:ext cx="11704934" cy="5108881"/>
            <a:chOff x="-13916" y="1296975"/>
            <a:chExt cx="12221773" cy="5487520"/>
          </a:xfrm>
        </p:grpSpPr>
        <p:sp>
          <p:nvSpPr>
            <p:cNvPr id="7" name="TextBox 6">
              <a:extLst>
                <a:ext uri="{FF2B5EF4-FFF2-40B4-BE49-F238E27FC236}">
                  <a16:creationId xmlns:a16="http://schemas.microsoft.com/office/drawing/2014/main" id="{5447B28E-152E-1ECB-BCC5-2D3634DBF1F0}"/>
                </a:ext>
              </a:extLst>
            </p:cNvPr>
            <p:cNvSpPr txBox="1"/>
            <p:nvPr/>
          </p:nvSpPr>
          <p:spPr>
            <a:xfrm>
              <a:off x="257881" y="1296975"/>
              <a:ext cx="11306472" cy="369332"/>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Montserrat"/>
                  <a:ea typeface="+mn-ea"/>
                  <a:cs typeface="+mn-cs"/>
                </a:rPr>
                <a:t>Mixture between exploratory work and prototyping of deep-tech technologies to higher TRL</a:t>
              </a:r>
              <a:endParaRPr kumimoji="0" lang="en-CH" sz="1800" b="0" i="0" u="none" strike="noStrike" kern="1200" cap="none" spc="0" normalizeH="0" baseline="0" noProof="0" dirty="0">
                <a:ln>
                  <a:noFill/>
                </a:ln>
                <a:solidFill>
                  <a:srgbClr val="000000"/>
                </a:solidFill>
                <a:effectLst/>
                <a:uLnTx/>
                <a:uFillTx/>
                <a:latin typeface="Montserrat"/>
                <a:ea typeface="+mn-ea"/>
                <a:cs typeface="+mn-cs"/>
              </a:endParaRPr>
            </a:p>
          </p:txBody>
        </p:sp>
        <p:pic>
          <p:nvPicPr>
            <p:cNvPr id="41" name="Picture 40">
              <a:extLst>
                <a:ext uri="{FF2B5EF4-FFF2-40B4-BE49-F238E27FC236}">
                  <a16:creationId xmlns:a16="http://schemas.microsoft.com/office/drawing/2014/main" id="{CF518AB9-7188-254F-8F3B-85ED6A4A5D30}"/>
                </a:ext>
              </a:extLst>
            </p:cNvPr>
            <p:cNvPicPr>
              <a:picLocks noChangeAspect="1"/>
            </p:cNvPicPr>
            <p:nvPr/>
          </p:nvPicPr>
          <p:blipFill>
            <a:blip r:embed="rId2"/>
            <a:stretch>
              <a:fillRect/>
            </a:stretch>
          </p:blipFill>
          <p:spPr>
            <a:xfrm>
              <a:off x="93159" y="1776704"/>
              <a:ext cx="10851047" cy="2650256"/>
            </a:xfrm>
            <a:prstGeom prst="rect">
              <a:avLst/>
            </a:prstGeom>
          </p:spPr>
        </p:pic>
        <p:sp>
          <p:nvSpPr>
            <p:cNvPr id="42" name="TextBox 41">
              <a:extLst>
                <a:ext uri="{FF2B5EF4-FFF2-40B4-BE49-F238E27FC236}">
                  <a16:creationId xmlns:a16="http://schemas.microsoft.com/office/drawing/2014/main" id="{1CD09B42-CA02-EBBE-15FE-AE5477C78EE4}"/>
                </a:ext>
              </a:extLst>
            </p:cNvPr>
            <p:cNvSpPr txBox="1"/>
            <p:nvPr/>
          </p:nvSpPr>
          <p:spPr>
            <a:xfrm>
              <a:off x="22873" y="4525822"/>
              <a:ext cx="910827"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b="0" i="1" u="none" strike="noStrike" kern="1200" cap="none" spc="0" normalizeH="0" baseline="0" noProof="0" dirty="0">
                  <a:ln>
                    <a:noFill/>
                  </a:ln>
                  <a:solidFill>
                    <a:srgbClr val="000000"/>
                  </a:solidFill>
                  <a:effectLst/>
                  <a:uLnTx/>
                  <a:uFillTx/>
                  <a:latin typeface="Montserrat"/>
                  <a:ea typeface="+mn-ea"/>
                  <a:cs typeface="+mn-cs"/>
                </a:rPr>
                <a:t>new ideas</a:t>
              </a:r>
              <a:endParaRPr kumimoji="0" lang="en-CH" sz="1100" b="0" i="1" u="none" strike="noStrike" kern="1200" cap="none" spc="0" normalizeH="0" baseline="0" noProof="0" dirty="0">
                <a:ln>
                  <a:noFill/>
                </a:ln>
                <a:solidFill>
                  <a:srgbClr val="000000"/>
                </a:solidFill>
                <a:effectLst/>
                <a:uLnTx/>
                <a:uFillTx/>
                <a:latin typeface="Montserrat"/>
                <a:ea typeface="+mn-ea"/>
                <a:cs typeface="+mn-cs"/>
              </a:endParaRPr>
            </a:p>
          </p:txBody>
        </p:sp>
        <p:sp>
          <p:nvSpPr>
            <p:cNvPr id="43" name="TextBox 42">
              <a:extLst>
                <a:ext uri="{FF2B5EF4-FFF2-40B4-BE49-F238E27FC236}">
                  <a16:creationId xmlns:a16="http://schemas.microsoft.com/office/drawing/2014/main" id="{E6D03253-422D-7EC0-CC96-A18415C33BB5}"/>
                </a:ext>
              </a:extLst>
            </p:cNvPr>
            <p:cNvSpPr txBox="1"/>
            <p:nvPr/>
          </p:nvSpPr>
          <p:spPr>
            <a:xfrm>
              <a:off x="-13916" y="4849292"/>
              <a:ext cx="1080120" cy="463873"/>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b="1" i="1" u="none" strike="noStrike" kern="1200" cap="none" spc="0" normalizeH="0" baseline="0" noProof="0" dirty="0">
                  <a:ln>
                    <a:noFill/>
                  </a:ln>
                  <a:solidFill>
                    <a:srgbClr val="000000"/>
                  </a:solidFill>
                  <a:effectLst/>
                  <a:uLnTx/>
                  <a:uFillTx/>
                  <a:latin typeface="Montserrat"/>
                  <a:ea typeface="+mn-ea"/>
                  <a:cs typeface="+mn-cs"/>
                </a:rPr>
                <a:t>slow extraction</a:t>
              </a:r>
              <a:endParaRPr kumimoji="0" lang="en-CH" sz="1100" b="1" i="1" u="none" strike="noStrike" kern="1200" cap="none" spc="0" normalizeH="0" baseline="0" noProof="0" dirty="0">
                <a:ln>
                  <a:noFill/>
                </a:ln>
                <a:solidFill>
                  <a:srgbClr val="000000"/>
                </a:solidFill>
                <a:effectLst/>
                <a:uLnTx/>
                <a:uFillTx/>
                <a:latin typeface="Montserrat"/>
                <a:ea typeface="+mn-ea"/>
                <a:cs typeface="+mn-cs"/>
              </a:endParaRPr>
            </a:p>
          </p:txBody>
        </p:sp>
        <p:sp>
          <p:nvSpPr>
            <p:cNvPr id="44" name="TextBox 43">
              <a:extLst>
                <a:ext uri="{FF2B5EF4-FFF2-40B4-BE49-F238E27FC236}">
                  <a16:creationId xmlns:a16="http://schemas.microsoft.com/office/drawing/2014/main" id="{6ED1C1D1-79C3-B306-2E66-A3E7CCB5FD79}"/>
                </a:ext>
              </a:extLst>
            </p:cNvPr>
            <p:cNvSpPr txBox="1"/>
            <p:nvPr/>
          </p:nvSpPr>
          <p:spPr>
            <a:xfrm>
              <a:off x="1127575" y="4536968"/>
              <a:ext cx="990977"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b="0" i="1" u="none" strike="noStrike" kern="1200" cap="none" spc="0" normalizeH="0" baseline="0" noProof="0" dirty="0">
                  <a:ln>
                    <a:noFill/>
                  </a:ln>
                  <a:solidFill>
                    <a:srgbClr val="000000"/>
                  </a:solidFill>
                  <a:effectLst/>
                  <a:uLnTx/>
                  <a:uFillTx/>
                  <a:latin typeface="Montserrat"/>
                  <a:ea typeface="+mn-ea"/>
                  <a:cs typeface="+mn-cs"/>
                </a:rPr>
                <a:t>integration</a:t>
              </a:r>
              <a:endParaRPr kumimoji="0" lang="en-CH" sz="1100" b="0" i="1" u="none" strike="noStrike" kern="1200" cap="none" spc="0" normalizeH="0" baseline="0" noProof="0" dirty="0">
                <a:ln>
                  <a:noFill/>
                </a:ln>
                <a:solidFill>
                  <a:srgbClr val="000000"/>
                </a:solidFill>
                <a:effectLst/>
                <a:uLnTx/>
                <a:uFillTx/>
                <a:latin typeface="Montserrat"/>
                <a:ea typeface="+mn-ea"/>
                <a:cs typeface="+mn-cs"/>
              </a:endParaRPr>
            </a:p>
          </p:txBody>
        </p:sp>
        <p:sp>
          <p:nvSpPr>
            <p:cNvPr id="45" name="TextBox 44">
              <a:extLst>
                <a:ext uri="{FF2B5EF4-FFF2-40B4-BE49-F238E27FC236}">
                  <a16:creationId xmlns:a16="http://schemas.microsoft.com/office/drawing/2014/main" id="{ED0B1B00-06FE-5B3F-FA27-B86EE37AEEEB}"/>
                </a:ext>
              </a:extLst>
            </p:cNvPr>
            <p:cNvSpPr txBox="1"/>
            <p:nvPr/>
          </p:nvSpPr>
          <p:spPr>
            <a:xfrm>
              <a:off x="1211178" y="4857041"/>
              <a:ext cx="1262459" cy="463873"/>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b="1" i="1" u="none" strike="noStrike" kern="1200" cap="none" spc="0" normalizeH="0" baseline="0" noProof="0" dirty="0">
                  <a:ln>
                    <a:noFill/>
                  </a:ln>
                  <a:solidFill>
                    <a:srgbClr val="000000"/>
                  </a:solidFill>
                  <a:effectLst/>
                  <a:uLnTx/>
                  <a:uFillTx/>
                  <a:latin typeface="Montserrat"/>
                  <a:ea typeface="+mn-ea"/>
                  <a:cs typeface="+mn-cs"/>
                </a:rPr>
                <a:t>targets, stabilization</a:t>
              </a:r>
              <a:endParaRPr kumimoji="0" lang="en-CH" sz="1100" b="1" i="1" u="none" strike="noStrike" kern="1200" cap="none" spc="0" normalizeH="0" baseline="0" noProof="0" dirty="0">
                <a:ln>
                  <a:noFill/>
                </a:ln>
                <a:solidFill>
                  <a:srgbClr val="000000"/>
                </a:solidFill>
                <a:effectLst/>
                <a:uLnTx/>
                <a:uFillTx/>
                <a:latin typeface="Montserrat"/>
                <a:ea typeface="+mn-ea"/>
                <a:cs typeface="+mn-cs"/>
              </a:endParaRPr>
            </a:p>
          </p:txBody>
        </p:sp>
        <p:sp>
          <p:nvSpPr>
            <p:cNvPr id="46" name="TextBox 45">
              <a:extLst>
                <a:ext uri="{FF2B5EF4-FFF2-40B4-BE49-F238E27FC236}">
                  <a16:creationId xmlns:a16="http://schemas.microsoft.com/office/drawing/2014/main" id="{4D3B5FBE-BD7B-78AA-03FD-9B4D85A0C57C}"/>
                </a:ext>
              </a:extLst>
            </p:cNvPr>
            <p:cNvSpPr txBox="1"/>
            <p:nvPr/>
          </p:nvSpPr>
          <p:spPr>
            <a:xfrm>
              <a:off x="2282616" y="4534761"/>
              <a:ext cx="1224136" cy="26161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b="0" i="1" u="none" strike="noStrike" kern="1200" cap="none" spc="0" normalizeH="0" baseline="0" noProof="0" dirty="0">
                  <a:ln>
                    <a:noFill/>
                  </a:ln>
                  <a:solidFill>
                    <a:srgbClr val="000000"/>
                  </a:solidFill>
                  <a:effectLst/>
                  <a:uLnTx/>
                  <a:uFillTx/>
                  <a:latin typeface="Montserrat"/>
                  <a:ea typeface="+mn-ea"/>
                  <a:cs typeface="+mn-cs"/>
                </a:rPr>
                <a:t>new concepts</a:t>
              </a:r>
              <a:endParaRPr kumimoji="0" lang="en-CH" sz="1100" b="0" i="1" u="none" strike="noStrike" kern="1200" cap="none" spc="0" normalizeH="0" baseline="0" noProof="0" dirty="0">
                <a:ln>
                  <a:noFill/>
                </a:ln>
                <a:solidFill>
                  <a:srgbClr val="000000"/>
                </a:solidFill>
                <a:effectLst/>
                <a:uLnTx/>
                <a:uFillTx/>
                <a:latin typeface="Montserrat"/>
                <a:ea typeface="+mn-ea"/>
                <a:cs typeface="+mn-cs"/>
              </a:endParaRPr>
            </a:p>
          </p:txBody>
        </p:sp>
        <p:sp>
          <p:nvSpPr>
            <p:cNvPr id="47" name="TextBox 46">
              <a:extLst>
                <a:ext uri="{FF2B5EF4-FFF2-40B4-BE49-F238E27FC236}">
                  <a16:creationId xmlns:a16="http://schemas.microsoft.com/office/drawing/2014/main" id="{0F3E3320-1CDE-9923-5CC3-944D3403D9D4}"/>
                </a:ext>
              </a:extLst>
            </p:cNvPr>
            <p:cNvSpPr txBox="1"/>
            <p:nvPr/>
          </p:nvSpPr>
          <p:spPr>
            <a:xfrm>
              <a:off x="2369755" y="5473345"/>
              <a:ext cx="1080120" cy="430887"/>
            </a:xfrm>
            <a:prstGeom prst="rect">
              <a:avLst/>
            </a:prstGeom>
            <a:solidFill>
              <a:srgbClr val="FFFF00"/>
            </a:solidFill>
          </p:spPr>
          <p:style>
            <a:lnRef idx="2">
              <a:schemeClr val="accent3"/>
            </a:lnRef>
            <a:fillRef idx="1">
              <a:schemeClr val="lt1"/>
            </a:fillRef>
            <a:effectRef idx="0">
              <a:schemeClr val="accent3"/>
            </a:effectRef>
            <a:fontRef idx="minor">
              <a:schemeClr val="dk1"/>
            </a:fontRef>
          </p:style>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b="1" i="1" u="none" strike="noStrike" kern="1200" cap="none" spc="0" normalizeH="0" baseline="0" noProof="0" dirty="0">
                  <a:ln>
                    <a:noFill/>
                  </a:ln>
                  <a:solidFill>
                    <a:srgbClr val="000000"/>
                  </a:solidFill>
                  <a:effectLst/>
                  <a:uLnTx/>
                  <a:uFillTx/>
                  <a:latin typeface="Montserrat"/>
                  <a:ea typeface="+mn-ea"/>
                  <a:cs typeface="+mn-cs"/>
                </a:rPr>
                <a:t>variable field dipole</a:t>
              </a:r>
              <a:endParaRPr kumimoji="0" lang="en-CH" sz="1100" b="1" i="1" u="none" strike="noStrike" kern="1200" cap="none" spc="0" normalizeH="0" baseline="0" noProof="0" dirty="0">
                <a:ln>
                  <a:noFill/>
                </a:ln>
                <a:solidFill>
                  <a:srgbClr val="000000"/>
                </a:solidFill>
                <a:effectLst/>
                <a:uLnTx/>
                <a:uFillTx/>
                <a:latin typeface="Montserrat"/>
                <a:ea typeface="+mn-ea"/>
                <a:cs typeface="+mn-cs"/>
              </a:endParaRPr>
            </a:p>
          </p:txBody>
        </p:sp>
        <p:sp>
          <p:nvSpPr>
            <p:cNvPr id="48" name="TextBox 47">
              <a:extLst>
                <a:ext uri="{FF2B5EF4-FFF2-40B4-BE49-F238E27FC236}">
                  <a16:creationId xmlns:a16="http://schemas.microsoft.com/office/drawing/2014/main" id="{D635E3DD-09B6-EA4E-6DE5-EA54A31E4A4E}"/>
                </a:ext>
              </a:extLst>
            </p:cNvPr>
            <p:cNvSpPr txBox="1"/>
            <p:nvPr/>
          </p:nvSpPr>
          <p:spPr>
            <a:xfrm>
              <a:off x="3670816" y="4536968"/>
              <a:ext cx="504056" cy="26161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b="0" i="1" u="none" strike="noStrike" kern="1200" cap="none" spc="0" normalizeH="0" baseline="0" noProof="0" dirty="0">
                  <a:ln>
                    <a:noFill/>
                  </a:ln>
                  <a:solidFill>
                    <a:srgbClr val="000000"/>
                  </a:solidFill>
                  <a:effectLst/>
                  <a:uLnTx/>
                  <a:uFillTx/>
                  <a:latin typeface="Montserrat"/>
                  <a:ea typeface="+mn-ea"/>
                  <a:cs typeface="+mn-cs"/>
                </a:rPr>
                <a:t>HTS </a:t>
              </a:r>
              <a:endParaRPr kumimoji="0" lang="en-CH" sz="1100" b="0" i="1" u="none" strike="noStrike" kern="1200" cap="none" spc="0" normalizeH="0" baseline="0" noProof="0" dirty="0">
                <a:ln>
                  <a:noFill/>
                </a:ln>
                <a:solidFill>
                  <a:srgbClr val="000000"/>
                </a:solidFill>
                <a:effectLst/>
                <a:uLnTx/>
                <a:uFillTx/>
                <a:latin typeface="Montserrat"/>
                <a:ea typeface="+mn-ea"/>
                <a:cs typeface="+mn-cs"/>
              </a:endParaRPr>
            </a:p>
          </p:txBody>
        </p:sp>
        <p:sp>
          <p:nvSpPr>
            <p:cNvPr id="49" name="TextBox 48">
              <a:extLst>
                <a:ext uri="{FF2B5EF4-FFF2-40B4-BE49-F238E27FC236}">
                  <a16:creationId xmlns:a16="http://schemas.microsoft.com/office/drawing/2014/main" id="{8D4A2F44-465E-D64C-73C7-B3195FCDE2A4}"/>
                </a:ext>
              </a:extLst>
            </p:cNvPr>
            <p:cNvSpPr txBox="1"/>
            <p:nvPr/>
          </p:nvSpPr>
          <p:spPr>
            <a:xfrm>
              <a:off x="4651578" y="4406390"/>
              <a:ext cx="1080120" cy="43088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b="0" i="1" u="none" strike="noStrike" kern="1200" cap="none" spc="0" normalizeH="0" baseline="0" noProof="0" dirty="0">
                  <a:ln>
                    <a:noFill/>
                  </a:ln>
                  <a:solidFill>
                    <a:srgbClr val="000000"/>
                  </a:solidFill>
                  <a:effectLst/>
                  <a:uLnTx/>
                  <a:uFillTx/>
                  <a:latin typeface="Montserrat"/>
                  <a:ea typeface="+mn-ea"/>
                  <a:cs typeface="+mn-cs"/>
                </a:rPr>
                <a:t>new techniques</a:t>
              </a:r>
              <a:endParaRPr kumimoji="0" lang="en-CH" sz="1100" b="0" i="1" u="none" strike="noStrike" kern="1200" cap="none" spc="0" normalizeH="0" baseline="0" noProof="0" dirty="0">
                <a:ln>
                  <a:noFill/>
                </a:ln>
                <a:solidFill>
                  <a:srgbClr val="000000"/>
                </a:solidFill>
                <a:effectLst/>
                <a:uLnTx/>
                <a:uFillTx/>
                <a:latin typeface="Montserrat"/>
                <a:ea typeface="+mn-ea"/>
                <a:cs typeface="+mn-cs"/>
              </a:endParaRPr>
            </a:p>
          </p:txBody>
        </p:sp>
        <p:sp>
          <p:nvSpPr>
            <p:cNvPr id="50" name="TextBox 49">
              <a:extLst>
                <a:ext uri="{FF2B5EF4-FFF2-40B4-BE49-F238E27FC236}">
                  <a16:creationId xmlns:a16="http://schemas.microsoft.com/office/drawing/2014/main" id="{D59283C1-57BB-DB53-3643-CB3DC2BF0371}"/>
                </a:ext>
              </a:extLst>
            </p:cNvPr>
            <p:cNvSpPr txBox="1"/>
            <p:nvPr/>
          </p:nvSpPr>
          <p:spPr>
            <a:xfrm>
              <a:off x="5532578" y="4430751"/>
              <a:ext cx="1640469" cy="43088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b="0" i="1" u="none" strike="noStrike" kern="1200" cap="none" spc="0" normalizeH="0" baseline="0" noProof="0" dirty="0">
                  <a:ln>
                    <a:noFill/>
                  </a:ln>
                  <a:solidFill>
                    <a:srgbClr val="000000"/>
                  </a:solidFill>
                  <a:effectLst/>
                  <a:uLnTx/>
                  <a:uFillTx/>
                  <a:latin typeface="Montserrat"/>
                  <a:ea typeface="+mn-ea"/>
                  <a:cs typeface="+mn-cs"/>
                </a:rPr>
                <a:t>additive manufacturing, ML</a:t>
              </a:r>
              <a:endParaRPr kumimoji="0" lang="en-CH" sz="1100" b="0" i="1" u="none" strike="noStrike" kern="1200" cap="none" spc="0" normalizeH="0" baseline="0" noProof="0" dirty="0">
                <a:ln>
                  <a:noFill/>
                </a:ln>
                <a:solidFill>
                  <a:srgbClr val="000000"/>
                </a:solidFill>
                <a:effectLst/>
                <a:uLnTx/>
                <a:uFillTx/>
                <a:latin typeface="Montserrat"/>
                <a:ea typeface="+mn-ea"/>
                <a:cs typeface="+mn-cs"/>
              </a:endParaRPr>
            </a:p>
          </p:txBody>
        </p:sp>
        <p:sp>
          <p:nvSpPr>
            <p:cNvPr id="51" name="TextBox 50">
              <a:extLst>
                <a:ext uri="{FF2B5EF4-FFF2-40B4-BE49-F238E27FC236}">
                  <a16:creationId xmlns:a16="http://schemas.microsoft.com/office/drawing/2014/main" id="{56E733DA-43E8-7D3F-0191-4AB287054E56}"/>
                </a:ext>
              </a:extLst>
            </p:cNvPr>
            <p:cNvSpPr txBox="1"/>
            <p:nvPr/>
          </p:nvSpPr>
          <p:spPr>
            <a:xfrm>
              <a:off x="6965677" y="4478402"/>
              <a:ext cx="1224136" cy="26161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b="0" i="1" u="none" strike="noStrike" kern="1200" cap="none" spc="0" normalizeH="0" baseline="0" noProof="0" dirty="0">
                  <a:ln>
                    <a:noFill/>
                  </a:ln>
                  <a:solidFill>
                    <a:srgbClr val="000000"/>
                  </a:solidFill>
                  <a:effectLst/>
                  <a:uLnTx/>
                  <a:uFillTx/>
                  <a:latin typeface="Montserrat"/>
                  <a:ea typeface="+mn-ea"/>
                  <a:cs typeface="+mn-cs"/>
                </a:rPr>
                <a:t>strategies</a:t>
              </a:r>
              <a:endParaRPr kumimoji="0" lang="en-CH" sz="1100" b="0" i="1" u="none" strike="noStrike" kern="1200" cap="none" spc="0" normalizeH="0" baseline="0" noProof="0" dirty="0">
                <a:ln>
                  <a:noFill/>
                </a:ln>
                <a:solidFill>
                  <a:srgbClr val="000000"/>
                </a:solidFill>
                <a:effectLst/>
                <a:uLnTx/>
                <a:uFillTx/>
                <a:latin typeface="Montserrat"/>
                <a:ea typeface="+mn-ea"/>
                <a:cs typeface="+mn-cs"/>
              </a:endParaRPr>
            </a:p>
          </p:txBody>
        </p:sp>
        <p:sp>
          <p:nvSpPr>
            <p:cNvPr id="53" name="TextBox 52">
              <a:extLst>
                <a:ext uri="{FF2B5EF4-FFF2-40B4-BE49-F238E27FC236}">
                  <a16:creationId xmlns:a16="http://schemas.microsoft.com/office/drawing/2014/main" id="{6DC6FD07-2918-B3A5-E11D-684DE41B42FA}"/>
                </a:ext>
              </a:extLst>
            </p:cNvPr>
            <p:cNvSpPr txBox="1"/>
            <p:nvPr/>
          </p:nvSpPr>
          <p:spPr>
            <a:xfrm>
              <a:off x="8254939" y="4492605"/>
              <a:ext cx="1224136" cy="26161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b="0" i="1" u="none" strike="noStrike" kern="1200" cap="none" spc="0" normalizeH="0" baseline="0" noProof="0" dirty="0">
                  <a:ln>
                    <a:noFill/>
                  </a:ln>
                  <a:solidFill>
                    <a:srgbClr val="000000"/>
                  </a:solidFill>
                  <a:effectLst/>
                  <a:uLnTx/>
                  <a:uFillTx/>
                  <a:latin typeface="Montserrat"/>
                  <a:ea typeface="+mn-ea"/>
                  <a:cs typeface="+mn-cs"/>
                </a:rPr>
                <a:t>strategies</a:t>
              </a:r>
              <a:endParaRPr kumimoji="0" lang="en-CH" sz="1100" b="0" i="1" u="none" strike="noStrike" kern="1200" cap="none" spc="0" normalizeH="0" baseline="0" noProof="0" dirty="0">
                <a:ln>
                  <a:noFill/>
                </a:ln>
                <a:solidFill>
                  <a:srgbClr val="000000"/>
                </a:solidFill>
                <a:effectLst/>
                <a:uLnTx/>
                <a:uFillTx/>
                <a:latin typeface="Montserrat"/>
                <a:ea typeface="+mn-ea"/>
                <a:cs typeface="+mn-cs"/>
              </a:endParaRPr>
            </a:p>
          </p:txBody>
        </p:sp>
        <p:sp>
          <p:nvSpPr>
            <p:cNvPr id="54" name="TextBox 53">
              <a:extLst>
                <a:ext uri="{FF2B5EF4-FFF2-40B4-BE49-F238E27FC236}">
                  <a16:creationId xmlns:a16="http://schemas.microsoft.com/office/drawing/2014/main" id="{8F6B5AAC-B472-F62B-5445-32DAD32117C7}"/>
                </a:ext>
              </a:extLst>
            </p:cNvPr>
            <p:cNvSpPr txBox="1"/>
            <p:nvPr/>
          </p:nvSpPr>
          <p:spPr>
            <a:xfrm>
              <a:off x="9601154" y="4436060"/>
              <a:ext cx="1224136" cy="43088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b="0" i="1" u="none" strike="noStrike" kern="1200" cap="none" spc="0" normalizeH="0" baseline="0" noProof="0" dirty="0">
                  <a:ln>
                    <a:noFill/>
                  </a:ln>
                  <a:solidFill>
                    <a:srgbClr val="000000"/>
                  </a:solidFill>
                  <a:effectLst/>
                  <a:uLnTx/>
                  <a:uFillTx/>
                  <a:latin typeface="Montserrat"/>
                  <a:ea typeface="+mn-ea"/>
                  <a:cs typeface="+mn-cs"/>
                </a:rPr>
                <a:t>policy, procedures</a:t>
              </a:r>
              <a:endParaRPr kumimoji="0" lang="en-CH" sz="1100" b="0" i="1" u="none" strike="noStrike" kern="1200" cap="none" spc="0" normalizeH="0" baseline="0" noProof="0" dirty="0">
                <a:ln>
                  <a:noFill/>
                </a:ln>
                <a:solidFill>
                  <a:srgbClr val="000000"/>
                </a:solidFill>
                <a:effectLst/>
                <a:uLnTx/>
                <a:uFillTx/>
                <a:latin typeface="Montserrat"/>
                <a:ea typeface="+mn-ea"/>
                <a:cs typeface="+mn-cs"/>
              </a:endParaRPr>
            </a:p>
          </p:txBody>
        </p:sp>
        <p:sp>
          <p:nvSpPr>
            <p:cNvPr id="55" name="TextBox 54">
              <a:extLst>
                <a:ext uri="{FF2B5EF4-FFF2-40B4-BE49-F238E27FC236}">
                  <a16:creationId xmlns:a16="http://schemas.microsoft.com/office/drawing/2014/main" id="{FE13F7A6-51F5-51E9-A9E0-5B876EDD0F87}"/>
                </a:ext>
              </a:extLst>
            </p:cNvPr>
            <p:cNvSpPr txBox="1"/>
            <p:nvPr/>
          </p:nvSpPr>
          <p:spPr>
            <a:xfrm>
              <a:off x="4516609" y="4876692"/>
              <a:ext cx="1171963" cy="463873"/>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b="1" i="1" u="none" strike="noStrike" kern="1200" cap="none" spc="0" normalizeH="0" baseline="0" noProof="0" dirty="0">
                  <a:ln>
                    <a:noFill/>
                  </a:ln>
                  <a:solidFill>
                    <a:srgbClr val="000000"/>
                  </a:solidFill>
                  <a:effectLst/>
                  <a:uLnTx/>
                  <a:uFillTx/>
                  <a:latin typeface="Montserrat"/>
                  <a:ea typeface="+mn-ea"/>
                  <a:cs typeface="+mn-cs"/>
                </a:rPr>
                <a:t>deposition techniques</a:t>
              </a:r>
              <a:endParaRPr kumimoji="0" lang="en-CH" sz="1100" b="1" i="1" u="none" strike="noStrike" kern="1200" cap="none" spc="0" normalizeH="0" baseline="0" noProof="0" dirty="0">
                <a:ln>
                  <a:noFill/>
                </a:ln>
                <a:solidFill>
                  <a:srgbClr val="000000"/>
                </a:solidFill>
                <a:effectLst/>
                <a:uLnTx/>
                <a:uFillTx/>
                <a:latin typeface="Montserrat"/>
                <a:ea typeface="+mn-ea"/>
                <a:cs typeface="+mn-cs"/>
              </a:endParaRPr>
            </a:p>
          </p:txBody>
        </p:sp>
        <p:sp>
          <p:nvSpPr>
            <p:cNvPr id="56" name="TextBox 55">
              <a:extLst>
                <a:ext uri="{FF2B5EF4-FFF2-40B4-BE49-F238E27FC236}">
                  <a16:creationId xmlns:a16="http://schemas.microsoft.com/office/drawing/2014/main" id="{A0D9017B-0E0B-2770-556B-79D10D71E31A}"/>
                </a:ext>
              </a:extLst>
            </p:cNvPr>
            <p:cNvSpPr txBox="1"/>
            <p:nvPr/>
          </p:nvSpPr>
          <p:spPr>
            <a:xfrm>
              <a:off x="5740743" y="4877329"/>
              <a:ext cx="1432303" cy="463873"/>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b="1" i="1" u="none" strike="noStrike" kern="1200" cap="none" spc="0" normalizeH="0" baseline="0" noProof="0" dirty="0">
                  <a:ln>
                    <a:noFill/>
                  </a:ln>
                  <a:solidFill>
                    <a:srgbClr val="000000"/>
                  </a:solidFill>
                  <a:effectLst/>
                  <a:uLnTx/>
                  <a:uFillTx/>
                  <a:latin typeface="Montserrat"/>
                  <a:ea typeface="+mn-ea"/>
                  <a:cs typeface="+mn-cs"/>
                </a:rPr>
                <a:t>SC AM cavities</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b="1" i="1" u="none" strike="noStrike" kern="1200" cap="none" spc="0" normalizeH="0" baseline="0" noProof="0" dirty="0">
                  <a:ln>
                    <a:noFill/>
                  </a:ln>
                  <a:solidFill>
                    <a:srgbClr val="000000"/>
                  </a:solidFill>
                  <a:effectLst/>
                  <a:uLnTx/>
                  <a:uFillTx/>
                  <a:latin typeface="Montserrat"/>
                  <a:ea typeface="+mn-ea"/>
                  <a:cs typeface="+mn-cs"/>
                </a:rPr>
                <a:t>ML models</a:t>
              </a:r>
              <a:endParaRPr kumimoji="0" lang="en-CH" sz="1100" b="1" i="1" u="none" strike="noStrike" kern="1200" cap="none" spc="0" normalizeH="0" baseline="0" noProof="0" dirty="0">
                <a:ln>
                  <a:noFill/>
                </a:ln>
                <a:solidFill>
                  <a:srgbClr val="000000"/>
                </a:solidFill>
                <a:effectLst/>
                <a:uLnTx/>
                <a:uFillTx/>
                <a:latin typeface="Montserrat"/>
                <a:ea typeface="+mn-ea"/>
                <a:cs typeface="+mn-cs"/>
              </a:endParaRPr>
            </a:p>
          </p:txBody>
        </p:sp>
        <p:sp>
          <p:nvSpPr>
            <p:cNvPr id="57" name="TextBox 56">
              <a:extLst>
                <a:ext uri="{FF2B5EF4-FFF2-40B4-BE49-F238E27FC236}">
                  <a16:creationId xmlns:a16="http://schemas.microsoft.com/office/drawing/2014/main" id="{CE90C7F8-4809-A938-A0A9-D8D2C5606E59}"/>
                </a:ext>
              </a:extLst>
            </p:cNvPr>
            <p:cNvSpPr txBox="1"/>
            <p:nvPr/>
          </p:nvSpPr>
          <p:spPr>
            <a:xfrm>
              <a:off x="7960685" y="4867157"/>
              <a:ext cx="1640469" cy="463873"/>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b="1" i="1" u="none" strike="noStrike" kern="1200" cap="none" spc="0" normalizeH="0" baseline="0" noProof="0" dirty="0">
                  <a:ln>
                    <a:noFill/>
                  </a:ln>
                  <a:solidFill>
                    <a:srgbClr val="000000"/>
                  </a:solidFill>
                  <a:effectLst/>
                  <a:uLnTx/>
                  <a:uFillTx/>
                  <a:latin typeface="Montserrat"/>
                  <a:ea typeface="+mn-ea"/>
                  <a:cs typeface="+mn-cs"/>
                </a:rPr>
                <a:t>biohazards</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b="1" i="1" u="none" strike="noStrike" kern="1200" cap="none" spc="0" normalizeH="0" baseline="0" noProof="0" dirty="0">
                  <a:ln>
                    <a:noFill/>
                  </a:ln>
                  <a:solidFill>
                    <a:srgbClr val="000000"/>
                  </a:solidFill>
                  <a:effectLst/>
                  <a:uLnTx/>
                  <a:uFillTx/>
                  <a:latin typeface="Montserrat"/>
                  <a:ea typeface="+mn-ea"/>
                  <a:cs typeface="+mn-cs"/>
                </a:rPr>
                <a:t>med.  cyclotron</a:t>
              </a:r>
            </a:p>
          </p:txBody>
        </p:sp>
        <p:sp>
          <p:nvSpPr>
            <p:cNvPr id="58" name="TextBox 57">
              <a:extLst>
                <a:ext uri="{FF2B5EF4-FFF2-40B4-BE49-F238E27FC236}">
                  <a16:creationId xmlns:a16="http://schemas.microsoft.com/office/drawing/2014/main" id="{61E18D90-0631-6D7C-506B-04D8B3EC2FBF}"/>
                </a:ext>
              </a:extLst>
            </p:cNvPr>
            <p:cNvSpPr txBox="1"/>
            <p:nvPr/>
          </p:nvSpPr>
          <p:spPr>
            <a:xfrm>
              <a:off x="9750065" y="4876692"/>
              <a:ext cx="1135033" cy="463873"/>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b="1" i="1" u="none" strike="noStrike" kern="1200" cap="none" spc="0" normalizeH="0" baseline="0" noProof="0" dirty="0">
                  <a:ln>
                    <a:noFill/>
                  </a:ln>
                  <a:solidFill>
                    <a:srgbClr val="000000"/>
                  </a:solidFill>
                  <a:effectLst/>
                  <a:uLnTx/>
                  <a:uFillTx/>
                  <a:latin typeface="Montserrat"/>
                  <a:ea typeface="+mn-ea"/>
                  <a:cs typeface="+mn-cs"/>
                </a:rPr>
                <a:t>SS RF</a:t>
              </a:r>
              <a:r>
                <a:rPr kumimoji="0" lang="en-US" sz="1100" b="0" i="1" u="none" strike="noStrike" kern="1200" cap="none" spc="0" normalizeH="0" baseline="0" noProof="0" dirty="0">
                  <a:ln>
                    <a:noFill/>
                  </a:ln>
                  <a:solidFill>
                    <a:srgbClr val="000000"/>
                  </a:solidFill>
                  <a:effectLst/>
                  <a:uLnTx/>
                  <a:uFillTx/>
                  <a:latin typeface="Montserrat"/>
                  <a:ea typeface="+mn-ea"/>
                  <a:cs typeface="+mn-cs"/>
                </a:rPr>
                <a:t> </a:t>
              </a:r>
              <a:r>
                <a:rPr kumimoji="0" lang="en-US" sz="1100" b="1" i="1" u="none" strike="noStrike" kern="1200" cap="none" spc="0" normalizeH="0" baseline="0" noProof="0" dirty="0">
                  <a:ln>
                    <a:noFill/>
                  </a:ln>
                  <a:solidFill>
                    <a:srgbClr val="000000"/>
                  </a:solidFill>
                  <a:effectLst/>
                  <a:uLnTx/>
                  <a:uFillTx/>
                  <a:latin typeface="Montserrat"/>
                  <a:ea typeface="+mn-ea"/>
                  <a:cs typeface="+mn-cs"/>
                </a:rPr>
                <a:t>amplifier</a:t>
              </a:r>
            </a:p>
          </p:txBody>
        </p:sp>
        <p:sp>
          <p:nvSpPr>
            <p:cNvPr id="59" name="TextBox 58">
              <a:extLst>
                <a:ext uri="{FF2B5EF4-FFF2-40B4-BE49-F238E27FC236}">
                  <a16:creationId xmlns:a16="http://schemas.microsoft.com/office/drawing/2014/main" id="{BB081B19-AD42-8A4A-DBB1-773438C184B7}"/>
                </a:ext>
              </a:extLst>
            </p:cNvPr>
            <p:cNvSpPr txBox="1"/>
            <p:nvPr/>
          </p:nvSpPr>
          <p:spPr>
            <a:xfrm>
              <a:off x="2370516" y="5994793"/>
              <a:ext cx="1080120" cy="261610"/>
            </a:xfrm>
            <a:prstGeom prst="rect">
              <a:avLst/>
            </a:prstGeom>
            <a:solidFill>
              <a:srgbClr val="FFFF00"/>
            </a:solidFill>
          </p:spPr>
          <p:style>
            <a:lnRef idx="2">
              <a:schemeClr val="accent3"/>
            </a:lnRef>
            <a:fillRef idx="1">
              <a:schemeClr val="lt1"/>
            </a:fillRef>
            <a:effectRef idx="0">
              <a:schemeClr val="accent3"/>
            </a:effectRef>
            <a:fontRef idx="minor">
              <a:schemeClr val="dk1"/>
            </a:fontRef>
          </p:style>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b="1" i="1" u="none" strike="noStrike" kern="1200" cap="none" spc="0" normalizeH="0" baseline="0" noProof="0" dirty="0">
                  <a:ln>
                    <a:noFill/>
                  </a:ln>
                  <a:solidFill>
                    <a:srgbClr val="000000"/>
                  </a:solidFill>
                  <a:effectLst/>
                  <a:uLnTx/>
                  <a:uFillTx/>
                  <a:latin typeface="Montserrat"/>
                  <a:ea typeface="+mn-ea"/>
                  <a:cs typeface="+mn-cs"/>
                </a:rPr>
                <a:t>RF guns</a:t>
              </a:r>
              <a:endParaRPr kumimoji="0" lang="en-CH" sz="1100" b="1" i="1" u="none" strike="noStrike" kern="1200" cap="none" spc="0" normalizeH="0" baseline="0" noProof="0" dirty="0">
                <a:ln>
                  <a:noFill/>
                </a:ln>
                <a:solidFill>
                  <a:srgbClr val="000000"/>
                </a:solidFill>
                <a:effectLst/>
                <a:uLnTx/>
                <a:uFillTx/>
                <a:latin typeface="Montserrat"/>
                <a:ea typeface="+mn-ea"/>
                <a:cs typeface="+mn-cs"/>
              </a:endParaRPr>
            </a:p>
          </p:txBody>
        </p:sp>
        <p:sp>
          <p:nvSpPr>
            <p:cNvPr id="60" name="TextBox 59">
              <a:extLst>
                <a:ext uri="{FF2B5EF4-FFF2-40B4-BE49-F238E27FC236}">
                  <a16:creationId xmlns:a16="http://schemas.microsoft.com/office/drawing/2014/main" id="{29571B75-F3C2-355F-F19F-44F13F148933}"/>
                </a:ext>
              </a:extLst>
            </p:cNvPr>
            <p:cNvSpPr txBox="1"/>
            <p:nvPr/>
          </p:nvSpPr>
          <p:spPr>
            <a:xfrm>
              <a:off x="2369754" y="6353608"/>
              <a:ext cx="1224136" cy="430887"/>
            </a:xfrm>
            <a:prstGeom prst="rect">
              <a:avLst/>
            </a:prstGeom>
            <a:solidFill>
              <a:srgbClr val="FFFF00"/>
            </a:solidFill>
          </p:spPr>
          <p:style>
            <a:lnRef idx="2">
              <a:schemeClr val="accent3"/>
            </a:lnRef>
            <a:fillRef idx="1">
              <a:schemeClr val="lt1"/>
            </a:fillRef>
            <a:effectRef idx="0">
              <a:schemeClr val="accent3"/>
            </a:effectRef>
            <a:fontRef idx="minor">
              <a:schemeClr val="dk1"/>
            </a:fontRef>
          </p:style>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b="1" i="1" u="none" strike="noStrike" kern="1200" cap="none" spc="0" normalizeH="0" baseline="0" noProof="0" dirty="0">
                  <a:ln>
                    <a:noFill/>
                  </a:ln>
                  <a:solidFill>
                    <a:srgbClr val="000000"/>
                  </a:solidFill>
                  <a:effectLst/>
                  <a:uLnTx/>
                  <a:uFillTx/>
                  <a:latin typeface="Montserrat"/>
                  <a:ea typeface="+mn-ea"/>
                  <a:cs typeface="+mn-cs"/>
                </a:rPr>
                <a:t>compactlight accelerator</a:t>
              </a:r>
              <a:endParaRPr kumimoji="0" lang="en-CH" sz="1100" b="1" i="1" u="none" strike="noStrike" kern="1200" cap="none" spc="0" normalizeH="0" baseline="0" noProof="0" dirty="0">
                <a:ln>
                  <a:noFill/>
                </a:ln>
                <a:solidFill>
                  <a:srgbClr val="000000"/>
                </a:solidFill>
                <a:effectLst/>
                <a:uLnTx/>
                <a:uFillTx/>
                <a:latin typeface="Montserrat"/>
                <a:ea typeface="+mn-ea"/>
                <a:cs typeface="+mn-cs"/>
              </a:endParaRPr>
            </a:p>
          </p:txBody>
        </p:sp>
        <p:sp>
          <p:nvSpPr>
            <p:cNvPr id="61" name="TextBox 60">
              <a:extLst>
                <a:ext uri="{FF2B5EF4-FFF2-40B4-BE49-F238E27FC236}">
                  <a16:creationId xmlns:a16="http://schemas.microsoft.com/office/drawing/2014/main" id="{85131AE7-3924-A6FB-362B-9A13723595CC}"/>
                </a:ext>
              </a:extLst>
            </p:cNvPr>
            <p:cNvSpPr txBox="1"/>
            <p:nvPr/>
          </p:nvSpPr>
          <p:spPr>
            <a:xfrm>
              <a:off x="3541606" y="5506029"/>
              <a:ext cx="1224134" cy="646109"/>
            </a:xfrm>
            <a:prstGeom prst="rect">
              <a:avLst/>
            </a:prstGeom>
            <a:solidFill>
              <a:srgbClr val="FFFF00"/>
            </a:solidFill>
          </p:spPr>
          <p:style>
            <a:lnRef idx="2">
              <a:schemeClr val="accent3"/>
            </a:lnRef>
            <a:fillRef idx="1">
              <a:schemeClr val="lt1"/>
            </a:fillRef>
            <a:effectRef idx="0">
              <a:schemeClr val="accent3"/>
            </a:effectRef>
            <a:fontRef idx="minor">
              <a:schemeClr val="dk1"/>
            </a:fontRef>
          </p:style>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b="1" i="1" u="none" strike="noStrike" kern="1200" cap="none" spc="0" normalizeH="0" baseline="0" noProof="0" dirty="0">
                  <a:ln>
                    <a:noFill/>
                  </a:ln>
                  <a:solidFill>
                    <a:srgbClr val="000000"/>
                  </a:solidFill>
                  <a:effectLst/>
                  <a:uLnTx/>
                  <a:uFillTx/>
                  <a:latin typeface="Montserrat"/>
                  <a:ea typeface="+mn-ea"/>
                  <a:cs typeface="+mn-cs"/>
                </a:rPr>
                <a:t>combined function CCT magnet</a:t>
              </a:r>
              <a:endParaRPr kumimoji="0" lang="en-CH" sz="1100" b="1" i="1" u="none" strike="noStrike" kern="1200" cap="none" spc="0" normalizeH="0" baseline="0" noProof="0" dirty="0">
                <a:ln>
                  <a:noFill/>
                </a:ln>
                <a:solidFill>
                  <a:srgbClr val="000000"/>
                </a:solidFill>
                <a:effectLst/>
                <a:uLnTx/>
                <a:uFillTx/>
                <a:latin typeface="Montserrat"/>
                <a:ea typeface="+mn-ea"/>
                <a:cs typeface="+mn-cs"/>
              </a:endParaRPr>
            </a:p>
          </p:txBody>
        </p:sp>
        <p:sp>
          <p:nvSpPr>
            <p:cNvPr id="62" name="TextBox 61">
              <a:extLst>
                <a:ext uri="{FF2B5EF4-FFF2-40B4-BE49-F238E27FC236}">
                  <a16:creationId xmlns:a16="http://schemas.microsoft.com/office/drawing/2014/main" id="{E98CC058-9736-4310-66E8-A84D7ACF5447}"/>
                </a:ext>
              </a:extLst>
            </p:cNvPr>
            <p:cNvSpPr txBox="1"/>
            <p:nvPr/>
          </p:nvSpPr>
          <p:spPr>
            <a:xfrm>
              <a:off x="3697774" y="6256509"/>
              <a:ext cx="861961" cy="430887"/>
            </a:xfrm>
            <a:prstGeom prst="rect">
              <a:avLst/>
            </a:prstGeom>
            <a:solidFill>
              <a:srgbClr val="FFFF00"/>
            </a:solidFill>
          </p:spPr>
          <p:style>
            <a:lnRef idx="2">
              <a:schemeClr val="accent3"/>
            </a:lnRef>
            <a:fillRef idx="1">
              <a:schemeClr val="lt1"/>
            </a:fillRef>
            <a:effectRef idx="0">
              <a:schemeClr val="accent3"/>
            </a:effectRef>
            <a:fontRef idx="minor">
              <a:schemeClr val="dk1"/>
            </a:fontRef>
          </p:style>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b="1" i="1" u="none" strike="noStrike" kern="1200" cap="none" spc="0" normalizeH="0" baseline="0" noProof="0" dirty="0">
                  <a:ln>
                    <a:noFill/>
                  </a:ln>
                  <a:solidFill>
                    <a:srgbClr val="000000"/>
                  </a:solidFill>
                  <a:effectLst/>
                  <a:uLnTx/>
                  <a:uFillTx/>
                  <a:latin typeface="Montserrat"/>
                  <a:ea typeface="+mn-ea"/>
                  <a:cs typeface="+mn-cs"/>
                </a:rPr>
                <a:t>HTS CCT magnet</a:t>
              </a:r>
              <a:endParaRPr kumimoji="0" lang="en-CH" sz="1100" b="1" i="1" u="none" strike="noStrike" kern="1200" cap="none" spc="0" normalizeH="0" baseline="0" noProof="0" dirty="0">
                <a:ln>
                  <a:noFill/>
                </a:ln>
                <a:solidFill>
                  <a:srgbClr val="000000"/>
                </a:solidFill>
                <a:effectLst/>
                <a:uLnTx/>
                <a:uFillTx/>
                <a:latin typeface="Montserrat"/>
                <a:ea typeface="+mn-ea"/>
                <a:cs typeface="+mn-cs"/>
              </a:endParaRPr>
            </a:p>
          </p:txBody>
        </p:sp>
        <p:sp>
          <p:nvSpPr>
            <p:cNvPr id="63" name="TextBox 62">
              <a:extLst>
                <a:ext uri="{FF2B5EF4-FFF2-40B4-BE49-F238E27FC236}">
                  <a16:creationId xmlns:a16="http://schemas.microsoft.com/office/drawing/2014/main" id="{F3E3F97B-17DB-560C-95BF-78734683E0E0}"/>
                </a:ext>
              </a:extLst>
            </p:cNvPr>
            <p:cNvSpPr txBox="1"/>
            <p:nvPr/>
          </p:nvSpPr>
          <p:spPr>
            <a:xfrm>
              <a:off x="5921831" y="5529123"/>
              <a:ext cx="861961" cy="261610"/>
            </a:xfrm>
            <a:prstGeom prst="rect">
              <a:avLst/>
            </a:prstGeom>
            <a:solidFill>
              <a:srgbClr val="FFFF00"/>
            </a:solidFill>
          </p:spPr>
          <p:style>
            <a:lnRef idx="2">
              <a:schemeClr val="accent3"/>
            </a:lnRef>
            <a:fillRef idx="1">
              <a:schemeClr val="lt1"/>
            </a:fillRef>
            <a:effectRef idx="0">
              <a:schemeClr val="accent3"/>
            </a:effectRef>
            <a:fontRef idx="minor">
              <a:schemeClr val="dk1"/>
            </a:fontRef>
          </p:style>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b="1" i="1" u="none" strike="noStrike" kern="1200" cap="none" spc="0" normalizeH="0" baseline="0" noProof="0" dirty="0">
                  <a:ln>
                    <a:noFill/>
                  </a:ln>
                  <a:solidFill>
                    <a:srgbClr val="000000"/>
                  </a:solidFill>
                  <a:effectLst/>
                  <a:uLnTx/>
                  <a:uFillTx/>
                  <a:latin typeface="Montserrat"/>
                  <a:ea typeface="+mn-ea"/>
                  <a:cs typeface="+mn-cs"/>
                </a:rPr>
                <a:t>AM-RFQ</a:t>
              </a:r>
              <a:endParaRPr kumimoji="0" lang="en-CH" sz="1100" b="1" i="1" u="none" strike="noStrike" kern="1200" cap="none" spc="0" normalizeH="0" baseline="0" noProof="0" dirty="0">
                <a:ln>
                  <a:noFill/>
                </a:ln>
                <a:solidFill>
                  <a:srgbClr val="000000"/>
                </a:solidFill>
                <a:effectLst/>
                <a:uLnTx/>
                <a:uFillTx/>
                <a:latin typeface="Montserrat"/>
                <a:ea typeface="+mn-ea"/>
                <a:cs typeface="+mn-cs"/>
              </a:endParaRPr>
            </a:p>
          </p:txBody>
        </p:sp>
        <p:sp>
          <p:nvSpPr>
            <p:cNvPr id="64" name="TextBox 63">
              <a:extLst>
                <a:ext uri="{FF2B5EF4-FFF2-40B4-BE49-F238E27FC236}">
                  <a16:creationId xmlns:a16="http://schemas.microsoft.com/office/drawing/2014/main" id="{F21DC3E0-A3B9-7456-274E-93747CEED09C}"/>
                </a:ext>
              </a:extLst>
            </p:cNvPr>
            <p:cNvSpPr txBox="1"/>
            <p:nvPr/>
          </p:nvSpPr>
          <p:spPr>
            <a:xfrm>
              <a:off x="6965678" y="5516155"/>
              <a:ext cx="1343051" cy="430887"/>
            </a:xfrm>
            <a:prstGeom prst="rect">
              <a:avLst/>
            </a:prstGeom>
            <a:solidFill>
              <a:srgbClr val="FFFF00"/>
            </a:solidFill>
          </p:spPr>
          <p:style>
            <a:lnRef idx="2">
              <a:schemeClr val="accent3"/>
            </a:lnRef>
            <a:fillRef idx="1">
              <a:schemeClr val="lt1"/>
            </a:fillRef>
            <a:effectRef idx="0">
              <a:schemeClr val="accent3"/>
            </a:effectRef>
            <a:fontRef idx="minor">
              <a:schemeClr val="dk1"/>
            </a:fontRef>
          </p:style>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b="1" i="1" u="none" strike="noStrike" kern="1200" cap="none" spc="0" normalizeH="0" baseline="0" noProof="0" dirty="0">
                  <a:ln>
                    <a:noFill/>
                  </a:ln>
                  <a:solidFill>
                    <a:srgbClr val="000000"/>
                  </a:solidFill>
                  <a:effectLst/>
                  <a:uLnTx/>
                  <a:uFillTx/>
                  <a:latin typeface="Montserrat"/>
                  <a:ea typeface="+mn-ea"/>
                  <a:cs typeface="+mn-cs"/>
                </a:rPr>
                <a:t>high-efficiency klystron</a:t>
              </a:r>
              <a:endParaRPr kumimoji="0" lang="en-CH" sz="1100" b="1" i="1" u="none" strike="noStrike" kern="1200" cap="none" spc="0" normalizeH="0" baseline="0" noProof="0" dirty="0">
                <a:ln>
                  <a:noFill/>
                </a:ln>
                <a:solidFill>
                  <a:srgbClr val="000000"/>
                </a:solidFill>
                <a:effectLst/>
                <a:uLnTx/>
                <a:uFillTx/>
                <a:latin typeface="Montserrat"/>
                <a:ea typeface="+mn-ea"/>
                <a:cs typeface="+mn-cs"/>
              </a:endParaRPr>
            </a:p>
          </p:txBody>
        </p:sp>
        <p:sp>
          <p:nvSpPr>
            <p:cNvPr id="65" name="TextBox 64">
              <a:extLst>
                <a:ext uri="{FF2B5EF4-FFF2-40B4-BE49-F238E27FC236}">
                  <a16:creationId xmlns:a16="http://schemas.microsoft.com/office/drawing/2014/main" id="{9C69D6E3-A5A0-8D62-6827-CB666E10BDA4}"/>
                </a:ext>
              </a:extLst>
            </p:cNvPr>
            <p:cNvSpPr txBox="1"/>
            <p:nvPr/>
          </p:nvSpPr>
          <p:spPr>
            <a:xfrm>
              <a:off x="6965677" y="6094296"/>
              <a:ext cx="1343051" cy="430887"/>
            </a:xfrm>
            <a:prstGeom prst="rect">
              <a:avLst/>
            </a:prstGeom>
            <a:solidFill>
              <a:srgbClr val="FFFF00"/>
            </a:solidFill>
          </p:spPr>
          <p:style>
            <a:lnRef idx="2">
              <a:schemeClr val="accent3"/>
            </a:lnRef>
            <a:fillRef idx="1">
              <a:schemeClr val="lt1"/>
            </a:fillRef>
            <a:effectRef idx="0">
              <a:schemeClr val="accent3"/>
            </a:effectRef>
            <a:fontRef idx="minor">
              <a:schemeClr val="dk1"/>
            </a:fontRef>
          </p:style>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b="1" i="1" u="none" strike="noStrike" kern="1200" cap="none" spc="0" normalizeH="0" baseline="0" noProof="0" dirty="0">
                  <a:ln>
                    <a:noFill/>
                  </a:ln>
                  <a:solidFill>
                    <a:srgbClr val="000000"/>
                  </a:solidFill>
                  <a:effectLst/>
                  <a:uLnTx/>
                  <a:uFillTx/>
                  <a:latin typeface="Montserrat"/>
                  <a:ea typeface="+mn-ea"/>
                  <a:cs typeface="+mn-cs"/>
                </a:rPr>
                <a:t>variable-field PMQ</a:t>
              </a:r>
              <a:endParaRPr kumimoji="0" lang="en-CH" sz="1100" b="1" i="1" u="none" strike="noStrike" kern="1200" cap="none" spc="0" normalizeH="0" baseline="0" noProof="0" dirty="0">
                <a:ln>
                  <a:noFill/>
                </a:ln>
                <a:solidFill>
                  <a:srgbClr val="000000"/>
                </a:solidFill>
                <a:effectLst/>
                <a:uLnTx/>
                <a:uFillTx/>
                <a:latin typeface="Montserrat"/>
                <a:ea typeface="+mn-ea"/>
                <a:cs typeface="+mn-cs"/>
              </a:endParaRPr>
            </a:p>
          </p:txBody>
        </p:sp>
        <p:sp>
          <p:nvSpPr>
            <p:cNvPr id="68" name="Rectangle 67">
              <a:extLst>
                <a:ext uri="{FF2B5EF4-FFF2-40B4-BE49-F238E27FC236}">
                  <a16:creationId xmlns:a16="http://schemas.microsoft.com/office/drawing/2014/main" id="{1FB39955-4FCC-2F6F-C39D-ADCC55061509}"/>
                </a:ext>
              </a:extLst>
            </p:cNvPr>
            <p:cNvSpPr/>
            <p:nvPr/>
          </p:nvSpPr>
          <p:spPr>
            <a:xfrm>
              <a:off x="11080181" y="4446862"/>
              <a:ext cx="1080120" cy="368241"/>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Montserrat"/>
                  <a:ea typeface="+mn-ea"/>
                  <a:cs typeface="+mn-cs"/>
                </a:rPr>
                <a:t>exploratory work</a:t>
              </a:r>
              <a:endParaRPr kumimoji="0" lang="en-CH" sz="1200" b="0" i="0" u="none" strike="noStrike" kern="1200" cap="none" spc="0" normalizeH="0" baseline="0" noProof="0" dirty="0">
                <a:ln>
                  <a:noFill/>
                </a:ln>
                <a:solidFill>
                  <a:srgbClr val="FFFFFF"/>
                </a:solidFill>
                <a:effectLst/>
                <a:uLnTx/>
                <a:uFillTx/>
                <a:latin typeface="Montserrat"/>
                <a:ea typeface="+mn-ea"/>
                <a:cs typeface="+mn-cs"/>
              </a:endParaRPr>
            </a:p>
          </p:txBody>
        </p:sp>
        <p:sp>
          <p:nvSpPr>
            <p:cNvPr id="69" name="Rectangle 68">
              <a:extLst>
                <a:ext uri="{FF2B5EF4-FFF2-40B4-BE49-F238E27FC236}">
                  <a16:creationId xmlns:a16="http://schemas.microsoft.com/office/drawing/2014/main" id="{5FAA4497-E369-D2A1-D527-FBEC388536AC}"/>
                </a:ext>
              </a:extLst>
            </p:cNvPr>
            <p:cNvSpPr/>
            <p:nvPr/>
          </p:nvSpPr>
          <p:spPr>
            <a:xfrm>
              <a:off x="10983722" y="4890362"/>
              <a:ext cx="1224135" cy="418541"/>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Montserrat"/>
                  <a:ea typeface="+mn-ea"/>
                  <a:cs typeface="+mn-cs"/>
                </a:rPr>
                <a:t>experimental activities</a:t>
              </a:r>
              <a:endParaRPr kumimoji="0" lang="en-CH" sz="1200" b="0" i="0" u="none" strike="noStrike" kern="1200" cap="none" spc="0" normalizeH="0" baseline="0" noProof="0" dirty="0">
                <a:ln>
                  <a:noFill/>
                </a:ln>
                <a:solidFill>
                  <a:srgbClr val="FFFFFF"/>
                </a:solidFill>
                <a:effectLst/>
                <a:uLnTx/>
                <a:uFillTx/>
                <a:latin typeface="Montserrat"/>
                <a:ea typeface="+mn-ea"/>
                <a:cs typeface="+mn-cs"/>
              </a:endParaRPr>
            </a:p>
          </p:txBody>
        </p:sp>
        <p:sp>
          <p:nvSpPr>
            <p:cNvPr id="70" name="Rectangle 69">
              <a:extLst>
                <a:ext uri="{FF2B5EF4-FFF2-40B4-BE49-F238E27FC236}">
                  <a16:creationId xmlns:a16="http://schemas.microsoft.com/office/drawing/2014/main" id="{29AB39DC-80FB-2972-4000-3FD175B19092}"/>
                </a:ext>
              </a:extLst>
            </p:cNvPr>
            <p:cNvSpPr/>
            <p:nvPr/>
          </p:nvSpPr>
          <p:spPr>
            <a:xfrm>
              <a:off x="10290801" y="5741232"/>
              <a:ext cx="1735230" cy="418541"/>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FF00"/>
                  </a:solidFill>
                  <a:effectLst/>
                  <a:uLnTx/>
                  <a:uFillTx/>
                  <a:latin typeface="Montserrat"/>
                  <a:ea typeface="+mn-ea"/>
                  <a:cs typeface="+mn-cs"/>
                </a:rPr>
                <a:t>high-level prototyping</a:t>
              </a:r>
              <a:endParaRPr kumimoji="0" lang="en-CH" sz="1400" b="0" i="0" u="none" strike="noStrike" kern="1200" cap="none" spc="0" normalizeH="0" baseline="0" noProof="0" dirty="0">
                <a:ln>
                  <a:noFill/>
                </a:ln>
                <a:solidFill>
                  <a:srgbClr val="FFFF00"/>
                </a:solidFill>
                <a:effectLst/>
                <a:uLnTx/>
                <a:uFillTx/>
                <a:latin typeface="Montserrat"/>
                <a:ea typeface="+mn-ea"/>
                <a:cs typeface="+mn-cs"/>
              </a:endParaRPr>
            </a:p>
          </p:txBody>
        </p:sp>
        <p:cxnSp>
          <p:nvCxnSpPr>
            <p:cNvPr id="72" name="Straight Connector 71">
              <a:extLst>
                <a:ext uri="{FF2B5EF4-FFF2-40B4-BE49-F238E27FC236}">
                  <a16:creationId xmlns:a16="http://schemas.microsoft.com/office/drawing/2014/main" id="{31F30832-5DFB-68DA-A583-D7A912C45BC8}"/>
                </a:ext>
              </a:extLst>
            </p:cNvPr>
            <p:cNvCxnSpPr>
              <a:cxnSpLocks/>
            </p:cNvCxnSpPr>
            <p:nvPr/>
          </p:nvCxnSpPr>
          <p:spPr>
            <a:xfrm>
              <a:off x="22873" y="4455199"/>
              <a:ext cx="10960849" cy="12958"/>
            </a:xfrm>
            <a:prstGeom prst="line">
              <a:avLst/>
            </a:prstGeom>
            <a:ln w="19050"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75" name="Straight Connector 74">
              <a:extLst>
                <a:ext uri="{FF2B5EF4-FFF2-40B4-BE49-F238E27FC236}">
                  <a16:creationId xmlns:a16="http://schemas.microsoft.com/office/drawing/2014/main" id="{E637D5C7-2D14-F7E4-45BD-C77EB9F678C6}"/>
                </a:ext>
              </a:extLst>
            </p:cNvPr>
            <p:cNvCxnSpPr>
              <a:cxnSpLocks/>
            </p:cNvCxnSpPr>
            <p:nvPr/>
          </p:nvCxnSpPr>
          <p:spPr>
            <a:xfrm>
              <a:off x="22873" y="4808624"/>
              <a:ext cx="10960849" cy="12958"/>
            </a:xfrm>
            <a:prstGeom prst="line">
              <a:avLst/>
            </a:prstGeom>
            <a:ln w="19050"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76" name="Straight Connector 75">
              <a:extLst>
                <a:ext uri="{FF2B5EF4-FFF2-40B4-BE49-F238E27FC236}">
                  <a16:creationId xmlns:a16="http://schemas.microsoft.com/office/drawing/2014/main" id="{0EA61B1B-DB06-0CBC-822C-BE55A8FEFA2B}"/>
                </a:ext>
              </a:extLst>
            </p:cNvPr>
            <p:cNvCxnSpPr>
              <a:cxnSpLocks/>
            </p:cNvCxnSpPr>
            <p:nvPr/>
          </p:nvCxnSpPr>
          <p:spPr>
            <a:xfrm>
              <a:off x="22873" y="5355466"/>
              <a:ext cx="10960849" cy="12958"/>
            </a:xfrm>
            <a:prstGeom prst="line">
              <a:avLst/>
            </a:prstGeom>
            <a:ln w="19050"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0" name="TextBox 62">
              <a:extLst>
                <a:ext uri="{FF2B5EF4-FFF2-40B4-BE49-F238E27FC236}">
                  <a16:creationId xmlns:a16="http://schemas.microsoft.com/office/drawing/2014/main" id="{E44E684E-D3B7-D72A-8E23-35C390E03BAD}"/>
                </a:ext>
              </a:extLst>
            </p:cNvPr>
            <p:cNvSpPr txBox="1"/>
            <p:nvPr/>
          </p:nvSpPr>
          <p:spPr>
            <a:xfrm>
              <a:off x="4871630" y="5617119"/>
              <a:ext cx="975607" cy="463873"/>
            </a:xfrm>
            <a:prstGeom prst="rect">
              <a:avLst/>
            </a:prstGeom>
            <a:solidFill>
              <a:schemeClr val="accent2">
                <a:lumMod val="20000"/>
                <a:lumOff val="80000"/>
              </a:schemeClr>
            </a:solidFill>
          </p:spPr>
          <p:style>
            <a:lnRef idx="2">
              <a:schemeClr val="accent3"/>
            </a:lnRef>
            <a:fillRef idx="1">
              <a:schemeClr val="lt1"/>
            </a:fillRef>
            <a:effectRef idx="0">
              <a:schemeClr val="accent3"/>
            </a:effectRef>
            <a:fontRef idx="minor">
              <a:schemeClr val="dk1"/>
            </a:fontRef>
          </p:style>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b="1" i="1" dirty="0">
                  <a:solidFill>
                    <a:srgbClr val="000000"/>
                  </a:solidFill>
                  <a:latin typeface="Montserrat"/>
                </a:rPr>
                <a:t>Thin film</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b="1" i="1" u="none" strike="noStrike" kern="1200" cap="none" spc="0" normalizeH="0" baseline="0" noProof="0" dirty="0">
                  <a:ln>
                    <a:noFill/>
                  </a:ln>
                  <a:solidFill>
                    <a:srgbClr val="000000"/>
                  </a:solidFill>
                  <a:effectLst/>
                  <a:uLnTx/>
                  <a:uFillTx/>
                  <a:latin typeface="Montserrat"/>
                  <a:ea typeface="+mn-ea"/>
                  <a:cs typeface="+mn-cs"/>
                </a:rPr>
                <a:t>SRF</a:t>
              </a:r>
              <a:endParaRPr kumimoji="0" lang="en-CH" sz="1100" b="1" i="1" u="none" strike="noStrike" kern="1200" cap="none" spc="0" normalizeH="0" baseline="0" noProof="0" dirty="0">
                <a:ln>
                  <a:noFill/>
                </a:ln>
                <a:solidFill>
                  <a:srgbClr val="000000"/>
                </a:solidFill>
                <a:effectLst/>
                <a:uLnTx/>
                <a:uFillTx/>
                <a:latin typeface="Montserrat"/>
                <a:ea typeface="+mn-ea"/>
                <a:cs typeface="+mn-cs"/>
              </a:endParaRPr>
            </a:p>
          </p:txBody>
        </p:sp>
      </p:grpSp>
      <p:sp>
        <p:nvSpPr>
          <p:cNvPr id="6" name="角丸四角形 5">
            <a:extLst>
              <a:ext uri="{FF2B5EF4-FFF2-40B4-BE49-F238E27FC236}">
                <a16:creationId xmlns:a16="http://schemas.microsoft.com/office/drawing/2014/main" id="{F94B88B9-7741-1F39-5A19-97638230185F}"/>
              </a:ext>
            </a:extLst>
          </p:cNvPr>
          <p:cNvSpPr/>
          <p:nvPr/>
        </p:nvSpPr>
        <p:spPr>
          <a:xfrm>
            <a:off x="1932969" y="4991985"/>
            <a:ext cx="9937653" cy="1409931"/>
          </a:xfrm>
          <a:prstGeom prst="roundRect">
            <a:avLst/>
          </a:prstGeom>
          <a:solidFill>
            <a:srgbClr val="FFFF00">
              <a:alpha val="24287"/>
            </a:srgbClr>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a:extLst>
              <a:ext uri="{FF2B5EF4-FFF2-40B4-BE49-F238E27FC236}">
                <a16:creationId xmlns:a16="http://schemas.microsoft.com/office/drawing/2014/main" id="{B3B48B73-5B3A-9CA4-D4E9-2E70158853EB}"/>
              </a:ext>
            </a:extLst>
          </p:cNvPr>
          <p:cNvSpPr txBox="1"/>
          <p:nvPr/>
        </p:nvSpPr>
        <p:spPr>
          <a:xfrm>
            <a:off x="4889734" y="6235644"/>
            <a:ext cx="4833374" cy="369332"/>
          </a:xfrm>
          <a:prstGeom prst="rect">
            <a:avLst/>
          </a:prstGeom>
          <a:solidFill>
            <a:srgbClr val="FFFF00"/>
          </a:solidFill>
          <a:ln>
            <a:solidFill>
              <a:srgbClr val="FF0000"/>
            </a:solidFill>
          </a:ln>
        </p:spPr>
        <p:txBody>
          <a:bodyPr wrap="none" rtlCol="0">
            <a:spAutoFit/>
          </a:bodyPr>
          <a:lstStyle/>
          <a:p>
            <a:r>
              <a:rPr kumimoji="1" lang="en-US" altLang="ja-JP" b="1" dirty="0"/>
              <a:t>SAC highlights  </a:t>
            </a:r>
            <a:r>
              <a:rPr kumimoji="1" lang="en-US" altLang="ja-JP" b="1" dirty="0">
                <a:solidFill>
                  <a:srgbClr val="FF0000"/>
                </a:solidFill>
              </a:rPr>
              <a:t>high-level prototyping</a:t>
            </a:r>
            <a:endParaRPr kumimoji="1" lang="ja-JP" altLang="en-US" b="1">
              <a:solidFill>
                <a:srgbClr val="FF0000"/>
              </a:solidFill>
            </a:endParaRPr>
          </a:p>
        </p:txBody>
      </p:sp>
      <p:sp>
        <p:nvSpPr>
          <p:cNvPr id="3" name="右中かっこ 2">
            <a:extLst>
              <a:ext uri="{FF2B5EF4-FFF2-40B4-BE49-F238E27FC236}">
                <a16:creationId xmlns:a16="http://schemas.microsoft.com/office/drawing/2014/main" id="{16C388EB-9736-A496-5C4D-ECCD3A6C5397}"/>
              </a:ext>
            </a:extLst>
          </p:cNvPr>
          <p:cNvSpPr/>
          <p:nvPr/>
        </p:nvSpPr>
        <p:spPr>
          <a:xfrm>
            <a:off x="9478327" y="5168256"/>
            <a:ext cx="369816" cy="835536"/>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9" name="右中かっこ 8">
            <a:extLst>
              <a:ext uri="{FF2B5EF4-FFF2-40B4-BE49-F238E27FC236}">
                <a16:creationId xmlns:a16="http://schemas.microsoft.com/office/drawing/2014/main" id="{FFAEF1A8-8BA8-EA02-CA8B-5F026B1CFC91}"/>
              </a:ext>
            </a:extLst>
          </p:cNvPr>
          <p:cNvSpPr/>
          <p:nvPr/>
        </p:nvSpPr>
        <p:spPr>
          <a:xfrm flipH="1">
            <a:off x="2071695" y="5204448"/>
            <a:ext cx="404690" cy="809216"/>
          </a:xfrm>
          <a:prstGeom prst="rightBrace">
            <a:avLst>
              <a:gd name="adj1" fmla="val 8333"/>
              <a:gd name="adj2" fmla="val 47916"/>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Tree>
    <p:extLst>
      <p:ext uri="{BB962C8B-B14F-4D97-AF65-F5344CB8AC3E}">
        <p14:creationId xmlns:p14="http://schemas.microsoft.com/office/powerpoint/2010/main" val="14527051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DDF5A685-586F-3CCF-A6E5-5FA0F30F7B76}"/>
              </a:ext>
            </a:extLst>
          </p:cNvPr>
          <p:cNvPicPr>
            <a:picLocks noChangeAspect="1"/>
          </p:cNvPicPr>
          <p:nvPr/>
        </p:nvPicPr>
        <p:blipFill>
          <a:blip r:embed="rId2"/>
          <a:stretch>
            <a:fillRect/>
          </a:stretch>
        </p:blipFill>
        <p:spPr>
          <a:xfrm>
            <a:off x="843451" y="740779"/>
            <a:ext cx="10150373" cy="5752618"/>
          </a:xfrm>
          <a:prstGeom prst="rect">
            <a:avLst/>
          </a:prstGeom>
          <a:ln>
            <a:solidFill>
              <a:srgbClr val="0070C0"/>
            </a:solidFill>
          </a:ln>
        </p:spPr>
      </p:pic>
      <p:sp>
        <p:nvSpPr>
          <p:cNvPr id="5" name="テキスト ボックス 4">
            <a:extLst>
              <a:ext uri="{FF2B5EF4-FFF2-40B4-BE49-F238E27FC236}">
                <a16:creationId xmlns:a16="http://schemas.microsoft.com/office/drawing/2014/main" id="{E881592A-52B6-6ADF-EC16-C6EBB4080F0E}"/>
              </a:ext>
            </a:extLst>
          </p:cNvPr>
          <p:cNvSpPr txBox="1"/>
          <p:nvPr/>
        </p:nvSpPr>
        <p:spPr>
          <a:xfrm>
            <a:off x="9051403" y="179937"/>
            <a:ext cx="2951449" cy="369332"/>
          </a:xfrm>
          <a:prstGeom prst="rect">
            <a:avLst/>
          </a:prstGeom>
          <a:solidFill>
            <a:schemeClr val="accent6">
              <a:lumMod val="20000"/>
              <a:lumOff val="80000"/>
            </a:schemeClr>
          </a:solidFill>
        </p:spPr>
        <p:txBody>
          <a:bodyPr wrap="none" rtlCol="0">
            <a:spAutoFit/>
          </a:bodyPr>
          <a:lstStyle/>
          <a:p>
            <a:r>
              <a:rPr kumimoji="1" lang="en-US" altLang="ja-JP" dirty="0"/>
              <a:t>From M. </a:t>
            </a:r>
            <a:r>
              <a:rPr kumimoji="1" lang="en-US" altLang="ja-JP" dirty="0" err="1"/>
              <a:t>Vretenar</a:t>
            </a:r>
            <a:r>
              <a:rPr lang="en-US" altLang="ja-JP" dirty="0"/>
              <a:t>, 251021</a:t>
            </a:r>
            <a:endParaRPr kumimoji="1" lang="ja-JP" altLang="en-US"/>
          </a:p>
        </p:txBody>
      </p:sp>
    </p:spTree>
    <p:extLst>
      <p:ext uri="{BB962C8B-B14F-4D97-AF65-F5344CB8AC3E}">
        <p14:creationId xmlns:p14="http://schemas.microsoft.com/office/powerpoint/2010/main" val="25317090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4221106-6CD3-A0CA-C267-1931F60938DE}"/>
              </a:ext>
            </a:extLst>
          </p:cNvPr>
          <p:cNvSpPr>
            <a:spLocks noGrp="1"/>
          </p:cNvSpPr>
          <p:nvPr>
            <p:ph type="title"/>
          </p:nvPr>
        </p:nvSpPr>
        <p:spPr>
          <a:xfrm>
            <a:off x="1242934" y="187852"/>
            <a:ext cx="10515600" cy="324423"/>
          </a:xfrm>
        </p:spPr>
        <p:txBody>
          <a:bodyPr>
            <a:noAutofit/>
          </a:bodyPr>
          <a:lstStyle/>
          <a:p>
            <a:pPr algn="ctr"/>
            <a:r>
              <a:rPr kumimoji="1" lang="en-US" altLang="ja-JP" sz="2400" b="1" dirty="0">
                <a:latin typeface="Helvetica" pitchFamily="2" charset="0"/>
              </a:rPr>
              <a:t>I.FAST Technical Work Packages and Tasks</a:t>
            </a:r>
            <a:endParaRPr kumimoji="1" lang="ja-JP" altLang="en-US" sz="2400" b="1">
              <a:latin typeface="Helvetica" pitchFamily="2" charset="0"/>
            </a:endParaRPr>
          </a:p>
        </p:txBody>
      </p:sp>
      <p:graphicFrame>
        <p:nvGraphicFramePr>
          <p:cNvPr id="4" name="コンテンツ プレースホルダー 3">
            <a:extLst>
              <a:ext uri="{FF2B5EF4-FFF2-40B4-BE49-F238E27FC236}">
                <a16:creationId xmlns:a16="http://schemas.microsoft.com/office/drawing/2014/main" id="{CAC55AEC-4F08-E88F-3E41-43D605BB1A44}"/>
              </a:ext>
            </a:extLst>
          </p:cNvPr>
          <p:cNvGraphicFramePr>
            <a:graphicFrameLocks noGrp="1"/>
          </p:cNvGraphicFramePr>
          <p:nvPr>
            <p:ph idx="1"/>
            <p:extLst>
              <p:ext uri="{D42A27DB-BD31-4B8C-83A1-F6EECF244321}">
                <p14:modId xmlns:p14="http://schemas.microsoft.com/office/powerpoint/2010/main" val="1001983625"/>
              </p:ext>
            </p:extLst>
          </p:nvPr>
        </p:nvGraphicFramePr>
        <p:xfrm>
          <a:off x="166607" y="616040"/>
          <a:ext cx="11673591" cy="6198092"/>
        </p:xfrm>
        <a:graphic>
          <a:graphicData uri="http://schemas.openxmlformats.org/drawingml/2006/table">
            <a:tbl>
              <a:tblPr firstRow="1" bandRow="1">
                <a:tableStyleId>{5C22544A-7EE6-4342-B048-85BDC9FD1C3A}</a:tableStyleId>
              </a:tblPr>
              <a:tblGrid>
                <a:gridCol w="523417">
                  <a:extLst>
                    <a:ext uri="{9D8B030D-6E8A-4147-A177-3AD203B41FA5}">
                      <a16:colId xmlns:a16="http://schemas.microsoft.com/office/drawing/2014/main" val="782469503"/>
                    </a:ext>
                  </a:extLst>
                </a:gridCol>
                <a:gridCol w="607408">
                  <a:extLst>
                    <a:ext uri="{9D8B030D-6E8A-4147-A177-3AD203B41FA5}">
                      <a16:colId xmlns:a16="http://schemas.microsoft.com/office/drawing/2014/main" val="2510801447"/>
                    </a:ext>
                  </a:extLst>
                </a:gridCol>
                <a:gridCol w="3772280">
                  <a:extLst>
                    <a:ext uri="{9D8B030D-6E8A-4147-A177-3AD203B41FA5}">
                      <a16:colId xmlns:a16="http://schemas.microsoft.com/office/drawing/2014/main" val="2345895892"/>
                    </a:ext>
                  </a:extLst>
                </a:gridCol>
                <a:gridCol w="694481">
                  <a:extLst>
                    <a:ext uri="{9D8B030D-6E8A-4147-A177-3AD203B41FA5}">
                      <a16:colId xmlns:a16="http://schemas.microsoft.com/office/drawing/2014/main" val="1453545097"/>
                    </a:ext>
                  </a:extLst>
                </a:gridCol>
                <a:gridCol w="5255846">
                  <a:extLst>
                    <a:ext uri="{9D8B030D-6E8A-4147-A177-3AD203B41FA5}">
                      <a16:colId xmlns:a16="http://schemas.microsoft.com/office/drawing/2014/main" val="3232764344"/>
                    </a:ext>
                  </a:extLst>
                </a:gridCol>
                <a:gridCol w="820159">
                  <a:extLst>
                    <a:ext uri="{9D8B030D-6E8A-4147-A177-3AD203B41FA5}">
                      <a16:colId xmlns:a16="http://schemas.microsoft.com/office/drawing/2014/main" val="1736849226"/>
                    </a:ext>
                  </a:extLst>
                </a:gridCol>
              </a:tblGrid>
              <a:tr h="341791">
                <a:tc>
                  <a:txBody>
                    <a:bodyPr/>
                    <a:lstStyle/>
                    <a:p>
                      <a:r>
                        <a:rPr kumimoji="1" lang="en-US" altLang="ja-JP" sz="1200" dirty="0"/>
                        <a:t>WP</a:t>
                      </a:r>
                      <a:endParaRPr kumimoji="1" lang="ja-JP" altLang="en-US" sz="1200">
                        <a:latin typeface="Helvetica" pitchFamily="2" charset="0"/>
                      </a:endParaRPr>
                    </a:p>
                  </a:txBody>
                  <a:tcPr anchor="ctr"/>
                </a:tc>
                <a:tc>
                  <a:txBody>
                    <a:bodyPr/>
                    <a:lstStyle/>
                    <a:p>
                      <a:r>
                        <a:rPr kumimoji="1" lang="en-US" altLang="ja-JP" sz="1200" dirty="0" err="1"/>
                        <a:t>PIl</a:t>
                      </a:r>
                      <a:endParaRPr kumimoji="1" lang="ja-JP" altLang="en-US" sz="1200">
                        <a:latin typeface="Helvetica" pitchFamily="2" charset="0"/>
                      </a:endParaRPr>
                    </a:p>
                  </a:txBody>
                  <a:tcPr anchor="ctr"/>
                </a:tc>
                <a:tc>
                  <a:txBody>
                    <a:bodyPr/>
                    <a:lstStyle/>
                    <a:p>
                      <a:r>
                        <a:rPr kumimoji="1" lang="en-US" altLang="ja-JP" sz="1200" dirty="0"/>
                        <a:t>Theme</a:t>
                      </a:r>
                      <a:endParaRPr kumimoji="1" lang="ja-JP" altLang="en-US" sz="1200">
                        <a:latin typeface="Helvetica" pitchFamily="2" charset="0"/>
                      </a:endParaRPr>
                    </a:p>
                  </a:txBody>
                  <a:tcPr anchor="ctr"/>
                </a:tc>
                <a:tc>
                  <a:txBody>
                    <a:bodyPr/>
                    <a:lstStyle/>
                    <a:p>
                      <a:pPr algn="ctr"/>
                      <a:r>
                        <a:rPr kumimoji="1" lang="en-US" altLang="ja-JP" sz="1100" dirty="0"/>
                        <a:t>Task</a:t>
                      </a:r>
                      <a:endParaRPr kumimoji="1" lang="ja-JP" altLang="en-US" sz="1100">
                        <a:latin typeface="Helvetica" pitchFamily="2" charset="0"/>
                      </a:endParaRPr>
                    </a:p>
                  </a:txBody>
                  <a:tcPr anchor="ctr"/>
                </a:tc>
                <a:tc>
                  <a:txBody>
                    <a:bodyPr/>
                    <a:lstStyle/>
                    <a:p>
                      <a:r>
                        <a:rPr kumimoji="1" lang="en-US" altLang="ja-JP" sz="1200" dirty="0"/>
                        <a:t>Task reports given in the 5</a:t>
                      </a:r>
                      <a:r>
                        <a:rPr kumimoji="1" lang="en-US" altLang="ja-JP" sz="1200" baseline="30000" dirty="0"/>
                        <a:t>th</a:t>
                      </a:r>
                      <a:r>
                        <a:rPr kumimoji="1" lang="en-US" altLang="ja-JP" sz="1200" dirty="0"/>
                        <a:t> meeting</a:t>
                      </a:r>
                      <a:endParaRPr kumimoji="1" lang="ja-JP" altLang="en-US" sz="1200">
                        <a:latin typeface="Helvetica" pitchFamily="2" charset="0"/>
                      </a:endParaRPr>
                    </a:p>
                  </a:txBody>
                  <a:tcPr anchor="ctr"/>
                </a:tc>
                <a:tc>
                  <a:txBody>
                    <a:bodyPr/>
                    <a:lstStyle/>
                    <a:p>
                      <a:pPr algn="ctr"/>
                      <a:r>
                        <a:rPr kumimoji="1" lang="en-US" altLang="ja-JP" sz="1050" dirty="0"/>
                        <a:t>Session</a:t>
                      </a:r>
                      <a:endParaRPr kumimoji="1" lang="ja-JP" altLang="en-US" sz="1050">
                        <a:latin typeface="Helvetica" pitchFamily="2" charset="0"/>
                      </a:endParaRPr>
                    </a:p>
                  </a:txBody>
                  <a:tcPr anchor="ctr"/>
                </a:tc>
                <a:extLst>
                  <a:ext uri="{0D108BD9-81ED-4DB2-BD59-A6C34878D82A}">
                    <a16:rowId xmlns:a16="http://schemas.microsoft.com/office/drawing/2014/main" val="46002431"/>
                  </a:ext>
                </a:extLst>
              </a:tr>
              <a:tr h="225225">
                <a:tc>
                  <a:txBody>
                    <a:bodyPr/>
                    <a:lstStyle/>
                    <a:p>
                      <a:r>
                        <a:rPr kumimoji="1" lang="en-US" altLang="ja-JP" sz="800" dirty="0">
                          <a:solidFill>
                            <a:schemeClr val="bg1">
                              <a:lumMod val="65000"/>
                            </a:schemeClr>
                          </a:solidFill>
                        </a:rPr>
                        <a:t>1</a:t>
                      </a:r>
                      <a:endParaRPr kumimoji="1" lang="ja-JP" altLang="en-US" sz="800">
                        <a:solidFill>
                          <a:schemeClr val="bg1">
                            <a:lumMod val="65000"/>
                          </a:schemeClr>
                        </a:solidFill>
                        <a:latin typeface="Helvetica" pitchFamily="2" charset="0"/>
                      </a:endParaRPr>
                    </a:p>
                  </a:txBody>
                  <a:tcPr/>
                </a:tc>
                <a:tc>
                  <a:txBody>
                    <a:bodyPr/>
                    <a:lstStyle/>
                    <a:p>
                      <a:pPr algn="ctr"/>
                      <a:r>
                        <a:rPr kumimoji="1" lang="en-US" altLang="ja-JP" sz="800" dirty="0">
                          <a:solidFill>
                            <a:schemeClr val="bg1">
                              <a:lumMod val="65000"/>
                            </a:schemeClr>
                          </a:solidFill>
                        </a:rPr>
                        <a:t>--</a:t>
                      </a:r>
                      <a:endParaRPr kumimoji="1" lang="ja-JP" altLang="en-US" sz="800">
                        <a:solidFill>
                          <a:schemeClr val="bg1">
                            <a:lumMod val="65000"/>
                          </a:schemeClr>
                        </a:solidFill>
                        <a:latin typeface="Helvetica" pitchFamily="2" charset="0"/>
                      </a:endParaRPr>
                    </a:p>
                  </a:txBody>
                  <a:tcPr/>
                </a:tc>
                <a:tc>
                  <a:txBody>
                    <a:bodyPr/>
                    <a:lstStyle/>
                    <a:p>
                      <a:r>
                        <a:rPr kumimoji="1" lang="en-US" altLang="ja-JP" sz="800">
                          <a:solidFill>
                            <a:schemeClr val="bg1">
                              <a:lumMod val="65000"/>
                            </a:schemeClr>
                          </a:solidFill>
                        </a:rPr>
                        <a:t>Management, coordination, and dissemination</a:t>
                      </a:r>
                      <a:endParaRPr kumimoji="1" lang="ja-JP" altLang="en-US" sz="800">
                        <a:solidFill>
                          <a:schemeClr val="bg1">
                            <a:lumMod val="65000"/>
                          </a:schemeClr>
                        </a:solidFill>
                        <a:latin typeface="Helvetica" pitchFamily="2" charset="0"/>
                      </a:endParaRPr>
                    </a:p>
                  </a:txBody>
                  <a:tcPr/>
                </a:tc>
                <a:tc>
                  <a:txBody>
                    <a:bodyPr/>
                    <a:lstStyle/>
                    <a:p>
                      <a:pPr algn="ctr"/>
                      <a:endParaRPr kumimoji="1" lang="ja-JP" altLang="en-US" sz="800">
                        <a:solidFill>
                          <a:schemeClr val="bg1">
                            <a:lumMod val="65000"/>
                          </a:schemeClr>
                        </a:solidFill>
                        <a:latin typeface="Helvetica" pitchFamily="2" charset="0"/>
                      </a:endParaRPr>
                    </a:p>
                  </a:txBody>
                  <a:tcPr/>
                </a:tc>
                <a:tc>
                  <a:txBody>
                    <a:bodyPr/>
                    <a:lstStyle/>
                    <a:p>
                      <a:endParaRPr kumimoji="1" lang="ja-JP" altLang="en-US" sz="800">
                        <a:solidFill>
                          <a:schemeClr val="bg1">
                            <a:lumMod val="65000"/>
                          </a:schemeClr>
                        </a:solidFill>
                        <a:latin typeface="Helvetica" pitchFamily="2" charset="0"/>
                      </a:endParaRPr>
                    </a:p>
                  </a:txBody>
                  <a:tcPr/>
                </a:tc>
                <a:tc>
                  <a:txBody>
                    <a:bodyPr/>
                    <a:lstStyle/>
                    <a:p>
                      <a:pPr algn="ctr"/>
                      <a:endParaRPr kumimoji="1" lang="ja-JP" altLang="en-US" sz="800">
                        <a:solidFill>
                          <a:schemeClr val="bg1">
                            <a:lumMod val="65000"/>
                          </a:schemeClr>
                        </a:solidFill>
                        <a:latin typeface="Helvetica" pitchFamily="2" charset="0"/>
                      </a:endParaRPr>
                    </a:p>
                  </a:txBody>
                  <a:tcPr/>
                </a:tc>
                <a:extLst>
                  <a:ext uri="{0D108BD9-81ED-4DB2-BD59-A6C34878D82A}">
                    <a16:rowId xmlns:a16="http://schemas.microsoft.com/office/drawing/2014/main" val="1676642419"/>
                  </a:ext>
                </a:extLst>
              </a:tr>
              <a:tr h="0">
                <a:tc>
                  <a:txBody>
                    <a:bodyPr/>
                    <a:lstStyle/>
                    <a:p>
                      <a:r>
                        <a:rPr kumimoji="1" lang="en-US" altLang="ja-JP" sz="800">
                          <a:solidFill>
                            <a:schemeClr val="bg1">
                              <a:lumMod val="65000"/>
                            </a:schemeClr>
                          </a:solidFill>
                        </a:rPr>
                        <a:t>2</a:t>
                      </a:r>
                      <a:endParaRPr kumimoji="1" lang="ja-JP" altLang="en-US" sz="800">
                        <a:solidFill>
                          <a:schemeClr val="bg1">
                            <a:lumMod val="65000"/>
                          </a:schemeClr>
                        </a:solidFill>
                        <a:latin typeface="Helvetica" pitchFamily="2" charset="0"/>
                      </a:endParaRPr>
                    </a:p>
                  </a:txBody>
                  <a:tcPr/>
                </a:tc>
                <a:tc>
                  <a:txBody>
                    <a:bodyPr/>
                    <a:lstStyle/>
                    <a:p>
                      <a:pPr algn="ctr"/>
                      <a:r>
                        <a:rPr kumimoji="1" lang="en-US" altLang="ja-JP" sz="800" dirty="0">
                          <a:solidFill>
                            <a:schemeClr val="bg1">
                              <a:lumMod val="65000"/>
                            </a:schemeClr>
                          </a:solidFill>
                        </a:rPr>
                        <a:t>I</a:t>
                      </a:r>
                      <a:endParaRPr kumimoji="1" lang="ja-JP" altLang="en-US" sz="800">
                        <a:solidFill>
                          <a:schemeClr val="bg1">
                            <a:lumMod val="65000"/>
                          </a:schemeClr>
                        </a:solidFill>
                        <a:latin typeface="Helvetica" pitchFamily="2" charset="0"/>
                      </a:endParaRPr>
                    </a:p>
                  </a:txBody>
                  <a:tcPr/>
                </a:tc>
                <a:tc>
                  <a:txBody>
                    <a:bodyPr/>
                    <a:lstStyle/>
                    <a:p>
                      <a:r>
                        <a:rPr kumimoji="1" lang="en-US" altLang="ja-JP" sz="800" dirty="0">
                          <a:solidFill>
                            <a:schemeClr val="bg1">
                              <a:lumMod val="65000"/>
                            </a:schemeClr>
                          </a:solidFill>
                        </a:rPr>
                        <a:t>Training, communications and outreach for accelerator science and technology in Europe</a:t>
                      </a:r>
                      <a:endParaRPr kumimoji="1" lang="ja-JP" altLang="en-US" sz="800">
                        <a:solidFill>
                          <a:schemeClr val="bg1">
                            <a:lumMod val="65000"/>
                          </a:schemeClr>
                        </a:solidFill>
                        <a:latin typeface="Helvetica" pitchFamily="2" charset="0"/>
                      </a:endParaRPr>
                    </a:p>
                  </a:txBody>
                  <a:tcPr/>
                </a:tc>
                <a:tc>
                  <a:txBody>
                    <a:bodyPr/>
                    <a:lstStyle/>
                    <a:p>
                      <a:pPr algn="ctr"/>
                      <a:r>
                        <a:rPr kumimoji="1" lang="en-US" altLang="ja-JP" sz="800">
                          <a:solidFill>
                            <a:schemeClr val="bg1">
                              <a:lumMod val="65000"/>
                            </a:schemeClr>
                          </a:solidFill>
                        </a:rPr>
                        <a:t>2.1</a:t>
                      </a:r>
                    </a:p>
                    <a:p>
                      <a:pPr algn="ctr"/>
                      <a:r>
                        <a:rPr kumimoji="1" lang="en-US" altLang="ja-JP" sz="800">
                          <a:solidFill>
                            <a:schemeClr val="bg1">
                              <a:lumMod val="65000"/>
                            </a:schemeClr>
                          </a:solidFill>
                        </a:rPr>
                        <a:t>2.2</a:t>
                      </a:r>
                    </a:p>
                    <a:p>
                      <a:pPr algn="ctr"/>
                      <a:r>
                        <a:rPr kumimoji="1" lang="en-US" altLang="ja-JP" sz="800">
                          <a:solidFill>
                            <a:schemeClr val="bg1">
                              <a:lumMod val="65000"/>
                            </a:schemeClr>
                          </a:solidFill>
                        </a:rPr>
                        <a:t>2.3</a:t>
                      </a:r>
                      <a:endParaRPr kumimoji="1" lang="ja-JP" altLang="en-US" sz="800">
                        <a:solidFill>
                          <a:schemeClr val="bg1">
                            <a:lumMod val="65000"/>
                          </a:schemeClr>
                        </a:solidFill>
                        <a:latin typeface="Helvetica" pitchFamily="2" charset="0"/>
                      </a:endParaRPr>
                    </a:p>
                  </a:txBody>
                  <a:tcPr/>
                </a:tc>
                <a:tc>
                  <a:txBody>
                    <a:bodyPr/>
                    <a:lstStyle/>
                    <a:p>
                      <a:r>
                        <a:rPr kumimoji="1" lang="en-US" altLang="ja-JP" sz="800">
                          <a:solidFill>
                            <a:schemeClr val="bg1">
                              <a:lumMod val="65000"/>
                            </a:schemeClr>
                          </a:solidFill>
                        </a:rPr>
                        <a:t>Management</a:t>
                      </a:r>
                    </a:p>
                    <a:p>
                      <a:r>
                        <a:rPr kumimoji="1" lang="en-US" altLang="ja-JP" sz="800">
                          <a:solidFill>
                            <a:schemeClr val="bg1">
                              <a:lumMod val="65000"/>
                            </a:schemeClr>
                          </a:solidFill>
                        </a:rPr>
                        <a:t>Communication and outreach </a:t>
                      </a:r>
                    </a:p>
                    <a:p>
                      <a:r>
                        <a:rPr kumimoji="1" lang="en-US" altLang="ja-JP" sz="800">
                          <a:solidFill>
                            <a:schemeClr val="bg1">
                              <a:lumMod val="65000"/>
                            </a:schemeClr>
                          </a:solidFill>
                        </a:rPr>
                        <a:t>Challenge-based innovation (CBI) w/ .. accelerators</a:t>
                      </a:r>
                      <a:endParaRPr kumimoji="1" lang="en-US" altLang="ja-JP" sz="800" dirty="0">
                        <a:solidFill>
                          <a:schemeClr val="bg1">
                            <a:lumMod val="65000"/>
                          </a:schemeClr>
                        </a:solidFill>
                        <a:latin typeface="Helvetica" pitchFamily="2" charset="0"/>
                      </a:endParaRPr>
                    </a:p>
                  </a:txBody>
                  <a:tcPr/>
                </a:tc>
                <a:tc>
                  <a:txBody>
                    <a:bodyPr/>
                    <a:lstStyle/>
                    <a:p>
                      <a:pPr algn="ctr"/>
                      <a:r>
                        <a:rPr kumimoji="1" lang="en-US" altLang="ja-JP" sz="800">
                          <a:solidFill>
                            <a:schemeClr val="bg1">
                              <a:lumMod val="65000"/>
                            </a:schemeClr>
                          </a:solidFill>
                        </a:rPr>
                        <a:t>1-2</a:t>
                      </a:r>
                    </a:p>
                    <a:p>
                      <a:pPr algn="ctr"/>
                      <a:r>
                        <a:rPr kumimoji="1" lang="en-US" altLang="ja-JP" sz="800">
                          <a:solidFill>
                            <a:schemeClr val="bg1">
                              <a:lumMod val="65000"/>
                            </a:schemeClr>
                          </a:solidFill>
                        </a:rPr>
                        <a:t>1-3</a:t>
                      </a:r>
                    </a:p>
                    <a:p>
                      <a:pPr algn="ctr"/>
                      <a:r>
                        <a:rPr kumimoji="1" lang="en-US" altLang="ja-JP" sz="800">
                          <a:solidFill>
                            <a:schemeClr val="bg1">
                              <a:lumMod val="65000"/>
                            </a:schemeClr>
                          </a:solidFill>
                        </a:rPr>
                        <a:t>4-2</a:t>
                      </a:r>
                      <a:endParaRPr kumimoji="1" lang="ja-JP" altLang="en-US" sz="800">
                        <a:solidFill>
                          <a:schemeClr val="bg1">
                            <a:lumMod val="65000"/>
                          </a:schemeClr>
                        </a:solidFill>
                        <a:latin typeface="Helvetica" pitchFamily="2" charset="0"/>
                      </a:endParaRPr>
                    </a:p>
                  </a:txBody>
                  <a:tcPr/>
                </a:tc>
                <a:extLst>
                  <a:ext uri="{0D108BD9-81ED-4DB2-BD59-A6C34878D82A}">
                    <a16:rowId xmlns:a16="http://schemas.microsoft.com/office/drawing/2014/main" val="4074881865"/>
                  </a:ext>
                </a:extLst>
              </a:tr>
              <a:tr h="220876">
                <a:tc>
                  <a:txBody>
                    <a:bodyPr/>
                    <a:lstStyle/>
                    <a:p>
                      <a:r>
                        <a:rPr kumimoji="1" lang="en-US" altLang="ja-JP" sz="800">
                          <a:solidFill>
                            <a:schemeClr val="bg1">
                              <a:lumMod val="65000"/>
                            </a:schemeClr>
                          </a:solidFill>
                        </a:rPr>
                        <a:t>3</a:t>
                      </a:r>
                      <a:endParaRPr kumimoji="1" lang="ja-JP" altLang="en-US" sz="800">
                        <a:solidFill>
                          <a:schemeClr val="bg1">
                            <a:lumMod val="65000"/>
                          </a:schemeClr>
                        </a:solidFill>
                        <a:latin typeface="Helvetica" pitchFamily="2" charset="0"/>
                      </a:endParaRPr>
                    </a:p>
                  </a:txBody>
                  <a:tcPr/>
                </a:tc>
                <a:tc>
                  <a:txBody>
                    <a:bodyPr/>
                    <a:lstStyle/>
                    <a:p>
                      <a:pPr algn="ctr"/>
                      <a:r>
                        <a:rPr kumimoji="1" lang="en-US" altLang="ja-JP" sz="800">
                          <a:solidFill>
                            <a:schemeClr val="bg1">
                              <a:lumMod val="65000"/>
                            </a:schemeClr>
                          </a:solidFill>
                        </a:rPr>
                        <a:t>I</a:t>
                      </a:r>
                      <a:endParaRPr kumimoji="1" lang="ja-JP" altLang="en-US" sz="800">
                        <a:solidFill>
                          <a:schemeClr val="bg1">
                            <a:lumMod val="65000"/>
                          </a:schemeClr>
                        </a:solidFill>
                        <a:latin typeface="Helvetica" pitchFamily="2" charset="0"/>
                      </a:endParaRPr>
                    </a:p>
                  </a:txBody>
                  <a:tcPr/>
                </a:tc>
                <a:tc>
                  <a:txBody>
                    <a:bodyPr/>
                    <a:lstStyle/>
                    <a:p>
                      <a:r>
                        <a:rPr kumimoji="1" lang="en-US" altLang="ja-JP" sz="800" dirty="0">
                          <a:solidFill>
                            <a:schemeClr val="bg1">
                              <a:lumMod val="65000"/>
                            </a:schemeClr>
                          </a:solidFill>
                        </a:rPr>
                        <a:t>Industry engagement</a:t>
                      </a:r>
                      <a:endParaRPr kumimoji="1" lang="ja-JP" altLang="en-US" sz="800">
                        <a:solidFill>
                          <a:schemeClr val="bg1">
                            <a:lumMod val="65000"/>
                          </a:schemeClr>
                        </a:solidFill>
                        <a:latin typeface="Helvetica" pitchFamily="2" charset="0"/>
                      </a:endParaRPr>
                    </a:p>
                  </a:txBody>
                  <a:tcPr/>
                </a:tc>
                <a:tc>
                  <a:txBody>
                    <a:bodyPr/>
                    <a:lstStyle/>
                    <a:p>
                      <a:pPr algn="ctr"/>
                      <a:r>
                        <a:rPr kumimoji="1" lang="en-US" altLang="ja-JP" sz="800">
                          <a:solidFill>
                            <a:schemeClr val="bg1">
                              <a:lumMod val="65000"/>
                            </a:schemeClr>
                          </a:solidFill>
                        </a:rPr>
                        <a:t>3.1</a:t>
                      </a:r>
                      <a:endParaRPr kumimoji="1" lang="ja-JP" altLang="en-US" sz="800">
                        <a:solidFill>
                          <a:schemeClr val="bg1">
                            <a:lumMod val="65000"/>
                          </a:schemeClr>
                        </a:solidFill>
                        <a:latin typeface="Helvetica" pitchFamily="2" charset="0"/>
                      </a:endParaRPr>
                    </a:p>
                  </a:txBody>
                  <a:tcPr/>
                </a:tc>
                <a:tc>
                  <a:txBody>
                    <a:bodyPr/>
                    <a:lstStyle/>
                    <a:p>
                      <a:r>
                        <a:rPr kumimoji="1" lang="en-US" altLang="ja-JP" sz="800">
                          <a:solidFill>
                            <a:schemeClr val="bg1">
                              <a:lumMod val="65000"/>
                            </a:schemeClr>
                          </a:solidFill>
                        </a:rPr>
                        <a:t>Coordination and industrial partnership support</a:t>
                      </a:r>
                      <a:endParaRPr kumimoji="1" lang="ja-JP" altLang="en-US" sz="800">
                        <a:solidFill>
                          <a:schemeClr val="bg1">
                            <a:lumMod val="65000"/>
                          </a:schemeClr>
                        </a:solidFill>
                        <a:latin typeface="Helvetica" pitchFamily="2" charset="0"/>
                      </a:endParaRPr>
                    </a:p>
                  </a:txBody>
                  <a:tcPr/>
                </a:tc>
                <a:tc>
                  <a:txBody>
                    <a:bodyPr/>
                    <a:lstStyle/>
                    <a:p>
                      <a:pPr algn="ctr"/>
                      <a:r>
                        <a:rPr kumimoji="1" lang="en-US" altLang="ja-JP" sz="800">
                          <a:solidFill>
                            <a:schemeClr val="bg1">
                              <a:lumMod val="65000"/>
                            </a:schemeClr>
                          </a:solidFill>
                        </a:rPr>
                        <a:t>1-4</a:t>
                      </a:r>
                      <a:endParaRPr kumimoji="1" lang="ja-JP" altLang="en-US" sz="800">
                        <a:solidFill>
                          <a:schemeClr val="bg1">
                            <a:lumMod val="65000"/>
                          </a:schemeClr>
                        </a:solidFill>
                        <a:latin typeface="Helvetica" pitchFamily="2" charset="0"/>
                      </a:endParaRPr>
                    </a:p>
                  </a:txBody>
                  <a:tcPr/>
                </a:tc>
                <a:extLst>
                  <a:ext uri="{0D108BD9-81ED-4DB2-BD59-A6C34878D82A}">
                    <a16:rowId xmlns:a16="http://schemas.microsoft.com/office/drawing/2014/main" val="2377111522"/>
                  </a:ext>
                </a:extLst>
              </a:tr>
              <a:tr h="213944">
                <a:tc>
                  <a:txBody>
                    <a:bodyPr/>
                    <a:lstStyle/>
                    <a:p>
                      <a:r>
                        <a:rPr kumimoji="1" lang="en-US" altLang="ja-JP" sz="800">
                          <a:solidFill>
                            <a:schemeClr val="bg1">
                              <a:lumMod val="65000"/>
                            </a:schemeClr>
                          </a:solidFill>
                        </a:rPr>
                        <a:t>4</a:t>
                      </a:r>
                      <a:endParaRPr kumimoji="1" lang="ja-JP" altLang="en-US" sz="800">
                        <a:solidFill>
                          <a:schemeClr val="bg1">
                            <a:lumMod val="65000"/>
                          </a:schemeClr>
                        </a:solidFill>
                        <a:latin typeface="Helvetica" pitchFamily="2" charset="0"/>
                      </a:endParaRPr>
                    </a:p>
                  </a:txBody>
                  <a:tcPr/>
                </a:tc>
                <a:tc>
                  <a:txBody>
                    <a:bodyPr/>
                    <a:lstStyle/>
                    <a:p>
                      <a:pPr algn="ctr"/>
                      <a:r>
                        <a:rPr kumimoji="1" lang="en-US" altLang="ja-JP" sz="800">
                          <a:solidFill>
                            <a:schemeClr val="bg1">
                              <a:lumMod val="65000"/>
                            </a:schemeClr>
                          </a:solidFill>
                        </a:rPr>
                        <a:t>I. II</a:t>
                      </a:r>
                      <a:endParaRPr kumimoji="1" lang="ja-JP" altLang="en-US" sz="800">
                        <a:solidFill>
                          <a:schemeClr val="bg1">
                            <a:lumMod val="65000"/>
                          </a:schemeClr>
                        </a:solidFill>
                        <a:latin typeface="Helvetica" pitchFamily="2" charset="0"/>
                      </a:endParaRPr>
                    </a:p>
                  </a:txBody>
                  <a:tcPr/>
                </a:tc>
                <a:tc>
                  <a:txBody>
                    <a:bodyPr/>
                    <a:lstStyle/>
                    <a:p>
                      <a:r>
                        <a:rPr kumimoji="1" lang="en-US" altLang="ja-JP" sz="800" dirty="0">
                          <a:solidFill>
                            <a:schemeClr val="bg1">
                              <a:lumMod val="65000"/>
                            </a:schemeClr>
                          </a:solidFill>
                        </a:rPr>
                        <a:t>Managing innovation, new materials</a:t>
                      </a:r>
                      <a:endParaRPr kumimoji="1" lang="ja-JP" altLang="en-US" sz="800">
                        <a:solidFill>
                          <a:schemeClr val="bg1">
                            <a:lumMod val="65000"/>
                          </a:schemeClr>
                        </a:solidFill>
                        <a:latin typeface="Helvetica" pitchFamily="2" charset="0"/>
                      </a:endParaRPr>
                    </a:p>
                  </a:txBody>
                  <a:tcPr/>
                </a:tc>
                <a:tc>
                  <a:txBody>
                    <a:bodyPr/>
                    <a:lstStyle/>
                    <a:p>
                      <a:pPr algn="ctr"/>
                      <a:r>
                        <a:rPr kumimoji="1" lang="en-US" altLang="ja-JP" sz="800" dirty="0">
                          <a:solidFill>
                            <a:schemeClr val="bg1">
                              <a:lumMod val="65000"/>
                            </a:schemeClr>
                          </a:solidFill>
                        </a:rPr>
                        <a:t>4.?</a:t>
                      </a:r>
                    </a:p>
                    <a:p>
                      <a:pPr algn="ctr"/>
                      <a:r>
                        <a:rPr kumimoji="1" lang="en-US" altLang="ja-JP" sz="800" dirty="0">
                          <a:solidFill>
                            <a:schemeClr val="bg1">
                              <a:lumMod val="65000"/>
                            </a:schemeClr>
                          </a:solidFill>
                        </a:rPr>
                        <a:t>4.3, -4</a:t>
                      </a:r>
                      <a:endParaRPr kumimoji="1" lang="en-US" altLang="ja-JP" sz="800" dirty="0">
                        <a:solidFill>
                          <a:schemeClr val="bg1">
                            <a:lumMod val="65000"/>
                          </a:schemeClr>
                        </a:solidFill>
                        <a:latin typeface="Helvetica" pitchFamily="2" charset="0"/>
                      </a:endParaRPr>
                    </a:p>
                  </a:txBody>
                  <a:tcPr/>
                </a:tc>
                <a:tc>
                  <a:txBody>
                    <a:bodyPr/>
                    <a:lstStyle/>
                    <a:p>
                      <a:r>
                        <a:rPr kumimoji="1" lang="en-US" altLang="ja-JP" sz="800" dirty="0">
                          <a:solidFill>
                            <a:schemeClr val="bg1">
                              <a:lumMod val="65000"/>
                            </a:schemeClr>
                          </a:solidFill>
                        </a:rPr>
                        <a:t>Managing innovation, new materials</a:t>
                      </a:r>
                    </a:p>
                    <a:p>
                      <a:r>
                        <a:rPr kumimoji="1" lang="en-US" altLang="ja-JP" sz="800" dirty="0">
                          <a:solidFill>
                            <a:schemeClr val="bg1">
                              <a:lumMod val="65000"/>
                            </a:schemeClr>
                          </a:solidFill>
                        </a:rPr>
                        <a:t>Innovative beam windows for high-power accelerator applications</a:t>
                      </a:r>
                      <a:endParaRPr kumimoji="1" lang="ja-JP" altLang="en-US" sz="800">
                        <a:solidFill>
                          <a:schemeClr val="bg1">
                            <a:lumMod val="65000"/>
                          </a:schemeClr>
                        </a:solidFill>
                        <a:latin typeface="Helvetica" pitchFamily="2" charset="0"/>
                      </a:endParaRPr>
                    </a:p>
                  </a:txBody>
                  <a:tcPr/>
                </a:tc>
                <a:tc>
                  <a:txBody>
                    <a:bodyPr/>
                    <a:lstStyle/>
                    <a:p>
                      <a:pPr algn="ctr"/>
                      <a:r>
                        <a:rPr kumimoji="1" lang="en-US" altLang="ja-JP" sz="800" dirty="0">
                          <a:solidFill>
                            <a:schemeClr val="bg1">
                              <a:lumMod val="65000"/>
                            </a:schemeClr>
                          </a:solidFill>
                        </a:rPr>
                        <a:t>3-2</a:t>
                      </a:r>
                    </a:p>
                    <a:p>
                      <a:pPr algn="ctr"/>
                      <a:r>
                        <a:rPr kumimoji="1" lang="en-US" altLang="ja-JP" sz="800" dirty="0">
                          <a:solidFill>
                            <a:schemeClr val="bg1">
                              <a:lumMod val="65000"/>
                            </a:schemeClr>
                          </a:solidFill>
                        </a:rPr>
                        <a:t>4-5</a:t>
                      </a:r>
                      <a:endParaRPr kumimoji="1" lang="ja-JP" altLang="en-US" sz="800">
                        <a:solidFill>
                          <a:schemeClr val="bg1">
                            <a:lumMod val="65000"/>
                          </a:schemeClr>
                        </a:solidFill>
                        <a:latin typeface="Helvetica" pitchFamily="2" charset="0"/>
                      </a:endParaRPr>
                    </a:p>
                  </a:txBody>
                  <a:tcPr/>
                </a:tc>
                <a:extLst>
                  <a:ext uri="{0D108BD9-81ED-4DB2-BD59-A6C34878D82A}">
                    <a16:rowId xmlns:a16="http://schemas.microsoft.com/office/drawing/2014/main" val="1967049506"/>
                  </a:ext>
                </a:extLst>
              </a:tr>
              <a:tr h="434276">
                <a:tc>
                  <a:txBody>
                    <a:bodyPr/>
                    <a:lstStyle/>
                    <a:p>
                      <a:r>
                        <a:rPr kumimoji="1" lang="en-US" altLang="ja-JP" sz="1200" dirty="0"/>
                        <a:t>5</a:t>
                      </a:r>
                      <a:endParaRPr kumimoji="1" lang="ja-JP" altLang="en-US" sz="1200">
                        <a:latin typeface="Helvetica" pitchFamily="2" charset="0"/>
                      </a:endParaRPr>
                    </a:p>
                  </a:txBody>
                  <a:tcPr/>
                </a:tc>
                <a:tc>
                  <a:txBody>
                    <a:bodyPr/>
                    <a:lstStyle/>
                    <a:p>
                      <a:pPr algn="ctr"/>
                      <a:r>
                        <a:rPr kumimoji="1" lang="en-US" altLang="ja-JP" sz="1200" dirty="0"/>
                        <a:t>I . II</a:t>
                      </a:r>
                      <a:endParaRPr kumimoji="1" lang="ja-JP" altLang="en-US" sz="1200">
                        <a:latin typeface="Helvetica" pitchFamily="2" charset="0"/>
                      </a:endParaRPr>
                    </a:p>
                  </a:txBody>
                  <a:tcPr/>
                </a:tc>
                <a:tc>
                  <a:txBody>
                    <a:bodyPr/>
                    <a:lstStyle/>
                    <a:p>
                      <a:r>
                        <a:rPr kumimoji="1" lang="en-US" altLang="ja-JP" sz="1200" dirty="0"/>
                        <a:t>Strategies &amp; Milestones for Acc. Research &amp; Technologies</a:t>
                      </a:r>
                      <a:endParaRPr kumimoji="1" lang="ja-JP" altLang="en-US" sz="1200">
                        <a:latin typeface="Helvetica" pitchFamily="2" charset="0"/>
                      </a:endParaRPr>
                    </a:p>
                  </a:txBody>
                  <a:tcPr/>
                </a:tc>
                <a:tc>
                  <a:txBody>
                    <a:bodyPr/>
                    <a:lstStyle/>
                    <a:p>
                      <a:pPr algn="ctr"/>
                      <a:r>
                        <a:rPr kumimoji="1" lang="en-US" altLang="ja-JP" sz="1200" dirty="0">
                          <a:solidFill>
                            <a:schemeClr val="bg1">
                              <a:lumMod val="50000"/>
                            </a:schemeClr>
                          </a:solidFill>
                        </a:rPr>
                        <a:t>5.1</a:t>
                      </a:r>
                    </a:p>
                    <a:p>
                      <a:pPr algn="ctr"/>
                      <a:r>
                        <a:rPr kumimoji="1" lang="en-US" altLang="ja-JP" sz="1200" dirty="0">
                          <a:solidFill>
                            <a:schemeClr val="bg1">
                              <a:lumMod val="50000"/>
                            </a:schemeClr>
                          </a:solidFill>
                        </a:rPr>
                        <a:t>5.2</a:t>
                      </a:r>
                      <a:endParaRPr kumimoji="1" lang="ja-JP" altLang="en-US" sz="1200">
                        <a:solidFill>
                          <a:schemeClr val="bg1">
                            <a:lumMod val="50000"/>
                          </a:schemeClr>
                        </a:solidFill>
                        <a:latin typeface="Helvetica" pitchFamily="2" charset="0"/>
                      </a:endParaRPr>
                    </a:p>
                  </a:txBody>
                  <a:tcPr/>
                </a:tc>
                <a:tc>
                  <a:txBody>
                    <a:bodyPr/>
                    <a:lstStyle/>
                    <a:p>
                      <a:r>
                        <a:rPr kumimoji="1" lang="en-US" altLang="ja-JP" sz="1200" dirty="0" err="1"/>
                        <a:t>MUon</a:t>
                      </a:r>
                      <a:r>
                        <a:rPr kumimoji="1" lang="en-US" altLang="ja-JP" sz="1200" dirty="0"/>
                        <a:t> colliders </a:t>
                      </a:r>
                      <a:r>
                        <a:rPr kumimoji="1" lang="en-US" altLang="ja-JP" sz="1200" dirty="0" err="1"/>
                        <a:t>STrategy</a:t>
                      </a:r>
                      <a:r>
                        <a:rPr kumimoji="1" lang="en-US" altLang="ja-JP" sz="1200" dirty="0"/>
                        <a:t> network (MUST)</a:t>
                      </a:r>
                    </a:p>
                    <a:p>
                      <a:r>
                        <a:rPr kumimoji="1" lang="en-US" altLang="ja-JP" sz="1200" dirty="0"/>
                        <a:t>Pushing Accelerator Frontiers (PAF)</a:t>
                      </a:r>
                      <a:endParaRPr kumimoji="1" lang="ja-JP" altLang="en-US" sz="1200">
                        <a:latin typeface="Helvetica" pitchFamily="2" charset="0"/>
                      </a:endParaRPr>
                    </a:p>
                  </a:txBody>
                  <a:tcPr/>
                </a:tc>
                <a:tc>
                  <a:txBody>
                    <a:bodyPr/>
                    <a:lstStyle/>
                    <a:p>
                      <a:pPr algn="ctr"/>
                      <a:r>
                        <a:rPr kumimoji="1" lang="en-US" altLang="ja-JP" sz="1200" dirty="0">
                          <a:solidFill>
                            <a:schemeClr val="bg1">
                              <a:lumMod val="50000"/>
                            </a:schemeClr>
                          </a:solidFill>
                        </a:rPr>
                        <a:t>2-1</a:t>
                      </a:r>
                    </a:p>
                    <a:p>
                      <a:pPr algn="ctr"/>
                      <a:r>
                        <a:rPr kumimoji="1" lang="en-US" altLang="ja-JP" sz="1200" dirty="0">
                          <a:solidFill>
                            <a:schemeClr val="bg1">
                              <a:lumMod val="50000"/>
                            </a:schemeClr>
                          </a:solidFill>
                        </a:rPr>
                        <a:t>2-2</a:t>
                      </a:r>
                      <a:endParaRPr kumimoji="1" lang="ja-JP" altLang="en-US" sz="1200">
                        <a:solidFill>
                          <a:schemeClr val="bg1">
                            <a:lumMod val="50000"/>
                          </a:schemeClr>
                        </a:solidFill>
                        <a:latin typeface="Helvetica" pitchFamily="2" charset="0"/>
                      </a:endParaRPr>
                    </a:p>
                  </a:txBody>
                  <a:tcPr/>
                </a:tc>
                <a:extLst>
                  <a:ext uri="{0D108BD9-81ED-4DB2-BD59-A6C34878D82A}">
                    <a16:rowId xmlns:a16="http://schemas.microsoft.com/office/drawing/2014/main" val="971553867"/>
                  </a:ext>
                </a:extLst>
              </a:tr>
              <a:tr h="434276">
                <a:tc>
                  <a:txBody>
                    <a:bodyPr/>
                    <a:lstStyle/>
                    <a:p>
                      <a:r>
                        <a:rPr kumimoji="1" lang="en-US" altLang="ja-JP" sz="1200" dirty="0"/>
                        <a:t>6</a:t>
                      </a:r>
                      <a:endParaRPr kumimoji="1" lang="ja-JP" altLang="en-US" sz="1200">
                        <a:latin typeface="Helvetica" pitchFamily="2" charset="0"/>
                      </a:endParaRPr>
                    </a:p>
                  </a:txBody>
                  <a:tcPr/>
                </a:tc>
                <a:tc>
                  <a:txBody>
                    <a:bodyPr/>
                    <a:lstStyle/>
                    <a:p>
                      <a:pPr algn="ctr"/>
                      <a:r>
                        <a:rPr kumimoji="1" lang="en-US" altLang="ja-JP" sz="1200" dirty="0"/>
                        <a:t>I, II</a:t>
                      </a:r>
                      <a:endParaRPr kumimoji="1" lang="ja-JP" altLang="en-US" sz="1200">
                        <a:latin typeface="Helvetica" pitchFamily="2"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dirty="0"/>
                        <a:t>Novel p. accelerator concepts and technologies</a:t>
                      </a:r>
                      <a:endParaRPr kumimoji="1" lang="ja-JP" altLang="en-US" sz="1200">
                        <a:latin typeface="Helvetica" pitchFamily="2" charset="0"/>
                      </a:endParaRPr>
                    </a:p>
                  </a:txBody>
                  <a:tcPr/>
                </a:tc>
                <a:tc>
                  <a:txBody>
                    <a:bodyPr/>
                    <a:lstStyle/>
                    <a:p>
                      <a:pPr algn="ctr"/>
                      <a:r>
                        <a:rPr kumimoji="1" lang="en-US" altLang="ja-JP" sz="1200" dirty="0">
                          <a:solidFill>
                            <a:schemeClr val="bg1">
                              <a:lumMod val="50000"/>
                            </a:schemeClr>
                          </a:solidFill>
                        </a:rPr>
                        <a:t>6.1</a:t>
                      </a:r>
                    </a:p>
                    <a:p>
                      <a:pPr algn="ctr"/>
                      <a:r>
                        <a:rPr kumimoji="1" lang="en-US" altLang="ja-JP" sz="1200" dirty="0">
                          <a:solidFill>
                            <a:schemeClr val="bg1">
                              <a:lumMod val="50000"/>
                            </a:schemeClr>
                          </a:solidFill>
                        </a:rPr>
                        <a:t>6.2</a:t>
                      </a:r>
                      <a:endParaRPr kumimoji="1" lang="en-US" altLang="ja-JP" sz="1200" dirty="0">
                        <a:solidFill>
                          <a:schemeClr val="bg1">
                            <a:lumMod val="50000"/>
                          </a:schemeClr>
                        </a:solidFill>
                        <a:latin typeface="Helvetica" pitchFamily="2" charset="0"/>
                      </a:endParaRPr>
                    </a:p>
                  </a:txBody>
                  <a:tcPr/>
                </a:tc>
                <a:tc>
                  <a:txBody>
                    <a:bodyPr/>
                    <a:lstStyle/>
                    <a:p>
                      <a:r>
                        <a:rPr kumimoji="1" lang="en-US" altLang="ja-JP" sz="1200" dirty="0"/>
                        <a:t>Novel Accelerators Concepts and Technologies</a:t>
                      </a:r>
                    </a:p>
                    <a:p>
                      <a:r>
                        <a:rPr kumimoji="1" lang="en-US" altLang="ja-JP" sz="1200" dirty="0" err="1"/>
                        <a:t>LASers</a:t>
                      </a:r>
                      <a:r>
                        <a:rPr kumimoji="1" lang="en-US" altLang="ja-JP" sz="1200" dirty="0"/>
                        <a:t> for </a:t>
                      </a:r>
                      <a:r>
                        <a:rPr kumimoji="1" lang="en-US" altLang="ja-JP" sz="1200" dirty="0" err="1"/>
                        <a:t>PLasma</a:t>
                      </a:r>
                      <a:r>
                        <a:rPr kumimoji="1" lang="en-US" altLang="ja-JP" sz="1200" dirty="0"/>
                        <a:t> Accelerators </a:t>
                      </a:r>
                      <a:endParaRPr kumimoji="1" lang="ja-JP" altLang="en-US" sz="1200">
                        <a:latin typeface="Helvetica" pitchFamily="2" charset="0"/>
                      </a:endParaRPr>
                    </a:p>
                  </a:txBody>
                  <a:tcPr/>
                </a:tc>
                <a:tc>
                  <a:txBody>
                    <a:bodyPr/>
                    <a:lstStyle/>
                    <a:p>
                      <a:pPr algn="ctr"/>
                      <a:r>
                        <a:rPr kumimoji="1" lang="en-US" altLang="ja-JP" sz="1200" dirty="0">
                          <a:solidFill>
                            <a:schemeClr val="bg1">
                              <a:lumMod val="50000"/>
                            </a:schemeClr>
                          </a:solidFill>
                        </a:rPr>
                        <a:t>1-4</a:t>
                      </a:r>
                    </a:p>
                    <a:p>
                      <a:pPr algn="ctr"/>
                      <a:r>
                        <a:rPr kumimoji="1" lang="en-US" altLang="ja-JP" sz="1200" dirty="0">
                          <a:solidFill>
                            <a:schemeClr val="bg1">
                              <a:lumMod val="50000"/>
                            </a:schemeClr>
                          </a:solidFill>
                        </a:rPr>
                        <a:t>1-5</a:t>
                      </a:r>
                      <a:endParaRPr kumimoji="1" lang="ja-JP" altLang="en-US" sz="1200">
                        <a:solidFill>
                          <a:schemeClr val="bg1">
                            <a:lumMod val="50000"/>
                          </a:schemeClr>
                        </a:solidFill>
                        <a:latin typeface="Helvetica" pitchFamily="2" charset="0"/>
                      </a:endParaRPr>
                    </a:p>
                  </a:txBody>
                  <a:tcPr/>
                </a:tc>
                <a:extLst>
                  <a:ext uri="{0D108BD9-81ED-4DB2-BD59-A6C34878D82A}">
                    <a16:rowId xmlns:a16="http://schemas.microsoft.com/office/drawing/2014/main" val="1178330613"/>
                  </a:ext>
                </a:extLst>
              </a:tr>
              <a:tr h="607987">
                <a:tc>
                  <a:txBody>
                    <a:bodyPr/>
                    <a:lstStyle/>
                    <a:p>
                      <a:r>
                        <a:rPr kumimoji="1" lang="en-US" altLang="ja-JP" sz="1200" dirty="0"/>
                        <a:t>7</a:t>
                      </a:r>
                      <a:endParaRPr kumimoji="1" lang="ja-JP" altLang="en-US" sz="1200">
                        <a:latin typeface="Helvetica" pitchFamily="2" charset="0"/>
                      </a:endParaRPr>
                    </a:p>
                  </a:txBody>
                  <a:tcPr/>
                </a:tc>
                <a:tc>
                  <a:txBody>
                    <a:bodyPr/>
                    <a:lstStyle/>
                    <a:p>
                      <a:pPr algn="ctr"/>
                      <a:r>
                        <a:rPr kumimoji="1" lang="en-US" altLang="ja-JP" sz="1200" dirty="0"/>
                        <a:t>I, II</a:t>
                      </a:r>
                      <a:endParaRPr kumimoji="1" lang="ja-JP" altLang="en-US" sz="1200">
                        <a:latin typeface="Helvetica" pitchFamily="2" charset="0"/>
                      </a:endParaRPr>
                    </a:p>
                  </a:txBody>
                  <a:tcPr/>
                </a:tc>
                <a:tc>
                  <a:txBody>
                    <a:bodyPr/>
                    <a:lstStyle/>
                    <a:p>
                      <a:r>
                        <a:rPr kumimoji="1" lang="en-US" altLang="ja-JP" sz="1200" dirty="0"/>
                        <a:t>High Brightness Accelerators for Light Sources</a:t>
                      </a:r>
                    </a:p>
                    <a:p>
                      <a:endParaRPr kumimoji="1" lang="ja-JP" altLang="en-US" sz="1200">
                        <a:latin typeface="Helvetica" pitchFamily="2" charset="0"/>
                      </a:endParaRPr>
                    </a:p>
                  </a:txBody>
                  <a:tcPr/>
                </a:tc>
                <a:tc>
                  <a:txBody>
                    <a:bodyPr/>
                    <a:lstStyle/>
                    <a:p>
                      <a:pPr algn="ctr"/>
                      <a:r>
                        <a:rPr kumimoji="1" lang="en-US" altLang="ja-JP" sz="1200" dirty="0">
                          <a:solidFill>
                            <a:schemeClr val="bg1">
                              <a:lumMod val="50000"/>
                            </a:schemeClr>
                          </a:solidFill>
                        </a:rPr>
                        <a:t>7.1</a:t>
                      </a:r>
                    </a:p>
                    <a:p>
                      <a:pPr algn="ctr"/>
                      <a:r>
                        <a:rPr kumimoji="1" lang="en-US" altLang="ja-JP" sz="1200" dirty="0">
                          <a:solidFill>
                            <a:schemeClr val="bg1">
                              <a:lumMod val="50000"/>
                            </a:schemeClr>
                          </a:solidFill>
                        </a:rPr>
                        <a:t>7.2</a:t>
                      </a:r>
                    </a:p>
                    <a:p>
                      <a:pPr algn="ctr"/>
                      <a:r>
                        <a:rPr kumimoji="1" lang="en-US" altLang="ja-JP" sz="1200" b="1" dirty="0">
                          <a:solidFill>
                            <a:schemeClr val="bg1">
                              <a:lumMod val="50000"/>
                            </a:schemeClr>
                          </a:solidFill>
                        </a:rPr>
                        <a:t>7.3</a:t>
                      </a:r>
                    </a:p>
                    <a:p>
                      <a:pPr algn="ctr"/>
                      <a:r>
                        <a:rPr kumimoji="1" lang="en-US" altLang="ja-JP" sz="1200" dirty="0">
                          <a:solidFill>
                            <a:schemeClr val="bg1">
                              <a:lumMod val="50000"/>
                            </a:schemeClr>
                          </a:solidFill>
                        </a:rPr>
                        <a:t>7.4</a:t>
                      </a:r>
                    </a:p>
                    <a:p>
                      <a:pPr algn="ctr"/>
                      <a:r>
                        <a:rPr kumimoji="1" lang="en-US" altLang="ja-JP" sz="1200" dirty="0">
                          <a:solidFill>
                            <a:schemeClr val="bg1">
                              <a:lumMod val="50000"/>
                            </a:schemeClr>
                          </a:solidFill>
                        </a:rPr>
                        <a:t>7.5</a:t>
                      </a:r>
                      <a:endParaRPr kumimoji="1" lang="ja-JP" altLang="en-US" sz="1200">
                        <a:solidFill>
                          <a:schemeClr val="bg1">
                            <a:lumMod val="50000"/>
                          </a:schemeClr>
                        </a:solidFill>
                        <a:latin typeface="Helvetica" pitchFamily="2" charset="0"/>
                      </a:endParaRPr>
                    </a:p>
                  </a:txBody>
                  <a:tcPr/>
                </a:tc>
                <a:tc>
                  <a:txBody>
                    <a:bodyPr/>
                    <a:lstStyle/>
                    <a:p>
                      <a:r>
                        <a:rPr kumimoji="1" lang="en-US" altLang="ja-JP" sz="1200" dirty="0"/>
                        <a:t>Coordination &amp; communication</a:t>
                      </a:r>
                    </a:p>
                    <a:p>
                      <a:endParaRPr kumimoji="1" lang="en-US" altLang="ja-JP" sz="1200" b="1" dirty="0">
                        <a:solidFill>
                          <a:srgbClr val="FF0000"/>
                        </a:solidFill>
                      </a:endParaRPr>
                    </a:p>
                    <a:p>
                      <a:r>
                        <a:rPr kumimoji="1" lang="en-US" altLang="ja-JP" sz="1200" b="0" dirty="0">
                          <a:solidFill>
                            <a:srgbClr val="FF0000"/>
                          </a:solidFill>
                        </a:rPr>
                        <a:t>Variable Dipole for upgrade of ELETTRA storage R.</a:t>
                      </a:r>
                    </a:p>
                    <a:p>
                      <a:r>
                        <a:rPr kumimoji="1" lang="en-US" altLang="ja-JP" sz="1200" b="1" dirty="0">
                          <a:solidFill>
                            <a:srgbClr val="00B050"/>
                          </a:solidFill>
                        </a:rPr>
                        <a:t>Very high gradient RF Guns operating in the C-band RF technology</a:t>
                      </a:r>
                    </a:p>
                    <a:p>
                      <a:r>
                        <a:rPr kumimoji="1" lang="en-US" altLang="ja-JP" sz="1200" b="0" dirty="0">
                          <a:solidFill>
                            <a:srgbClr val="FF0000"/>
                          </a:solidFill>
                        </a:rPr>
                        <a:t>Compact Light Prototype Accelerating Structure  </a:t>
                      </a:r>
                      <a:endParaRPr kumimoji="1" lang="ja-JP" altLang="en-US" sz="1200" b="0">
                        <a:solidFill>
                          <a:srgbClr val="FF0000"/>
                        </a:solidFill>
                        <a:latin typeface="Helvetica" pitchFamily="2" charset="0"/>
                      </a:endParaRPr>
                    </a:p>
                  </a:txBody>
                  <a:tcPr/>
                </a:tc>
                <a:tc>
                  <a:txBody>
                    <a:bodyPr/>
                    <a:lstStyle/>
                    <a:p>
                      <a:pPr algn="ctr"/>
                      <a:r>
                        <a:rPr kumimoji="1" lang="en-US" altLang="ja-JP" sz="1200" dirty="0">
                          <a:solidFill>
                            <a:schemeClr val="bg1">
                              <a:lumMod val="50000"/>
                            </a:schemeClr>
                          </a:solidFill>
                        </a:rPr>
                        <a:t>4.4</a:t>
                      </a:r>
                    </a:p>
                    <a:p>
                      <a:pPr algn="ctr"/>
                      <a:endParaRPr kumimoji="1" lang="en-US" altLang="ja-JP" sz="1200" dirty="0">
                        <a:solidFill>
                          <a:schemeClr val="bg1">
                            <a:lumMod val="50000"/>
                          </a:schemeClr>
                        </a:solidFill>
                      </a:endParaRPr>
                    </a:p>
                    <a:p>
                      <a:pPr algn="ctr"/>
                      <a:r>
                        <a:rPr kumimoji="1" lang="en-US" altLang="ja-JP" sz="1200" b="1" dirty="0">
                          <a:solidFill>
                            <a:schemeClr val="bg1">
                              <a:lumMod val="50000"/>
                            </a:schemeClr>
                          </a:solidFill>
                        </a:rPr>
                        <a:t>3-3</a:t>
                      </a:r>
                    </a:p>
                    <a:p>
                      <a:pPr algn="ctr"/>
                      <a:r>
                        <a:rPr kumimoji="1" lang="en-US" altLang="ja-JP" sz="1200" dirty="0">
                          <a:solidFill>
                            <a:schemeClr val="bg1">
                              <a:lumMod val="50000"/>
                            </a:schemeClr>
                          </a:solidFill>
                        </a:rPr>
                        <a:t>(---)</a:t>
                      </a:r>
                    </a:p>
                    <a:p>
                      <a:pPr algn="ctr"/>
                      <a:r>
                        <a:rPr kumimoji="1" lang="en-US" altLang="ja-JP" sz="1200" dirty="0">
                          <a:solidFill>
                            <a:schemeClr val="bg1">
                              <a:lumMod val="50000"/>
                            </a:schemeClr>
                          </a:solidFill>
                        </a:rPr>
                        <a:t>4.1</a:t>
                      </a:r>
                      <a:endParaRPr kumimoji="1" lang="ja-JP" altLang="en-US" sz="1200">
                        <a:solidFill>
                          <a:schemeClr val="bg1">
                            <a:lumMod val="50000"/>
                          </a:schemeClr>
                        </a:solidFill>
                        <a:latin typeface="Helvetica" pitchFamily="2" charset="0"/>
                      </a:endParaRPr>
                    </a:p>
                  </a:txBody>
                  <a:tcPr/>
                </a:tc>
                <a:extLst>
                  <a:ext uri="{0D108BD9-81ED-4DB2-BD59-A6C34878D82A}">
                    <a16:rowId xmlns:a16="http://schemas.microsoft.com/office/drawing/2014/main" val="1362438512"/>
                  </a:ext>
                </a:extLst>
              </a:tr>
              <a:tr h="449750">
                <a:tc>
                  <a:txBody>
                    <a:bodyPr/>
                    <a:lstStyle/>
                    <a:p>
                      <a:r>
                        <a:rPr kumimoji="1" lang="en-US" altLang="ja-JP" sz="1200" dirty="0"/>
                        <a:t>8</a:t>
                      </a:r>
                      <a:endParaRPr kumimoji="1" lang="ja-JP" altLang="en-US" sz="1200">
                        <a:latin typeface="Helvetica" pitchFamily="2" charset="0"/>
                      </a:endParaRPr>
                    </a:p>
                  </a:txBody>
                  <a:tcPr/>
                </a:tc>
                <a:tc>
                  <a:txBody>
                    <a:bodyPr/>
                    <a:lstStyle/>
                    <a:p>
                      <a:pPr algn="ctr"/>
                      <a:r>
                        <a:rPr kumimoji="1" lang="en-US" altLang="ja-JP" sz="1200" dirty="0"/>
                        <a:t>I.II</a:t>
                      </a:r>
                      <a:endParaRPr kumimoji="1" lang="ja-JP" altLang="en-US" sz="1200">
                        <a:latin typeface="Helvetica" pitchFamily="2" charset="0"/>
                      </a:endParaRPr>
                    </a:p>
                  </a:txBody>
                  <a:tcPr/>
                </a:tc>
                <a:tc>
                  <a:txBody>
                    <a:bodyPr/>
                    <a:lstStyle/>
                    <a:p>
                      <a:r>
                        <a:rPr kumimoji="1" lang="en-US" altLang="ja-JP" sz="1200" dirty="0"/>
                        <a:t>Innovative superconducting</a:t>
                      </a:r>
                      <a:endParaRPr kumimoji="1" lang="ja-JP" altLang="en-US" sz="1200">
                        <a:latin typeface="Helvetica" pitchFamily="2" charset="0"/>
                      </a:endParaRPr>
                    </a:p>
                  </a:txBody>
                  <a:tcPr/>
                </a:tc>
                <a:tc>
                  <a:txBody>
                    <a:bodyPr/>
                    <a:lstStyle/>
                    <a:p>
                      <a:pPr algn="ctr"/>
                      <a:r>
                        <a:rPr kumimoji="1" lang="en-US" altLang="ja-JP" sz="1200" dirty="0">
                          <a:solidFill>
                            <a:schemeClr val="bg1">
                              <a:lumMod val="50000"/>
                            </a:schemeClr>
                          </a:solidFill>
                        </a:rPr>
                        <a:t>8.5</a:t>
                      </a:r>
                    </a:p>
                    <a:p>
                      <a:pPr algn="ctr"/>
                      <a:r>
                        <a:rPr kumimoji="1" lang="en-US" altLang="ja-JP" sz="1200" dirty="0">
                          <a:solidFill>
                            <a:schemeClr val="bg1">
                              <a:lumMod val="50000"/>
                            </a:schemeClr>
                          </a:solidFill>
                        </a:rPr>
                        <a:t>8.6</a:t>
                      </a:r>
                      <a:endParaRPr kumimoji="1" lang="ja-JP" altLang="en-US" sz="1200">
                        <a:solidFill>
                          <a:schemeClr val="bg1">
                            <a:lumMod val="50000"/>
                          </a:schemeClr>
                        </a:solidFill>
                        <a:latin typeface="Helvetica" pitchFamily="2" charset="0"/>
                      </a:endParaRPr>
                    </a:p>
                  </a:txBody>
                  <a:tcPr/>
                </a:tc>
                <a:tc>
                  <a:txBody>
                    <a:bodyPr/>
                    <a:lstStyle/>
                    <a:p>
                      <a:r>
                        <a:rPr kumimoji="1" lang="en-US" altLang="ja-JP" sz="1200" b="0" dirty="0">
                          <a:solidFill>
                            <a:srgbClr val="FF0000"/>
                          </a:solidFill>
                        </a:rPr>
                        <a:t>Construction of HTS CCT magnet demonstrator</a:t>
                      </a:r>
                    </a:p>
                    <a:p>
                      <a:r>
                        <a:rPr kumimoji="1" lang="en-US" altLang="ja-JP" sz="1200" b="0" dirty="0">
                          <a:solidFill>
                            <a:srgbClr val="FF0000"/>
                          </a:solidFill>
                        </a:rPr>
                        <a:t>Development of </a:t>
                      </a:r>
                      <a:r>
                        <a:rPr kumimoji="1" lang="en-US" altLang="ja-JP" sz="1200" b="0" dirty="0" err="1">
                          <a:solidFill>
                            <a:srgbClr val="FF0000"/>
                          </a:solidFill>
                        </a:rPr>
                        <a:t>ReBCO</a:t>
                      </a:r>
                      <a:r>
                        <a:rPr kumimoji="1" lang="en-US" altLang="ja-JP" sz="1200" b="0" dirty="0">
                          <a:solidFill>
                            <a:srgbClr val="FF0000"/>
                          </a:solidFill>
                        </a:rPr>
                        <a:t> HTS </a:t>
                      </a:r>
                      <a:r>
                        <a:rPr kumimoji="1" lang="en-US" altLang="ja-JP" sz="1200" b="0" dirty="0" err="1">
                          <a:solidFill>
                            <a:srgbClr val="FF0000"/>
                          </a:solidFill>
                        </a:rPr>
                        <a:t>nuclotron</a:t>
                      </a:r>
                      <a:r>
                        <a:rPr kumimoji="1" lang="en-US" altLang="ja-JP" sz="1200" b="0" dirty="0">
                          <a:solidFill>
                            <a:srgbClr val="FF0000"/>
                          </a:solidFill>
                        </a:rPr>
                        <a:t> cable</a:t>
                      </a:r>
                      <a:endParaRPr kumimoji="1" lang="ja-JP" altLang="en-US" sz="1200" b="0">
                        <a:solidFill>
                          <a:srgbClr val="FF0000"/>
                        </a:solidFill>
                        <a:latin typeface="Helvetica" pitchFamily="2" charset="0"/>
                      </a:endParaRPr>
                    </a:p>
                  </a:txBody>
                  <a:tcPr/>
                </a:tc>
                <a:tc>
                  <a:txBody>
                    <a:bodyPr/>
                    <a:lstStyle/>
                    <a:p>
                      <a:pPr algn="ctr"/>
                      <a:r>
                        <a:rPr kumimoji="1" lang="en-US" altLang="ja-JP" sz="1200" dirty="0">
                          <a:solidFill>
                            <a:schemeClr val="bg1">
                              <a:lumMod val="50000"/>
                            </a:schemeClr>
                          </a:solidFill>
                        </a:rPr>
                        <a:t>2-3</a:t>
                      </a:r>
                    </a:p>
                    <a:p>
                      <a:pPr algn="ctr"/>
                      <a:r>
                        <a:rPr kumimoji="1" lang="en-US" altLang="ja-JP" sz="1200" dirty="0">
                          <a:solidFill>
                            <a:schemeClr val="bg1">
                              <a:lumMod val="50000"/>
                            </a:schemeClr>
                          </a:solidFill>
                        </a:rPr>
                        <a:t>2-3</a:t>
                      </a:r>
                      <a:endParaRPr kumimoji="1" lang="ja-JP" altLang="en-US" sz="1200">
                        <a:solidFill>
                          <a:schemeClr val="bg1">
                            <a:lumMod val="50000"/>
                          </a:schemeClr>
                        </a:solidFill>
                        <a:latin typeface="Helvetica" pitchFamily="2" charset="0"/>
                      </a:endParaRPr>
                    </a:p>
                  </a:txBody>
                  <a:tcPr/>
                </a:tc>
                <a:extLst>
                  <a:ext uri="{0D108BD9-81ED-4DB2-BD59-A6C34878D82A}">
                    <a16:rowId xmlns:a16="http://schemas.microsoft.com/office/drawing/2014/main" val="2750957412"/>
                  </a:ext>
                </a:extLst>
              </a:tr>
              <a:tr h="341791">
                <a:tc>
                  <a:txBody>
                    <a:bodyPr/>
                    <a:lstStyle/>
                    <a:p>
                      <a:r>
                        <a:rPr kumimoji="1" lang="en-US" altLang="ja-JP" sz="1200" dirty="0"/>
                        <a:t>9</a:t>
                      </a:r>
                      <a:endParaRPr kumimoji="1" lang="ja-JP" altLang="en-US" sz="1200">
                        <a:latin typeface="Helvetica" pitchFamily="2" charset="0"/>
                      </a:endParaRPr>
                    </a:p>
                  </a:txBody>
                  <a:tcPr/>
                </a:tc>
                <a:tc>
                  <a:txBody>
                    <a:bodyPr/>
                    <a:lstStyle/>
                    <a:p>
                      <a:pPr algn="ctr"/>
                      <a:r>
                        <a:rPr kumimoji="1" lang="en-US" altLang="ja-JP" sz="1200" dirty="0"/>
                        <a:t>I, II</a:t>
                      </a:r>
                      <a:endParaRPr kumimoji="1" lang="ja-JP" altLang="en-US" sz="1200">
                        <a:latin typeface="Helvetica" pitchFamily="2" charset="0"/>
                      </a:endParaRPr>
                    </a:p>
                  </a:txBody>
                  <a:tcPr/>
                </a:tc>
                <a:tc>
                  <a:txBody>
                    <a:bodyPr/>
                    <a:lstStyle/>
                    <a:p>
                      <a:r>
                        <a:rPr kumimoji="1" lang="en-US" altLang="ja-JP" sz="1200" dirty="0"/>
                        <a:t>Innovative superconducting thin film coated cavities</a:t>
                      </a:r>
                      <a:endParaRPr kumimoji="1" lang="ja-JP" altLang="en-US" sz="1200">
                        <a:latin typeface="Helvetica" pitchFamily="2" charset="0"/>
                      </a:endParaRPr>
                    </a:p>
                  </a:txBody>
                  <a:tcPr/>
                </a:tc>
                <a:tc>
                  <a:txBody>
                    <a:bodyPr/>
                    <a:lstStyle/>
                    <a:p>
                      <a:pPr algn="ctr"/>
                      <a:r>
                        <a:rPr kumimoji="1" lang="en-US" altLang="ja-JP" sz="1200" dirty="0">
                          <a:solidFill>
                            <a:schemeClr val="bg1">
                              <a:lumMod val="50000"/>
                            </a:schemeClr>
                          </a:solidFill>
                        </a:rPr>
                        <a:t>9.1</a:t>
                      </a:r>
                      <a:endParaRPr kumimoji="1" lang="ja-JP" altLang="en-US" sz="1200">
                        <a:solidFill>
                          <a:schemeClr val="bg1">
                            <a:lumMod val="50000"/>
                          </a:schemeClr>
                        </a:solidFill>
                        <a:latin typeface="Helvetica" pitchFamily="2" charset="0"/>
                      </a:endParaRPr>
                    </a:p>
                  </a:txBody>
                  <a:tcPr/>
                </a:tc>
                <a:tc>
                  <a:txBody>
                    <a:bodyPr/>
                    <a:lstStyle/>
                    <a:p>
                      <a:r>
                        <a:rPr kumimoji="1" lang="en-US" altLang="ja-JP" sz="1200" b="1" dirty="0">
                          <a:solidFill>
                            <a:srgbClr val="0070C0"/>
                          </a:solidFill>
                        </a:rPr>
                        <a:t>Strategy for Innovative SC Acc/ Cavities </a:t>
                      </a:r>
                      <a:endParaRPr kumimoji="1" lang="ja-JP" altLang="en-US" sz="1200" b="1">
                        <a:solidFill>
                          <a:srgbClr val="0070C0"/>
                        </a:solidFill>
                        <a:latin typeface="Helvetica" pitchFamily="2" charset="0"/>
                      </a:endParaRPr>
                    </a:p>
                  </a:txBody>
                  <a:tcPr/>
                </a:tc>
                <a:tc>
                  <a:txBody>
                    <a:bodyPr/>
                    <a:lstStyle/>
                    <a:p>
                      <a:pPr algn="ctr"/>
                      <a:r>
                        <a:rPr kumimoji="1" lang="en-US" altLang="ja-JP" sz="1200" dirty="0">
                          <a:solidFill>
                            <a:schemeClr val="bg1">
                              <a:lumMod val="50000"/>
                            </a:schemeClr>
                          </a:solidFill>
                        </a:rPr>
                        <a:t>2-4</a:t>
                      </a:r>
                      <a:endParaRPr kumimoji="1" lang="ja-JP" altLang="en-US" sz="1200">
                        <a:solidFill>
                          <a:schemeClr val="bg1">
                            <a:lumMod val="50000"/>
                          </a:schemeClr>
                        </a:solidFill>
                        <a:latin typeface="Helvetica" pitchFamily="2" charset="0"/>
                      </a:endParaRPr>
                    </a:p>
                  </a:txBody>
                  <a:tcPr/>
                </a:tc>
                <a:extLst>
                  <a:ext uri="{0D108BD9-81ED-4DB2-BD59-A6C34878D82A}">
                    <a16:rowId xmlns:a16="http://schemas.microsoft.com/office/drawing/2014/main" val="3224990004"/>
                  </a:ext>
                </a:extLst>
              </a:tr>
              <a:tr h="434276">
                <a:tc>
                  <a:txBody>
                    <a:bodyPr/>
                    <a:lstStyle/>
                    <a:p>
                      <a:r>
                        <a:rPr kumimoji="1" lang="en-US" altLang="ja-JP" sz="1200" dirty="0"/>
                        <a:t>10</a:t>
                      </a:r>
                      <a:endParaRPr kumimoji="1" lang="ja-JP" altLang="en-US" sz="1200">
                        <a:latin typeface="Helvetica" pitchFamily="2" charset="0"/>
                      </a:endParaRPr>
                    </a:p>
                  </a:txBody>
                  <a:tcPr/>
                </a:tc>
                <a:tc>
                  <a:txBody>
                    <a:bodyPr/>
                    <a:lstStyle/>
                    <a:p>
                      <a:pPr algn="ctr"/>
                      <a:r>
                        <a:rPr kumimoji="1" lang="en-US" altLang="ja-JP" sz="1200" dirty="0"/>
                        <a:t>I, II</a:t>
                      </a:r>
                      <a:endParaRPr kumimoji="1" lang="ja-JP" altLang="en-US" sz="1200">
                        <a:latin typeface="Helvetica" pitchFamily="2" charset="0"/>
                      </a:endParaRPr>
                    </a:p>
                  </a:txBody>
                  <a:tcPr/>
                </a:tc>
                <a:tc>
                  <a:txBody>
                    <a:bodyPr/>
                    <a:lstStyle/>
                    <a:p>
                      <a:r>
                        <a:rPr kumimoji="1" lang="en-US" altLang="ja-JP" sz="1200" dirty="0"/>
                        <a:t>Advanced Accelerator technologies</a:t>
                      </a:r>
                      <a:endParaRPr kumimoji="1" lang="ja-JP" altLang="en-US" sz="1200">
                        <a:latin typeface="Helvetica" pitchFamily="2" charset="0"/>
                      </a:endParaRPr>
                    </a:p>
                  </a:txBody>
                  <a:tcPr/>
                </a:tc>
                <a:tc>
                  <a:txBody>
                    <a:bodyPr/>
                    <a:lstStyle/>
                    <a:p>
                      <a:pPr algn="ctr"/>
                      <a:r>
                        <a:rPr kumimoji="1" lang="en-US" altLang="ja-JP" sz="1200" dirty="0">
                          <a:solidFill>
                            <a:schemeClr val="bg1">
                              <a:lumMod val="50000"/>
                            </a:schemeClr>
                          </a:solidFill>
                        </a:rPr>
                        <a:t>10.1</a:t>
                      </a:r>
                    </a:p>
                    <a:p>
                      <a:pPr algn="ctr"/>
                      <a:r>
                        <a:rPr kumimoji="1" lang="en-US" altLang="ja-JP" sz="1200" b="0" dirty="0">
                          <a:solidFill>
                            <a:schemeClr val="bg1">
                              <a:lumMod val="50000"/>
                            </a:schemeClr>
                          </a:solidFill>
                        </a:rPr>
                        <a:t>10.2</a:t>
                      </a:r>
                      <a:endParaRPr kumimoji="1" lang="ja-JP" altLang="en-US" sz="1200" b="0">
                        <a:solidFill>
                          <a:schemeClr val="bg1">
                            <a:lumMod val="50000"/>
                          </a:schemeClr>
                        </a:solidFill>
                        <a:latin typeface="Helvetica" pitchFamily="2" charset="0"/>
                      </a:endParaRPr>
                    </a:p>
                  </a:txBody>
                  <a:tcPr/>
                </a:tc>
                <a:tc>
                  <a:txBody>
                    <a:bodyPr/>
                    <a:lstStyle/>
                    <a:p>
                      <a:r>
                        <a:rPr kumimoji="1" lang="en-US" altLang="ja-JP" sz="1200" dirty="0"/>
                        <a:t>Coordination and communication</a:t>
                      </a:r>
                    </a:p>
                    <a:p>
                      <a:r>
                        <a:rPr kumimoji="1" lang="en-US" altLang="ja-JP" sz="1200" b="1" dirty="0">
                          <a:solidFill>
                            <a:srgbClr val="FF0000"/>
                          </a:solidFill>
                        </a:rPr>
                        <a:t>Additive manufactured RFQ prototype: results and perspectives</a:t>
                      </a:r>
                      <a:endParaRPr kumimoji="1" lang="ja-JP" altLang="en-US" sz="1200" b="1">
                        <a:solidFill>
                          <a:srgbClr val="FF0000"/>
                        </a:solidFill>
                        <a:latin typeface="Helvetica" pitchFamily="2" charset="0"/>
                      </a:endParaRPr>
                    </a:p>
                  </a:txBody>
                  <a:tcPr/>
                </a:tc>
                <a:tc>
                  <a:txBody>
                    <a:bodyPr/>
                    <a:lstStyle/>
                    <a:p>
                      <a:pPr algn="ctr"/>
                      <a:r>
                        <a:rPr kumimoji="1" lang="en-US" altLang="ja-JP" sz="1200" dirty="0">
                          <a:solidFill>
                            <a:schemeClr val="bg1">
                              <a:lumMod val="50000"/>
                            </a:schemeClr>
                          </a:solidFill>
                        </a:rPr>
                        <a:t>2-5</a:t>
                      </a:r>
                    </a:p>
                    <a:p>
                      <a:pPr algn="ctr"/>
                      <a:r>
                        <a:rPr kumimoji="1" lang="en-US" altLang="ja-JP" sz="1200" dirty="0">
                          <a:solidFill>
                            <a:schemeClr val="bg1">
                              <a:lumMod val="50000"/>
                            </a:schemeClr>
                          </a:solidFill>
                        </a:rPr>
                        <a:t>3-4</a:t>
                      </a:r>
                      <a:endParaRPr kumimoji="1" lang="ja-JP" altLang="en-US" sz="1200">
                        <a:solidFill>
                          <a:schemeClr val="bg1">
                            <a:lumMod val="50000"/>
                          </a:schemeClr>
                        </a:solidFill>
                        <a:latin typeface="Helvetica" pitchFamily="2" charset="0"/>
                      </a:endParaRPr>
                    </a:p>
                  </a:txBody>
                  <a:tcPr/>
                </a:tc>
                <a:extLst>
                  <a:ext uri="{0D108BD9-81ED-4DB2-BD59-A6C34878D82A}">
                    <a16:rowId xmlns:a16="http://schemas.microsoft.com/office/drawing/2014/main" val="2245915401"/>
                  </a:ext>
                </a:extLst>
              </a:tr>
              <a:tr h="434276">
                <a:tc>
                  <a:txBody>
                    <a:bodyPr/>
                    <a:lstStyle/>
                    <a:p>
                      <a:r>
                        <a:rPr kumimoji="1" lang="en-US" altLang="ja-JP" sz="1200" dirty="0"/>
                        <a:t>11</a:t>
                      </a:r>
                      <a:endParaRPr kumimoji="1" lang="ja-JP" altLang="en-US" sz="1200">
                        <a:latin typeface="Helvetica" pitchFamily="2" charset="0"/>
                      </a:endParaRPr>
                    </a:p>
                  </a:txBody>
                  <a:tcPr/>
                </a:tc>
                <a:tc>
                  <a:txBody>
                    <a:bodyPr/>
                    <a:lstStyle/>
                    <a:p>
                      <a:pPr algn="ctr"/>
                      <a:r>
                        <a:rPr kumimoji="1" lang="en-US" altLang="ja-JP" sz="1200" dirty="0"/>
                        <a:t>II</a:t>
                      </a:r>
                      <a:endParaRPr kumimoji="1" lang="ja-JP" altLang="en-US" sz="1200">
                        <a:latin typeface="Helvetica" pitchFamily="2" charset="0"/>
                      </a:endParaRPr>
                    </a:p>
                  </a:txBody>
                  <a:tcPr/>
                </a:tc>
                <a:tc>
                  <a:txBody>
                    <a:bodyPr/>
                    <a:lstStyle/>
                    <a:p>
                      <a:r>
                        <a:rPr kumimoji="1" lang="en-US" altLang="ja-JP" sz="1200" dirty="0"/>
                        <a:t>Sustainable concepts and technologies</a:t>
                      </a:r>
                      <a:endParaRPr kumimoji="1" lang="ja-JP" altLang="en-US" sz="1200">
                        <a:latin typeface="Helvetica" pitchFamily="2" charset="0"/>
                      </a:endParaRPr>
                    </a:p>
                  </a:txBody>
                  <a:tcPr/>
                </a:tc>
                <a:tc>
                  <a:txBody>
                    <a:bodyPr/>
                    <a:lstStyle/>
                    <a:p>
                      <a:pPr algn="ctr"/>
                      <a:r>
                        <a:rPr kumimoji="1" lang="en-US" altLang="ja-JP" sz="1200" dirty="0">
                          <a:solidFill>
                            <a:schemeClr val="bg1">
                              <a:lumMod val="50000"/>
                            </a:schemeClr>
                          </a:solidFill>
                        </a:rPr>
                        <a:t>11.1</a:t>
                      </a:r>
                    </a:p>
                    <a:p>
                      <a:pPr algn="ctr"/>
                      <a:r>
                        <a:rPr kumimoji="1" lang="en-US" altLang="ja-JP" sz="1200" dirty="0">
                          <a:solidFill>
                            <a:schemeClr val="bg1">
                              <a:lumMod val="50000"/>
                            </a:schemeClr>
                          </a:solidFill>
                        </a:rPr>
                        <a:t>11.2</a:t>
                      </a:r>
                    </a:p>
                    <a:p>
                      <a:pPr algn="ctr"/>
                      <a:r>
                        <a:rPr kumimoji="1" lang="en-US" altLang="ja-JP" sz="1200" dirty="0">
                          <a:solidFill>
                            <a:schemeClr val="bg1">
                              <a:lumMod val="50000"/>
                            </a:schemeClr>
                          </a:solidFill>
                        </a:rPr>
                        <a:t>11.3</a:t>
                      </a:r>
                      <a:endParaRPr kumimoji="1" lang="ja-JP" altLang="en-US" sz="1200">
                        <a:solidFill>
                          <a:schemeClr val="bg1">
                            <a:lumMod val="50000"/>
                          </a:schemeClr>
                        </a:solidFill>
                        <a:latin typeface="Helvetica" pitchFamily="2" charset="0"/>
                      </a:endParaRPr>
                    </a:p>
                  </a:txBody>
                  <a:tcPr/>
                </a:tc>
                <a:tc>
                  <a:txBody>
                    <a:bodyPr/>
                    <a:lstStyle/>
                    <a:p>
                      <a:r>
                        <a:rPr kumimoji="1" lang="en-US" altLang="ja-JP" sz="1200" dirty="0"/>
                        <a:t>Sustainable Concepts for Acc. driven Res. Infrastructure</a:t>
                      </a:r>
                    </a:p>
                    <a:p>
                      <a:r>
                        <a:rPr kumimoji="1" lang="en-US" altLang="ja-JP" sz="1200" b="1" dirty="0">
                          <a:solidFill>
                            <a:srgbClr val="00B050"/>
                          </a:solidFill>
                        </a:rPr>
                        <a:t>High Efficiency Klystron Industrial Prototype</a:t>
                      </a:r>
                    </a:p>
                    <a:p>
                      <a:r>
                        <a:rPr kumimoji="1" lang="en-US" altLang="ja-JP" sz="1200" b="1" dirty="0">
                          <a:solidFill>
                            <a:srgbClr val="FF0000"/>
                          </a:solidFill>
                        </a:rPr>
                        <a:t>Permanent Magnet Quad. &amp; CF Mag/ for UL-Emit. R. </a:t>
                      </a:r>
                      <a:endParaRPr kumimoji="1" lang="ja-JP" altLang="en-US" sz="1200" b="1">
                        <a:solidFill>
                          <a:srgbClr val="FF0000"/>
                        </a:solidFill>
                        <a:latin typeface="Helvetica" pitchFamily="2" charset="0"/>
                      </a:endParaRPr>
                    </a:p>
                  </a:txBody>
                  <a:tcPr/>
                </a:tc>
                <a:tc>
                  <a:txBody>
                    <a:bodyPr/>
                    <a:lstStyle/>
                    <a:p>
                      <a:pPr algn="ctr"/>
                      <a:r>
                        <a:rPr kumimoji="1" lang="en-US" altLang="ja-JP" sz="1200" dirty="0">
                          <a:solidFill>
                            <a:schemeClr val="bg1">
                              <a:lumMod val="50000"/>
                            </a:schemeClr>
                          </a:solidFill>
                        </a:rPr>
                        <a:t>2-6</a:t>
                      </a:r>
                    </a:p>
                    <a:p>
                      <a:pPr algn="ctr"/>
                      <a:r>
                        <a:rPr kumimoji="1" lang="en-US" altLang="ja-JP" sz="1200" dirty="0">
                          <a:solidFill>
                            <a:schemeClr val="bg1">
                              <a:lumMod val="50000"/>
                            </a:schemeClr>
                          </a:solidFill>
                        </a:rPr>
                        <a:t>(---)</a:t>
                      </a:r>
                    </a:p>
                    <a:p>
                      <a:pPr algn="ctr"/>
                      <a:r>
                        <a:rPr kumimoji="1" lang="en-US" altLang="ja-JP" sz="1200" dirty="0">
                          <a:solidFill>
                            <a:schemeClr val="bg1">
                              <a:lumMod val="50000"/>
                            </a:schemeClr>
                          </a:solidFill>
                        </a:rPr>
                        <a:t>4-3</a:t>
                      </a:r>
                      <a:endParaRPr kumimoji="1" lang="ja-JP" altLang="en-US" sz="1200">
                        <a:solidFill>
                          <a:schemeClr val="bg1">
                            <a:lumMod val="50000"/>
                          </a:schemeClr>
                        </a:solidFill>
                        <a:latin typeface="Helvetica" pitchFamily="2" charset="0"/>
                      </a:endParaRPr>
                    </a:p>
                  </a:txBody>
                  <a:tcPr/>
                </a:tc>
                <a:extLst>
                  <a:ext uri="{0D108BD9-81ED-4DB2-BD59-A6C34878D82A}">
                    <a16:rowId xmlns:a16="http://schemas.microsoft.com/office/drawing/2014/main" val="3656850406"/>
                  </a:ext>
                </a:extLst>
              </a:tr>
              <a:tr h="168217">
                <a:tc>
                  <a:txBody>
                    <a:bodyPr/>
                    <a:lstStyle/>
                    <a:p>
                      <a:r>
                        <a:rPr kumimoji="1" lang="en-US" altLang="ja-JP" sz="900" dirty="0">
                          <a:solidFill>
                            <a:schemeClr val="bg1">
                              <a:lumMod val="50000"/>
                            </a:schemeClr>
                          </a:solidFill>
                        </a:rPr>
                        <a:t>12</a:t>
                      </a:r>
                      <a:endParaRPr kumimoji="1" lang="ja-JP" altLang="en-US" sz="900">
                        <a:solidFill>
                          <a:schemeClr val="bg1">
                            <a:lumMod val="50000"/>
                          </a:schemeClr>
                        </a:solidFill>
                        <a:latin typeface="Helvetica" pitchFamily="2" charset="0"/>
                      </a:endParaRPr>
                    </a:p>
                  </a:txBody>
                  <a:tcPr/>
                </a:tc>
                <a:tc>
                  <a:txBody>
                    <a:bodyPr/>
                    <a:lstStyle/>
                    <a:p>
                      <a:pPr algn="ctr"/>
                      <a:r>
                        <a:rPr kumimoji="1" lang="en-US" altLang="ja-JP" sz="900" dirty="0">
                          <a:solidFill>
                            <a:schemeClr val="bg1">
                              <a:lumMod val="50000"/>
                            </a:schemeClr>
                          </a:solidFill>
                        </a:rPr>
                        <a:t>III </a:t>
                      </a:r>
                      <a:endParaRPr kumimoji="1" lang="ja-JP" altLang="en-US" sz="900">
                        <a:solidFill>
                          <a:schemeClr val="bg1">
                            <a:lumMod val="50000"/>
                          </a:schemeClr>
                        </a:solidFill>
                        <a:latin typeface="Helvetica" pitchFamily="2" charset="0"/>
                      </a:endParaRPr>
                    </a:p>
                  </a:txBody>
                  <a:tcPr/>
                </a:tc>
                <a:tc>
                  <a:txBody>
                    <a:bodyPr/>
                    <a:lstStyle/>
                    <a:p>
                      <a:r>
                        <a:rPr kumimoji="1" lang="en-US" altLang="ja-JP" sz="900" dirty="0">
                          <a:solidFill>
                            <a:schemeClr val="bg1">
                              <a:lumMod val="50000"/>
                            </a:schemeClr>
                          </a:solidFill>
                        </a:rPr>
                        <a:t>Social applications</a:t>
                      </a:r>
                      <a:endParaRPr kumimoji="1" lang="ja-JP" altLang="en-US" sz="900">
                        <a:solidFill>
                          <a:schemeClr val="bg1">
                            <a:lumMod val="50000"/>
                          </a:schemeClr>
                        </a:solidFill>
                        <a:latin typeface="Helvetica" pitchFamily="2" charset="0"/>
                      </a:endParaRPr>
                    </a:p>
                  </a:txBody>
                  <a:tcPr/>
                </a:tc>
                <a:tc>
                  <a:txBody>
                    <a:bodyPr/>
                    <a:lstStyle/>
                    <a:p>
                      <a:pPr algn="ctr"/>
                      <a:endParaRPr kumimoji="1" lang="ja-JP" altLang="en-US" sz="900">
                        <a:solidFill>
                          <a:schemeClr val="bg1">
                            <a:lumMod val="50000"/>
                          </a:schemeClr>
                        </a:solidFill>
                        <a:latin typeface="Helvetica" pitchFamily="2" charset="0"/>
                      </a:endParaRPr>
                    </a:p>
                  </a:txBody>
                  <a:tcPr/>
                </a:tc>
                <a:tc>
                  <a:txBody>
                    <a:bodyPr/>
                    <a:lstStyle/>
                    <a:p>
                      <a:endParaRPr kumimoji="1" lang="ja-JP" altLang="en-US" sz="900">
                        <a:solidFill>
                          <a:schemeClr val="bg1">
                            <a:lumMod val="50000"/>
                          </a:schemeClr>
                        </a:solidFill>
                        <a:latin typeface="Helvetica" pitchFamily="2" charset="0"/>
                      </a:endParaRPr>
                    </a:p>
                  </a:txBody>
                  <a:tcPr/>
                </a:tc>
                <a:tc>
                  <a:txBody>
                    <a:bodyPr/>
                    <a:lstStyle/>
                    <a:p>
                      <a:pPr algn="ctr"/>
                      <a:endParaRPr kumimoji="1" lang="ja-JP" altLang="en-US" sz="900">
                        <a:solidFill>
                          <a:schemeClr val="bg1">
                            <a:lumMod val="50000"/>
                          </a:schemeClr>
                        </a:solidFill>
                        <a:latin typeface="Helvetica" pitchFamily="2" charset="0"/>
                      </a:endParaRPr>
                    </a:p>
                  </a:txBody>
                  <a:tcPr/>
                </a:tc>
                <a:extLst>
                  <a:ext uri="{0D108BD9-81ED-4DB2-BD59-A6C34878D82A}">
                    <a16:rowId xmlns:a16="http://schemas.microsoft.com/office/drawing/2014/main" val="2200358620"/>
                  </a:ext>
                </a:extLst>
              </a:tr>
              <a:tr h="223681">
                <a:tc>
                  <a:txBody>
                    <a:bodyPr/>
                    <a:lstStyle/>
                    <a:p>
                      <a:r>
                        <a:rPr kumimoji="1" lang="en-US" altLang="ja-JP" sz="900" dirty="0">
                          <a:solidFill>
                            <a:schemeClr val="bg1">
                              <a:lumMod val="50000"/>
                            </a:schemeClr>
                          </a:solidFill>
                        </a:rPr>
                        <a:t>13</a:t>
                      </a:r>
                      <a:endParaRPr kumimoji="1" lang="ja-JP" altLang="en-US" sz="900">
                        <a:solidFill>
                          <a:schemeClr val="bg1">
                            <a:lumMod val="50000"/>
                          </a:schemeClr>
                        </a:solidFill>
                        <a:latin typeface="Helvetica" pitchFamily="2" charset="0"/>
                      </a:endParaRPr>
                    </a:p>
                  </a:txBody>
                  <a:tcPr/>
                </a:tc>
                <a:tc>
                  <a:txBody>
                    <a:bodyPr/>
                    <a:lstStyle/>
                    <a:p>
                      <a:pPr algn="ctr"/>
                      <a:r>
                        <a:rPr kumimoji="1" lang="en-US" altLang="ja-JP" sz="900" dirty="0">
                          <a:solidFill>
                            <a:schemeClr val="bg1">
                              <a:lumMod val="50000"/>
                            </a:schemeClr>
                          </a:solidFill>
                        </a:rPr>
                        <a:t>--</a:t>
                      </a:r>
                      <a:endParaRPr kumimoji="1" lang="ja-JP" altLang="en-US" sz="900">
                        <a:solidFill>
                          <a:schemeClr val="bg1">
                            <a:lumMod val="50000"/>
                          </a:schemeClr>
                        </a:solidFill>
                        <a:latin typeface="Helvetica" pitchFamily="2" charset="0"/>
                      </a:endParaRPr>
                    </a:p>
                  </a:txBody>
                  <a:tcPr/>
                </a:tc>
                <a:tc>
                  <a:txBody>
                    <a:bodyPr/>
                    <a:lstStyle/>
                    <a:p>
                      <a:r>
                        <a:rPr kumimoji="1" lang="en-US" altLang="ja-JP" sz="900" dirty="0">
                          <a:solidFill>
                            <a:schemeClr val="bg1">
                              <a:lumMod val="50000"/>
                            </a:schemeClr>
                          </a:solidFill>
                        </a:rPr>
                        <a:t>Technology infrastructure</a:t>
                      </a:r>
                      <a:endParaRPr kumimoji="1" lang="ja-JP" altLang="en-US" sz="900">
                        <a:solidFill>
                          <a:schemeClr val="bg1">
                            <a:lumMod val="50000"/>
                          </a:schemeClr>
                        </a:solidFill>
                        <a:latin typeface="Helvetica" pitchFamily="2" charset="0"/>
                      </a:endParaRPr>
                    </a:p>
                  </a:txBody>
                  <a:tcPr/>
                </a:tc>
                <a:tc>
                  <a:txBody>
                    <a:bodyPr/>
                    <a:lstStyle/>
                    <a:p>
                      <a:pPr algn="ctr"/>
                      <a:endParaRPr kumimoji="1" lang="ja-JP" altLang="en-US" sz="900">
                        <a:solidFill>
                          <a:schemeClr val="bg1">
                            <a:lumMod val="50000"/>
                          </a:schemeClr>
                        </a:solidFill>
                        <a:latin typeface="Helvetica" pitchFamily="2" charset="0"/>
                      </a:endParaRPr>
                    </a:p>
                  </a:txBody>
                  <a:tcPr/>
                </a:tc>
                <a:tc>
                  <a:txBody>
                    <a:bodyPr/>
                    <a:lstStyle/>
                    <a:p>
                      <a:endParaRPr kumimoji="1" lang="ja-JP" altLang="en-US" sz="900">
                        <a:solidFill>
                          <a:schemeClr val="bg1">
                            <a:lumMod val="50000"/>
                          </a:schemeClr>
                        </a:solidFill>
                        <a:latin typeface="Helvetica" pitchFamily="2" charset="0"/>
                      </a:endParaRPr>
                    </a:p>
                  </a:txBody>
                  <a:tcPr/>
                </a:tc>
                <a:tc>
                  <a:txBody>
                    <a:bodyPr/>
                    <a:lstStyle/>
                    <a:p>
                      <a:pPr algn="ctr"/>
                      <a:endParaRPr kumimoji="1" lang="ja-JP" altLang="en-US" sz="900">
                        <a:solidFill>
                          <a:schemeClr val="bg1">
                            <a:lumMod val="50000"/>
                          </a:schemeClr>
                        </a:solidFill>
                        <a:latin typeface="Helvetica" pitchFamily="2" charset="0"/>
                      </a:endParaRPr>
                    </a:p>
                  </a:txBody>
                  <a:tcPr/>
                </a:tc>
                <a:extLst>
                  <a:ext uri="{0D108BD9-81ED-4DB2-BD59-A6C34878D82A}">
                    <a16:rowId xmlns:a16="http://schemas.microsoft.com/office/drawing/2014/main" val="4104763688"/>
                  </a:ext>
                </a:extLst>
              </a:tr>
              <a:tr h="0">
                <a:tc>
                  <a:txBody>
                    <a:bodyPr/>
                    <a:lstStyle/>
                    <a:p>
                      <a:r>
                        <a:rPr kumimoji="1" lang="en-US" altLang="ja-JP" sz="900" dirty="0">
                          <a:solidFill>
                            <a:schemeClr val="bg1">
                              <a:lumMod val="50000"/>
                            </a:schemeClr>
                          </a:solidFill>
                        </a:rPr>
                        <a:t>14</a:t>
                      </a:r>
                      <a:endParaRPr kumimoji="1" lang="ja-JP" altLang="en-US" sz="900">
                        <a:solidFill>
                          <a:schemeClr val="bg1">
                            <a:lumMod val="50000"/>
                          </a:schemeClr>
                        </a:solidFill>
                        <a:latin typeface="Helvetica" pitchFamily="2" charset="0"/>
                      </a:endParaRPr>
                    </a:p>
                  </a:txBody>
                  <a:tcPr/>
                </a:tc>
                <a:tc>
                  <a:txBody>
                    <a:bodyPr/>
                    <a:lstStyle/>
                    <a:p>
                      <a:pPr algn="ctr"/>
                      <a:r>
                        <a:rPr kumimoji="1" lang="en-US" altLang="ja-JP" sz="900" dirty="0">
                          <a:solidFill>
                            <a:schemeClr val="bg1">
                              <a:lumMod val="50000"/>
                            </a:schemeClr>
                          </a:solidFill>
                        </a:rPr>
                        <a:t>--</a:t>
                      </a:r>
                      <a:endParaRPr kumimoji="1" lang="ja-JP" altLang="en-US" sz="900">
                        <a:solidFill>
                          <a:schemeClr val="bg1">
                            <a:lumMod val="50000"/>
                          </a:schemeClr>
                        </a:solidFill>
                        <a:latin typeface="Helvetica" pitchFamily="2" charset="0"/>
                      </a:endParaRPr>
                    </a:p>
                  </a:txBody>
                  <a:tcPr/>
                </a:tc>
                <a:tc>
                  <a:txBody>
                    <a:bodyPr/>
                    <a:lstStyle/>
                    <a:p>
                      <a:r>
                        <a:rPr kumimoji="1" lang="en-US" altLang="ja-JP" sz="900" dirty="0">
                          <a:solidFill>
                            <a:schemeClr val="bg1">
                              <a:lumMod val="50000"/>
                            </a:schemeClr>
                          </a:solidFill>
                        </a:rPr>
                        <a:t>Ethics requirements</a:t>
                      </a:r>
                      <a:endParaRPr kumimoji="1" lang="ja-JP" altLang="en-US" sz="900">
                        <a:solidFill>
                          <a:schemeClr val="bg1">
                            <a:lumMod val="50000"/>
                          </a:schemeClr>
                        </a:solidFill>
                        <a:latin typeface="Helvetica" pitchFamily="2" charset="0"/>
                      </a:endParaRPr>
                    </a:p>
                  </a:txBody>
                  <a:tcPr/>
                </a:tc>
                <a:tc>
                  <a:txBody>
                    <a:bodyPr/>
                    <a:lstStyle/>
                    <a:p>
                      <a:pPr algn="ctr"/>
                      <a:endParaRPr kumimoji="1" lang="ja-JP" altLang="en-US" sz="900">
                        <a:solidFill>
                          <a:schemeClr val="bg1">
                            <a:lumMod val="50000"/>
                          </a:schemeClr>
                        </a:solidFill>
                        <a:latin typeface="Helvetica" pitchFamily="2" charset="0"/>
                      </a:endParaRPr>
                    </a:p>
                  </a:txBody>
                  <a:tcPr/>
                </a:tc>
                <a:tc>
                  <a:txBody>
                    <a:bodyPr/>
                    <a:lstStyle/>
                    <a:p>
                      <a:endParaRPr kumimoji="1" lang="ja-JP" altLang="en-US" sz="900">
                        <a:solidFill>
                          <a:schemeClr val="bg1">
                            <a:lumMod val="50000"/>
                          </a:schemeClr>
                        </a:solidFill>
                        <a:latin typeface="Helvetica" pitchFamily="2" charset="0"/>
                      </a:endParaRPr>
                    </a:p>
                  </a:txBody>
                  <a:tcPr/>
                </a:tc>
                <a:tc>
                  <a:txBody>
                    <a:bodyPr/>
                    <a:lstStyle/>
                    <a:p>
                      <a:pPr algn="ctr"/>
                      <a:endParaRPr kumimoji="1" lang="ja-JP" altLang="en-US" sz="900">
                        <a:solidFill>
                          <a:schemeClr val="bg1">
                            <a:lumMod val="50000"/>
                          </a:schemeClr>
                        </a:solidFill>
                        <a:latin typeface="Helvetica" pitchFamily="2" charset="0"/>
                      </a:endParaRPr>
                    </a:p>
                  </a:txBody>
                  <a:tcPr/>
                </a:tc>
                <a:extLst>
                  <a:ext uri="{0D108BD9-81ED-4DB2-BD59-A6C34878D82A}">
                    <a16:rowId xmlns:a16="http://schemas.microsoft.com/office/drawing/2014/main" val="386214294"/>
                  </a:ext>
                </a:extLst>
              </a:tr>
            </a:tbl>
          </a:graphicData>
        </a:graphic>
      </p:graphicFrame>
      <p:sp>
        <p:nvSpPr>
          <p:cNvPr id="3" name="正方形/長方形 2">
            <a:extLst>
              <a:ext uri="{FF2B5EF4-FFF2-40B4-BE49-F238E27FC236}">
                <a16:creationId xmlns:a16="http://schemas.microsoft.com/office/drawing/2014/main" id="{DA9554CC-7E02-1C3D-13CD-70599D56BC5D}"/>
              </a:ext>
            </a:extLst>
          </p:cNvPr>
          <p:cNvSpPr/>
          <p:nvPr/>
        </p:nvSpPr>
        <p:spPr>
          <a:xfrm>
            <a:off x="166607" y="2214564"/>
            <a:ext cx="11673591" cy="3829050"/>
          </a:xfrm>
          <a:prstGeom prst="rect">
            <a:avLst/>
          </a:prstGeom>
          <a:noFill/>
          <a:ln w="3810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0814331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0A65BB-58CA-C3A3-4D7F-B292E42BFB07}"/>
            </a:ext>
          </a:extLst>
        </p:cNvPr>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89ED1A1C-813B-BB9B-6A9D-EDA7F329A831}"/>
              </a:ext>
            </a:extLst>
          </p:cNvPr>
          <p:cNvSpPr txBox="1"/>
          <p:nvPr/>
        </p:nvSpPr>
        <p:spPr>
          <a:xfrm>
            <a:off x="9051403" y="179937"/>
            <a:ext cx="2951449" cy="369332"/>
          </a:xfrm>
          <a:prstGeom prst="rect">
            <a:avLst/>
          </a:prstGeom>
          <a:solidFill>
            <a:schemeClr val="accent2">
              <a:lumMod val="20000"/>
              <a:lumOff val="80000"/>
            </a:schemeClr>
          </a:solidFill>
        </p:spPr>
        <p:txBody>
          <a:bodyPr wrap="none" rtlCol="0">
            <a:spAutoFit/>
          </a:bodyPr>
          <a:lstStyle/>
          <a:p>
            <a:r>
              <a:rPr kumimoji="1" lang="en-US" altLang="ja-JP" dirty="0"/>
              <a:t>From M. </a:t>
            </a:r>
            <a:r>
              <a:rPr kumimoji="1" lang="en-US" altLang="ja-JP" dirty="0" err="1"/>
              <a:t>Vretenar</a:t>
            </a:r>
            <a:r>
              <a:rPr lang="en-US" altLang="ja-JP" dirty="0"/>
              <a:t>, 251021</a:t>
            </a:r>
            <a:endParaRPr kumimoji="1" lang="ja-JP" altLang="en-US"/>
          </a:p>
        </p:txBody>
      </p:sp>
      <p:pic>
        <p:nvPicPr>
          <p:cNvPr id="6" name="図 5">
            <a:extLst>
              <a:ext uri="{FF2B5EF4-FFF2-40B4-BE49-F238E27FC236}">
                <a16:creationId xmlns:a16="http://schemas.microsoft.com/office/drawing/2014/main" id="{DF0DFD5D-8649-EE1C-9225-1367EAF44A3E}"/>
              </a:ext>
            </a:extLst>
          </p:cNvPr>
          <p:cNvPicPr>
            <a:picLocks noChangeAspect="1"/>
          </p:cNvPicPr>
          <p:nvPr/>
        </p:nvPicPr>
        <p:blipFill>
          <a:blip r:embed="rId2"/>
          <a:stretch>
            <a:fillRect/>
          </a:stretch>
        </p:blipFill>
        <p:spPr>
          <a:xfrm>
            <a:off x="486137" y="690712"/>
            <a:ext cx="10417216" cy="5824849"/>
          </a:xfrm>
          <a:prstGeom prst="rect">
            <a:avLst/>
          </a:prstGeom>
        </p:spPr>
      </p:pic>
    </p:spTree>
    <p:extLst>
      <p:ext uri="{BB962C8B-B14F-4D97-AF65-F5344CB8AC3E}">
        <p14:creationId xmlns:p14="http://schemas.microsoft.com/office/powerpoint/2010/main" val="23437181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0">
          <a:extLst>
            <a:ext uri="{FF2B5EF4-FFF2-40B4-BE49-F238E27FC236}">
              <a16:creationId xmlns:a16="http://schemas.microsoft.com/office/drawing/2014/main" id="{1FAF7AEF-EA65-5982-4B8D-7E3590D8EBBB}"/>
            </a:ext>
          </a:extLst>
        </p:cNvPr>
        <p:cNvGrpSpPr/>
        <p:nvPr/>
      </p:nvGrpSpPr>
      <p:grpSpPr>
        <a:xfrm>
          <a:off x="0" y="0"/>
          <a:ext cx="0" cy="0"/>
          <a:chOff x="0" y="0"/>
          <a:chExt cx="0" cy="0"/>
        </a:xfrm>
      </p:grpSpPr>
      <p:sp>
        <p:nvSpPr>
          <p:cNvPr id="101" name="Google Shape;101;g2cd71d6d5a0_4_2">
            <a:extLst>
              <a:ext uri="{FF2B5EF4-FFF2-40B4-BE49-F238E27FC236}">
                <a16:creationId xmlns:a16="http://schemas.microsoft.com/office/drawing/2014/main" id="{D58DEECB-4349-5F40-3D54-C1AFD7E5DA42}"/>
              </a:ext>
            </a:extLst>
          </p:cNvPr>
          <p:cNvSpPr txBox="1">
            <a:spLocks noGrp="1"/>
          </p:cNvSpPr>
          <p:nvPr>
            <p:ph type="sldNum" idx="12"/>
          </p:nvPr>
        </p:nvSpPr>
        <p:spPr>
          <a:xfrm>
            <a:off x="9696400" y="6129202"/>
            <a:ext cx="1657500" cy="365100"/>
          </a:xfrm>
          <a:prstGeom prst="rect">
            <a:avLst/>
          </a:prstGeom>
          <a:noFill/>
          <a:ln>
            <a:noFill/>
          </a:ln>
        </p:spPr>
        <p:txBody>
          <a:bodyPr spcFirstLastPara="1" wrap="square" lIns="91425" tIns="45700" rIns="91425" bIns="45700"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GB" sz="1200" b="0" i="0" u="none" strike="noStrike" kern="0" cap="none" spc="0" normalizeH="0" baseline="0" noProof="0">
                <a:ln>
                  <a:noFill/>
                </a:ln>
                <a:solidFill>
                  <a:srgbClr val="0035CB"/>
                </a:solidFill>
                <a:effectLst/>
                <a:uLnTx/>
                <a:uFillTx/>
                <a:latin typeface="Montserrat"/>
                <a:sym typeface="Montserrat"/>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8</a:t>
            </a:fld>
            <a:endParaRPr kumimoji="0" sz="1200" b="0" i="0" u="none" strike="noStrike" kern="0" cap="none" spc="0" normalizeH="0" baseline="0" noProof="0">
              <a:ln>
                <a:noFill/>
              </a:ln>
              <a:solidFill>
                <a:srgbClr val="0035CB"/>
              </a:solidFill>
              <a:effectLst/>
              <a:uLnTx/>
              <a:uFillTx/>
              <a:latin typeface="Montserrat"/>
              <a:sym typeface="Montserrat"/>
            </a:endParaRPr>
          </a:p>
        </p:txBody>
      </p:sp>
      <p:sp>
        <p:nvSpPr>
          <p:cNvPr id="102" name="Google Shape;102;g2cd71d6d5a0_4_2">
            <a:extLst>
              <a:ext uri="{FF2B5EF4-FFF2-40B4-BE49-F238E27FC236}">
                <a16:creationId xmlns:a16="http://schemas.microsoft.com/office/drawing/2014/main" id="{E493866F-118E-43F1-A4CE-31F2ED16B3BF}"/>
              </a:ext>
            </a:extLst>
          </p:cNvPr>
          <p:cNvSpPr txBox="1">
            <a:spLocks noGrp="1"/>
          </p:cNvSpPr>
          <p:nvPr>
            <p:ph type="ftr" idx="11"/>
          </p:nvPr>
        </p:nvSpPr>
        <p:spPr>
          <a:xfrm>
            <a:off x="3216000" y="6129202"/>
            <a:ext cx="5760000" cy="365100"/>
          </a:xfrm>
          <a:prstGeom prst="rect">
            <a:avLst/>
          </a:prstGeom>
          <a:no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GB" sz="1200" b="0" i="0" u="none" strike="noStrike" kern="0" cap="none" spc="0" normalizeH="0" baseline="0" noProof="0" dirty="0">
                <a:ln>
                  <a:noFill/>
                </a:ln>
                <a:solidFill>
                  <a:srgbClr val="0035CB"/>
                </a:solidFill>
                <a:effectLst/>
                <a:uLnTx/>
                <a:uFillTx/>
                <a:latin typeface="Montserrat"/>
                <a:ea typeface="Montserrat"/>
                <a:cs typeface="Montserrat"/>
                <a:sym typeface="Montserrat"/>
              </a:rPr>
              <a:t>SAC Feedback 2025 – I.FAST Meeting Geneva, Switzerland, October 2025</a:t>
            </a:r>
            <a:endParaRPr kumimoji="0" sz="1200" b="0" i="0" u="none" strike="noStrike" kern="0" cap="none" spc="0" normalizeH="0" baseline="0" noProof="0" dirty="0">
              <a:ln>
                <a:noFill/>
              </a:ln>
              <a:solidFill>
                <a:srgbClr val="0035CB"/>
              </a:solidFill>
              <a:effectLst/>
              <a:uLnTx/>
              <a:uFillTx/>
              <a:latin typeface="Montserrat"/>
              <a:sym typeface="Montserrat"/>
            </a:endParaRPr>
          </a:p>
        </p:txBody>
      </p:sp>
      <p:sp>
        <p:nvSpPr>
          <p:cNvPr id="103" name="Google Shape;103;g2cd71d6d5a0_4_2">
            <a:extLst>
              <a:ext uri="{FF2B5EF4-FFF2-40B4-BE49-F238E27FC236}">
                <a16:creationId xmlns:a16="http://schemas.microsoft.com/office/drawing/2014/main" id="{99E6E025-56CF-3093-FD97-150A71D18637}"/>
              </a:ext>
            </a:extLst>
          </p:cNvPr>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4000"/>
              <a:buNone/>
            </a:pPr>
            <a:r>
              <a:rPr lang="en-GB" dirty="0"/>
              <a:t>Outline</a:t>
            </a:r>
            <a:endParaRPr dirty="0"/>
          </a:p>
        </p:txBody>
      </p:sp>
      <p:sp>
        <p:nvSpPr>
          <p:cNvPr id="104" name="Google Shape;104;g2cd71d6d5a0_4_2">
            <a:extLst>
              <a:ext uri="{FF2B5EF4-FFF2-40B4-BE49-F238E27FC236}">
                <a16:creationId xmlns:a16="http://schemas.microsoft.com/office/drawing/2014/main" id="{6F184C70-5DE4-91B2-EEBD-DFE0283CA01C}"/>
              </a:ext>
            </a:extLst>
          </p:cNvPr>
          <p:cNvSpPr txBox="1">
            <a:spLocks noGrp="1"/>
          </p:cNvSpPr>
          <p:nvPr>
            <p:ph type="body" idx="1"/>
          </p:nvPr>
        </p:nvSpPr>
        <p:spPr>
          <a:xfrm>
            <a:off x="1503778" y="1547250"/>
            <a:ext cx="8611800" cy="3763500"/>
          </a:xfrm>
          <a:prstGeom prst="rect">
            <a:avLst/>
          </a:prstGeom>
          <a:noFill/>
          <a:ln>
            <a:noFill/>
          </a:ln>
        </p:spPr>
        <p:txBody>
          <a:bodyPr spcFirstLastPara="1" wrap="square" lIns="91425" tIns="45700" rIns="91425" bIns="45700" anchor="t" anchorCtr="0">
            <a:normAutofit lnSpcReduction="10000"/>
          </a:bodyPr>
          <a:lstStyle/>
          <a:p>
            <a:pPr indent="-457200">
              <a:lnSpc>
                <a:spcPct val="110000"/>
              </a:lnSpc>
            </a:pPr>
            <a:r>
              <a:rPr lang="en-GB" dirty="0">
                <a:solidFill>
                  <a:schemeClr val="bg2"/>
                </a:solidFill>
                <a:latin typeface="Helvetica" pitchFamily="2" charset="0"/>
              </a:rPr>
              <a:t>Overview </a:t>
            </a:r>
          </a:p>
          <a:p>
            <a:pPr indent="-457200">
              <a:lnSpc>
                <a:spcPct val="110000"/>
              </a:lnSpc>
            </a:pPr>
            <a:endParaRPr lang="en-GB" dirty="0">
              <a:solidFill>
                <a:schemeClr val="bg2"/>
              </a:solidFill>
              <a:latin typeface="Helvetica" pitchFamily="2" charset="0"/>
            </a:endParaRPr>
          </a:p>
          <a:p>
            <a:pPr indent="-457200">
              <a:lnSpc>
                <a:spcPct val="110000"/>
              </a:lnSpc>
            </a:pPr>
            <a:r>
              <a:rPr lang="en-GB" dirty="0">
                <a:solidFill>
                  <a:srgbClr val="FF0000"/>
                </a:solidFill>
                <a:latin typeface="Helvetica" pitchFamily="2" charset="0"/>
              </a:rPr>
              <a:t>Highlights from I.FAST activities</a:t>
            </a:r>
          </a:p>
          <a:p>
            <a:pPr lvl="1" indent="-457200">
              <a:lnSpc>
                <a:spcPct val="110000"/>
              </a:lnSpc>
            </a:pPr>
            <a:r>
              <a:rPr lang="en-GB" dirty="0">
                <a:solidFill>
                  <a:srgbClr val="FF0000"/>
                </a:solidFill>
                <a:latin typeface="Helvetica" pitchFamily="2" charset="0"/>
              </a:rPr>
              <a:t>High-level prototyping</a:t>
            </a:r>
          </a:p>
          <a:p>
            <a:pPr lvl="1" indent="-457200">
              <a:lnSpc>
                <a:spcPct val="110000"/>
              </a:lnSpc>
            </a:pPr>
            <a:r>
              <a:rPr lang="en-US" dirty="0">
                <a:solidFill>
                  <a:srgbClr val="FF0000"/>
                </a:solidFill>
                <a:latin typeface="Helvetica" pitchFamily="2" charset="0"/>
              </a:rPr>
              <a:t>Impact on accelerator technologies</a:t>
            </a:r>
          </a:p>
          <a:p>
            <a:pPr indent="-457200">
              <a:lnSpc>
                <a:spcPct val="110000"/>
              </a:lnSpc>
            </a:pPr>
            <a:endParaRPr lang="en-US" altLang="ja-JP" dirty="0">
              <a:solidFill>
                <a:schemeClr val="bg2"/>
              </a:solidFill>
              <a:latin typeface="Helvetica" pitchFamily="2" charset="0"/>
            </a:endParaRPr>
          </a:p>
          <a:p>
            <a:pPr indent="-457200">
              <a:lnSpc>
                <a:spcPct val="110000"/>
              </a:lnSpc>
            </a:pPr>
            <a:r>
              <a:rPr lang="en-US" altLang="ja-JP" dirty="0">
                <a:solidFill>
                  <a:schemeClr val="bg2"/>
                </a:solidFill>
                <a:latin typeface="Helvetica" pitchFamily="2" charset="0"/>
              </a:rPr>
              <a:t>Summary</a:t>
            </a:r>
            <a:endParaRPr dirty="0">
              <a:solidFill>
                <a:schemeClr val="bg2"/>
              </a:solidFill>
              <a:latin typeface="Helvetica" pitchFamily="2" charset="0"/>
            </a:endParaRPr>
          </a:p>
        </p:txBody>
      </p:sp>
    </p:spTree>
    <p:extLst>
      <p:ext uri="{BB962C8B-B14F-4D97-AF65-F5344CB8AC3E}">
        <p14:creationId xmlns:p14="http://schemas.microsoft.com/office/powerpoint/2010/main" val="25291576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01EFA50-59DF-C3DB-B1C8-F530A25CF979}"/>
              </a:ext>
            </a:extLst>
          </p:cNvPr>
          <p:cNvSpPr>
            <a:spLocks noGrp="1"/>
          </p:cNvSpPr>
          <p:nvPr>
            <p:ph type="title"/>
          </p:nvPr>
        </p:nvSpPr>
        <p:spPr>
          <a:xfrm>
            <a:off x="646253" y="560851"/>
            <a:ext cx="10515600" cy="560850"/>
          </a:xfrm>
        </p:spPr>
        <p:txBody>
          <a:bodyPr>
            <a:normAutofit fontScale="90000"/>
          </a:bodyPr>
          <a:lstStyle/>
          <a:p>
            <a:r>
              <a:rPr kumimoji="1" lang="en-US" altLang="ja-JP" u="sng" dirty="0">
                <a:solidFill>
                  <a:srgbClr val="00B050"/>
                </a:solidFill>
              </a:rPr>
              <a:t>Highlighting</a:t>
            </a:r>
            <a:r>
              <a:rPr kumimoji="1" lang="en-US" altLang="ja-JP" dirty="0"/>
              <a:t> High-level Prototyping </a:t>
            </a:r>
            <a:endParaRPr kumimoji="1" lang="ja-JP" altLang="en-US"/>
          </a:p>
        </p:txBody>
      </p:sp>
      <p:sp>
        <p:nvSpPr>
          <p:cNvPr id="3" name="テキスト プレースホルダー 2">
            <a:extLst>
              <a:ext uri="{FF2B5EF4-FFF2-40B4-BE49-F238E27FC236}">
                <a16:creationId xmlns:a16="http://schemas.microsoft.com/office/drawing/2014/main" id="{D64981FC-4618-05DC-2B3F-18F2EC04AD81}"/>
              </a:ext>
            </a:extLst>
          </p:cNvPr>
          <p:cNvSpPr>
            <a:spLocks noGrp="1"/>
          </p:cNvSpPr>
          <p:nvPr>
            <p:ph type="body" idx="1"/>
          </p:nvPr>
        </p:nvSpPr>
        <p:spPr>
          <a:xfrm>
            <a:off x="940279" y="1413766"/>
            <a:ext cx="10221574" cy="4823650"/>
          </a:xfrm>
          <a:solidFill>
            <a:schemeClr val="bg1"/>
          </a:solidFill>
          <a:ln>
            <a:noFill/>
          </a:ln>
        </p:spPr>
        <p:txBody>
          <a:bodyPr>
            <a:normAutofit fontScale="92500" lnSpcReduction="20000"/>
          </a:bodyPr>
          <a:lstStyle/>
          <a:p>
            <a:pPr marL="114300" indent="0">
              <a:buNone/>
            </a:pPr>
            <a:r>
              <a:rPr kumimoji="1" lang="en-US" altLang="ja-JP" sz="2000" b="1" dirty="0">
                <a:solidFill>
                  <a:srgbClr val="0070C0"/>
                </a:solidFill>
                <a:latin typeface="Helvetica" pitchFamily="2" charset="0"/>
              </a:rPr>
              <a:t>WP7: </a:t>
            </a:r>
            <a:r>
              <a:rPr kumimoji="1" lang="en-US" altLang="ja-JP" sz="2000" dirty="0">
                <a:solidFill>
                  <a:srgbClr val="0070C0"/>
                </a:solidFill>
                <a:latin typeface="Helvetica" pitchFamily="2" charset="0"/>
              </a:rPr>
              <a:t>High Brightness Accelerators for Light Sources</a:t>
            </a:r>
          </a:p>
          <a:p>
            <a:r>
              <a:rPr kumimoji="1" lang="en-US" altLang="ja-JP" sz="2000" b="1" dirty="0">
                <a:solidFill>
                  <a:schemeClr val="tx1"/>
                </a:solidFill>
                <a:latin typeface="Helvetica" pitchFamily="2" charset="0"/>
              </a:rPr>
              <a:t>Variable Dipole for upgrade of ELETTRA storage R.</a:t>
            </a:r>
          </a:p>
          <a:p>
            <a:r>
              <a:rPr kumimoji="1" lang="en-US" altLang="ja-JP" sz="2000" b="1" dirty="0">
                <a:solidFill>
                  <a:schemeClr val="tx1"/>
                </a:solidFill>
                <a:latin typeface="Helvetica" pitchFamily="2" charset="0"/>
              </a:rPr>
              <a:t>Very high gradient RF Guns operating in the C-band RF technology</a:t>
            </a:r>
          </a:p>
          <a:p>
            <a:r>
              <a:rPr kumimoji="1" lang="en-US" altLang="ja-JP" sz="2000" b="1" dirty="0">
                <a:solidFill>
                  <a:schemeClr val="tx1"/>
                </a:solidFill>
                <a:latin typeface="Helvetica" pitchFamily="2" charset="0"/>
              </a:rPr>
              <a:t>Compact Light Prototype Accelerating Structure </a:t>
            </a:r>
          </a:p>
          <a:p>
            <a:pPr marL="114300" indent="0">
              <a:buNone/>
            </a:pPr>
            <a:r>
              <a:rPr kumimoji="1" lang="en-US" altLang="ja-JP" sz="2000" b="1" dirty="0">
                <a:solidFill>
                  <a:srgbClr val="0070C0"/>
                </a:solidFill>
                <a:latin typeface="Helvetica" pitchFamily="2" charset="0"/>
              </a:rPr>
              <a:t>WP8: </a:t>
            </a:r>
            <a:r>
              <a:rPr kumimoji="1" lang="en-US" altLang="ja-JP" sz="2000" dirty="0">
                <a:solidFill>
                  <a:srgbClr val="0070C0"/>
                </a:solidFill>
                <a:latin typeface="Helvetica" pitchFamily="2" charset="0"/>
              </a:rPr>
              <a:t>Innovative superconducting</a:t>
            </a:r>
          </a:p>
          <a:p>
            <a:r>
              <a:rPr kumimoji="1" lang="en-US" altLang="ja-JP" sz="2000" b="1" dirty="0">
                <a:solidFill>
                  <a:schemeClr val="tx1"/>
                </a:solidFill>
                <a:latin typeface="Helvetica" pitchFamily="2" charset="0"/>
              </a:rPr>
              <a:t>Construction of HTS CCT magnet demonstrator</a:t>
            </a:r>
          </a:p>
          <a:p>
            <a:r>
              <a:rPr kumimoji="1" lang="en-US" altLang="ja-JP" sz="2000" b="1" dirty="0">
                <a:solidFill>
                  <a:schemeClr val="tx1"/>
                </a:solidFill>
                <a:latin typeface="Helvetica" pitchFamily="2" charset="0"/>
              </a:rPr>
              <a:t>Development of </a:t>
            </a:r>
            <a:r>
              <a:rPr kumimoji="1" lang="en-US" altLang="ja-JP" sz="2000" b="1" dirty="0" err="1">
                <a:solidFill>
                  <a:schemeClr val="tx1"/>
                </a:solidFill>
                <a:latin typeface="Helvetica" pitchFamily="2" charset="0"/>
              </a:rPr>
              <a:t>ReBCO</a:t>
            </a:r>
            <a:r>
              <a:rPr kumimoji="1" lang="en-US" altLang="ja-JP" sz="2000" b="1" dirty="0">
                <a:solidFill>
                  <a:schemeClr val="tx1"/>
                </a:solidFill>
                <a:latin typeface="Helvetica" pitchFamily="2" charset="0"/>
              </a:rPr>
              <a:t> HTS </a:t>
            </a:r>
            <a:r>
              <a:rPr kumimoji="1" lang="en-US" altLang="ja-JP" sz="2000" b="1" dirty="0" err="1">
                <a:solidFill>
                  <a:schemeClr val="tx1"/>
                </a:solidFill>
                <a:latin typeface="Helvetica" pitchFamily="2" charset="0"/>
              </a:rPr>
              <a:t>nuclotron</a:t>
            </a:r>
            <a:r>
              <a:rPr kumimoji="1" lang="en-US" altLang="ja-JP" sz="2000" b="1" dirty="0">
                <a:solidFill>
                  <a:schemeClr val="tx1"/>
                </a:solidFill>
                <a:latin typeface="Helvetica" pitchFamily="2" charset="0"/>
              </a:rPr>
              <a:t> cable</a:t>
            </a:r>
          </a:p>
          <a:p>
            <a:pPr marL="114300" indent="0">
              <a:buNone/>
            </a:pPr>
            <a:r>
              <a:rPr kumimoji="1" lang="en-US" altLang="ja-JP" sz="2000" b="1" dirty="0">
                <a:solidFill>
                  <a:srgbClr val="0070C0"/>
                </a:solidFill>
                <a:latin typeface="Helvetica" pitchFamily="2" charset="0"/>
              </a:rPr>
              <a:t>WP9: </a:t>
            </a:r>
            <a:r>
              <a:rPr kumimoji="1" lang="en-US" altLang="ja-JP" sz="2000" dirty="0">
                <a:solidFill>
                  <a:srgbClr val="0070C0"/>
                </a:solidFill>
                <a:latin typeface="Helvetica" pitchFamily="2" charset="0"/>
              </a:rPr>
              <a:t>Innovative superconducting thin film coated cavities</a:t>
            </a:r>
          </a:p>
          <a:p>
            <a:r>
              <a:rPr kumimoji="1" lang="en-US" altLang="ja-JP" sz="2000" b="1" dirty="0">
                <a:solidFill>
                  <a:schemeClr val="tx1"/>
                </a:solidFill>
                <a:latin typeface="Helvetica" pitchFamily="2" charset="0"/>
              </a:rPr>
              <a:t> </a:t>
            </a:r>
            <a:r>
              <a:rPr kumimoji="1" lang="en-US" altLang="ja-JP" sz="2000" b="1" dirty="0">
                <a:latin typeface="Helvetica" pitchFamily="2" charset="0"/>
              </a:rPr>
              <a:t>Strategy for Innovative SC Acc/ Cavities </a:t>
            </a:r>
            <a:endParaRPr kumimoji="1" lang="en-US" altLang="ja-JP" sz="2000" b="1" dirty="0">
              <a:solidFill>
                <a:schemeClr val="tx1"/>
              </a:solidFill>
              <a:latin typeface="Helvetica" pitchFamily="2" charset="0"/>
            </a:endParaRPr>
          </a:p>
          <a:p>
            <a:pPr marL="114300" indent="0">
              <a:buNone/>
            </a:pPr>
            <a:r>
              <a:rPr kumimoji="1" lang="en-US" altLang="ja-JP" sz="2000" b="1" dirty="0">
                <a:solidFill>
                  <a:srgbClr val="0070C0"/>
                </a:solidFill>
                <a:latin typeface="Helvetica" pitchFamily="2" charset="0"/>
              </a:rPr>
              <a:t>WP10: </a:t>
            </a:r>
            <a:r>
              <a:rPr kumimoji="1" lang="en-US" altLang="ja-JP" sz="2000" dirty="0">
                <a:solidFill>
                  <a:srgbClr val="0070C0"/>
                </a:solidFill>
                <a:latin typeface="Helvetica" pitchFamily="2" charset="0"/>
              </a:rPr>
              <a:t>Advanced Accelerator technologies</a:t>
            </a:r>
          </a:p>
          <a:p>
            <a:r>
              <a:rPr kumimoji="1" lang="en-US" altLang="ja-JP" sz="2000" b="1" dirty="0">
                <a:solidFill>
                  <a:schemeClr val="tx1"/>
                </a:solidFill>
                <a:latin typeface="Helvetica" pitchFamily="2" charset="0"/>
              </a:rPr>
              <a:t>Additive manufactured RFQ prototype: results and perspectives</a:t>
            </a:r>
          </a:p>
          <a:p>
            <a:pPr marL="114300" indent="0">
              <a:buNone/>
            </a:pPr>
            <a:r>
              <a:rPr kumimoji="1" lang="en-US" altLang="ja-JP" sz="2000" b="1" dirty="0">
                <a:solidFill>
                  <a:srgbClr val="0070C0"/>
                </a:solidFill>
                <a:latin typeface="Helvetica" pitchFamily="2" charset="0"/>
              </a:rPr>
              <a:t>WP11: </a:t>
            </a:r>
            <a:r>
              <a:rPr kumimoji="1" lang="en-US" altLang="ja-JP" sz="2000" dirty="0">
                <a:solidFill>
                  <a:srgbClr val="0070C0"/>
                </a:solidFill>
                <a:latin typeface="Helvetica" pitchFamily="2" charset="0"/>
              </a:rPr>
              <a:t>Sustainable concepts and technologies</a:t>
            </a:r>
          </a:p>
          <a:p>
            <a:r>
              <a:rPr kumimoji="1" lang="en-US" altLang="ja-JP" sz="2000" b="1" dirty="0">
                <a:solidFill>
                  <a:schemeClr val="tx1"/>
                </a:solidFill>
                <a:latin typeface="Helvetica" pitchFamily="2" charset="0"/>
              </a:rPr>
              <a:t>High Efficiency Klystron Industrial Prototype</a:t>
            </a:r>
          </a:p>
          <a:p>
            <a:r>
              <a:rPr kumimoji="1" lang="en-US" altLang="ja-JP" sz="2000" b="1" dirty="0">
                <a:solidFill>
                  <a:schemeClr val="tx1"/>
                </a:solidFill>
                <a:latin typeface="Helvetica" pitchFamily="2" charset="0"/>
              </a:rPr>
              <a:t>Permanent Magnet Quad. &amp; CF Mag/ for Ultra-low Emittance Ring.  </a:t>
            </a:r>
            <a:endParaRPr kumimoji="1" lang="ja-JP" altLang="en-US" sz="2000" b="1" dirty="0">
              <a:solidFill>
                <a:schemeClr val="tx1"/>
              </a:solidFill>
              <a:latin typeface="Helvetica" pitchFamily="2" charset="0"/>
            </a:endParaRPr>
          </a:p>
          <a:p>
            <a:pPr marL="114300" indent="0">
              <a:buNone/>
            </a:pPr>
            <a:endParaRPr kumimoji="1" lang="en-US" altLang="ja-JP" sz="2000" dirty="0"/>
          </a:p>
          <a:p>
            <a:pPr marL="114300" indent="0">
              <a:buNone/>
            </a:pPr>
            <a:endParaRPr kumimoji="1" lang="ja-JP" altLang="en-US" dirty="0"/>
          </a:p>
        </p:txBody>
      </p:sp>
      <p:sp>
        <p:nvSpPr>
          <p:cNvPr id="4" name="スライド番号プレースホルダー 3">
            <a:extLst>
              <a:ext uri="{FF2B5EF4-FFF2-40B4-BE49-F238E27FC236}">
                <a16:creationId xmlns:a16="http://schemas.microsoft.com/office/drawing/2014/main" id="{5756ABE8-8DD1-0C32-DF6C-9990ADB20D05}"/>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GB" smtClean="0"/>
              <a:t>9</a:t>
            </a:fld>
            <a:endParaRPr lang="en-GB"/>
          </a:p>
        </p:txBody>
      </p:sp>
      <p:pic>
        <p:nvPicPr>
          <p:cNvPr id="5" name="Google Shape;29;p23">
            <a:extLst>
              <a:ext uri="{FF2B5EF4-FFF2-40B4-BE49-F238E27FC236}">
                <a16:creationId xmlns:a16="http://schemas.microsoft.com/office/drawing/2014/main" id="{10BD2266-C732-19DC-C404-B97AC7F7A956}"/>
              </a:ext>
            </a:extLst>
          </p:cNvPr>
          <p:cNvPicPr preferRelativeResize="0"/>
          <p:nvPr/>
        </p:nvPicPr>
        <p:blipFill rotWithShape="1">
          <a:blip r:embed="rId2">
            <a:alphaModFix/>
          </a:blip>
          <a:srcRect/>
          <a:stretch/>
        </p:blipFill>
        <p:spPr>
          <a:xfrm>
            <a:off x="350600" y="5902053"/>
            <a:ext cx="1440160" cy="819422"/>
          </a:xfrm>
          <a:prstGeom prst="rect">
            <a:avLst/>
          </a:prstGeom>
          <a:noFill/>
          <a:ln>
            <a:noFill/>
          </a:ln>
        </p:spPr>
      </p:pic>
    </p:spTree>
    <p:extLst>
      <p:ext uri="{BB962C8B-B14F-4D97-AF65-F5344CB8AC3E}">
        <p14:creationId xmlns:p14="http://schemas.microsoft.com/office/powerpoint/2010/main" val="1507208208"/>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I.FAST Custom Slides">
  <a:themeElements>
    <a:clrScheme name="I.FAST custom colours">
      <a:dk1>
        <a:srgbClr val="000000"/>
      </a:dk1>
      <a:lt1>
        <a:srgbClr val="FFFFFF"/>
      </a:lt1>
      <a:dk2>
        <a:srgbClr val="000000"/>
      </a:dk2>
      <a:lt2>
        <a:srgbClr val="FFFFFF"/>
      </a:lt2>
      <a:accent1>
        <a:srgbClr val="FA00C8"/>
      </a:accent1>
      <a:accent2>
        <a:srgbClr val="08EDF9"/>
      </a:accent2>
      <a:accent3>
        <a:srgbClr val="A850D9"/>
      </a:accent3>
      <a:accent4>
        <a:srgbClr val="2776BF"/>
      </a:accent4>
      <a:accent5>
        <a:srgbClr val="0035CB"/>
      </a:accent5>
      <a:accent6>
        <a:srgbClr val="6011D6"/>
      </a:accent6>
      <a:hlink>
        <a:srgbClr val="08EDF9"/>
      </a:hlink>
      <a:folHlink>
        <a:srgbClr val="03777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I.FAST Custom Slides">
  <a:themeElements>
    <a:clrScheme name="I.FAST custom colours">
      <a:dk1>
        <a:srgbClr val="000000"/>
      </a:dk1>
      <a:lt1>
        <a:srgbClr val="FFFFFF"/>
      </a:lt1>
      <a:dk2>
        <a:srgbClr val="000000"/>
      </a:dk2>
      <a:lt2>
        <a:srgbClr val="FFFFFF"/>
      </a:lt2>
      <a:accent1>
        <a:srgbClr val="FA00C8"/>
      </a:accent1>
      <a:accent2>
        <a:srgbClr val="08EDF9"/>
      </a:accent2>
      <a:accent3>
        <a:srgbClr val="A850D9"/>
      </a:accent3>
      <a:accent4>
        <a:srgbClr val="2776BF"/>
      </a:accent4>
      <a:accent5>
        <a:srgbClr val="0035CB"/>
      </a:accent5>
      <a:accent6>
        <a:srgbClr val="6011D6"/>
      </a:accent6>
      <a:hlink>
        <a:srgbClr val="08EDF9"/>
      </a:hlink>
      <a:folHlink>
        <a:srgbClr val="03777D"/>
      </a:folHlink>
    </a:clrScheme>
    <a:fontScheme name="I.FAST custom fonts">
      <a:majorFont>
        <a:latin typeface="Montserrat ExtraBold"/>
        <a:ea typeface=""/>
        <a:cs typeface=""/>
      </a:majorFont>
      <a:minorFont>
        <a:latin typeface="Montserra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fast_theme" id="{7AE54E39-E136-2946-BAAD-9EC2262D7CA6}" vid="{60EF505A-9AB9-5F42-9EF0-EE8A69267E7D}"/>
    </a:ext>
  </a:ext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123</TotalTime>
  <Words>2008</Words>
  <Application>Microsoft Macintosh PowerPoint</Application>
  <PresentationFormat>ワイド画面</PresentationFormat>
  <Paragraphs>344</Paragraphs>
  <Slides>29</Slides>
  <Notes>6</Notes>
  <HiddenSlides>0</HiddenSlides>
  <MMClips>0</MMClips>
  <ScaleCrop>false</ScaleCrop>
  <HeadingPairs>
    <vt:vector size="6" baseType="variant">
      <vt:variant>
        <vt:lpstr>使用されているフォント</vt:lpstr>
      </vt:variant>
      <vt:variant>
        <vt:i4>8</vt:i4>
      </vt:variant>
      <vt:variant>
        <vt:lpstr>テーマ</vt:lpstr>
      </vt:variant>
      <vt:variant>
        <vt:i4>3</vt:i4>
      </vt:variant>
      <vt:variant>
        <vt:lpstr>スライド タイトル</vt:lpstr>
      </vt:variant>
      <vt:variant>
        <vt:i4>29</vt:i4>
      </vt:variant>
    </vt:vector>
  </HeadingPairs>
  <TitlesOfParts>
    <vt:vector size="40" baseType="lpstr">
      <vt:lpstr>游ゴシック</vt:lpstr>
      <vt:lpstr>游ゴシック Light</vt:lpstr>
      <vt:lpstr>Arial</vt:lpstr>
      <vt:lpstr>Helvetica</vt:lpstr>
      <vt:lpstr>Montserrat</vt:lpstr>
      <vt:lpstr>Montserrat ExtraBold</vt:lpstr>
      <vt:lpstr>Montserrat SemiBold</vt:lpstr>
      <vt:lpstr>Times New Roman</vt:lpstr>
      <vt:lpstr>Office テーマ</vt:lpstr>
      <vt:lpstr>I.FAST Custom Slides</vt:lpstr>
      <vt:lpstr>1_I.FAST Custom Slides</vt:lpstr>
      <vt:lpstr>SAC Report Impact of I.FAST on Acc. Technologies </vt:lpstr>
      <vt:lpstr>Outline</vt:lpstr>
      <vt:lpstr>PowerPoint プレゼンテーション</vt:lpstr>
      <vt:lpstr>The structure of I.FAST</vt:lpstr>
      <vt:lpstr>PowerPoint プレゼンテーション</vt:lpstr>
      <vt:lpstr>I.FAST Technical Work Packages and Tasks</vt:lpstr>
      <vt:lpstr>PowerPoint プレゼンテーション</vt:lpstr>
      <vt:lpstr>Outline</vt:lpstr>
      <vt:lpstr>Highlighting High-level Prototyping </vt:lpstr>
      <vt:lpstr> How did SAC consider impact? </vt:lpstr>
      <vt:lpstr>WP7: High Brightness Accelerators for Light Sources</vt:lpstr>
      <vt:lpstr>WP7: High Brightness Accelerators for Light Sources</vt:lpstr>
      <vt:lpstr>WP8: Innovative Superconducting Magnets</vt:lpstr>
      <vt:lpstr>WP8: Innovative Superconducting Magnets</vt:lpstr>
      <vt:lpstr>WP9: Thin-Film coated RF Cavities</vt:lpstr>
      <vt:lpstr>WP10: Advance Accelerator Technologies </vt:lpstr>
      <vt:lpstr>WP11: Sustainable concepts and technologies</vt:lpstr>
      <vt:lpstr>WP11: Sustainable concepts and technologies</vt:lpstr>
      <vt:lpstr>Outline</vt:lpstr>
      <vt:lpstr>Summary (1/2)</vt:lpstr>
      <vt:lpstr>Summary (2/2)</vt:lpstr>
      <vt:lpstr>Acknowledgements</vt:lpstr>
      <vt:lpstr>Backup </vt:lpstr>
      <vt:lpstr>Agenda: </vt:lpstr>
      <vt:lpstr>Agenda: </vt:lpstr>
      <vt:lpstr>I.FAST Aiming at:</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山本明</dc:creator>
  <cp:lastModifiedBy>山本明</cp:lastModifiedBy>
  <cp:revision>28</cp:revision>
  <cp:lastPrinted>2025-10-21T04:20:43Z</cp:lastPrinted>
  <dcterms:created xsi:type="dcterms:W3CDTF">2025-10-19T05:26:56Z</dcterms:created>
  <dcterms:modified xsi:type="dcterms:W3CDTF">2025-10-23T03:24:16Z</dcterms:modified>
</cp:coreProperties>
</file>