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062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4284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182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528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39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34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257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96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249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21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038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EF9D3-226E-47D5-8CA6-0FB4616A1B3C}" type="datetimeFigureOut">
              <a:rPr lang="en-GB" smtClean="0"/>
              <a:t>27/05/2025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0365D-A7A8-4734-A8A4-59B8C613A3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311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940595"/>
          </a:xfrm>
        </p:spPr>
        <p:txBody>
          <a:bodyPr/>
          <a:lstStyle/>
          <a:p>
            <a:r>
              <a:rPr lang="en-US" dirty="0" smtClean="0"/>
              <a:t>LHC matters to follow 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625" y="113982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TCCP heating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TCLD spikes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TDIS heating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118" y="200605"/>
            <a:ext cx="4634581" cy="29592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8290" y="2719389"/>
            <a:ext cx="2202752" cy="2117122"/>
          </a:xfrm>
          <a:prstGeom prst="rect">
            <a:avLst/>
          </a:prstGeom>
        </p:spPr>
      </p:pic>
      <p:pic>
        <p:nvPicPr>
          <p:cNvPr id="7" name="Picture 6" descr="A graph of a graph&#10;&#10;AI-generated content may be incorrect.">
            <a:extLst>
              <a:ext uri="{FF2B5EF4-FFF2-40B4-BE49-F238E27FC236}">
                <a16:creationId xmlns:a16="http://schemas.microsoft.com/office/drawing/2014/main" id="{6E1696C0-B17D-B3F0-3662-7367F3E8CC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3" r="1592"/>
          <a:stretch/>
        </p:blipFill>
        <p:spPr>
          <a:xfrm>
            <a:off x="6267081" y="3480742"/>
            <a:ext cx="5755490" cy="30895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8C0D75-7DA4-BFA3-83F3-469BC6F7F424}"/>
              </a:ext>
            </a:extLst>
          </p:cNvPr>
          <p:cNvSpPr txBox="1"/>
          <p:nvPr/>
        </p:nvSpPr>
        <p:spPr>
          <a:xfrm>
            <a:off x="9928684" y="4099080"/>
            <a:ext cx="1459814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From 27 up to 42 degrees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02164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137" y="598403"/>
            <a:ext cx="10515600" cy="5842501"/>
          </a:xfrm>
        </p:spPr>
        <p:txBody>
          <a:bodyPr>
            <a:normAutofit/>
          </a:bodyPr>
          <a:lstStyle/>
          <a:p>
            <a:r>
              <a:rPr lang="en-US" dirty="0" smtClean="0"/>
              <a:t>Proposition to have a joint IWG </a:t>
            </a:r>
            <a:r>
              <a:rPr lang="en-US" dirty="0" err="1" smtClean="0"/>
              <a:t>ColUSM</a:t>
            </a:r>
            <a:r>
              <a:rPr lang="en-US" dirty="0" smtClean="0"/>
              <a:t> (WP5) on Friday June 13</a:t>
            </a:r>
            <a:r>
              <a:rPr lang="en-US" baseline="30000" dirty="0" smtClean="0"/>
              <a:t>th</a:t>
            </a:r>
            <a:r>
              <a:rPr lang="en-US" dirty="0" smtClean="0"/>
              <a:t> to discuss some of these matters</a:t>
            </a:r>
          </a:p>
          <a:p>
            <a:pPr lvl="1" fontAlgn="base"/>
            <a:endParaRPr lang="en-GB" dirty="0"/>
          </a:p>
          <a:p>
            <a:pPr lvl="1" fontAlgn="base"/>
            <a:r>
              <a:rPr lang="en-GB" dirty="0" smtClean="0"/>
              <a:t>Observations of TCLD losses in 2025 operation (Natalia)</a:t>
            </a:r>
          </a:p>
          <a:p>
            <a:pPr lvl="1" fontAlgn="base"/>
            <a:endParaRPr lang="en-GB" dirty="0" smtClean="0"/>
          </a:p>
          <a:p>
            <a:pPr lvl="1" fontAlgn="base"/>
            <a:r>
              <a:rPr lang="en-GB" dirty="0" smtClean="0"/>
              <a:t>Impedance considerations (if needed)</a:t>
            </a:r>
          </a:p>
          <a:p>
            <a:pPr lvl="1" fontAlgn="base"/>
            <a:endParaRPr lang="en-GB" dirty="0" smtClean="0"/>
          </a:p>
          <a:p>
            <a:pPr lvl="1" fontAlgn="base"/>
            <a:r>
              <a:rPr lang="en-GB" dirty="0" smtClean="0"/>
              <a:t>Report on </a:t>
            </a:r>
            <a:r>
              <a:rPr lang="en-GB" dirty="0" err="1" smtClean="0"/>
              <a:t>Xrays</a:t>
            </a:r>
            <a:r>
              <a:rPr lang="en-GB" dirty="0" smtClean="0"/>
              <a:t> done in 2025 before beam operation (STI)</a:t>
            </a:r>
          </a:p>
          <a:p>
            <a:pPr lvl="1" fontAlgn="base"/>
            <a:endParaRPr lang="en-GB" dirty="0" smtClean="0"/>
          </a:p>
          <a:p>
            <a:pPr lvl="1" fontAlgn="base"/>
            <a:r>
              <a:rPr lang="en-GB" dirty="0" smtClean="0"/>
              <a:t>Observations of IR3 crystals during proton operation (Maria? Benoit?)</a:t>
            </a:r>
          </a:p>
          <a:p>
            <a:pPr lvl="1" fontAlgn="base"/>
            <a:endParaRPr lang="en-GB" dirty="0" smtClean="0"/>
          </a:p>
          <a:p>
            <a:pPr lvl="1" fontAlgn="base"/>
            <a:r>
              <a:rPr lang="en-GB" dirty="0" smtClean="0"/>
              <a:t>Consideration of TCCP crystal screens (</a:t>
            </a:r>
            <a:r>
              <a:rPr lang="en-GB" dirty="0" err="1" smtClean="0"/>
              <a:t>Régis</a:t>
            </a:r>
            <a:r>
              <a:rPr lang="en-GB" dirty="0" smtClean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8888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87</Words>
  <Application>Microsoft Office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LHC matters to follow up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matters to follow up</dc:title>
  <dc:creator>Carlo Zannini</dc:creator>
  <cp:lastModifiedBy>Carlo Zannini</cp:lastModifiedBy>
  <cp:revision>11</cp:revision>
  <dcterms:created xsi:type="dcterms:W3CDTF">2025-05-27T10:17:01Z</dcterms:created>
  <dcterms:modified xsi:type="dcterms:W3CDTF">2025-05-27T13:16:37Z</dcterms:modified>
</cp:coreProperties>
</file>