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98" r:id="rId6"/>
    <p:sldId id="304" r:id="rId7"/>
    <p:sldId id="305" r:id="rId8"/>
    <p:sldId id="306" r:id="rId9"/>
    <p:sldId id="307" r:id="rId10"/>
    <p:sldId id="308" r:id="rId11"/>
    <p:sldId id="309" r:id="rId12"/>
    <p:sldId id="311" r:id="rId13"/>
    <p:sldId id="310" r:id="rId14"/>
    <p:sldId id="312" r:id="rId15"/>
    <p:sldId id="266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4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2" autoAdjust="0"/>
    <p:restoredTop sz="94660"/>
  </p:normalViewPr>
  <p:slideViewPr>
    <p:cSldViewPr snapToObjects="1" showGuides="1">
      <p:cViewPr varScale="1">
        <p:scale>
          <a:sx n="82" d="100"/>
          <a:sy n="82" d="100"/>
        </p:scale>
        <p:origin x="108" y="114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P. Pepinster - LHC Coordination Meeting - 22.06.2021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P. Pepinster - LHC Coordination Meeting - 22.06.2021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283718"/>
            <a:ext cx="7200000" cy="1235770"/>
          </a:xfrm>
        </p:spPr>
        <p:txBody>
          <a:bodyPr/>
          <a:lstStyle/>
          <a:p>
            <a:pPr algn="ctr"/>
            <a:r>
              <a:rPr lang="en-GB" dirty="0"/>
              <a:t>UR55</a:t>
            </a:r>
            <a:br>
              <a:rPr lang="en-GB" dirty="0"/>
            </a:br>
            <a:r>
              <a:rPr lang="en-GB" dirty="0"/>
              <a:t>As-built </a:t>
            </a:r>
            <a:r>
              <a:rPr lang="en-GB" dirty="0" err="1"/>
              <a:t>Tappings</a:t>
            </a:r>
            <a:r>
              <a:rPr lang="en-GB" dirty="0"/>
              <a:t> Compressed Air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CH" dirty="0"/>
              <a:t>F. Borralho / EN-CV </a:t>
            </a:r>
            <a:endParaRPr lang="en-GB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08.05.2025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762A65F9-D902-D29F-FE45-D44ABED3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3691" y="170749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51424-D9FE-3792-9FE9-53BA92416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979CA6E-3517-3880-A90C-7F2DD305B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345"/>
            <a:ext cx="9144000" cy="2726629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B7CF4E58-61F2-3689-C96F-27365B6D6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9E8D814-2950-327C-D71A-538B9F726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As-built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F4738-E91D-8875-AAC4-FDAFF8F42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CE164E5-015F-1D34-2CEB-F82E72B24746}"/>
              </a:ext>
            </a:extLst>
          </p:cNvPr>
          <p:cNvSpPr txBox="1"/>
          <p:nvPr/>
        </p:nvSpPr>
        <p:spPr>
          <a:xfrm>
            <a:off x="1921014" y="335921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AF43EC5E-805C-AD53-B8F3-8168D0E64165}"/>
              </a:ext>
            </a:extLst>
          </p:cNvPr>
          <p:cNvSpPr/>
          <p:nvPr/>
        </p:nvSpPr>
        <p:spPr>
          <a:xfrm>
            <a:off x="2480799" y="716006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A0D28F-A0D9-9571-73CE-C09EE81CC0DE}"/>
              </a:ext>
            </a:extLst>
          </p:cNvPr>
          <p:cNvSpPr txBox="1"/>
          <p:nvPr/>
        </p:nvSpPr>
        <p:spPr>
          <a:xfrm>
            <a:off x="5046190" y="331608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1544F0A0-4DE1-BC1D-5F9F-6BB0BC7756E0}"/>
              </a:ext>
            </a:extLst>
          </p:cNvPr>
          <p:cNvSpPr/>
          <p:nvPr/>
        </p:nvSpPr>
        <p:spPr>
          <a:xfrm>
            <a:off x="2329454" y="1384467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DD60A16F-F6F6-DBAB-D042-F119D0B72F65}"/>
              </a:ext>
            </a:extLst>
          </p:cNvPr>
          <p:cNvSpPr/>
          <p:nvPr/>
        </p:nvSpPr>
        <p:spPr>
          <a:xfrm>
            <a:off x="1900283" y="1384466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C330174B-17E9-AB73-E2A9-C0C6606DFEC4}"/>
              </a:ext>
            </a:extLst>
          </p:cNvPr>
          <p:cNvSpPr/>
          <p:nvPr/>
        </p:nvSpPr>
        <p:spPr>
          <a:xfrm>
            <a:off x="5286138" y="1364768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 : bas 17">
            <a:extLst>
              <a:ext uri="{FF2B5EF4-FFF2-40B4-BE49-F238E27FC236}">
                <a16:creationId xmlns:a16="http://schemas.microsoft.com/office/drawing/2014/main" id="{5B406D03-7657-F28C-1ECC-7807D5AD082F}"/>
              </a:ext>
            </a:extLst>
          </p:cNvPr>
          <p:cNvSpPr/>
          <p:nvPr/>
        </p:nvSpPr>
        <p:spPr>
          <a:xfrm>
            <a:off x="2051628" y="716006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9D0A362C-6469-A04F-A8FD-D616293E5429}"/>
              </a:ext>
            </a:extLst>
          </p:cNvPr>
          <p:cNvSpPr/>
          <p:nvPr/>
        </p:nvSpPr>
        <p:spPr>
          <a:xfrm>
            <a:off x="5438902" y="620238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275DCE0E-06A9-7BDC-83C6-A49188758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2214743"/>
            <a:ext cx="5208653" cy="2936071"/>
          </a:xfrm>
          <a:prstGeom prst="rect">
            <a:avLst/>
          </a:prstGeom>
        </p:spPr>
      </p:pic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67830C8-973E-AE85-1E14-B2B83E45F327}"/>
              </a:ext>
            </a:extLst>
          </p:cNvPr>
          <p:cNvCxnSpPr>
            <a:cxnSpLocks/>
          </p:cNvCxnSpPr>
          <p:nvPr/>
        </p:nvCxnSpPr>
        <p:spPr>
          <a:xfrm>
            <a:off x="3238559" y="2859782"/>
            <a:ext cx="8741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CEA8ECE2-4A77-0C88-A26D-3C44D720E0A6}"/>
              </a:ext>
            </a:extLst>
          </p:cNvPr>
          <p:cNvSpPr txBox="1"/>
          <p:nvPr/>
        </p:nvSpPr>
        <p:spPr>
          <a:xfrm>
            <a:off x="3227259" y="2450651"/>
            <a:ext cx="8741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765mm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F42F6C8-D8DF-13F2-D3BA-0EBBF25BA93A}"/>
              </a:ext>
            </a:extLst>
          </p:cNvPr>
          <p:cNvSpPr txBox="1"/>
          <p:nvPr/>
        </p:nvSpPr>
        <p:spPr>
          <a:xfrm>
            <a:off x="4613954" y="2479997"/>
            <a:ext cx="8741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1400mm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628D348-F217-154F-B56D-D3545170E093}"/>
              </a:ext>
            </a:extLst>
          </p:cNvPr>
          <p:cNvCxnSpPr>
            <a:cxnSpLocks/>
          </p:cNvCxnSpPr>
          <p:nvPr/>
        </p:nvCxnSpPr>
        <p:spPr>
          <a:xfrm flipH="1">
            <a:off x="3203848" y="2787774"/>
            <a:ext cx="23411" cy="738740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4AB800F7-1425-40C2-FAC5-665B90F76382}"/>
              </a:ext>
            </a:extLst>
          </p:cNvPr>
          <p:cNvCxnSpPr>
            <a:cxnSpLocks/>
          </p:cNvCxnSpPr>
          <p:nvPr/>
        </p:nvCxnSpPr>
        <p:spPr>
          <a:xfrm>
            <a:off x="4112709" y="2787774"/>
            <a:ext cx="0" cy="432048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A6598B77-B542-FD18-3139-BB20A109BAE1}"/>
              </a:ext>
            </a:extLst>
          </p:cNvPr>
          <p:cNvCxnSpPr>
            <a:cxnSpLocks/>
          </p:cNvCxnSpPr>
          <p:nvPr/>
        </p:nvCxnSpPr>
        <p:spPr>
          <a:xfrm>
            <a:off x="4112709" y="2859782"/>
            <a:ext cx="17415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13647EED-9D12-8ACF-C4EA-5398B8154305}"/>
              </a:ext>
            </a:extLst>
          </p:cNvPr>
          <p:cNvCxnSpPr>
            <a:cxnSpLocks/>
          </p:cNvCxnSpPr>
          <p:nvPr/>
        </p:nvCxnSpPr>
        <p:spPr>
          <a:xfrm>
            <a:off x="5821770" y="2643758"/>
            <a:ext cx="0" cy="605604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E47D4808-51F6-B270-5FCE-407C3E1C9055}"/>
              </a:ext>
            </a:extLst>
          </p:cNvPr>
          <p:cNvSpPr txBox="1"/>
          <p:nvPr/>
        </p:nvSpPr>
        <p:spPr>
          <a:xfrm>
            <a:off x="2948260" y="455310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tappings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8F8C020C-BC64-8145-B6C6-B054BF4D4CE1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3583210" y="763087"/>
            <a:ext cx="440616" cy="601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E92D9618-95BD-479D-B4D0-2F78705BD688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3583210" y="763087"/>
            <a:ext cx="897673" cy="563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0" name="Signe de multiplication 49">
            <a:extLst>
              <a:ext uri="{FF2B5EF4-FFF2-40B4-BE49-F238E27FC236}">
                <a16:creationId xmlns:a16="http://schemas.microsoft.com/office/drawing/2014/main" id="{27F11454-03B5-F9A1-BB23-056F809F2A7D}"/>
              </a:ext>
            </a:extLst>
          </p:cNvPr>
          <p:cNvSpPr/>
          <p:nvPr/>
        </p:nvSpPr>
        <p:spPr>
          <a:xfrm>
            <a:off x="3829494" y="1344918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Signe de multiplication 50">
            <a:extLst>
              <a:ext uri="{FF2B5EF4-FFF2-40B4-BE49-F238E27FC236}">
                <a16:creationId xmlns:a16="http://schemas.microsoft.com/office/drawing/2014/main" id="{986A1021-728E-BE8B-F8A4-FAEDF2FBC008}"/>
              </a:ext>
            </a:extLst>
          </p:cNvPr>
          <p:cNvSpPr/>
          <p:nvPr/>
        </p:nvSpPr>
        <p:spPr>
          <a:xfrm>
            <a:off x="4227993" y="1336357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èche : droite 51">
            <a:extLst>
              <a:ext uri="{FF2B5EF4-FFF2-40B4-BE49-F238E27FC236}">
                <a16:creationId xmlns:a16="http://schemas.microsoft.com/office/drawing/2014/main" id="{8A9C9381-E55B-50EA-83FD-7386396173C6}"/>
              </a:ext>
            </a:extLst>
          </p:cNvPr>
          <p:cNvSpPr/>
          <p:nvPr/>
        </p:nvSpPr>
        <p:spPr>
          <a:xfrm rot="5400000">
            <a:off x="3833294" y="1714191"/>
            <a:ext cx="813888" cy="724829"/>
          </a:xfrm>
          <a:prstGeom prst="rightArrow">
            <a:avLst>
              <a:gd name="adj1" fmla="val 26303"/>
              <a:gd name="adj2" fmla="val 506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e de multiplication 52">
            <a:extLst>
              <a:ext uri="{FF2B5EF4-FFF2-40B4-BE49-F238E27FC236}">
                <a16:creationId xmlns:a16="http://schemas.microsoft.com/office/drawing/2014/main" id="{D81E00FD-92D5-8255-9540-3407207FC9FF}"/>
              </a:ext>
            </a:extLst>
          </p:cNvPr>
          <p:cNvSpPr/>
          <p:nvPr/>
        </p:nvSpPr>
        <p:spPr>
          <a:xfrm>
            <a:off x="3918376" y="3336980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e de multiplication 53">
            <a:extLst>
              <a:ext uri="{FF2B5EF4-FFF2-40B4-BE49-F238E27FC236}">
                <a16:creationId xmlns:a16="http://schemas.microsoft.com/office/drawing/2014/main" id="{70671A9B-064A-C9FD-1E86-331AE04B94B3}"/>
              </a:ext>
            </a:extLst>
          </p:cNvPr>
          <p:cNvSpPr/>
          <p:nvPr/>
        </p:nvSpPr>
        <p:spPr>
          <a:xfrm>
            <a:off x="5674803" y="3302535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685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2FF15-F188-35D8-D2CC-451692C64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B4EEDE38-BD74-5248-4BF0-131708028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003"/>
            <a:ext cx="9144000" cy="2726629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DA0ED02C-DDCF-2FB7-3C92-931CD2586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068C2439-3463-A72D-88C4-5639EB32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Updated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C29DCD-D5DB-B631-2F99-D72660E14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EE6C7A-B47B-9207-578F-70B8C8BF7373}"/>
              </a:ext>
            </a:extLst>
          </p:cNvPr>
          <p:cNvSpPr txBox="1"/>
          <p:nvPr/>
        </p:nvSpPr>
        <p:spPr>
          <a:xfrm>
            <a:off x="1921014" y="322853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DF210665-77F7-953B-6933-3897B268C9D6}"/>
              </a:ext>
            </a:extLst>
          </p:cNvPr>
          <p:cNvSpPr/>
          <p:nvPr/>
        </p:nvSpPr>
        <p:spPr>
          <a:xfrm>
            <a:off x="2480799" y="702938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177B43D-FDA0-C166-8EAB-2F2BA70A62D0}"/>
              </a:ext>
            </a:extLst>
          </p:cNvPr>
          <p:cNvSpPr txBox="1"/>
          <p:nvPr/>
        </p:nvSpPr>
        <p:spPr>
          <a:xfrm>
            <a:off x="5046190" y="318540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5A7F150C-FF64-5C51-DC0E-6087924553DE}"/>
              </a:ext>
            </a:extLst>
          </p:cNvPr>
          <p:cNvSpPr/>
          <p:nvPr/>
        </p:nvSpPr>
        <p:spPr>
          <a:xfrm>
            <a:off x="2329454" y="1371399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3B850118-9ABD-6856-DA16-04CA77908C6A}"/>
              </a:ext>
            </a:extLst>
          </p:cNvPr>
          <p:cNvSpPr/>
          <p:nvPr/>
        </p:nvSpPr>
        <p:spPr>
          <a:xfrm>
            <a:off x="1900283" y="1371398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4FF1DBEC-4FA5-A65F-F2C4-F66BFBCDF9DB}"/>
              </a:ext>
            </a:extLst>
          </p:cNvPr>
          <p:cNvSpPr/>
          <p:nvPr/>
        </p:nvSpPr>
        <p:spPr>
          <a:xfrm>
            <a:off x="5286138" y="1351700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 : bas 17">
            <a:extLst>
              <a:ext uri="{FF2B5EF4-FFF2-40B4-BE49-F238E27FC236}">
                <a16:creationId xmlns:a16="http://schemas.microsoft.com/office/drawing/2014/main" id="{F599F5C0-8461-8C44-2DB0-E51F68E713F6}"/>
              </a:ext>
            </a:extLst>
          </p:cNvPr>
          <p:cNvSpPr/>
          <p:nvPr/>
        </p:nvSpPr>
        <p:spPr>
          <a:xfrm>
            <a:off x="2051628" y="702938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4CBCB9AB-EAA2-E426-D92D-42146EB73317}"/>
              </a:ext>
            </a:extLst>
          </p:cNvPr>
          <p:cNvSpPr/>
          <p:nvPr/>
        </p:nvSpPr>
        <p:spPr>
          <a:xfrm>
            <a:off x="5438902" y="607170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igne de multiplication 1">
            <a:extLst>
              <a:ext uri="{FF2B5EF4-FFF2-40B4-BE49-F238E27FC236}">
                <a16:creationId xmlns:a16="http://schemas.microsoft.com/office/drawing/2014/main" id="{82CB1A33-8E35-A3C6-97B2-654938C83473}"/>
              </a:ext>
            </a:extLst>
          </p:cNvPr>
          <p:cNvSpPr/>
          <p:nvPr/>
        </p:nvSpPr>
        <p:spPr>
          <a:xfrm>
            <a:off x="6758537" y="1340740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3809B0B-6732-D915-88B7-968051727BD5}"/>
              </a:ext>
            </a:extLst>
          </p:cNvPr>
          <p:cNvSpPr txBox="1"/>
          <p:nvPr/>
        </p:nvSpPr>
        <p:spPr>
          <a:xfrm>
            <a:off x="6965469" y="441845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E3D8092-1D1E-00DC-D8C3-62642FEE0D5D}"/>
              </a:ext>
            </a:extLst>
          </p:cNvPr>
          <p:cNvCxnSpPr>
            <a:stCxn id="6" idx="2"/>
          </p:cNvCxnSpPr>
          <p:nvPr/>
        </p:nvCxnSpPr>
        <p:spPr>
          <a:xfrm flipH="1">
            <a:off x="6965469" y="749622"/>
            <a:ext cx="590066" cy="631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FAE2090E-87B3-39B1-527F-B4628BC05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2074586"/>
            <a:ext cx="7236736" cy="3047523"/>
          </a:xfrm>
          <a:prstGeom prst="rect">
            <a:avLst/>
          </a:prstGeom>
        </p:spPr>
      </p:pic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E2EA2B2E-597C-5D25-8842-D97894D3447A}"/>
              </a:ext>
            </a:extLst>
          </p:cNvPr>
          <p:cNvSpPr/>
          <p:nvPr/>
        </p:nvSpPr>
        <p:spPr>
          <a:xfrm rot="4367835">
            <a:off x="6741817" y="1796385"/>
            <a:ext cx="1011080" cy="724829"/>
          </a:xfrm>
          <a:prstGeom prst="rightArrow">
            <a:avLst>
              <a:gd name="adj1" fmla="val 26303"/>
              <a:gd name="adj2" fmla="val 506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83C66B4B-13F0-CF16-DF8B-600897D817E3}"/>
              </a:ext>
            </a:extLst>
          </p:cNvPr>
          <p:cNvSpPr/>
          <p:nvPr/>
        </p:nvSpPr>
        <p:spPr>
          <a:xfrm>
            <a:off x="7361202" y="3003798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FECC2CFF-348F-36A7-4214-F8DADE8EE3DE}"/>
              </a:ext>
            </a:extLst>
          </p:cNvPr>
          <p:cNvCxnSpPr>
            <a:cxnSpLocks/>
          </p:cNvCxnSpPr>
          <p:nvPr/>
        </p:nvCxnSpPr>
        <p:spPr>
          <a:xfrm>
            <a:off x="1622330" y="2754122"/>
            <a:ext cx="59242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C4958527-E85D-D9E6-C2BB-DBF94A05B973}"/>
              </a:ext>
            </a:extLst>
          </p:cNvPr>
          <p:cNvSpPr txBox="1"/>
          <p:nvPr/>
        </p:nvSpPr>
        <p:spPr>
          <a:xfrm>
            <a:off x="4297803" y="2374337"/>
            <a:ext cx="10529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13900mm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2C35B59A-8847-F341-5F27-93E99527D7FD}"/>
              </a:ext>
            </a:extLst>
          </p:cNvPr>
          <p:cNvCxnSpPr>
            <a:cxnSpLocks/>
          </p:cNvCxnSpPr>
          <p:nvPr/>
        </p:nvCxnSpPr>
        <p:spPr>
          <a:xfrm>
            <a:off x="1622330" y="2614892"/>
            <a:ext cx="0" cy="460914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D53B466-3BB6-AA1D-5210-C4F4279BD35C}"/>
              </a:ext>
            </a:extLst>
          </p:cNvPr>
          <p:cNvCxnSpPr>
            <a:cxnSpLocks/>
          </p:cNvCxnSpPr>
          <p:nvPr/>
        </p:nvCxnSpPr>
        <p:spPr>
          <a:xfrm>
            <a:off x="7546554" y="2702106"/>
            <a:ext cx="0" cy="432048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912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269C8-5380-4D25-BC3E-492BED2AA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97DA6-6E42-AD3C-223B-C1C8311B5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03BABB6F-7048-6AC3-42BC-BA7CFAE57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646"/>
            <a:ext cx="9144000" cy="301020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F05CCDD-3634-7F69-7D37-1270D2918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676E97C-C76A-3CFA-4C8A-B53E20FD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3D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27ADD6-1BCA-E937-A0D9-D2FAAF82C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E2B0464-7920-A619-4405-04B6915E2672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4377282" y="1069454"/>
            <a:ext cx="214705" cy="113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D508658-A969-BB5A-24BF-414E6351A572}"/>
              </a:ext>
            </a:extLst>
          </p:cNvPr>
          <p:cNvSpPr txBox="1"/>
          <p:nvPr/>
        </p:nvSpPr>
        <p:spPr>
          <a:xfrm>
            <a:off x="3901831" y="761677"/>
            <a:ext cx="95090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49735D40-B482-073F-EF9E-33BB0B4A3238}"/>
              </a:ext>
            </a:extLst>
          </p:cNvPr>
          <p:cNvCxnSpPr>
            <a:cxnSpLocks/>
          </p:cNvCxnSpPr>
          <p:nvPr/>
        </p:nvCxnSpPr>
        <p:spPr>
          <a:xfrm flipH="1">
            <a:off x="4211960" y="1069454"/>
            <a:ext cx="85974" cy="1115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6774C5F-E8E5-FEAF-F624-E4A0A59DE083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7495723" y="1074727"/>
            <a:ext cx="214705" cy="99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420003C7-8F37-548B-64DC-937C96FBC840}"/>
              </a:ext>
            </a:extLst>
          </p:cNvPr>
          <p:cNvSpPr txBox="1"/>
          <p:nvPr/>
        </p:nvSpPr>
        <p:spPr>
          <a:xfrm>
            <a:off x="7020272" y="766950"/>
            <a:ext cx="9509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C537180-C002-64B7-3A21-615A886D2008}"/>
              </a:ext>
            </a:extLst>
          </p:cNvPr>
          <p:cNvSpPr txBox="1"/>
          <p:nvPr/>
        </p:nvSpPr>
        <p:spPr>
          <a:xfrm>
            <a:off x="2987824" y="368322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UL57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877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D6363-778D-6969-EDCE-D70547878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872F2972-4390-6FE3-94D1-9148C8784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646"/>
            <a:ext cx="9144000" cy="301020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B2BFACFD-9F1A-D1A1-29CE-F9183A59D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1D83096-1A13-8174-430A-A9DD94F1C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As-built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9F18-538F-8F20-E534-A3BBB57B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C0D00D9-77EC-F3E3-5A20-CD83EC37980E}"/>
              </a:ext>
            </a:extLst>
          </p:cNvPr>
          <p:cNvSpPr txBox="1"/>
          <p:nvPr/>
        </p:nvSpPr>
        <p:spPr>
          <a:xfrm>
            <a:off x="755576" y="1389266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" name="Flèche : bas 1">
            <a:extLst>
              <a:ext uri="{FF2B5EF4-FFF2-40B4-BE49-F238E27FC236}">
                <a16:creationId xmlns:a16="http://schemas.microsoft.com/office/drawing/2014/main" id="{84671436-CDAC-8C6D-A265-D7B10A98D7B3}"/>
              </a:ext>
            </a:extLst>
          </p:cNvPr>
          <p:cNvSpPr/>
          <p:nvPr/>
        </p:nvSpPr>
        <p:spPr>
          <a:xfrm>
            <a:off x="870967" y="1724562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E51A3E49-F866-797A-2D67-75CEDEE80DA8}"/>
              </a:ext>
            </a:extLst>
          </p:cNvPr>
          <p:cNvSpPr/>
          <p:nvPr/>
        </p:nvSpPr>
        <p:spPr>
          <a:xfrm>
            <a:off x="1331640" y="1724562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DD19798A-07AE-7486-1D59-DA76D1E3C85F}"/>
              </a:ext>
            </a:extLst>
          </p:cNvPr>
          <p:cNvSpPr/>
          <p:nvPr/>
        </p:nvSpPr>
        <p:spPr>
          <a:xfrm>
            <a:off x="5437484" y="1712254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F72100A-7E94-0080-FD90-BF00DDC55A30}"/>
              </a:ext>
            </a:extLst>
          </p:cNvPr>
          <p:cNvSpPr txBox="1"/>
          <p:nvPr/>
        </p:nvSpPr>
        <p:spPr>
          <a:xfrm>
            <a:off x="5046190" y="1268096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F31A79D1-196D-6CB4-902D-B80EF2BCF6DD}"/>
              </a:ext>
            </a:extLst>
          </p:cNvPr>
          <p:cNvCxnSpPr/>
          <p:nvPr/>
        </p:nvCxnSpPr>
        <p:spPr>
          <a:xfrm>
            <a:off x="1417614" y="2050833"/>
            <a:ext cx="2794346" cy="16861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CA0138F3-43F8-ADC8-F71A-895BF5D6FA94}"/>
              </a:ext>
            </a:extLst>
          </p:cNvPr>
          <p:cNvSpPr txBox="1"/>
          <p:nvPr/>
        </p:nvSpPr>
        <p:spPr>
          <a:xfrm>
            <a:off x="2409130" y="1670775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6"/>
                </a:solidFill>
              </a:rPr>
              <a:t>9,6m</a:t>
            </a:r>
            <a:endParaRPr lang="fr-FR" dirty="0">
              <a:solidFill>
                <a:schemeClr val="accent6"/>
              </a:solidFill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DB4BB6C-50C1-5460-AF6F-B20492B41BE4}"/>
              </a:ext>
            </a:extLst>
          </p:cNvPr>
          <p:cNvCxnSpPr>
            <a:cxnSpLocks/>
          </p:cNvCxnSpPr>
          <p:nvPr/>
        </p:nvCxnSpPr>
        <p:spPr>
          <a:xfrm>
            <a:off x="5548889" y="1972715"/>
            <a:ext cx="2119455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E676A37-3B68-261E-06B9-B585DB518C9C}"/>
              </a:ext>
            </a:extLst>
          </p:cNvPr>
          <p:cNvSpPr txBox="1"/>
          <p:nvPr/>
        </p:nvSpPr>
        <p:spPr>
          <a:xfrm>
            <a:off x="6424640" y="1589628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/>
                </a:solidFill>
              </a:rPr>
              <a:t>9,6m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1AE24ED-5F23-9107-4380-F5C834E64260}"/>
              </a:ext>
            </a:extLst>
          </p:cNvPr>
          <p:cNvSpPr txBox="1"/>
          <p:nvPr/>
        </p:nvSpPr>
        <p:spPr>
          <a:xfrm>
            <a:off x="2987824" y="368322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UL57</a:t>
            </a:r>
            <a:endParaRPr lang="fr-FR" dirty="0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149260C7-8433-1940-0A99-2AD793E32AEB}"/>
              </a:ext>
            </a:extLst>
          </p:cNvPr>
          <p:cNvSpPr/>
          <p:nvPr/>
        </p:nvSpPr>
        <p:spPr>
          <a:xfrm>
            <a:off x="1157528" y="2124303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67F78DF8-E6E9-AD8A-1F36-2026B328A5B6}"/>
              </a:ext>
            </a:extLst>
          </p:cNvPr>
          <p:cNvSpPr/>
          <p:nvPr/>
        </p:nvSpPr>
        <p:spPr>
          <a:xfrm>
            <a:off x="728357" y="2124302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80C1CEB4-7499-C6B5-02D2-A170A714F21B}"/>
              </a:ext>
            </a:extLst>
          </p:cNvPr>
          <p:cNvSpPr/>
          <p:nvPr/>
        </p:nvSpPr>
        <p:spPr>
          <a:xfrm>
            <a:off x="5286138" y="2053952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50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3B9E7-2CC2-C394-79B2-1B7A7565F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440A94A3-1ED4-3452-F5A5-F41D72FBD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6580"/>
            <a:ext cx="9144000" cy="301020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69D0FF8E-1A04-FB3D-5DCE-3F665B6E4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5DB2EE1B-4CD3-2E54-2CCC-F90B28FDB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updated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3FCCC-D6F2-36D2-4F93-BCAEC553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5991C5F-CF07-6D32-6C20-08F69E9A04C1}"/>
              </a:ext>
            </a:extLst>
          </p:cNvPr>
          <p:cNvSpPr txBox="1"/>
          <p:nvPr/>
        </p:nvSpPr>
        <p:spPr>
          <a:xfrm>
            <a:off x="522578" y="1295364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Keep</a:t>
            </a:r>
            <a:r>
              <a:rPr lang="fr-CH" sz="1400" dirty="0">
                <a:solidFill>
                  <a:schemeClr val="bg2"/>
                </a:solidFill>
              </a:rPr>
              <a:t> position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" name="Flèche : bas 1">
            <a:extLst>
              <a:ext uri="{FF2B5EF4-FFF2-40B4-BE49-F238E27FC236}">
                <a16:creationId xmlns:a16="http://schemas.microsoft.com/office/drawing/2014/main" id="{09E1BF80-78B4-0FD4-B2FE-FE2C1DBEC664}"/>
              </a:ext>
            </a:extLst>
          </p:cNvPr>
          <p:cNvSpPr/>
          <p:nvPr/>
        </p:nvSpPr>
        <p:spPr>
          <a:xfrm>
            <a:off x="867878" y="1596443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623A6F38-1A3E-1467-82D4-8F7D347A6D47}"/>
              </a:ext>
            </a:extLst>
          </p:cNvPr>
          <p:cNvSpPr/>
          <p:nvPr/>
        </p:nvSpPr>
        <p:spPr>
          <a:xfrm>
            <a:off x="1325614" y="1603141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8F0177DC-35F9-FA1D-93D2-B329872DF50E}"/>
              </a:ext>
            </a:extLst>
          </p:cNvPr>
          <p:cNvSpPr/>
          <p:nvPr/>
        </p:nvSpPr>
        <p:spPr>
          <a:xfrm>
            <a:off x="5437484" y="1622188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94E6AB4-ABE9-9B80-BFD5-E1D79C076969}"/>
              </a:ext>
            </a:extLst>
          </p:cNvPr>
          <p:cNvSpPr txBox="1"/>
          <p:nvPr/>
        </p:nvSpPr>
        <p:spPr>
          <a:xfrm>
            <a:off x="4845520" y="1094758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Keep</a:t>
            </a:r>
            <a:r>
              <a:rPr lang="fr-CH" sz="1400" dirty="0">
                <a:solidFill>
                  <a:schemeClr val="bg2"/>
                </a:solidFill>
              </a:rPr>
              <a:t> position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143434A-D5F6-C9A1-559F-B39FEB9C4648}"/>
              </a:ext>
            </a:extLst>
          </p:cNvPr>
          <p:cNvSpPr txBox="1"/>
          <p:nvPr/>
        </p:nvSpPr>
        <p:spPr>
          <a:xfrm>
            <a:off x="2987824" y="359316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UL57</a:t>
            </a:r>
            <a:endParaRPr lang="fr-FR" dirty="0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0F9E1C3C-2EA2-F80F-E55C-494AB3FA0271}"/>
              </a:ext>
            </a:extLst>
          </p:cNvPr>
          <p:cNvSpPr/>
          <p:nvPr/>
        </p:nvSpPr>
        <p:spPr>
          <a:xfrm>
            <a:off x="734193" y="2020365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830FF43A-775B-83E1-E4CA-D8B68E970907}"/>
              </a:ext>
            </a:extLst>
          </p:cNvPr>
          <p:cNvSpPr/>
          <p:nvPr/>
        </p:nvSpPr>
        <p:spPr>
          <a:xfrm>
            <a:off x="1157528" y="2034237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A1AAEE39-3B8A-E3DB-A188-13D311E15967}"/>
              </a:ext>
            </a:extLst>
          </p:cNvPr>
          <p:cNvSpPr/>
          <p:nvPr/>
        </p:nvSpPr>
        <p:spPr>
          <a:xfrm>
            <a:off x="5286138" y="1974599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C741A882-6172-D6C7-BCE1-EB6C8434620E}"/>
              </a:ext>
            </a:extLst>
          </p:cNvPr>
          <p:cNvSpPr/>
          <p:nvPr/>
        </p:nvSpPr>
        <p:spPr>
          <a:xfrm>
            <a:off x="4017627" y="1950041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92A7FA0F-6A20-1827-8EEA-B89CE38FA792}"/>
              </a:ext>
            </a:extLst>
          </p:cNvPr>
          <p:cNvSpPr/>
          <p:nvPr/>
        </p:nvSpPr>
        <p:spPr>
          <a:xfrm>
            <a:off x="4435234" y="1954720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9E58A3D7-A28D-EA6F-CE90-0B83C2C10069}"/>
              </a:ext>
            </a:extLst>
          </p:cNvPr>
          <p:cNvSpPr/>
          <p:nvPr/>
        </p:nvSpPr>
        <p:spPr>
          <a:xfrm>
            <a:off x="6758537" y="1905898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67ED5FE-C3DF-E408-9928-3E798F48FAC6}"/>
              </a:ext>
            </a:extLst>
          </p:cNvPr>
          <p:cNvSpPr txBox="1"/>
          <p:nvPr/>
        </p:nvSpPr>
        <p:spPr>
          <a:xfrm>
            <a:off x="6965469" y="1007003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CA5670A-3F7C-BB35-4C14-DD90FAC08907}"/>
              </a:ext>
            </a:extLst>
          </p:cNvPr>
          <p:cNvCxnSpPr>
            <a:stCxn id="33" idx="2"/>
          </p:cNvCxnSpPr>
          <p:nvPr/>
        </p:nvCxnSpPr>
        <p:spPr>
          <a:xfrm flipH="1">
            <a:off x="6965469" y="1314780"/>
            <a:ext cx="590066" cy="631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FD3412B1-F5C5-3BF6-60A2-526F389722BE}"/>
              </a:ext>
            </a:extLst>
          </p:cNvPr>
          <p:cNvSpPr txBox="1"/>
          <p:nvPr/>
        </p:nvSpPr>
        <p:spPr>
          <a:xfrm>
            <a:off x="2971858" y="1065112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tappings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F1BEF5A-6D6A-29D0-1EC9-2C46B6EA9EF2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3606808" y="1372889"/>
            <a:ext cx="481314" cy="601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0429DFC1-E9CA-0C4E-B6F4-F47691CE6D52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3606808" y="1372889"/>
            <a:ext cx="1063016" cy="581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36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26EB2-E89B-F86B-4493-9AF9CDF52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F36CF8AC-78B4-43F6-3A02-BD40E315D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830"/>
            <a:ext cx="9144000" cy="301020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7C3CCDAF-51C6-79F6-842C-1A5244B3A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4E27A95F-FB15-E73B-FBBF-CF193A838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updated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4CDC3-0E98-2C17-F3B1-5658BFA3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EDFF59D2-C884-3755-F4FA-05BED08D3C9C}"/>
              </a:ext>
            </a:extLst>
          </p:cNvPr>
          <p:cNvSpPr/>
          <p:nvPr/>
        </p:nvSpPr>
        <p:spPr>
          <a:xfrm>
            <a:off x="5437484" y="1120438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0F4DFC0-CF02-A2C0-25CA-289DA476745E}"/>
              </a:ext>
            </a:extLst>
          </p:cNvPr>
          <p:cNvSpPr txBox="1"/>
          <p:nvPr/>
        </p:nvSpPr>
        <p:spPr>
          <a:xfrm>
            <a:off x="4845520" y="593008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Keep</a:t>
            </a:r>
            <a:r>
              <a:rPr lang="fr-CH" sz="1400" dirty="0">
                <a:solidFill>
                  <a:schemeClr val="bg2"/>
                </a:solidFill>
              </a:rPr>
              <a:t> position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680B8D8-28D0-5BD3-B3BF-231EA64736E1}"/>
              </a:ext>
            </a:extLst>
          </p:cNvPr>
          <p:cNvSpPr txBox="1"/>
          <p:nvPr/>
        </p:nvSpPr>
        <p:spPr>
          <a:xfrm>
            <a:off x="2987824" y="309141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UL57</a:t>
            </a:r>
            <a:endParaRPr lang="fr-FR" dirty="0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96BA922E-2741-0917-D627-AE5C4DE1D6F2}"/>
              </a:ext>
            </a:extLst>
          </p:cNvPr>
          <p:cNvSpPr/>
          <p:nvPr/>
        </p:nvSpPr>
        <p:spPr>
          <a:xfrm>
            <a:off x="5286138" y="1472849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ECA9F933-DC1B-6EAC-2D46-8A463884C951}"/>
              </a:ext>
            </a:extLst>
          </p:cNvPr>
          <p:cNvSpPr/>
          <p:nvPr/>
        </p:nvSpPr>
        <p:spPr>
          <a:xfrm>
            <a:off x="4017627" y="1448291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8847963A-87C5-D4FE-F74B-823B159C5FE5}"/>
              </a:ext>
            </a:extLst>
          </p:cNvPr>
          <p:cNvSpPr/>
          <p:nvPr/>
        </p:nvSpPr>
        <p:spPr>
          <a:xfrm>
            <a:off x="4435234" y="1452970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8785C4F-1941-9957-40A3-85BC67BF2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204" y="2281749"/>
            <a:ext cx="5076056" cy="2845882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445F0DF5-124B-BC1E-1705-3AA345D0A958}"/>
              </a:ext>
            </a:extLst>
          </p:cNvPr>
          <p:cNvCxnSpPr>
            <a:cxnSpLocks/>
          </p:cNvCxnSpPr>
          <p:nvPr/>
        </p:nvCxnSpPr>
        <p:spPr>
          <a:xfrm>
            <a:off x="3347864" y="3219822"/>
            <a:ext cx="1152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4F81E856-489A-9E9D-28B4-EF7721898DD5}"/>
              </a:ext>
            </a:extLst>
          </p:cNvPr>
          <p:cNvSpPr txBox="1"/>
          <p:nvPr/>
        </p:nvSpPr>
        <p:spPr>
          <a:xfrm>
            <a:off x="3547616" y="2826371"/>
            <a:ext cx="880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1425mm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C244192-5FCF-9C47-982A-E8D96A603F98}"/>
              </a:ext>
            </a:extLst>
          </p:cNvPr>
          <p:cNvCxnSpPr>
            <a:cxnSpLocks/>
          </p:cNvCxnSpPr>
          <p:nvPr/>
        </p:nvCxnSpPr>
        <p:spPr>
          <a:xfrm>
            <a:off x="4499992" y="3219822"/>
            <a:ext cx="7200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8C293260-CE09-4A01-C41D-5F766E680DCB}"/>
              </a:ext>
            </a:extLst>
          </p:cNvPr>
          <p:cNvSpPr txBox="1"/>
          <p:nvPr/>
        </p:nvSpPr>
        <p:spPr>
          <a:xfrm>
            <a:off x="4589646" y="2826370"/>
            <a:ext cx="82426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625mm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8A551DD0-7450-B413-860A-284A9026EACD}"/>
              </a:ext>
            </a:extLst>
          </p:cNvPr>
          <p:cNvCxnSpPr/>
          <p:nvPr/>
        </p:nvCxnSpPr>
        <p:spPr>
          <a:xfrm>
            <a:off x="4508815" y="3091412"/>
            <a:ext cx="0" cy="696183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10A5A6F-AC80-D31F-5809-A389797F8E4F}"/>
              </a:ext>
            </a:extLst>
          </p:cNvPr>
          <p:cNvCxnSpPr>
            <a:cxnSpLocks/>
          </p:cNvCxnSpPr>
          <p:nvPr/>
        </p:nvCxnSpPr>
        <p:spPr>
          <a:xfrm>
            <a:off x="3339963" y="2834596"/>
            <a:ext cx="0" cy="949053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10BCBD41-42C5-B695-92DC-CBC0B902C00A}"/>
              </a:ext>
            </a:extLst>
          </p:cNvPr>
          <p:cNvCxnSpPr/>
          <p:nvPr/>
        </p:nvCxnSpPr>
        <p:spPr>
          <a:xfrm>
            <a:off x="5220072" y="3112652"/>
            <a:ext cx="0" cy="696183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Flèche : droite 38">
            <a:extLst>
              <a:ext uri="{FF2B5EF4-FFF2-40B4-BE49-F238E27FC236}">
                <a16:creationId xmlns:a16="http://schemas.microsoft.com/office/drawing/2014/main" id="{F3E07793-D080-AB40-1E59-4CFEADECA9BF}"/>
              </a:ext>
            </a:extLst>
          </p:cNvPr>
          <p:cNvSpPr/>
          <p:nvPr/>
        </p:nvSpPr>
        <p:spPr>
          <a:xfrm rot="5400000">
            <a:off x="4063781" y="1853018"/>
            <a:ext cx="813888" cy="724829"/>
          </a:xfrm>
          <a:prstGeom prst="rightArrow">
            <a:avLst>
              <a:gd name="adj1" fmla="val 26303"/>
              <a:gd name="adj2" fmla="val 506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64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4CB945-EEF1-6EFC-35BE-000BF6CEC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0E18BBD-E0D6-D7A6-B77F-4DC4008CC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1" y="693359"/>
            <a:ext cx="9144000" cy="3756782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5CF91BFF-458F-E183-51F7-9C36EC03A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35860BC1-D15E-D1B1-639F-302A67C53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updated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2C897-425D-AFAB-746F-AEC06AE0F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0BECBE74-1EA6-A82A-51D0-DEB4852E3DB1}"/>
              </a:ext>
            </a:extLst>
          </p:cNvPr>
          <p:cNvSpPr/>
          <p:nvPr/>
        </p:nvSpPr>
        <p:spPr>
          <a:xfrm>
            <a:off x="2984312" y="1439860"/>
            <a:ext cx="85974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AF0A72-FBD0-D03E-9FA0-BEA70E4D8AD1}"/>
              </a:ext>
            </a:extLst>
          </p:cNvPr>
          <p:cNvSpPr txBox="1"/>
          <p:nvPr/>
        </p:nvSpPr>
        <p:spPr>
          <a:xfrm>
            <a:off x="2392348" y="912430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Keep</a:t>
            </a:r>
            <a:r>
              <a:rPr lang="fr-CH" sz="1400" dirty="0">
                <a:solidFill>
                  <a:schemeClr val="bg2"/>
                </a:solidFill>
              </a:rPr>
              <a:t> position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A13DA563-92C4-B8A0-89BD-3E915ED736B7}"/>
              </a:ext>
            </a:extLst>
          </p:cNvPr>
          <p:cNvSpPr/>
          <p:nvPr/>
        </p:nvSpPr>
        <p:spPr>
          <a:xfrm>
            <a:off x="2832966" y="1792271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436FE7D4-54B0-9F57-13E6-346C7443108C}"/>
              </a:ext>
            </a:extLst>
          </p:cNvPr>
          <p:cNvSpPr/>
          <p:nvPr/>
        </p:nvSpPr>
        <p:spPr>
          <a:xfrm>
            <a:off x="5892044" y="1792271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1C41CBF-D420-0D6D-D33C-09A3513116CC}"/>
              </a:ext>
            </a:extLst>
          </p:cNvPr>
          <p:cNvCxnSpPr>
            <a:cxnSpLocks/>
          </p:cNvCxnSpPr>
          <p:nvPr/>
        </p:nvCxnSpPr>
        <p:spPr>
          <a:xfrm>
            <a:off x="1475656" y="1944717"/>
            <a:ext cx="4416388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364CD686-0B0A-0820-B600-85620FF4922B}"/>
              </a:ext>
            </a:extLst>
          </p:cNvPr>
          <p:cNvSpPr txBox="1"/>
          <p:nvPr/>
        </p:nvSpPr>
        <p:spPr>
          <a:xfrm>
            <a:off x="3888136" y="1502576"/>
            <a:ext cx="7920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/>
                </a:solidFill>
              </a:rPr>
              <a:t>8.6 m</a:t>
            </a:r>
            <a:endParaRPr lang="fr-FR" dirty="0">
              <a:solidFill>
                <a:schemeClr val="accent6"/>
              </a:solidFill>
            </a:endParaRP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10A8713D-2476-C677-BA87-30A1878BA749}"/>
              </a:ext>
            </a:extLst>
          </p:cNvPr>
          <p:cNvCxnSpPr>
            <a:cxnSpLocks/>
          </p:cNvCxnSpPr>
          <p:nvPr/>
        </p:nvCxnSpPr>
        <p:spPr>
          <a:xfrm>
            <a:off x="6092069" y="2619103"/>
            <a:ext cx="1152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1DCC693A-1BEB-FBAD-FDC5-29A38C1B9D36}"/>
              </a:ext>
            </a:extLst>
          </p:cNvPr>
          <p:cNvCxnSpPr>
            <a:cxnSpLocks/>
          </p:cNvCxnSpPr>
          <p:nvPr/>
        </p:nvCxnSpPr>
        <p:spPr>
          <a:xfrm>
            <a:off x="6080756" y="2062210"/>
            <a:ext cx="0" cy="1547284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E82C2838-E1BE-0429-D514-4A57B6326934}"/>
              </a:ext>
            </a:extLst>
          </p:cNvPr>
          <p:cNvSpPr txBox="1"/>
          <p:nvPr/>
        </p:nvSpPr>
        <p:spPr>
          <a:xfrm>
            <a:off x="6156176" y="853115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684EAE54-1AE2-F21C-916A-A49E0102A63E}"/>
              </a:ext>
            </a:extLst>
          </p:cNvPr>
          <p:cNvCxnSpPr>
            <a:stCxn id="34" idx="2"/>
          </p:cNvCxnSpPr>
          <p:nvPr/>
        </p:nvCxnSpPr>
        <p:spPr>
          <a:xfrm flipH="1">
            <a:off x="6156176" y="1160892"/>
            <a:ext cx="590066" cy="631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20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872A3-C083-3EA6-C7EC-BCB37D6D2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A3FBC4E-CD8C-6F3C-D2B3-5592E97A7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435"/>
            <a:ext cx="9144000" cy="2726629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1619E5DC-27E6-F3DB-29AE-43FF0EA9A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3A0F671-EB69-D46B-DBFD-7F4BDA30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3D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AA788-F8BA-0CA7-18F0-18C7A2CC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8A486BB-30FD-D0A2-75A0-7B898E96AEAA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4377282" y="1069454"/>
            <a:ext cx="90698" cy="998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8EA7F2D-2630-46E0-8A17-8523591E90FF}"/>
              </a:ext>
            </a:extLst>
          </p:cNvPr>
          <p:cNvSpPr txBox="1"/>
          <p:nvPr/>
        </p:nvSpPr>
        <p:spPr>
          <a:xfrm>
            <a:off x="3901831" y="761677"/>
            <a:ext cx="95090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7E4E3AD-3CF2-3684-721B-DB619DF96B45}"/>
              </a:ext>
            </a:extLst>
          </p:cNvPr>
          <p:cNvCxnSpPr>
            <a:cxnSpLocks/>
          </p:cNvCxnSpPr>
          <p:nvPr/>
        </p:nvCxnSpPr>
        <p:spPr>
          <a:xfrm flipH="1">
            <a:off x="4139952" y="1069454"/>
            <a:ext cx="157982" cy="998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E52F678-59EB-7B4E-28CA-EC0A5A502581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7495722" y="1074727"/>
            <a:ext cx="1" cy="99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419B0E3C-CF09-1812-9F2D-EA2A163BF452}"/>
              </a:ext>
            </a:extLst>
          </p:cNvPr>
          <p:cNvSpPr txBox="1"/>
          <p:nvPr/>
        </p:nvSpPr>
        <p:spPr>
          <a:xfrm>
            <a:off x="7020272" y="766950"/>
            <a:ext cx="9509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321055CA-E892-7B29-E32B-416ABABEB90D}"/>
              </a:ext>
            </a:extLst>
          </p:cNvPr>
          <p:cNvSpPr txBox="1"/>
          <p:nvPr/>
        </p:nvSpPr>
        <p:spPr>
          <a:xfrm>
            <a:off x="4586443" y="3363838"/>
            <a:ext cx="7360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UL53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74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7BFD8-4817-46AD-D72C-F12044C83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DE0AEF90-9169-E6BB-1B79-E49207935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435"/>
            <a:ext cx="9144000" cy="2726629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81BB7D48-EBC5-6EA9-C227-D47B94D5D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7AF4F73E-EF77-D049-D6AD-012099D2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As-built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C3808-13B7-FDC9-B866-B163A051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968A02C-E9D2-66C9-6E4A-84F45F0D3FDB}"/>
              </a:ext>
            </a:extLst>
          </p:cNvPr>
          <p:cNvSpPr txBox="1"/>
          <p:nvPr/>
        </p:nvSpPr>
        <p:spPr>
          <a:xfrm>
            <a:off x="1921014" y="888011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F17557DE-2C52-20A4-5C41-4C69FE76A42D}"/>
              </a:ext>
            </a:extLst>
          </p:cNvPr>
          <p:cNvSpPr/>
          <p:nvPr/>
        </p:nvSpPr>
        <p:spPr>
          <a:xfrm>
            <a:off x="2480799" y="1268096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E7B629D-BA87-5EC3-5A18-36C5DDD29B2B}"/>
              </a:ext>
            </a:extLst>
          </p:cNvPr>
          <p:cNvSpPr txBox="1"/>
          <p:nvPr/>
        </p:nvSpPr>
        <p:spPr>
          <a:xfrm>
            <a:off x="5046190" y="883698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FEF79E25-D920-8320-9319-DD7BBAB3FBC8}"/>
              </a:ext>
            </a:extLst>
          </p:cNvPr>
          <p:cNvCxnSpPr>
            <a:cxnSpLocks/>
          </p:cNvCxnSpPr>
          <p:nvPr/>
        </p:nvCxnSpPr>
        <p:spPr>
          <a:xfrm flipV="1">
            <a:off x="2591851" y="2079826"/>
            <a:ext cx="1764125" cy="9176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71C0D8D5-2F76-A73B-E91D-118AB7FF2E72}"/>
              </a:ext>
            </a:extLst>
          </p:cNvPr>
          <p:cNvSpPr txBox="1"/>
          <p:nvPr/>
        </p:nvSpPr>
        <p:spPr>
          <a:xfrm>
            <a:off x="3160236" y="1611228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6"/>
                </a:solidFill>
              </a:rPr>
              <a:t>9,6m</a:t>
            </a:r>
            <a:endParaRPr lang="fr-FR" dirty="0">
              <a:solidFill>
                <a:schemeClr val="accent6"/>
              </a:solidFill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2BB9208-6ECC-626D-0702-FBACB33208DA}"/>
              </a:ext>
            </a:extLst>
          </p:cNvPr>
          <p:cNvCxnSpPr>
            <a:cxnSpLocks/>
          </p:cNvCxnSpPr>
          <p:nvPr/>
        </p:nvCxnSpPr>
        <p:spPr>
          <a:xfrm>
            <a:off x="5548889" y="2070651"/>
            <a:ext cx="1903431" cy="18351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28E186B5-8634-4E55-8F2E-E36FE4C1164E}"/>
              </a:ext>
            </a:extLst>
          </p:cNvPr>
          <p:cNvSpPr txBox="1"/>
          <p:nvPr/>
        </p:nvSpPr>
        <p:spPr>
          <a:xfrm>
            <a:off x="6306893" y="1601379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6"/>
                </a:solidFill>
              </a:rPr>
              <a:t>9,6m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EB79A2A4-626A-F2B7-D7A0-6548892AEF20}"/>
              </a:ext>
            </a:extLst>
          </p:cNvPr>
          <p:cNvSpPr/>
          <p:nvPr/>
        </p:nvSpPr>
        <p:spPr>
          <a:xfrm>
            <a:off x="2329454" y="1936557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F0C68018-666F-91CB-7CFE-9F73A0918722}"/>
              </a:ext>
            </a:extLst>
          </p:cNvPr>
          <p:cNvSpPr/>
          <p:nvPr/>
        </p:nvSpPr>
        <p:spPr>
          <a:xfrm>
            <a:off x="1900283" y="1936556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F239F9AD-400B-E046-B73B-AB62671665C5}"/>
              </a:ext>
            </a:extLst>
          </p:cNvPr>
          <p:cNvSpPr/>
          <p:nvPr/>
        </p:nvSpPr>
        <p:spPr>
          <a:xfrm>
            <a:off x="5286138" y="1916858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B545443-8504-F6FD-FF7D-C4D8A866C01D}"/>
              </a:ext>
            </a:extLst>
          </p:cNvPr>
          <p:cNvSpPr txBox="1"/>
          <p:nvPr/>
        </p:nvSpPr>
        <p:spPr>
          <a:xfrm>
            <a:off x="4586443" y="3363838"/>
            <a:ext cx="7360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UL53</a:t>
            </a:r>
            <a:endParaRPr lang="fr-FR" dirty="0"/>
          </a:p>
        </p:txBody>
      </p:sp>
      <p:sp>
        <p:nvSpPr>
          <p:cNvPr id="18" name="Flèche : bas 17">
            <a:extLst>
              <a:ext uri="{FF2B5EF4-FFF2-40B4-BE49-F238E27FC236}">
                <a16:creationId xmlns:a16="http://schemas.microsoft.com/office/drawing/2014/main" id="{ADCEEDFA-0BAD-EEC8-85C4-9F3CB8626B97}"/>
              </a:ext>
            </a:extLst>
          </p:cNvPr>
          <p:cNvSpPr/>
          <p:nvPr/>
        </p:nvSpPr>
        <p:spPr>
          <a:xfrm>
            <a:off x="2051628" y="1268096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5A04CE07-D7B5-FF3D-60D4-FE0799A986E5}"/>
              </a:ext>
            </a:extLst>
          </p:cNvPr>
          <p:cNvSpPr/>
          <p:nvPr/>
        </p:nvSpPr>
        <p:spPr>
          <a:xfrm>
            <a:off x="5438902" y="1172328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25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344AA-9298-58B9-C9F0-426582815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907AC158-3F89-E3E9-69B4-FD11F0603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435"/>
            <a:ext cx="9144000" cy="2726629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2DCD511B-B802-0D56-4AA1-D0C4F3104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93E54586-4F40-A89D-2000-AC92D934A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UR55 – Updated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C9877-9A72-C6BB-CF35-5E2EFBF9A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9E3EDBA-B1F3-1059-EFEB-2FD53F628227}"/>
              </a:ext>
            </a:extLst>
          </p:cNvPr>
          <p:cNvSpPr txBox="1"/>
          <p:nvPr/>
        </p:nvSpPr>
        <p:spPr>
          <a:xfrm>
            <a:off x="1921014" y="888011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2C180CB2-7174-5089-B3A7-D184DFFE2853}"/>
              </a:ext>
            </a:extLst>
          </p:cNvPr>
          <p:cNvSpPr/>
          <p:nvPr/>
        </p:nvSpPr>
        <p:spPr>
          <a:xfrm>
            <a:off x="2480799" y="1268096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DF1295-ECFC-59D8-CE9A-5E5CD930B7AC}"/>
              </a:ext>
            </a:extLst>
          </p:cNvPr>
          <p:cNvSpPr txBox="1"/>
          <p:nvPr/>
        </p:nvSpPr>
        <p:spPr>
          <a:xfrm>
            <a:off x="5046190" y="883698"/>
            <a:ext cx="7825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As-</a:t>
            </a:r>
            <a:r>
              <a:rPr lang="fr-CH" sz="1400" dirty="0" err="1">
                <a:solidFill>
                  <a:schemeClr val="bg2"/>
                </a:solidFill>
              </a:rPr>
              <a:t>built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839387D2-395B-919A-9E01-3009932484A3}"/>
              </a:ext>
            </a:extLst>
          </p:cNvPr>
          <p:cNvSpPr/>
          <p:nvPr/>
        </p:nvSpPr>
        <p:spPr>
          <a:xfrm>
            <a:off x="2329454" y="1936557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D2427545-CED3-75C2-1E26-377E9969FB22}"/>
              </a:ext>
            </a:extLst>
          </p:cNvPr>
          <p:cNvSpPr/>
          <p:nvPr/>
        </p:nvSpPr>
        <p:spPr>
          <a:xfrm>
            <a:off x="1900283" y="1936556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CA294A61-BCED-E39F-5E51-8BE12512A9FA}"/>
              </a:ext>
            </a:extLst>
          </p:cNvPr>
          <p:cNvSpPr/>
          <p:nvPr/>
        </p:nvSpPr>
        <p:spPr>
          <a:xfrm>
            <a:off x="5286138" y="1916858"/>
            <a:ext cx="388665" cy="304893"/>
          </a:xfrm>
          <a:prstGeom prst="mathMultiply">
            <a:avLst>
              <a:gd name="adj1" fmla="val 86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C332D61-2145-217A-A04A-6F2A34E029BB}"/>
              </a:ext>
            </a:extLst>
          </p:cNvPr>
          <p:cNvSpPr txBox="1"/>
          <p:nvPr/>
        </p:nvSpPr>
        <p:spPr>
          <a:xfrm>
            <a:off x="4586443" y="3363838"/>
            <a:ext cx="7360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UL53</a:t>
            </a:r>
            <a:endParaRPr lang="fr-FR" dirty="0"/>
          </a:p>
        </p:txBody>
      </p:sp>
      <p:sp>
        <p:nvSpPr>
          <p:cNvPr id="18" name="Flèche : bas 17">
            <a:extLst>
              <a:ext uri="{FF2B5EF4-FFF2-40B4-BE49-F238E27FC236}">
                <a16:creationId xmlns:a16="http://schemas.microsoft.com/office/drawing/2014/main" id="{571DDCD0-2CA9-65BA-318F-D74D249D62E7}"/>
              </a:ext>
            </a:extLst>
          </p:cNvPr>
          <p:cNvSpPr/>
          <p:nvPr/>
        </p:nvSpPr>
        <p:spPr>
          <a:xfrm>
            <a:off x="2051628" y="1268096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7F8ADF1C-21B5-A2EC-6FBD-984FC689001C}"/>
              </a:ext>
            </a:extLst>
          </p:cNvPr>
          <p:cNvSpPr/>
          <p:nvPr/>
        </p:nvSpPr>
        <p:spPr>
          <a:xfrm>
            <a:off x="5438902" y="1172328"/>
            <a:ext cx="85974" cy="722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igne de multiplication 1">
            <a:extLst>
              <a:ext uri="{FF2B5EF4-FFF2-40B4-BE49-F238E27FC236}">
                <a16:creationId xmlns:a16="http://schemas.microsoft.com/office/drawing/2014/main" id="{45FA1DF5-0DBF-DBFA-83E2-0980B1AD1E0C}"/>
              </a:ext>
            </a:extLst>
          </p:cNvPr>
          <p:cNvSpPr/>
          <p:nvPr/>
        </p:nvSpPr>
        <p:spPr>
          <a:xfrm>
            <a:off x="6758537" y="1905898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41DEA02-D456-5B67-090E-CD623CADEFB1}"/>
              </a:ext>
            </a:extLst>
          </p:cNvPr>
          <p:cNvSpPr txBox="1"/>
          <p:nvPr/>
        </p:nvSpPr>
        <p:spPr>
          <a:xfrm>
            <a:off x="6965469" y="1007003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B23DCD9-0B96-B92D-220D-0FF888AFA486}"/>
              </a:ext>
            </a:extLst>
          </p:cNvPr>
          <p:cNvCxnSpPr>
            <a:stCxn id="6" idx="2"/>
          </p:cNvCxnSpPr>
          <p:nvPr/>
        </p:nvCxnSpPr>
        <p:spPr>
          <a:xfrm flipH="1">
            <a:off x="6965469" y="1314780"/>
            <a:ext cx="590066" cy="631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4E47CDBD-64F2-5089-81D7-CFBEF015BA8D}"/>
              </a:ext>
            </a:extLst>
          </p:cNvPr>
          <p:cNvSpPr txBox="1"/>
          <p:nvPr/>
        </p:nvSpPr>
        <p:spPr>
          <a:xfrm>
            <a:off x="2971858" y="1065112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tappings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F0B97C1D-07FF-D70F-FDAB-3CECD8DBDC70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3606808" y="1372889"/>
            <a:ext cx="440616" cy="601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41240155-5677-980B-FC60-BA87C3FE43B0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3606808" y="1372889"/>
            <a:ext cx="897673" cy="563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05153C9B-2530-0AA8-440F-6FC040E11573}"/>
              </a:ext>
            </a:extLst>
          </p:cNvPr>
          <p:cNvSpPr/>
          <p:nvPr/>
        </p:nvSpPr>
        <p:spPr>
          <a:xfrm>
            <a:off x="3853092" y="1954720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2E443E7C-5D21-BB3C-3523-8F248BD89494}"/>
              </a:ext>
            </a:extLst>
          </p:cNvPr>
          <p:cNvSpPr/>
          <p:nvPr/>
        </p:nvSpPr>
        <p:spPr>
          <a:xfrm>
            <a:off x="4251591" y="1946159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0753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terms/"/>
    <ds:schemaRef ds:uri="8946e33d-fd2f-4ae4-8ee9-d90c129cdf9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90599</TotalTime>
  <Words>122</Words>
  <Application>Microsoft Office PowerPoint</Application>
  <PresentationFormat>Affichage à l'écran (16:9)</PresentationFormat>
  <Paragraphs>68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UR55 As-built Tappings Compressed Air</vt:lpstr>
      <vt:lpstr>UR55 – 3D model</vt:lpstr>
      <vt:lpstr>UR55 – As-built</vt:lpstr>
      <vt:lpstr>UR55 – updated version</vt:lpstr>
      <vt:lpstr>UR55 – updated version</vt:lpstr>
      <vt:lpstr>UR55 – updated version</vt:lpstr>
      <vt:lpstr>UR55 – 3D model</vt:lpstr>
      <vt:lpstr>UR55 – As-built</vt:lpstr>
      <vt:lpstr>UR55 – Updated version</vt:lpstr>
      <vt:lpstr>UR55 – As-built</vt:lpstr>
      <vt:lpstr>UR55 – Updated version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Frederic Borralho</cp:lastModifiedBy>
  <cp:revision>930</cp:revision>
  <dcterms:created xsi:type="dcterms:W3CDTF">2020-02-06T17:34:13Z</dcterms:created>
  <dcterms:modified xsi:type="dcterms:W3CDTF">2025-05-09T15:09:54Z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