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68" r:id="rId3"/>
    <p:sldId id="270" r:id="rId4"/>
    <p:sldId id="269" r:id="rId5"/>
    <p:sldId id="271" r:id="rId6"/>
    <p:sldId id="272" r:id="rId7"/>
    <p:sldId id="273" r:id="rId8"/>
    <p:sldId id="274" r:id="rId9"/>
    <p:sldId id="256" r:id="rId10"/>
    <p:sldId id="261" r:id="rId11"/>
    <p:sldId id="257" r:id="rId12"/>
    <p:sldId id="259" r:id="rId13"/>
    <p:sldId id="260" r:id="rId14"/>
    <p:sldId id="262" r:id="rId15"/>
    <p:sldId id="263" r:id="rId16"/>
    <p:sldId id="258" r:id="rId17"/>
    <p:sldId id="264" r:id="rId18"/>
    <p:sldId id="265" r:id="rId19"/>
    <p:sldId id="266" r:id="rId20"/>
    <p:sldId id="267" r:id="rId21"/>
  </p:sldIdLst>
  <p:sldSz cx="12192000" cy="6858000"/>
  <p:notesSz cx="6858000" cy="9144000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46" d="100"/>
          <a:sy n="146" d="100"/>
        </p:scale>
        <p:origin x="748" y="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B3145EA-C4B4-49FE-A05A-0C509CF809EC}" type="slidenum">
              <a:rPr lang="fr-FR" smtClean="0"/>
              <a:t>‹N°›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911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45EA-C4B4-49FE-A05A-0C509CF80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848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45EA-C4B4-49FE-A05A-0C509CF80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483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45EA-C4B4-49FE-A05A-0C509CF80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234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45EA-C4B4-49FE-A05A-0C509CF80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800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r-FR" noProof="0"/>
              <a:t>Cliquez sur l'icône pour ajouter une image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45EA-C4B4-49FE-A05A-0C509CF809EC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1969604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45EA-C4B4-49FE-A05A-0C509CF809E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539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A8860-4D71-44CD-8CA2-D71A74351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531E15-07A9-4FEB-931D-D65118F0B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EEAA0-4144-4228-97E9-EEB50D898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1F70-77CA-4FE2-BB7A-834056B89D56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92732-2011-47A9-9CED-86EAADBFB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8BD0B-C2C4-4B88-A455-165FA220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45EA-C4B4-49FE-A05A-0C509CF80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9415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0B3145EA-C4B4-49FE-A05A-0C509CF80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0155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4E41AA-3036-8465-75BF-E2D0C3EFC6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5074" y="426721"/>
            <a:ext cx="8072846" cy="1123814"/>
          </a:xfrm>
        </p:spPr>
        <p:txBody>
          <a:bodyPr/>
          <a:lstStyle/>
          <a:p>
            <a:r>
              <a:rPr lang="fr-FR" dirty="0"/>
              <a:t>GSM POINT 5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8E8FA833-2D5E-B627-FD1A-29C04675BF27}"/>
              </a:ext>
            </a:extLst>
          </p:cNvPr>
          <p:cNvSpPr txBox="1">
            <a:spLocks/>
          </p:cNvSpPr>
          <p:nvPr/>
        </p:nvSpPr>
        <p:spPr>
          <a:xfrm>
            <a:off x="418010" y="5201262"/>
            <a:ext cx="3884023" cy="45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Stephane Maridor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06F86E3-7BC1-92FA-74B4-341587D59D44}"/>
              </a:ext>
            </a:extLst>
          </p:cNvPr>
          <p:cNvSpPr txBox="1"/>
          <p:nvPr/>
        </p:nvSpPr>
        <p:spPr>
          <a:xfrm>
            <a:off x="4302033" y="4759234"/>
            <a:ext cx="3483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23/05/2025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27F6DCA3-1353-AE0C-6EDF-305DE39258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259099"/>
              </p:ext>
            </p:extLst>
          </p:nvPr>
        </p:nvGraphicFramePr>
        <p:xfrm>
          <a:off x="2312307" y="2946302"/>
          <a:ext cx="3822700" cy="1289050"/>
        </p:xfrm>
        <a:graphic>
          <a:graphicData uri="http://schemas.openxmlformats.org/drawingml/2006/table">
            <a:tbl>
              <a:tblPr/>
              <a:tblGrid>
                <a:gridCol w="1227728">
                  <a:extLst>
                    <a:ext uri="{9D8B030D-6E8A-4147-A177-3AD203B41FA5}">
                      <a16:colId xmlns:a16="http://schemas.microsoft.com/office/drawing/2014/main" val="2639053625"/>
                    </a:ext>
                  </a:extLst>
                </a:gridCol>
                <a:gridCol w="2594972">
                  <a:extLst>
                    <a:ext uri="{9D8B030D-6E8A-4147-A177-3AD203B41FA5}">
                      <a16:colId xmlns:a16="http://schemas.microsoft.com/office/drawing/2014/main" val="3781678493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ST1120275_01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UR55_1503_INTEGRATION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06765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ST1120269_01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US57_1503_INTEGRATION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776838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ST1120277_01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UL53_1503_INTEGRATION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670390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60123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ST1120276_01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UL57_1503_INTEGRATION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578619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ST1120280_01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UA57_1503_INTEGRATION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69465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ST1120282_01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UA53_1503_INTEGRATION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3848389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71CCF088-65CF-5EED-B88A-F96FE5F77CAC}"/>
              </a:ext>
            </a:extLst>
          </p:cNvPr>
          <p:cNvSpPr txBox="1"/>
          <p:nvPr/>
        </p:nvSpPr>
        <p:spPr>
          <a:xfrm>
            <a:off x="2233747" y="2495116"/>
            <a:ext cx="5129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PICTURES EXTRACT FROM REFERENCE </a:t>
            </a:r>
          </a:p>
        </p:txBody>
      </p:sp>
    </p:spTree>
    <p:extLst>
      <p:ext uri="{BB962C8B-B14F-4D97-AF65-F5344CB8AC3E}">
        <p14:creationId xmlns:p14="http://schemas.microsoft.com/office/powerpoint/2010/main" val="646924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53_sect_typ_200">
            <a:extLst>
              <a:ext uri="{FF2B5EF4-FFF2-40B4-BE49-F238E27FC236}">
                <a16:creationId xmlns:a16="http://schemas.microsoft.com/office/drawing/2014/main" id="{45FFB3A0-F255-B883-61E3-9B354D30FE3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729"/>
            <a:ext cx="12192000" cy="47640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332361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53_sect_typ_303">
            <a:extLst>
              <a:ext uri="{FF2B5EF4-FFF2-40B4-BE49-F238E27FC236}">
                <a16:creationId xmlns:a16="http://schemas.microsoft.com/office/drawing/2014/main" id="{DE9B2A72-EFD9-133C-6604-0F11C754075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463" y="0"/>
            <a:ext cx="7329487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666655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53_sect_typ_301">
            <a:extLst>
              <a:ext uri="{FF2B5EF4-FFF2-40B4-BE49-F238E27FC236}">
                <a16:creationId xmlns:a16="http://schemas.microsoft.com/office/drawing/2014/main" id="{DF8D0551-A148-3E37-B4A9-59AF8FC8D40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863" y="0"/>
            <a:ext cx="7024687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196801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53_sect_typ_300">
            <a:extLst>
              <a:ext uri="{FF2B5EF4-FFF2-40B4-BE49-F238E27FC236}">
                <a16:creationId xmlns:a16="http://schemas.microsoft.com/office/drawing/2014/main" id="{77FEB6F6-FB04-7251-C44A-518172E03AD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938" y="0"/>
            <a:ext cx="6588125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652657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55FD92-0286-E853-4D28-F8B942842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UL57</a:t>
            </a:r>
          </a:p>
        </p:txBody>
      </p:sp>
    </p:spTree>
    <p:extLst>
      <p:ext uri="{BB962C8B-B14F-4D97-AF65-F5344CB8AC3E}">
        <p14:creationId xmlns:p14="http://schemas.microsoft.com/office/powerpoint/2010/main" val="2417995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57_sect_typ_206">
            <a:extLst>
              <a:ext uri="{FF2B5EF4-FFF2-40B4-BE49-F238E27FC236}">
                <a16:creationId xmlns:a16="http://schemas.microsoft.com/office/drawing/2014/main" id="{6D20DF68-C8CC-443E-2B19-D9A7864EB91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100" y="0"/>
            <a:ext cx="7289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671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57_sect_typ_205">
            <a:extLst>
              <a:ext uri="{FF2B5EF4-FFF2-40B4-BE49-F238E27FC236}">
                <a16:creationId xmlns:a16="http://schemas.microsoft.com/office/drawing/2014/main" id="{C1B98520-5F4F-4AD9-28C2-55528E28C42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4525"/>
            <a:ext cx="12192000" cy="302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1824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57_sect_typ_204">
            <a:extLst>
              <a:ext uri="{FF2B5EF4-FFF2-40B4-BE49-F238E27FC236}">
                <a16:creationId xmlns:a16="http://schemas.microsoft.com/office/drawing/2014/main" id="{20242EA2-9DD0-8A34-C8FF-B6AA5812AF3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2438"/>
            <a:ext cx="12192000" cy="341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1395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57_sect_typ_200">
            <a:extLst>
              <a:ext uri="{FF2B5EF4-FFF2-40B4-BE49-F238E27FC236}">
                <a16:creationId xmlns:a16="http://schemas.microsoft.com/office/drawing/2014/main" id="{5E77FFA3-68AF-2616-C407-582E9B4F9C8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2063"/>
            <a:ext cx="12192000" cy="433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7028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57_sect_typ_203">
            <a:extLst>
              <a:ext uri="{FF2B5EF4-FFF2-40B4-BE49-F238E27FC236}">
                <a16:creationId xmlns:a16="http://schemas.microsoft.com/office/drawing/2014/main" id="{99EE4889-05A3-F222-BE2E-0F4D4DE1C2B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913" y="0"/>
            <a:ext cx="92725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777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89B827-E615-01E8-5325-7708DE1809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UA53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E3F156AF-E673-08D6-CEB0-C2FD0CC3E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1407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57_sect_typ_202">
            <a:extLst>
              <a:ext uri="{FF2B5EF4-FFF2-40B4-BE49-F238E27FC236}">
                <a16:creationId xmlns:a16="http://schemas.microsoft.com/office/drawing/2014/main" id="{44198F2D-2BF1-121E-4C6A-43BBA70B341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763" y="0"/>
            <a:ext cx="7356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960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A53_gsm100">
            <a:extLst>
              <a:ext uri="{FF2B5EF4-FFF2-40B4-BE49-F238E27FC236}">
                <a16:creationId xmlns:a16="http://schemas.microsoft.com/office/drawing/2014/main" id="{D3D98911-D40A-3B72-944A-C7323DD8D95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67" b="35939"/>
          <a:stretch/>
        </p:blipFill>
        <p:spPr>
          <a:xfrm>
            <a:off x="0" y="1859280"/>
            <a:ext cx="12192000" cy="24514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019717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A53_gsm101">
            <a:extLst>
              <a:ext uri="{FF2B5EF4-FFF2-40B4-BE49-F238E27FC236}">
                <a16:creationId xmlns:a16="http://schemas.microsoft.com/office/drawing/2014/main" id="{EC0DEC35-C7F4-A6F4-C47E-1489C9E715F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9" r="19999"/>
          <a:stretch/>
        </p:blipFill>
        <p:spPr>
          <a:xfrm>
            <a:off x="1423916" y="293688"/>
            <a:ext cx="8329684" cy="6270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312402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A5E9E3-245C-3C7E-D436-ED83CE41E4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UA57</a:t>
            </a:r>
          </a:p>
        </p:txBody>
      </p:sp>
    </p:spTree>
    <p:extLst>
      <p:ext uri="{BB962C8B-B14F-4D97-AF65-F5344CB8AC3E}">
        <p14:creationId xmlns:p14="http://schemas.microsoft.com/office/powerpoint/2010/main" val="1788465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A57_gsm202">
            <a:extLst>
              <a:ext uri="{FF2B5EF4-FFF2-40B4-BE49-F238E27FC236}">
                <a16:creationId xmlns:a16="http://schemas.microsoft.com/office/drawing/2014/main" id="{799270FC-3B84-4A1B-ECE9-FC2B62193FF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688"/>
            <a:ext cx="12192000" cy="6270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297528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A57_gsm201">
            <a:extLst>
              <a:ext uri="{FF2B5EF4-FFF2-40B4-BE49-F238E27FC236}">
                <a16:creationId xmlns:a16="http://schemas.microsoft.com/office/drawing/2014/main" id="{0949C99A-83A5-2056-4E5B-76C9E397805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0863"/>
            <a:ext cx="12192000" cy="32162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660460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A57_gsm200">
            <a:extLst>
              <a:ext uri="{FF2B5EF4-FFF2-40B4-BE49-F238E27FC236}">
                <a16:creationId xmlns:a16="http://schemas.microsoft.com/office/drawing/2014/main" id="{4299C17A-5E81-3036-73B2-13475D94098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525" y="0"/>
            <a:ext cx="937736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627751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EE28C4-9E13-319F-7FB5-E8BC76969A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UL53</a:t>
            </a:r>
          </a:p>
        </p:txBody>
      </p:sp>
    </p:spTree>
    <p:extLst>
      <p:ext uri="{BB962C8B-B14F-4D97-AF65-F5344CB8AC3E}">
        <p14:creationId xmlns:p14="http://schemas.microsoft.com/office/powerpoint/2010/main" val="341720174"/>
      </p:ext>
    </p:extLst>
  </p:cSld>
  <p:clrMapOvr>
    <a:masterClrMapping/>
  </p:clrMapOvr>
</p:sld>
</file>

<file path=ppt/theme/theme1.xml><?xml version="1.0" encoding="utf-8"?>
<a:theme xmlns:a="http://schemas.openxmlformats.org/drawingml/2006/main" name="Themehl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hl" id="{E0F9909D-41BF-45BF-A3A2-3FCAF219D608}" vid="{2F353E7A-C316-4D47-9D77-E2F4DCE5D5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Themehl</Template>
  <TotalTime>32</TotalTime>
  <Words>38</Words>
  <Application>Microsoft Office PowerPoint</Application>
  <PresentationFormat>Grand écran</PresentationFormat>
  <Paragraphs>20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Themehl</vt:lpstr>
      <vt:lpstr>GSM POINT 5</vt:lpstr>
      <vt:lpstr>UA53</vt:lpstr>
      <vt:lpstr>Présentation PowerPoint</vt:lpstr>
      <vt:lpstr>Présentation PowerPoint</vt:lpstr>
      <vt:lpstr>UA57</vt:lpstr>
      <vt:lpstr>Présentation PowerPoint</vt:lpstr>
      <vt:lpstr>Présentation PowerPoint</vt:lpstr>
      <vt:lpstr>Présentation PowerPoint</vt:lpstr>
      <vt:lpstr>UL53</vt:lpstr>
      <vt:lpstr>Présentation PowerPoint</vt:lpstr>
      <vt:lpstr>Présentation PowerPoint</vt:lpstr>
      <vt:lpstr>Présentation PowerPoint</vt:lpstr>
      <vt:lpstr>Présentation PowerPoint</vt:lpstr>
      <vt:lpstr>UL57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Stephane Maridor</dc:creator>
  <cp:lastModifiedBy>Stephane Maridor</cp:lastModifiedBy>
  <cp:revision>2</cp:revision>
  <dcterms:created xsi:type="dcterms:W3CDTF">2025-05-23T06:19:17Z</dcterms:created>
  <dcterms:modified xsi:type="dcterms:W3CDTF">2025-05-23T07:12:26Z</dcterms:modified>
</cp:coreProperties>
</file>