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8C4E2-311C-FE62-F94E-03FC8D4A1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3EDF7C-6BC8-10DB-837B-B257EA7E0B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A70B4-B72E-C3F0-491A-1E671AB95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0BE2C-3E56-F47C-AB84-166974F97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C7896-65E9-3E46-9153-3525651E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6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62694-0766-3522-174B-903D7D680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3F43D2-0722-5184-20BF-B924C9B16C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DA2F0-FDAC-B69B-7550-32215CFBD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4763C-3E30-979D-BDF8-52A7AB701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8E281-CFA6-180B-F040-9AC37D1F0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7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909E09-42F2-791D-BC7C-64E58F5FA2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38CEA0-4DF1-B9AF-E3E6-BC4B9DC7B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53EC8F-2077-8496-280A-671AC4341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14CA2F-7FDF-7943-D0B3-4801FA1B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606E5-F802-3F3A-0567-B99824D93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9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4947F-CD9D-A981-B1BE-58B8A1D07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33149-97D2-9CC5-32C9-BF53FAFDD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6998A-1F92-0D88-3FD3-70EC60657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AE097-C33E-E87B-B978-C32A32241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9822A-E10F-11B0-414B-E85793E72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6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B7262-1A4F-4445-A1A9-0FDFCE9C3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BF53FF-527F-27FC-92FD-98909B113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26F47-5948-A852-B12D-B357FBB99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421D4-6E2A-2FAB-869F-C92659ECA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433A1-D59B-9FFD-CDCF-8F876B272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53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C963D-231E-7472-AC53-514863276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CBAA6-F928-43F1-2AE2-F3CD516EC9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24D54B-2895-EC85-53B9-13F8A278F0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98F6D2-241E-F4AD-11D6-7B08F8DDB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E134C9-D5BB-09CC-4609-853241859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B82E06-1835-8440-4034-5CF63BC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87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7F7AF-1380-3991-F620-C5DCD527E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A4E15F-D301-DBE4-86A3-5AE2198A69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F44D88-4E8F-DE6D-2E20-D17D2CC0CC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C009D4-07B0-39CF-4887-8A55108ED8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98CCE7-2E3F-6A5B-351E-16A1B63D8D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757D25-4A5D-DE44-85E0-F87935AFC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DA6913-573C-241A-A51C-CB321421F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995867-6AC4-A0BC-85BF-8FC71BA4C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20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7C7D9-9F21-1CD6-8015-DCEE6439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645874-0ADB-4026-A7AC-2CAA8C2BA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1A0DC7-CEFE-CCCB-85C5-175FE6E61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8FB96-6890-E764-4AA0-0558D7432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9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80E938-D1E6-D2BA-8959-2D1F92EEB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DA173-0CB6-04E4-A379-573086492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DC8EE-B1CB-1532-5B02-FB20DA3C4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62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CCE3F-C5A1-3219-3FBF-BCB67B7EE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6E558-C21A-47A1-A0CB-226FD3BFF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8B7859-F0F1-1807-A32B-9D8C07C4F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C15297-D547-047C-62E0-FD631614B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1C37-3173-4A72-BD58-DA8E6801A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E6791-DEB7-59CF-E437-5BAE785A5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4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F1636-D14B-5473-8402-5233BDDE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5CA2FA-BBA3-7FC9-9FE5-3558F5978B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02602F-B8FC-3A98-E087-467D140E8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4B1D92-D841-A41C-7E26-C2F86D879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20D31E-7220-FF5F-F123-23512A6D1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42F728-752B-C217-79CA-B6FA5EF99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55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918F6C-EBB7-113A-33AE-0A6191396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4804CF-A607-1FBF-DBA4-7AFD7506F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209F3-7B8E-4D73-EAA7-5D81238B14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3DF4B3-8549-1C4D-8647-3EE23F78238B}" type="datetimeFigureOut">
              <a:rPr lang="en-US" smtClean="0"/>
              <a:t>5/23/25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009B8-2A4A-3C3F-D52B-2E5115A28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3E85E-8CE7-E902-A7F5-261B3A950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45EB9C-626C-3E48-B6B1-5DB954BDAB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3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5191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2BF09F-5198-5689-FE57-15D0565E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12366" cy="854075"/>
          </a:xfrm>
        </p:spPr>
        <p:txBody>
          <a:bodyPr>
            <a:noAutofit/>
          </a:bodyPr>
          <a:lstStyle/>
          <a:p>
            <a:r>
              <a:rPr lang="en-US" sz="3200" dirty="0"/>
              <a:t>DRD7.7 "Technologies and Tools" Task Force 3rd meeting</a:t>
            </a:r>
            <a:br>
              <a:rPr lang="en-US" sz="3200" dirty="0"/>
            </a:br>
            <a:r>
              <a:rPr lang="en-US" sz="2800" dirty="0"/>
              <a:t>Agenda</a:t>
            </a:r>
            <a:endParaRPr lang="en-US" sz="32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1301AD6-794D-A695-199C-524162C6E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3793"/>
            <a:ext cx="10515600" cy="5370786"/>
          </a:xfrm>
        </p:spPr>
        <p:txBody>
          <a:bodyPr>
            <a:normAutofit fontScale="55000" lnSpcReduction="20000"/>
          </a:bodyPr>
          <a:lstStyle/>
          <a:p>
            <a:pPr marL="514350" indent="-514350" fontAlgn="ctr">
              <a:buFont typeface="+mj-lt"/>
              <a:buAutoNum type="arabicPeriod"/>
            </a:pPr>
            <a:r>
              <a:rPr lang="en-US" dirty="0"/>
              <a:t>Review the minutes of the 2nd meeting 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en-US" dirty="0"/>
              <a:t>ReviewDRD7.7 MoU Annex drafted by Ruud </a:t>
            </a:r>
            <a:r>
              <a:rPr lang="en-US" dirty="0" err="1"/>
              <a:t>Kluit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https://indico.cern.ch/event/1551911/</a:t>
            </a:r>
            <a:endParaRPr lang="en-US" dirty="0"/>
          </a:p>
          <a:p>
            <a:pPr marL="514350" indent="-514350" fontAlgn="ctr">
              <a:buFont typeface="+mj-lt"/>
              <a:buAutoNum type="arabicPeriod"/>
            </a:pPr>
            <a:r>
              <a:rPr lang="en-US" dirty="0"/>
              <a:t>Follow up items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en-US" dirty="0"/>
              <a:t>HUBs should assess and report their own engineering resources as well as those available in regional institutes.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en-US" dirty="0"/>
              <a:t>Received feedback from 2 regions</a:t>
            </a:r>
            <a:br>
              <a:rPr lang="en-US" dirty="0"/>
            </a:br>
            <a:r>
              <a:rPr lang="en-US" dirty="0"/>
              <a:t> 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en-US" dirty="0"/>
              <a:t>Summary of HUB Services and Required Resources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US" dirty="0"/>
              <a:t>Regional HUB services:</a:t>
            </a:r>
          </a:p>
          <a:p>
            <a:pPr marL="1371600" lvl="2" indent="-457200" fontAlgn="ctr">
              <a:buFont typeface="+mj-lt"/>
              <a:buAutoNum type="arabicPeriod"/>
            </a:pPr>
            <a:r>
              <a:rPr lang="en-US" dirty="0"/>
              <a:t>ASIC Design &amp; Verification support   </a:t>
            </a:r>
          </a:p>
          <a:p>
            <a:pPr marL="1371600" lvl="2" indent="-457200" fontAlgn="ctr">
              <a:buFont typeface="+mj-lt"/>
              <a:buAutoNum type="arabicPeriod"/>
            </a:pPr>
            <a:r>
              <a:rPr lang="en-US" dirty="0"/>
              <a:t>ASIC Technology Services (maintenance and support of PDKs, , Methodologies, IP block repositories)</a:t>
            </a:r>
          </a:p>
          <a:p>
            <a:pPr marL="1371600" lvl="2" indent="-457200" fontAlgn="ctr">
              <a:buFont typeface="+mj-lt"/>
              <a:buAutoNum type="arabicPeriod"/>
            </a:pPr>
            <a:r>
              <a:rPr lang="en-US" dirty="0"/>
              <a:t>Foundry access services (legal frameworks, commercial contracts with foundries)</a:t>
            </a:r>
          </a:p>
          <a:p>
            <a:pPr marL="1371600" lvl="2" indent="-457200" fontAlgn="ctr">
              <a:buFont typeface="+mj-lt"/>
              <a:buAutoNum type="arabicPeriod"/>
            </a:pPr>
            <a:r>
              <a:rPr lang="en-US" dirty="0"/>
              <a:t>Administrative, financial  and logistics support</a:t>
            </a:r>
          </a:p>
          <a:p>
            <a:pPr marL="914400" lvl="1" indent="-457200" fontAlgn="ctr">
              <a:buFont typeface="+mj-lt"/>
              <a:buAutoNum type="arabicPeriod"/>
            </a:pPr>
            <a:r>
              <a:rPr lang="en-US" dirty="0"/>
              <a:t>Regional HUB resources requirements</a:t>
            </a:r>
          </a:p>
          <a:p>
            <a:pPr marL="1371600" lvl="2" indent="-457200" fontAlgn="ctr">
              <a:buFont typeface="+mj-lt"/>
              <a:buAutoNum type="arabicPeriod"/>
            </a:pPr>
            <a:r>
              <a:rPr lang="en-US" dirty="0"/>
              <a:t>Coordinator</a:t>
            </a:r>
          </a:p>
          <a:p>
            <a:pPr marL="1371600" lvl="2" indent="-457200" fontAlgn="ctr">
              <a:buFont typeface="+mj-lt"/>
              <a:buAutoNum type="arabicPeriod"/>
            </a:pPr>
            <a:r>
              <a:rPr lang="en-US" dirty="0"/>
              <a:t>Engineering (design &amp; verification, PDKs, IP blocks,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marL="1371600" lvl="2" indent="-457200" fontAlgn="ctr">
              <a:buFont typeface="+mj-lt"/>
              <a:buAutoNum type="arabicPeriod"/>
            </a:pPr>
            <a:r>
              <a:rPr lang="en-US" dirty="0"/>
              <a:t>Technical (logistics for distribution of wafer/die parts)</a:t>
            </a:r>
          </a:p>
          <a:p>
            <a:pPr marL="1371600" lvl="2" indent="-457200" fontAlgn="ctr">
              <a:buFont typeface="+mj-lt"/>
              <a:buAutoNum type="arabicPeriod"/>
            </a:pPr>
            <a:r>
              <a:rPr lang="en-US" dirty="0"/>
              <a:t>Administrative (Purchase Orders, controlled access, design delivery documents, export control, design delivery documents)</a:t>
            </a:r>
          </a:p>
          <a:p>
            <a:pPr marL="1371600" lvl="2" indent="-457200" fontAlgn="ctr">
              <a:buFont typeface="+mj-lt"/>
              <a:buAutoNum type="arabicPeriod"/>
            </a:pPr>
            <a:r>
              <a:rPr lang="en-US" dirty="0"/>
              <a:t>Legal (occasional need)</a:t>
            </a:r>
            <a:br>
              <a:rPr lang="en-US" dirty="0"/>
            </a:br>
            <a:r>
              <a:rPr lang="en-US" dirty="0"/>
              <a:t> 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en-US" dirty="0"/>
              <a:t>Round Table Discussion</a:t>
            </a:r>
          </a:p>
          <a:p>
            <a:pPr marL="971550" lvl="1" indent="-514350" fontAlgn="ctr">
              <a:buFont typeface="+mj-lt"/>
              <a:buAutoNum type="arabicPeriod"/>
            </a:pPr>
            <a:r>
              <a:rPr lang="en-US" dirty="0"/>
              <a:t>Pave the way for preparing a proposal for the “Tools and Technology Support Implementation Plan”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en-US" dirty="0"/>
              <a:t>AOB</a:t>
            </a:r>
          </a:p>
          <a:p>
            <a:pPr marL="514350" indent="-514350" fontAlgn="ctr">
              <a:buFont typeface="+mj-lt"/>
              <a:buAutoNum type="arabicPeriod"/>
            </a:pPr>
            <a:r>
              <a:rPr lang="en-US" dirty="0"/>
              <a:t>Schedule next meeting</a:t>
            </a:r>
          </a:p>
        </p:txBody>
      </p:sp>
    </p:spTree>
    <p:extLst>
      <p:ext uri="{BB962C8B-B14F-4D97-AF65-F5344CB8AC3E}">
        <p14:creationId xmlns:p14="http://schemas.microsoft.com/office/powerpoint/2010/main" val="4128043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197</Words>
  <Application>Microsoft Macintosh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DRD7.7 "Technologies and Tools" Task Force 3rd meeting 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Kostas Kloukinas</dc:creator>
  <cp:lastModifiedBy>Kostas Kloukinas</cp:lastModifiedBy>
  <cp:revision>1</cp:revision>
  <dcterms:created xsi:type="dcterms:W3CDTF">2025-05-23T06:45:01Z</dcterms:created>
  <dcterms:modified xsi:type="dcterms:W3CDTF">2025-05-23T06:48:37Z</dcterms:modified>
</cp:coreProperties>
</file>