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15"/>
  </p:notesMasterIdLst>
  <p:sldIdLst>
    <p:sldId id="422" r:id="rId2"/>
    <p:sldId id="566" r:id="rId3"/>
    <p:sldId id="567" r:id="rId4"/>
    <p:sldId id="571" r:id="rId5"/>
    <p:sldId id="569" r:id="rId6"/>
    <p:sldId id="575" r:id="rId7"/>
    <p:sldId id="525" r:id="rId8"/>
    <p:sldId id="574" r:id="rId9"/>
    <p:sldId id="556" r:id="rId10"/>
    <p:sldId id="549" r:id="rId11"/>
    <p:sldId id="561" r:id="rId12"/>
    <p:sldId id="576" r:id="rId13"/>
    <p:sldId id="564" r:id="rId14"/>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lvl1pPr>
    <a:lvl2pPr marL="0" marR="0" indent="45720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lvl2pPr>
    <a:lvl3pPr marL="0" marR="0" indent="91440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lvl3pPr>
    <a:lvl4pPr marL="0" marR="0" indent="137160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lvl4pPr>
    <a:lvl5pPr marL="0" marR="0" indent="182880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lvl5pPr>
    <a:lvl6pPr marL="0" marR="0" indent="228600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lvl6pPr>
    <a:lvl7pPr marL="0" marR="0" indent="274320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lvl7pPr>
    <a:lvl8pPr marL="0" marR="0" indent="320040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lvl8pPr>
    <a:lvl9pPr marL="0" marR="0" indent="365760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300"/>
    <a:srgbClr val="FF3432"/>
    <a:srgbClr val="224358"/>
    <a:srgbClr val="F57800"/>
    <a:srgbClr val="FFFFFF"/>
    <a:srgbClr val="3F6E9C"/>
    <a:srgbClr val="FFB747"/>
    <a:srgbClr val="2F82A8"/>
    <a:srgbClr val="0B80C0"/>
    <a:srgbClr val="298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Graphik Medium"/>
          <a:ea typeface="Graphik Medium"/>
          <a:cs typeface="Graphik Medium"/>
        </a:font>
        <a:srgbClr val="5E5E5E"/>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ff" i="off">
        <a:font>
          <a:latin typeface="Graphik Medium"/>
          <a:ea typeface="Graphik Medium"/>
          <a:cs typeface="Graphik Medium"/>
        </a:font>
        <a:srgbClr val="5E5E5E"/>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ff" i="off">
        <a:font>
          <a:latin typeface="Graphik Medium"/>
          <a:ea typeface="Graphik Medium"/>
          <a:cs typeface="Graphik Medium"/>
        </a:font>
        <a:srgbClr val="5E5E5E"/>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5E5E5E"/>
        </a:fontRef>
        <a:srgbClr val="5E5E5E"/>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Graphik Medium"/>
          <a:ea typeface="Graphik Medium"/>
          <a:cs typeface="Graphik Medium"/>
        </a:font>
        <a:srgbClr val="5E5E5E"/>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ff" i="off">
        <a:font>
          <a:latin typeface="Graphik Medium"/>
          <a:ea typeface="Graphik Medium"/>
          <a:cs typeface="Graphik Medium"/>
        </a:font>
        <a:srgbClr val="5E5E5E"/>
      </a:tcTxStyle>
      <a:tcStyle>
        <a:tcBdr>
          <a:left>
            <a:ln w="12700" cap="flat">
              <a:solidFill>
                <a:srgbClr val="000000"/>
              </a:solidFill>
              <a:prstDash val="solid"/>
              <a:miter lim="400000"/>
            </a:ln>
          </a:left>
          <a:right>
            <a:ln w="25400" cap="flat">
              <a:solidFill>
                <a:srgbClr val="084F64"/>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Graphik Medium"/>
          <a:ea typeface="Graphik Medium"/>
          <a:cs typeface="Graphik Medium"/>
        </a:font>
        <a:srgbClr val="5E5E5E"/>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84F64"/>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Graphik Medium"/>
          <a:ea typeface="Graphik Medium"/>
          <a:cs typeface="Graphik Medium"/>
        </a:font>
        <a:srgbClr val="FFFFFF"/>
      </a:tcTxStyle>
      <a:tcStyle>
        <a:tcBdr>
          <a:left>
            <a:ln w="12700" cap="flat">
              <a:solidFill>
                <a:srgbClr val="084F64"/>
              </a:solidFill>
              <a:prstDash val="solid"/>
              <a:miter lim="400000"/>
            </a:ln>
          </a:left>
          <a:right>
            <a:ln w="12700" cap="flat">
              <a:solidFill>
                <a:srgbClr val="084F64"/>
              </a:solidFill>
              <a:prstDash val="solid"/>
              <a:miter lim="400000"/>
            </a:ln>
          </a:right>
          <a:top>
            <a:ln w="12700" cap="flat">
              <a:solidFill>
                <a:srgbClr val="000000"/>
              </a:solidFill>
              <a:prstDash val="solid"/>
              <a:miter lim="400000"/>
            </a:ln>
          </a:top>
          <a:bottom>
            <a:ln w="25400" cap="flat">
              <a:solidFill>
                <a:srgbClr val="084F64"/>
              </a:solidFill>
              <a:prstDash val="solid"/>
              <a:miter lim="400000"/>
            </a:ln>
          </a:bottom>
          <a:insideH>
            <a:ln w="12700" cap="flat">
              <a:solidFill>
                <a:srgbClr val="084F64"/>
              </a:solidFill>
              <a:prstDash val="solid"/>
              <a:miter lim="400000"/>
            </a:ln>
          </a:insideH>
          <a:insideV>
            <a:ln w="12700" cap="flat">
              <a:solidFill>
                <a:srgbClr val="084F64"/>
              </a:solidFill>
              <a:prstDash val="solid"/>
              <a:miter lim="400000"/>
            </a:ln>
          </a:insideV>
        </a:tcBdr>
        <a:fill>
          <a:solidFill>
            <a:schemeClr val="accent1">
              <a:satOff val="3942"/>
              <a:lumOff val="17322"/>
            </a:schemeClr>
          </a:solidFill>
        </a:fill>
      </a:tcStyle>
    </a:firstRow>
  </a:tblStyle>
  <a:tblStyle styleId="{EEE7283C-3CF3-47DC-8721-378D4A62B228}" styleName="">
    <a:tblBg/>
    <a:wholeTbl>
      <a:tcTxStyle b="off" i="off">
        <a:font>
          <a:latin typeface="Graphik Medium"/>
          <a:ea typeface="Graphik Medium"/>
          <a:cs typeface="Graphik Medium"/>
        </a:font>
        <a:schemeClr val="accent6"/>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F0EAF0"/>
          </a:solidFill>
        </a:fill>
      </a:tcStyle>
    </a:band2H>
    <a:firstCol>
      <a:tcTxStyle b="off" i="off">
        <a:font>
          <a:latin typeface="Graphik Medium"/>
          <a:ea typeface="Graphik Medium"/>
          <a:cs typeface="Graphik Medium"/>
        </a:font>
        <a:schemeClr val="accent6"/>
      </a:tcTxStyle>
      <a:tcStyle>
        <a:tcBdr>
          <a:left>
            <a:ln w="12700" cap="flat">
              <a:solidFill>
                <a:srgbClr val="000000"/>
              </a:solidFill>
              <a:prstDash val="solid"/>
              <a:miter lim="400000"/>
            </a:ln>
          </a:left>
          <a:right>
            <a:ln w="25400" cap="flat">
              <a:solidFill>
                <a:srgbClr val="084F64"/>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Graphik Medium"/>
          <a:ea typeface="Graphik Medium"/>
          <a:cs typeface="Graphik Medium"/>
        </a:font>
        <a:schemeClr val="accent6"/>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84F64"/>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chemeClr val="accent6"/>
        </a:fontRef>
        <a:schemeClr val="accent6"/>
      </a:tcTxStyle>
      <a:tcStyle>
        <a:tcBdr>
          <a:left>
            <a:ln w="12700" cap="flat">
              <a:solidFill>
                <a:srgbClr val="084F64"/>
              </a:solidFill>
              <a:prstDash val="solid"/>
              <a:miter lim="400000"/>
            </a:ln>
          </a:left>
          <a:right>
            <a:ln w="12700" cap="flat">
              <a:solidFill>
                <a:srgbClr val="084F64"/>
              </a:solidFill>
              <a:prstDash val="solid"/>
              <a:miter lim="400000"/>
            </a:ln>
          </a:right>
          <a:top>
            <a:ln w="12700" cap="flat">
              <a:solidFill>
                <a:srgbClr val="000000"/>
              </a:solidFill>
              <a:prstDash val="solid"/>
              <a:miter lim="400000"/>
            </a:ln>
          </a:top>
          <a:bottom>
            <a:ln w="25400" cap="flat">
              <a:solidFill>
                <a:srgbClr val="084F64"/>
              </a:solidFill>
              <a:prstDash val="solid"/>
              <a:miter lim="400000"/>
            </a:ln>
          </a:bottom>
          <a:insideH>
            <a:ln w="12700" cap="flat">
              <a:solidFill>
                <a:srgbClr val="084F64"/>
              </a:solidFill>
              <a:prstDash val="solid"/>
              <a:miter lim="400000"/>
            </a:ln>
          </a:insideH>
          <a:insideV>
            <a:ln w="12700" cap="flat">
              <a:solidFill>
                <a:srgbClr val="084F64"/>
              </a:solidFill>
              <a:prstDash val="solid"/>
              <a:miter lim="400000"/>
            </a:ln>
          </a:insideV>
        </a:tcBdr>
        <a:fill>
          <a:solidFill>
            <a:schemeClr val="accent6">
              <a:hueOff val="-35454"/>
              <a:satOff val="2115"/>
              <a:lumOff val="45487"/>
            </a:schemeClr>
          </a:solidFill>
        </a:fill>
      </a:tcStyle>
    </a:firstRow>
  </a:tblStyle>
  <a:tblStyle styleId="{CF821DB8-F4EB-4A41-A1BA-3FCAFE7338EE}" styleName="">
    <a:tblBg/>
    <a:wholeTbl>
      <a:tcTxStyle b="off" i="off">
        <a:font>
          <a:latin typeface="Graphik Medium"/>
          <a:ea typeface="Graphik Medium"/>
          <a:cs typeface="Graphik Medium"/>
        </a:font>
        <a:srgbClr val="2E4E61"/>
      </a:tcTxStyle>
      <a:tcStyle>
        <a:tcBdr>
          <a:left>
            <a:ln w="12700" cap="flat">
              <a:solidFill>
                <a:srgbClr val="3D3E3E"/>
              </a:solidFill>
              <a:prstDash val="solid"/>
              <a:miter lim="400000"/>
            </a:ln>
          </a:left>
          <a:right>
            <a:ln w="12700" cap="flat">
              <a:solidFill>
                <a:srgbClr val="3D3E3E"/>
              </a:solidFill>
              <a:prstDash val="solid"/>
              <a:miter lim="400000"/>
            </a:ln>
          </a:right>
          <a:top>
            <a:ln w="12700" cap="flat">
              <a:solidFill>
                <a:srgbClr val="3D3E3E"/>
              </a:solidFill>
              <a:prstDash val="solid"/>
              <a:miter lim="400000"/>
            </a:ln>
          </a:top>
          <a:bottom>
            <a:ln w="12700" cap="flat">
              <a:solidFill>
                <a:srgbClr val="3D3E3E"/>
              </a:solidFill>
              <a:prstDash val="solid"/>
              <a:miter lim="400000"/>
            </a:ln>
          </a:bottom>
          <a:insideH>
            <a:ln w="12700" cap="flat">
              <a:solidFill>
                <a:srgbClr val="3D3E3E"/>
              </a:solidFill>
              <a:prstDash val="solid"/>
              <a:miter lim="400000"/>
            </a:ln>
          </a:insideH>
          <a:insideV>
            <a:ln w="12700" cap="flat">
              <a:solidFill>
                <a:srgbClr val="3D3E3E"/>
              </a:solidFill>
              <a:prstDash val="solid"/>
              <a:miter lim="400000"/>
            </a:ln>
          </a:insideV>
        </a:tcBdr>
        <a:fill>
          <a:noFill/>
        </a:fill>
      </a:tcStyle>
    </a:wholeTbl>
    <a:band2H>
      <a:tcTxStyle/>
      <a:tcStyle>
        <a:tcBdr/>
        <a:fill>
          <a:solidFill>
            <a:srgbClr val="EBEBEB"/>
          </a:solidFill>
        </a:fill>
      </a:tcStyle>
    </a:band2H>
    <a:firstCol>
      <a:tcTxStyle b="off" i="off">
        <a:font>
          <a:latin typeface="Graphik Medium"/>
          <a:ea typeface="Graphik Medium"/>
          <a:cs typeface="Graphik Medium"/>
        </a:font>
        <a:srgbClr val="2E4E61"/>
      </a:tcTxStyle>
      <a:tcStyle>
        <a:tcBdr>
          <a:left>
            <a:ln w="12700" cap="flat">
              <a:solidFill>
                <a:srgbClr val="3D3E3E"/>
              </a:solidFill>
              <a:prstDash val="solid"/>
              <a:miter lim="400000"/>
            </a:ln>
          </a:left>
          <a:right>
            <a:ln w="25400" cap="flat">
              <a:solidFill>
                <a:srgbClr val="3D3E3E"/>
              </a:solidFill>
              <a:prstDash val="solid"/>
              <a:miter lim="400000"/>
            </a:ln>
          </a:right>
          <a:top>
            <a:ln w="12700" cap="flat">
              <a:solidFill>
                <a:srgbClr val="3D3E3E"/>
              </a:solidFill>
              <a:prstDash val="solid"/>
              <a:miter lim="400000"/>
            </a:ln>
          </a:top>
          <a:bottom>
            <a:ln w="12700" cap="flat">
              <a:solidFill>
                <a:srgbClr val="3D3E3E"/>
              </a:solidFill>
              <a:prstDash val="solid"/>
              <a:miter lim="400000"/>
            </a:ln>
          </a:bottom>
          <a:insideH>
            <a:ln w="12700" cap="flat">
              <a:solidFill>
                <a:srgbClr val="3D3E3E"/>
              </a:solidFill>
              <a:prstDash val="solid"/>
              <a:miter lim="400000"/>
            </a:ln>
          </a:insideH>
          <a:insideV>
            <a:ln w="12700" cap="flat">
              <a:solidFill>
                <a:srgbClr val="3D3E3E"/>
              </a:solidFill>
              <a:prstDash val="solid"/>
              <a:miter lim="400000"/>
            </a:ln>
          </a:insideV>
        </a:tcBdr>
        <a:fill>
          <a:solidFill>
            <a:srgbClr val="DBE6A5"/>
          </a:solidFill>
        </a:fill>
      </a:tcStyle>
    </a:firstCol>
    <a:lastRow>
      <a:tcTxStyle b="off" i="off">
        <a:font>
          <a:latin typeface="Graphik Medium"/>
          <a:ea typeface="Graphik Medium"/>
          <a:cs typeface="Graphik Medium"/>
        </a:font>
        <a:srgbClr val="2E4E61"/>
      </a:tcTxStyle>
      <a:tcStyle>
        <a:tcBdr>
          <a:left>
            <a:ln w="12700" cap="flat">
              <a:solidFill>
                <a:srgbClr val="3D3E3E"/>
              </a:solidFill>
              <a:prstDash val="solid"/>
              <a:miter lim="400000"/>
            </a:ln>
          </a:left>
          <a:right>
            <a:ln w="12700" cap="flat">
              <a:solidFill>
                <a:srgbClr val="3D3E3E"/>
              </a:solidFill>
              <a:prstDash val="solid"/>
              <a:miter lim="400000"/>
            </a:ln>
          </a:right>
          <a:top>
            <a:ln w="25400" cap="flat">
              <a:solidFill>
                <a:srgbClr val="3D3E3E"/>
              </a:solidFill>
              <a:prstDash val="solid"/>
              <a:miter lim="400000"/>
            </a:ln>
          </a:top>
          <a:bottom>
            <a:ln w="12700" cap="flat">
              <a:solidFill>
                <a:srgbClr val="3D3E3E"/>
              </a:solidFill>
              <a:prstDash val="solid"/>
              <a:miter lim="400000"/>
            </a:ln>
          </a:bottom>
          <a:insideH>
            <a:ln w="12700" cap="flat">
              <a:solidFill>
                <a:srgbClr val="3D3E3E"/>
              </a:solidFill>
              <a:prstDash val="solid"/>
              <a:miter lim="400000"/>
            </a:ln>
          </a:insideH>
          <a:insideV>
            <a:ln w="12700" cap="flat">
              <a:solidFill>
                <a:srgbClr val="3D3E3E"/>
              </a:solidFill>
              <a:prstDash val="solid"/>
              <a:miter lim="400000"/>
            </a:ln>
          </a:insideV>
        </a:tcBdr>
        <a:fill>
          <a:noFill/>
        </a:fill>
      </a:tcStyle>
    </a:lastRow>
    <a:firstRow>
      <a:tcTxStyle b="off" i="off">
        <a:font>
          <a:latin typeface="Graphik Medium"/>
          <a:ea typeface="Graphik Medium"/>
          <a:cs typeface="Graphik Medium"/>
        </a:font>
        <a:srgbClr val="2E4E61"/>
      </a:tcTxStyle>
      <a:tcStyle>
        <a:tcBdr>
          <a:left>
            <a:ln w="12700" cap="flat">
              <a:solidFill>
                <a:srgbClr val="3D3E3E"/>
              </a:solidFill>
              <a:prstDash val="solid"/>
              <a:miter lim="400000"/>
            </a:ln>
          </a:left>
          <a:right>
            <a:ln w="12700" cap="flat">
              <a:solidFill>
                <a:srgbClr val="3D3E3E"/>
              </a:solidFill>
              <a:prstDash val="solid"/>
              <a:miter lim="400000"/>
            </a:ln>
          </a:right>
          <a:top>
            <a:ln w="12700" cap="flat">
              <a:solidFill>
                <a:srgbClr val="3D3E3E"/>
              </a:solidFill>
              <a:prstDash val="solid"/>
              <a:miter lim="400000"/>
            </a:ln>
          </a:top>
          <a:bottom>
            <a:ln w="25400" cap="flat">
              <a:solidFill>
                <a:srgbClr val="3D3E3E"/>
              </a:solidFill>
              <a:prstDash val="solid"/>
              <a:miter lim="400000"/>
            </a:ln>
          </a:bottom>
          <a:insideH>
            <a:ln w="12700" cap="flat">
              <a:solidFill>
                <a:srgbClr val="3D3E3E"/>
              </a:solidFill>
              <a:prstDash val="solid"/>
              <a:miter lim="400000"/>
            </a:ln>
          </a:insideH>
          <a:insideV>
            <a:ln w="12700" cap="flat">
              <a:solidFill>
                <a:srgbClr val="3D3E3E"/>
              </a:solidFill>
              <a:prstDash val="solid"/>
              <a:miter lim="400000"/>
            </a:ln>
          </a:insideV>
        </a:tcBdr>
        <a:fill>
          <a:solidFill>
            <a:srgbClr val="DBE6A5"/>
          </a:solidFill>
        </a:fill>
      </a:tcStyle>
    </a:firstRow>
  </a:tblStyle>
  <a:tblStyle styleId="{33BA23B1-9221-436E-865A-0063620EA4FD}" styleName="">
    <a:tblBg/>
    <a:wholeTbl>
      <a:tcTxStyle b="off" i="off">
        <a:font>
          <a:latin typeface="Graphik Medium"/>
          <a:ea typeface="Graphik Medium"/>
          <a:cs typeface="Graphik Medium"/>
        </a:font>
        <a:srgbClr val="5E5E5E"/>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wholeTbl>
    <a:band2H>
      <a:tcTxStyle/>
      <a:tcStyle>
        <a:tcBdr/>
        <a:fill>
          <a:solidFill>
            <a:srgbClr val="FFFFFF"/>
          </a:solidFill>
        </a:fill>
      </a:tcStyle>
    </a:band2H>
    <a:firstCol>
      <a:tcTxStyle b="off" i="off">
        <a:font>
          <a:latin typeface="Graphik Medium"/>
          <a:ea typeface="Graphik Medium"/>
          <a:cs typeface="Graphik Medium"/>
        </a:font>
        <a:srgbClr val="5E5E5E"/>
      </a:tcTxStyle>
      <a:tcStyle>
        <a:tcBdr>
          <a:left>
            <a:ln w="12700" cap="flat">
              <a:solidFill>
                <a:srgbClr val="5C526A"/>
              </a:solidFill>
              <a:prstDash val="solid"/>
              <a:miter lim="400000"/>
            </a:ln>
          </a:left>
          <a:right>
            <a:ln w="254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CB5B2"/>
          </a:solidFill>
        </a:fill>
      </a:tcStyle>
    </a:firstCol>
    <a:lastRow>
      <a:tcTxStyle b="off" i="off">
        <a:font>
          <a:latin typeface="Graphik Medium"/>
          <a:ea typeface="Graphik Medium"/>
          <a:cs typeface="Graphik Medium"/>
        </a:font>
        <a:srgbClr val="5E5E5E"/>
      </a:tcTxStyle>
      <a:tcStyle>
        <a:tcBdr>
          <a:left>
            <a:ln w="12700" cap="flat">
              <a:solidFill>
                <a:srgbClr val="5E5E5E"/>
              </a:solidFill>
              <a:prstDash val="solid"/>
              <a:miter lim="400000"/>
            </a:ln>
          </a:left>
          <a:right>
            <a:ln w="12700" cap="flat">
              <a:solidFill>
                <a:srgbClr val="5E5E5E"/>
              </a:solidFill>
              <a:prstDash val="solid"/>
              <a:miter lim="400000"/>
            </a:ln>
          </a:right>
          <a:top>
            <a:ln w="25400" cap="flat">
              <a:solidFill>
                <a:srgbClr val="5E5E5E"/>
              </a:solidFill>
              <a:prstDash val="solid"/>
              <a:miter lim="400000"/>
            </a:ln>
          </a:top>
          <a:bottom>
            <a:ln w="12700" cap="flat">
              <a:solidFill>
                <a:srgbClr val="5C526A"/>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lastRow>
    <a:firstRow>
      <a:tcTxStyle b="off" i="off">
        <a:font>
          <a:latin typeface="Graphik Medium"/>
          <a:ea typeface="Graphik Medium"/>
          <a:cs typeface="Graphik Medium"/>
        </a:font>
        <a:srgbClr val="FFFFFF"/>
      </a:tcTxStyle>
      <a:tcStyle>
        <a:tcBdr>
          <a:left>
            <a:ln w="12700" cap="flat">
              <a:solidFill>
                <a:srgbClr val="3B3B3B"/>
              </a:solidFill>
              <a:prstDash val="solid"/>
              <a:miter lim="400000"/>
            </a:ln>
          </a:left>
          <a:right>
            <a:ln w="12700" cap="flat">
              <a:solidFill>
                <a:srgbClr val="3B3B3B"/>
              </a:solidFill>
              <a:prstDash val="solid"/>
              <a:miter lim="400000"/>
            </a:ln>
          </a:right>
          <a:top>
            <a:ln w="12700" cap="flat">
              <a:solidFill>
                <a:srgbClr val="5C526A"/>
              </a:solidFill>
              <a:prstDash val="solid"/>
              <a:miter lim="400000"/>
            </a:ln>
          </a:top>
          <a:bottom>
            <a:ln w="25400" cap="flat">
              <a:solidFill>
                <a:srgbClr val="3B3B3B"/>
              </a:solidFill>
              <a:prstDash val="solid"/>
              <a:miter lim="400000"/>
            </a:ln>
          </a:bottom>
          <a:insideH>
            <a:ln w="12700" cap="flat">
              <a:solidFill>
                <a:srgbClr val="3B3B3B"/>
              </a:solidFill>
              <a:prstDash val="solid"/>
              <a:miter lim="400000"/>
            </a:ln>
          </a:insideH>
          <a:insideV>
            <a:ln w="12700" cap="flat">
              <a:solidFill>
                <a:srgbClr val="3B3B3B"/>
              </a:solidFill>
              <a:prstDash val="solid"/>
              <a:miter lim="400000"/>
            </a:ln>
          </a:insideV>
        </a:tcBdr>
        <a:fill>
          <a:solidFill>
            <a:srgbClr val="C16E6A"/>
          </a:solidFill>
        </a:fill>
      </a:tcStyle>
    </a:firstRow>
  </a:tblStyle>
  <a:tblStyle styleId="{2708684C-4D16-4618-839F-0558EEFCDFE6}" styleName="">
    <a:tblBg/>
    <a:wholeTbl>
      <a:tcTxStyle b="off" i="off">
        <a:font>
          <a:latin typeface="Graphik Medium"/>
          <a:ea typeface="Graphik Medium"/>
          <a:cs typeface="Graphik Medium"/>
        </a:font>
        <a:srgbClr val="5E5E5E"/>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CDCECC"/>
          </a:solidFill>
        </a:fill>
      </a:tcStyle>
    </a:wholeTbl>
    <a:band2H>
      <a:tcTxStyle/>
      <a:tcStyle>
        <a:tcBdr/>
        <a:fill>
          <a:solidFill>
            <a:srgbClr val="EDEEEE"/>
          </a:solidFill>
        </a:fill>
      </a:tcStyle>
    </a:band2H>
    <a:firstCol>
      <a:tcTxStyle b="off" i="off">
        <a:font>
          <a:latin typeface="Graphik Medium"/>
          <a:ea typeface="Graphik Medium"/>
          <a:cs typeface="Graphik Medium"/>
        </a:font>
        <a:srgbClr val="FFFFFF"/>
      </a:tcTxStyle>
      <a:tcStyle>
        <a:tcBdr>
          <a:left>
            <a:ln w="12700" cap="flat">
              <a:solidFill>
                <a:srgbClr val="5E5E5E"/>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2D2F24"/>
          </a:solidFill>
        </a:fill>
      </a:tcStyle>
    </a:firstCol>
    <a:lastRow>
      <a:tcTxStyle b="off" i="off">
        <a:font>
          <a:latin typeface="Graphik Medium"/>
          <a:ea typeface="Graphik Medium"/>
          <a:cs typeface="Graphik Medium"/>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5E5E5E"/>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E5E5E"/>
          </a:solid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5E5E5E"/>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E5E5E"/>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990"/>
    <p:restoredTop sz="94856"/>
  </p:normalViewPr>
  <p:slideViewPr>
    <p:cSldViewPr snapToGrid="0" snapToObjects="1">
      <p:cViewPr varScale="1">
        <p:scale>
          <a:sx n="41" d="100"/>
          <a:sy n="41" d="100"/>
        </p:scale>
        <p:origin x="240" y="10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Users/ahmetrenklioglu/Desktop/CERN/Research%20Studies/RPC%20Mu&#776;on%20C&#807;al&#305;s&#807;malar&#305;/RPC%20Foam%20Technic%20Studies/YETS%2024:25/Human%20Resources%20and%20Plan/Availabilities_for_Foam_Technique-YETS_24-25-v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ahmetrenklioglu/Desktop/CERN/Research%20Studies/RPC%20Mu&#776;on%20C&#807;al&#305;s&#807;malar&#305;/RPC%20Foam%20Technic%20Studies/YETS%2024:25/Human%20Resources%20and%20Plan/Availabilities_for_Foam_Technique-YETS_24-25-v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ahmetrenklioglu/Desktop/CERN/Research%20Studies/RPC%20Mu&#776;on%20C&#807;al&#305;s&#807;malar&#305;/RPC%20Foam%20Technic%20Studies/YETS%2024:25/Human%20Resources%20and%20Plan/Availabilities_for_Foam_Technique-YETS_24-25-v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ahmetrenklioglu/Desktop/CERN/Research%20Studies/RPC%20Mu&#776;on%20C&#807;al&#305;s&#807;malar&#305;/RPC%20Foam%20Technic%20Studies/YETS%2024:25/Human%20Resources%20and%20Plan/Availabilities_for_Foam_Technique-YETS_24-25-v2.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r>
              <a:rPr lang="en-US" sz="2800" b="1"/>
              <a:t>Injections - Weekly</a:t>
            </a:r>
          </a:p>
        </c:rich>
      </c:tx>
      <c:overlay val="0"/>
      <c:spPr>
        <a:noFill/>
        <a:ln>
          <a:noFill/>
        </a:ln>
        <a:effectLst/>
      </c:spPr>
      <c:txPr>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endParaRPr lang="en-TR"/>
        </a:p>
      </c:txPr>
    </c:title>
    <c:autoTitleDeleted val="0"/>
    <c:plotArea>
      <c:layout/>
      <c:lineChart>
        <c:grouping val="standard"/>
        <c:varyColors val="0"/>
        <c:ser>
          <c:idx val="0"/>
          <c:order val="0"/>
          <c:spPr>
            <a:ln w="76200" cap="rnd">
              <a:solidFill>
                <a:schemeClr val="accent1"/>
              </a:solidFill>
              <a:round/>
            </a:ln>
            <a:effectLst/>
          </c:spPr>
          <c:marker>
            <c:symbol val="circle"/>
            <c:size val="5"/>
            <c:spPr>
              <a:solidFill>
                <a:srgbClr val="F57800"/>
              </a:solidFill>
              <a:ln w="76200">
                <a:solidFill>
                  <a:schemeClr val="accent1"/>
                </a:solidFill>
              </a:ln>
              <a:effectLst/>
            </c:spPr>
          </c:marker>
          <c:dLbls>
            <c:dLbl>
              <c:idx val="6"/>
              <c:layout>
                <c:manualLayout>
                  <c:x val="-8.2691462006579839E-4"/>
                  <c:y val="9.377098686677118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1C1-C342-8D59-AA4E50051997}"/>
                </c:ext>
              </c:extLst>
            </c:dLbl>
            <c:dLbl>
              <c:idx val="7"/>
              <c:layout>
                <c:manualLayout>
                  <c:x val="-4.770420715498E-2"/>
                  <c:y val="5.470657775611709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1C1-C342-8D59-AA4E50051997}"/>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TR"/>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Availabilities!$O$122:$W$122</c:f>
              <c:numCache>
                <c:formatCode>General</c:formatCode>
                <c:ptCount val="9"/>
                <c:pt idx="0">
                  <c:v>40</c:v>
                </c:pt>
                <c:pt idx="1">
                  <c:v>10</c:v>
                </c:pt>
                <c:pt idx="2">
                  <c:v>32</c:v>
                </c:pt>
                <c:pt idx="3">
                  <c:v>39</c:v>
                </c:pt>
                <c:pt idx="4">
                  <c:v>41</c:v>
                </c:pt>
                <c:pt idx="5">
                  <c:v>36</c:v>
                </c:pt>
                <c:pt idx="6">
                  <c:v>91</c:v>
                </c:pt>
                <c:pt idx="7">
                  <c:v>75</c:v>
                </c:pt>
                <c:pt idx="8">
                  <c:v>45</c:v>
                </c:pt>
              </c:numCache>
            </c:numRef>
          </c:val>
          <c:smooth val="0"/>
          <c:extLst>
            <c:ext xmlns:c16="http://schemas.microsoft.com/office/drawing/2014/chart" uri="{C3380CC4-5D6E-409C-BE32-E72D297353CC}">
              <c16:uniqueId val="{00000002-D1C1-C342-8D59-AA4E50051997}"/>
            </c:ext>
          </c:extLst>
        </c:ser>
        <c:dLbls>
          <c:dLblPos val="b"/>
          <c:showLegendKey val="0"/>
          <c:showVal val="1"/>
          <c:showCatName val="0"/>
          <c:showSerName val="0"/>
          <c:showPercent val="0"/>
          <c:showBubbleSize val="0"/>
        </c:dLbls>
        <c:marker val="1"/>
        <c:smooth val="0"/>
        <c:axId val="553194431"/>
        <c:axId val="665211247"/>
      </c:lineChart>
      <c:catAx>
        <c:axId val="553194431"/>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TR"/>
          </a:p>
        </c:txPr>
        <c:crossAx val="665211247"/>
        <c:crosses val="autoZero"/>
        <c:auto val="1"/>
        <c:lblAlgn val="ctr"/>
        <c:lblOffset val="100"/>
        <c:noMultiLvlLbl val="0"/>
      </c:catAx>
      <c:valAx>
        <c:axId val="66521124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TR"/>
          </a:p>
        </c:txPr>
        <c:crossAx val="55319443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T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r>
              <a:rPr lang="en-US" sz="2800" b="1"/>
              <a:t>Week</a:t>
            </a:r>
            <a:r>
              <a:rPr lang="en-US" sz="2800" b="1" baseline="0"/>
              <a:t> by Week, Total Numbere of Incetions</a:t>
            </a:r>
            <a:endParaRPr lang="en-US" sz="2800" b="1"/>
          </a:p>
        </c:rich>
      </c:tx>
      <c:overlay val="0"/>
      <c:spPr>
        <a:noFill/>
        <a:ln>
          <a:noFill/>
        </a:ln>
        <a:effectLst/>
      </c:spPr>
      <c:txPr>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spPr>
            <a:ln w="57150" cap="rnd">
              <a:solidFill>
                <a:schemeClr val="accent1"/>
              </a:solidFill>
              <a:round/>
            </a:ln>
            <a:effectLst/>
          </c:spPr>
          <c:marker>
            <c:symbol val="circle"/>
            <c:size val="5"/>
            <c:spPr>
              <a:solidFill>
                <a:schemeClr val="accent1"/>
              </a:solidFill>
              <a:ln w="57150">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TR"/>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Availabilities!$O$126:$W$126</c:f>
              <c:numCache>
                <c:formatCode>General</c:formatCode>
                <c:ptCount val="9"/>
                <c:pt idx="0">
                  <c:v>40</c:v>
                </c:pt>
                <c:pt idx="1">
                  <c:v>50</c:v>
                </c:pt>
                <c:pt idx="2">
                  <c:v>82</c:v>
                </c:pt>
                <c:pt idx="3">
                  <c:v>121</c:v>
                </c:pt>
                <c:pt idx="4">
                  <c:v>162</c:v>
                </c:pt>
                <c:pt idx="5">
                  <c:v>198</c:v>
                </c:pt>
                <c:pt idx="6">
                  <c:v>289</c:v>
                </c:pt>
                <c:pt idx="7">
                  <c:v>364</c:v>
                </c:pt>
                <c:pt idx="8">
                  <c:v>409</c:v>
                </c:pt>
              </c:numCache>
            </c:numRef>
          </c:val>
          <c:smooth val="0"/>
          <c:extLst>
            <c:ext xmlns:c16="http://schemas.microsoft.com/office/drawing/2014/chart" uri="{C3380CC4-5D6E-409C-BE32-E72D297353CC}">
              <c16:uniqueId val="{00000000-92BF-E445-8EC6-86B1A9372217}"/>
            </c:ext>
          </c:extLst>
        </c:ser>
        <c:dLbls>
          <c:dLblPos val="b"/>
          <c:showLegendKey val="0"/>
          <c:showVal val="1"/>
          <c:showCatName val="0"/>
          <c:showSerName val="0"/>
          <c:showPercent val="0"/>
          <c:showBubbleSize val="0"/>
        </c:dLbls>
        <c:marker val="1"/>
        <c:smooth val="0"/>
        <c:axId val="733497903"/>
        <c:axId val="687261903"/>
      </c:lineChart>
      <c:catAx>
        <c:axId val="733497903"/>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TR"/>
          </a:p>
        </c:txPr>
        <c:crossAx val="687261903"/>
        <c:crosses val="autoZero"/>
        <c:auto val="1"/>
        <c:lblAlgn val="ctr"/>
        <c:lblOffset val="100"/>
        <c:noMultiLvlLbl val="0"/>
      </c:catAx>
      <c:valAx>
        <c:axId val="687261903"/>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TR"/>
          </a:p>
        </c:txPr>
        <c:crossAx val="73349790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T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r>
              <a:rPr lang="en-US" sz="2800" b="1" dirty="0" err="1"/>
              <a:t>Haftalık</a:t>
            </a:r>
            <a:r>
              <a:rPr lang="en-US" sz="2800" b="1" dirty="0"/>
              <a:t> </a:t>
            </a:r>
            <a:r>
              <a:rPr lang="en-US" sz="2800" b="1" dirty="0" err="1"/>
              <a:t>İnjeksiyonlar</a:t>
            </a:r>
            <a:endParaRPr lang="en-US" sz="2800" b="1" dirty="0"/>
          </a:p>
        </c:rich>
      </c:tx>
      <c:overlay val="0"/>
      <c:spPr>
        <a:noFill/>
        <a:ln>
          <a:noFill/>
        </a:ln>
        <a:effectLst/>
      </c:spPr>
      <c:txPr>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endParaRPr lang="en-TR"/>
        </a:p>
      </c:txPr>
    </c:title>
    <c:autoTitleDeleted val="0"/>
    <c:plotArea>
      <c:layout/>
      <c:lineChart>
        <c:grouping val="standard"/>
        <c:varyColors val="0"/>
        <c:ser>
          <c:idx val="0"/>
          <c:order val="0"/>
          <c:spPr>
            <a:ln w="76200" cap="rnd">
              <a:solidFill>
                <a:schemeClr val="accent1"/>
              </a:solidFill>
              <a:round/>
            </a:ln>
            <a:effectLst/>
          </c:spPr>
          <c:marker>
            <c:symbol val="circle"/>
            <c:size val="5"/>
            <c:spPr>
              <a:solidFill>
                <a:srgbClr val="F57800"/>
              </a:solidFill>
              <a:ln w="76200">
                <a:solidFill>
                  <a:schemeClr val="accent1"/>
                </a:solidFill>
              </a:ln>
              <a:effectLst/>
            </c:spPr>
          </c:marker>
          <c:dLbls>
            <c:dLbl>
              <c:idx val="6"/>
              <c:layout>
                <c:manualLayout>
                  <c:x val="-8.2691462006579839E-4"/>
                  <c:y val="9.377098686677118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1C1-C342-8D59-AA4E50051997}"/>
                </c:ext>
              </c:extLst>
            </c:dLbl>
            <c:dLbl>
              <c:idx val="7"/>
              <c:layout>
                <c:manualLayout>
                  <c:x val="-4.770420715498E-2"/>
                  <c:y val="5.470657775611709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1C1-C342-8D59-AA4E50051997}"/>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TR"/>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Availabilities!$O$122:$W$122</c:f>
              <c:numCache>
                <c:formatCode>General</c:formatCode>
                <c:ptCount val="9"/>
                <c:pt idx="0">
                  <c:v>40</c:v>
                </c:pt>
                <c:pt idx="1">
                  <c:v>10</c:v>
                </c:pt>
                <c:pt idx="2">
                  <c:v>32</c:v>
                </c:pt>
                <c:pt idx="3">
                  <c:v>39</c:v>
                </c:pt>
                <c:pt idx="4">
                  <c:v>41</c:v>
                </c:pt>
                <c:pt idx="5">
                  <c:v>36</c:v>
                </c:pt>
                <c:pt idx="6">
                  <c:v>91</c:v>
                </c:pt>
                <c:pt idx="7">
                  <c:v>75</c:v>
                </c:pt>
                <c:pt idx="8">
                  <c:v>45</c:v>
                </c:pt>
              </c:numCache>
            </c:numRef>
          </c:val>
          <c:smooth val="0"/>
          <c:extLst>
            <c:ext xmlns:c16="http://schemas.microsoft.com/office/drawing/2014/chart" uri="{C3380CC4-5D6E-409C-BE32-E72D297353CC}">
              <c16:uniqueId val="{00000002-D1C1-C342-8D59-AA4E50051997}"/>
            </c:ext>
          </c:extLst>
        </c:ser>
        <c:dLbls>
          <c:dLblPos val="b"/>
          <c:showLegendKey val="0"/>
          <c:showVal val="1"/>
          <c:showCatName val="0"/>
          <c:showSerName val="0"/>
          <c:showPercent val="0"/>
          <c:showBubbleSize val="0"/>
        </c:dLbls>
        <c:marker val="1"/>
        <c:smooth val="0"/>
        <c:axId val="553194431"/>
        <c:axId val="665211247"/>
      </c:lineChart>
      <c:catAx>
        <c:axId val="553194431"/>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TR"/>
          </a:p>
        </c:txPr>
        <c:crossAx val="665211247"/>
        <c:crosses val="autoZero"/>
        <c:auto val="1"/>
        <c:lblAlgn val="ctr"/>
        <c:lblOffset val="100"/>
        <c:noMultiLvlLbl val="0"/>
      </c:catAx>
      <c:valAx>
        <c:axId val="66521124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TR"/>
          </a:p>
        </c:txPr>
        <c:crossAx val="55319443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T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r>
              <a:rPr lang="en-US" sz="2800" b="1" dirty="0"/>
              <a:t>Her </a:t>
            </a:r>
            <a:r>
              <a:rPr lang="en-US" sz="2800" b="1" dirty="0" err="1"/>
              <a:t>Haftanın</a:t>
            </a:r>
            <a:r>
              <a:rPr lang="en-US" sz="2800" b="1" baseline="0" dirty="0"/>
              <a:t> </a:t>
            </a:r>
            <a:r>
              <a:rPr lang="en-US" sz="2800" b="1" baseline="0" dirty="0" err="1"/>
              <a:t>Sonunda</a:t>
            </a:r>
            <a:r>
              <a:rPr lang="en-US" sz="2800" b="1" baseline="0" dirty="0"/>
              <a:t> </a:t>
            </a:r>
            <a:r>
              <a:rPr lang="en-US" sz="2800" b="1" baseline="0" dirty="0" err="1"/>
              <a:t>Ulaşılan</a:t>
            </a:r>
            <a:r>
              <a:rPr lang="en-US" sz="2800" b="1" baseline="0" dirty="0"/>
              <a:t> </a:t>
            </a:r>
            <a:r>
              <a:rPr lang="en-US" sz="2800" b="1" baseline="0" dirty="0" err="1"/>
              <a:t>Toplam</a:t>
            </a:r>
            <a:r>
              <a:rPr lang="en-US" sz="2800" b="1" baseline="0" dirty="0"/>
              <a:t> </a:t>
            </a:r>
            <a:r>
              <a:rPr lang="en-US" sz="2800" b="1" baseline="0" dirty="0" err="1"/>
              <a:t>İnjeksiyon</a:t>
            </a:r>
            <a:r>
              <a:rPr lang="en-US" sz="2800" b="1" baseline="0" dirty="0"/>
              <a:t> </a:t>
            </a:r>
            <a:r>
              <a:rPr lang="en-US" sz="2800" b="1" baseline="0" dirty="0" err="1"/>
              <a:t>Sayısı</a:t>
            </a:r>
            <a:endParaRPr lang="en-US" sz="2800" b="1" dirty="0"/>
          </a:p>
        </c:rich>
      </c:tx>
      <c:overlay val="0"/>
      <c:spPr>
        <a:noFill/>
        <a:ln>
          <a:noFill/>
        </a:ln>
        <a:effectLst/>
      </c:spPr>
      <c:txPr>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spPr>
            <a:ln w="57150" cap="rnd">
              <a:solidFill>
                <a:schemeClr val="accent1"/>
              </a:solidFill>
              <a:round/>
            </a:ln>
            <a:effectLst/>
          </c:spPr>
          <c:marker>
            <c:symbol val="circle"/>
            <c:size val="5"/>
            <c:spPr>
              <a:solidFill>
                <a:schemeClr val="accent1"/>
              </a:solidFill>
              <a:ln w="57150">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TR"/>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Availabilities!$O$126:$W$126</c:f>
              <c:numCache>
                <c:formatCode>General</c:formatCode>
                <c:ptCount val="9"/>
                <c:pt idx="0">
                  <c:v>40</c:v>
                </c:pt>
                <c:pt idx="1">
                  <c:v>50</c:v>
                </c:pt>
                <c:pt idx="2">
                  <c:v>82</c:v>
                </c:pt>
                <c:pt idx="3">
                  <c:v>121</c:v>
                </c:pt>
                <c:pt idx="4">
                  <c:v>162</c:v>
                </c:pt>
                <c:pt idx="5">
                  <c:v>198</c:v>
                </c:pt>
                <c:pt idx="6">
                  <c:v>289</c:v>
                </c:pt>
                <c:pt idx="7">
                  <c:v>364</c:v>
                </c:pt>
                <c:pt idx="8">
                  <c:v>409</c:v>
                </c:pt>
              </c:numCache>
            </c:numRef>
          </c:val>
          <c:smooth val="0"/>
          <c:extLst>
            <c:ext xmlns:c16="http://schemas.microsoft.com/office/drawing/2014/chart" uri="{C3380CC4-5D6E-409C-BE32-E72D297353CC}">
              <c16:uniqueId val="{00000000-92BF-E445-8EC6-86B1A9372217}"/>
            </c:ext>
          </c:extLst>
        </c:ser>
        <c:dLbls>
          <c:dLblPos val="b"/>
          <c:showLegendKey val="0"/>
          <c:showVal val="1"/>
          <c:showCatName val="0"/>
          <c:showSerName val="0"/>
          <c:showPercent val="0"/>
          <c:showBubbleSize val="0"/>
        </c:dLbls>
        <c:marker val="1"/>
        <c:smooth val="0"/>
        <c:axId val="733497903"/>
        <c:axId val="687261903"/>
      </c:lineChart>
      <c:catAx>
        <c:axId val="733497903"/>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TR"/>
          </a:p>
        </c:txPr>
        <c:crossAx val="687261903"/>
        <c:crosses val="autoZero"/>
        <c:auto val="1"/>
        <c:lblAlgn val="ctr"/>
        <c:lblOffset val="100"/>
        <c:noMultiLvlLbl val="0"/>
      </c:catAx>
      <c:valAx>
        <c:axId val="687261903"/>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TR"/>
          </a:p>
        </c:txPr>
        <c:crossAx val="73349790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T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xfrm>
            <a:off x="1143000" y="685800"/>
            <a:ext cx="4572000" cy="3429000"/>
          </a:xfrm>
          <a:prstGeom prst="rect">
            <a:avLst/>
          </a:prstGeom>
        </p:spPr>
        <p:txBody>
          <a:bodyPr/>
          <a:lstStyle/>
          <a:p>
            <a:endParaRPr/>
          </a:p>
        </p:txBody>
      </p:sp>
      <p:sp>
        <p:nvSpPr>
          <p:cNvPr id="176" name="Shape 17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B51152-0E4B-89C5-532A-7AE3270FBB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51C7FD-C337-FD6E-2A89-4EBCB5D7DFF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08061653-BD69-F8F8-8FE3-4B8579B9B058}"/>
              </a:ext>
            </a:extLst>
          </p:cNvPr>
          <p:cNvSpPr>
            <a:spLocks noGrp="1"/>
          </p:cNvSpPr>
          <p:nvPr>
            <p:ph type="body" idx="1"/>
          </p:nvPr>
        </p:nvSpPr>
        <p:spPr/>
        <p:txBody>
          <a:bodyPr/>
          <a:lstStyle/>
          <a:p>
            <a:pPr algn="l" defTabSz="457200" rtl="0" latinLnBrk="0">
              <a:lnSpc>
                <a:spcPct val="117999"/>
              </a:lnSpc>
            </a:pPr>
            <a:endParaRPr lang="en-TR" dirty="0"/>
          </a:p>
        </p:txBody>
      </p:sp>
    </p:spTree>
    <p:extLst>
      <p:ext uri="{BB962C8B-B14F-4D97-AF65-F5344CB8AC3E}">
        <p14:creationId xmlns:p14="http://schemas.microsoft.com/office/powerpoint/2010/main" val="2777998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FC1B8B-C9E8-5E6E-33A4-F41151F261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9DA59D-9E01-9C87-1E1B-DBE157847EBA}"/>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BD569867-EAA1-18E1-C6D6-F48F432EE3E4}"/>
              </a:ext>
            </a:extLst>
          </p:cNvPr>
          <p:cNvSpPr>
            <a:spLocks noGrp="1"/>
          </p:cNvSpPr>
          <p:nvPr>
            <p:ph type="body" idx="1"/>
          </p:nvPr>
        </p:nvSpPr>
        <p:spPr/>
        <p:txBody>
          <a:bodyPr/>
          <a:lstStyle/>
          <a:p>
            <a:pPr algn="l" defTabSz="457200" rtl="0" latinLnBrk="0">
              <a:lnSpc>
                <a:spcPct val="117999"/>
              </a:lnSpc>
            </a:pPr>
            <a:endParaRPr lang="en-TR" dirty="0"/>
          </a:p>
        </p:txBody>
      </p:sp>
    </p:spTree>
    <p:extLst>
      <p:ext uri="{BB962C8B-B14F-4D97-AF65-F5344CB8AC3E}">
        <p14:creationId xmlns:p14="http://schemas.microsoft.com/office/powerpoint/2010/main" val="2671662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CE25FE-9C5E-6838-A38B-E8DED2793C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9E2928-C17B-6E4E-FA79-1A74ADAB1256}"/>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4BD021E6-716B-CFA5-10EE-1B6E811F050B}"/>
              </a:ext>
            </a:extLst>
          </p:cNvPr>
          <p:cNvSpPr>
            <a:spLocks noGrp="1"/>
          </p:cNvSpPr>
          <p:nvPr>
            <p:ph type="body" idx="1"/>
          </p:nvPr>
        </p:nvSpPr>
        <p:spPr/>
        <p:txBody>
          <a:bodyPr/>
          <a:lstStyle/>
          <a:p>
            <a:pPr algn="l" defTabSz="457200" rtl="0" latinLnBrk="0">
              <a:lnSpc>
                <a:spcPct val="117999"/>
              </a:lnSpc>
            </a:pPr>
            <a:endParaRPr lang="en-TR" dirty="0"/>
          </a:p>
        </p:txBody>
      </p:sp>
    </p:spTree>
    <p:extLst>
      <p:ext uri="{BB962C8B-B14F-4D97-AF65-F5344CB8AC3E}">
        <p14:creationId xmlns:p14="http://schemas.microsoft.com/office/powerpoint/2010/main" val="371965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5BE5AA-03F8-81C0-27D1-67C82EFE31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6135D15-A036-B78F-5825-A2B7F973E5A0}"/>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1DB2EF82-949F-6132-8AB9-625D5F49CCD0}"/>
              </a:ext>
            </a:extLst>
          </p:cNvPr>
          <p:cNvSpPr>
            <a:spLocks noGrp="1"/>
          </p:cNvSpPr>
          <p:nvPr>
            <p:ph type="body" idx="1"/>
          </p:nvPr>
        </p:nvSpPr>
        <p:spPr/>
        <p:txBody>
          <a:bodyPr/>
          <a:lstStyle/>
          <a:p>
            <a:pPr algn="l" defTabSz="457200" rtl="0" latinLnBrk="0">
              <a:lnSpc>
                <a:spcPct val="117999"/>
              </a:lnSpc>
            </a:pPr>
            <a:endParaRPr lang="en-TR" dirty="0"/>
          </a:p>
        </p:txBody>
      </p:sp>
    </p:spTree>
    <p:extLst>
      <p:ext uri="{BB962C8B-B14F-4D97-AF65-F5344CB8AC3E}">
        <p14:creationId xmlns:p14="http://schemas.microsoft.com/office/powerpoint/2010/main" val="42314969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7BF651-B844-76C4-9637-00C47F502F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F99FDA-5750-0AC7-6240-E5A61591D23F}"/>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A89E5AA7-412E-CE25-DF92-A15BB5228EE2}"/>
              </a:ext>
            </a:extLst>
          </p:cNvPr>
          <p:cNvSpPr>
            <a:spLocks noGrp="1"/>
          </p:cNvSpPr>
          <p:nvPr>
            <p:ph type="body" idx="1"/>
          </p:nvPr>
        </p:nvSpPr>
        <p:spPr/>
        <p:txBody>
          <a:bodyPr/>
          <a:lstStyle/>
          <a:p>
            <a:pPr algn="l" defTabSz="457200" rtl="0" latinLnBrk="0">
              <a:lnSpc>
                <a:spcPct val="117999"/>
              </a:lnSpc>
            </a:pPr>
            <a:endParaRPr lang="en-TR" dirty="0"/>
          </a:p>
        </p:txBody>
      </p:sp>
    </p:spTree>
    <p:extLst>
      <p:ext uri="{BB962C8B-B14F-4D97-AF65-F5344CB8AC3E}">
        <p14:creationId xmlns:p14="http://schemas.microsoft.com/office/powerpoint/2010/main" val="34030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69B603-5DA5-FEBC-FA1C-EFECB34050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A2FDEE-B9BF-AAF4-9192-7D69EE1036F1}"/>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8FB5AD4D-FA99-24BF-64B4-AB5A9630CD94}"/>
              </a:ext>
            </a:extLst>
          </p:cNvPr>
          <p:cNvSpPr>
            <a:spLocks noGrp="1"/>
          </p:cNvSpPr>
          <p:nvPr>
            <p:ph type="body" idx="1"/>
          </p:nvPr>
        </p:nvSpPr>
        <p:spPr/>
        <p:txBody>
          <a:bodyPr/>
          <a:lstStyle/>
          <a:p>
            <a:pPr algn="l" defTabSz="457200" rtl="0" latinLnBrk="0">
              <a:lnSpc>
                <a:spcPct val="117999"/>
              </a:lnSpc>
            </a:pPr>
            <a:endParaRPr lang="en-TR" dirty="0"/>
          </a:p>
        </p:txBody>
      </p:sp>
    </p:spTree>
    <p:extLst>
      <p:ext uri="{BB962C8B-B14F-4D97-AF65-F5344CB8AC3E}">
        <p14:creationId xmlns:p14="http://schemas.microsoft.com/office/powerpoint/2010/main" val="1408116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0B263C-5EA1-19B4-1EBD-9CB378DE35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5A5062-66F0-6716-CDB4-A2E64F869F8F}"/>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61573FE8-DF5B-4C08-CE37-DA198646CAB1}"/>
              </a:ext>
            </a:extLst>
          </p:cNvPr>
          <p:cNvSpPr>
            <a:spLocks noGrp="1"/>
          </p:cNvSpPr>
          <p:nvPr>
            <p:ph type="body" idx="1"/>
          </p:nvPr>
        </p:nvSpPr>
        <p:spPr/>
        <p:txBody>
          <a:bodyPr/>
          <a:lstStyle/>
          <a:p>
            <a:pPr algn="l" defTabSz="457200" rtl="0" latinLnBrk="0">
              <a:lnSpc>
                <a:spcPct val="117999"/>
              </a:lnSpc>
            </a:pPr>
            <a:endParaRPr lang="en-TR" dirty="0"/>
          </a:p>
        </p:txBody>
      </p:sp>
    </p:spTree>
    <p:extLst>
      <p:ext uri="{BB962C8B-B14F-4D97-AF65-F5344CB8AC3E}">
        <p14:creationId xmlns:p14="http://schemas.microsoft.com/office/powerpoint/2010/main" val="3830644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p:spTree>
      <p:nvGrpSpPr>
        <p:cNvPr id="1" name=""/>
        <p:cNvGrpSpPr/>
        <p:nvPr/>
      </p:nvGrpSpPr>
      <p:grpSpPr>
        <a:xfrm>
          <a:off x="0" y="0"/>
          <a:ext cx="0" cy="0"/>
          <a:chOff x="0" y="0"/>
          <a:chExt cx="0" cy="0"/>
        </a:xfrm>
      </p:grpSpPr>
      <p:sp>
        <p:nvSpPr>
          <p:cNvPr id="11" name="Topic"/>
          <p:cNvSpPr txBox="1">
            <a:spLocks noGrp="1"/>
          </p:cNvSpPr>
          <p:nvPr>
            <p:ph type="body" sz="quarter" idx="21" hasCustomPrompt="1"/>
          </p:nvPr>
        </p:nvSpPr>
        <p:spPr>
          <a:xfrm>
            <a:off x="1181100" y="12364718"/>
            <a:ext cx="4965700" cy="467107"/>
          </a:xfrm>
          <a:prstGeom prst="rect">
            <a:avLst/>
          </a:prstGeom>
        </p:spPr>
        <p:txBody>
          <a:bodyPr anchor="t"/>
          <a:lstStyle>
            <a:lvl1pPr>
              <a:defRPr sz="2200" b="0" cap="all" spc="88"/>
            </a:lvl1pPr>
          </a:lstStyle>
          <a:p>
            <a:r>
              <a:t>Topic</a:t>
            </a:r>
          </a:p>
        </p:txBody>
      </p:sp>
      <p:sp>
        <p:nvSpPr>
          <p:cNvPr id="12" name="Location"/>
          <p:cNvSpPr txBox="1">
            <a:spLocks noGrp="1"/>
          </p:cNvSpPr>
          <p:nvPr>
            <p:ph type="body" sz="quarter" idx="22" hasCustomPrompt="1"/>
          </p:nvPr>
        </p:nvSpPr>
        <p:spPr>
          <a:xfrm>
            <a:off x="18237200" y="12364718"/>
            <a:ext cx="4965700" cy="467107"/>
          </a:xfrm>
          <a:prstGeom prst="rect">
            <a:avLst/>
          </a:prstGeom>
        </p:spPr>
        <p:txBody>
          <a:bodyPr anchor="t"/>
          <a:lstStyle>
            <a:lvl1pPr>
              <a:defRPr sz="2200" b="0" cap="all" spc="88"/>
            </a:lvl1pPr>
          </a:lstStyle>
          <a:p>
            <a:r>
              <a:t>Location</a:t>
            </a:r>
          </a:p>
        </p:txBody>
      </p:sp>
      <p:sp>
        <p:nvSpPr>
          <p:cNvPr id="13" name="Author and Date"/>
          <p:cNvSpPr txBox="1">
            <a:spLocks noGrp="1"/>
          </p:cNvSpPr>
          <p:nvPr>
            <p:ph type="body" sz="quarter" idx="23" hasCustomPrompt="1"/>
          </p:nvPr>
        </p:nvSpPr>
        <p:spPr>
          <a:xfrm>
            <a:off x="6946900" y="12233909"/>
            <a:ext cx="10490200" cy="706629"/>
          </a:xfrm>
          <a:prstGeom prst="rect">
            <a:avLst/>
          </a:prstGeom>
        </p:spPr>
        <p:txBody>
          <a:bodyPr anchor="t"/>
          <a:lstStyle/>
          <a:p>
            <a:r>
              <a:t>Author and Date</a:t>
            </a:r>
          </a:p>
        </p:txBody>
      </p:sp>
      <p:sp>
        <p:nvSpPr>
          <p:cNvPr id="14" name="Presentation Title"/>
          <p:cNvSpPr txBox="1">
            <a:spLocks noGrp="1"/>
          </p:cNvSpPr>
          <p:nvPr>
            <p:ph type="title" hasCustomPrompt="1"/>
          </p:nvPr>
        </p:nvSpPr>
        <p:spPr>
          <a:prstGeom prst="rect">
            <a:avLst/>
          </a:prstGeom>
        </p:spPr>
        <p:txBody>
          <a:bodyPr/>
          <a:lstStyle/>
          <a:p>
            <a:r>
              <a:t>Presentation Title</a:t>
            </a:r>
          </a:p>
        </p:txBody>
      </p:sp>
      <p:sp>
        <p:nvSpPr>
          <p:cNvPr id="15" name="Body Level One…"/>
          <p:cNvSpPr txBox="1">
            <a:spLocks noGrp="1"/>
          </p:cNvSpPr>
          <p:nvPr>
            <p:ph type="body" sz="quarter" idx="1" hasCustomPrompt="1"/>
          </p:nvPr>
        </p:nvSpPr>
        <p:spPr>
          <a:prstGeom prst="rect">
            <a:avLst/>
          </a:prstGeom>
        </p:spPr>
        <p:txBody>
          <a:bodyPr/>
          <a:lstStyle/>
          <a:p>
            <a:r>
              <a:t>Presentation Subtitle</a:t>
            </a:r>
          </a:p>
          <a:p>
            <a:pPr lvl="1"/>
            <a:endParaRPr/>
          </a:p>
          <a:p>
            <a:pPr lvl="2"/>
            <a:endParaRPr/>
          </a:p>
          <a:p>
            <a:pPr lvl="3"/>
            <a:endParaRPr/>
          </a:p>
          <a:p>
            <a:pPr lvl="4"/>
            <a:endParaRPr/>
          </a:p>
        </p:txBody>
      </p:sp>
      <p:sp>
        <p:nvSpPr>
          <p:cNvPr id="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61" name="Image"/>
          <p:cNvSpPr>
            <a:spLocks noGrp="1"/>
          </p:cNvSpPr>
          <p:nvPr>
            <p:ph type="pic" idx="21"/>
          </p:nvPr>
        </p:nvSpPr>
        <p:spPr>
          <a:xfrm>
            <a:off x="760214" y="279400"/>
            <a:ext cx="22863633" cy="12866707"/>
          </a:xfrm>
          <a:prstGeom prst="rect">
            <a:avLst/>
          </a:prstGeom>
          <a:ln w="114300">
            <a:solidFill>
              <a:srgbClr val="FFFFFF"/>
            </a:solidFill>
          </a:ln>
        </p:spPr>
        <p:txBody>
          <a:bodyPr lIns="91439" tIns="45719" rIns="91439" bIns="45719" anchor="t">
            <a:noAutofit/>
          </a:bodyPr>
          <a:lstStyle/>
          <a:p>
            <a:endParaRPr/>
          </a:p>
        </p:txBody>
      </p:sp>
      <p:sp>
        <p:nvSpPr>
          <p:cNvPr id="162" name="Slide Number"/>
          <p:cNvSpPr txBox="1">
            <a:spLocks noGrp="1"/>
          </p:cNvSpPr>
          <p:nvPr>
            <p:ph type="sldNum" sz="quarter" idx="2"/>
          </p:nvPr>
        </p:nvSpPr>
        <p:spPr>
          <a:xfrm>
            <a:off x="11990323" y="12890500"/>
            <a:ext cx="416053" cy="467107"/>
          </a:xfrm>
          <a:prstGeom prst="rect">
            <a:avLst/>
          </a:prstGeom>
        </p:spPr>
        <p:txBody>
          <a:bodyPr/>
          <a:lstStyle>
            <a:lvl1pPr>
              <a:defRPr>
                <a:solidFill>
                  <a:srgbClr val="5E5E5E"/>
                </a:solidFill>
              </a:defRPr>
            </a:lvl1p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34971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amp; Photo Alt">
    <p:spTree>
      <p:nvGrpSpPr>
        <p:cNvPr id="1" name=""/>
        <p:cNvGrpSpPr/>
        <p:nvPr/>
      </p:nvGrpSpPr>
      <p:grpSpPr>
        <a:xfrm>
          <a:off x="0" y="0"/>
          <a:ext cx="0" cy="0"/>
          <a:chOff x="0" y="0"/>
          <a:chExt cx="0" cy="0"/>
        </a:xfrm>
      </p:grpSpPr>
      <p:sp>
        <p:nvSpPr>
          <p:cNvPr id="40" name="Body Level One…"/>
          <p:cNvSpPr txBox="1">
            <a:spLocks noGrp="1"/>
          </p:cNvSpPr>
          <p:nvPr>
            <p:ph type="body" sz="quarter" idx="1" hasCustomPrompt="1"/>
          </p:nvPr>
        </p:nvSpPr>
        <p:spPr>
          <a:xfrm>
            <a:off x="1270000" y="8015916"/>
            <a:ext cx="11785600" cy="3848101"/>
          </a:xfrm>
          <a:prstGeom prst="rect">
            <a:avLst/>
          </a:prstGeom>
        </p:spPr>
        <p:txBody>
          <a:bodyPr anchor="t"/>
          <a:lstStyle>
            <a:lvl1pPr>
              <a:defRPr>
                <a:solidFill>
                  <a:srgbClr val="090C0F"/>
                </a:solidFill>
              </a:defRPr>
            </a:lvl1pPr>
            <a:lvl2pPr>
              <a:defRPr>
                <a:solidFill>
                  <a:srgbClr val="090C0F"/>
                </a:solidFill>
              </a:defRPr>
            </a:lvl2pPr>
            <a:lvl3pPr>
              <a:defRPr>
                <a:solidFill>
                  <a:srgbClr val="090C0F"/>
                </a:solidFill>
              </a:defRPr>
            </a:lvl3pPr>
            <a:lvl4pPr>
              <a:defRPr>
                <a:solidFill>
                  <a:srgbClr val="090C0F"/>
                </a:solidFill>
              </a:defRPr>
            </a:lvl4pPr>
            <a:lvl5pPr>
              <a:defRPr>
                <a:solidFill>
                  <a:srgbClr val="090C0F"/>
                </a:solidFill>
              </a:defRPr>
            </a:lvl5pPr>
          </a:lstStyle>
          <a:p>
            <a:r>
              <a:t>Slide Subtitle</a:t>
            </a:r>
          </a:p>
          <a:p>
            <a:pPr lvl="1"/>
            <a:endParaRPr/>
          </a:p>
          <a:p>
            <a:pPr lvl="2"/>
            <a:endParaRPr/>
          </a:p>
          <a:p>
            <a:pPr lvl="3"/>
            <a:endParaRPr/>
          </a:p>
          <a:p>
            <a:pPr lvl="4"/>
            <a:endParaRPr/>
          </a:p>
        </p:txBody>
      </p:sp>
      <p:sp>
        <p:nvSpPr>
          <p:cNvPr id="41" name="Slide Title"/>
          <p:cNvSpPr txBox="1">
            <a:spLocks noGrp="1"/>
          </p:cNvSpPr>
          <p:nvPr>
            <p:ph type="title" hasCustomPrompt="1"/>
          </p:nvPr>
        </p:nvSpPr>
        <p:spPr>
          <a:xfrm>
            <a:off x="1270000" y="4925417"/>
            <a:ext cx="11785600" cy="2933701"/>
          </a:xfrm>
          <a:prstGeom prst="rect">
            <a:avLst/>
          </a:prstGeom>
        </p:spPr>
        <p:txBody>
          <a:bodyPr anchor="b"/>
          <a:lstStyle>
            <a:lvl1pPr>
              <a:defRPr sz="9000" spc="270">
                <a:solidFill>
                  <a:srgbClr val="2F5F91"/>
                </a:solidFill>
              </a:defRPr>
            </a:lvl1pPr>
          </a:lstStyle>
          <a:p>
            <a:r>
              <a:t>Slide Title</a:t>
            </a:r>
          </a:p>
        </p:txBody>
      </p:sp>
      <p:sp>
        <p:nvSpPr>
          <p:cNvPr id="42" name="531205463_2542x1430.jpg"/>
          <p:cNvSpPr>
            <a:spLocks noGrp="1"/>
          </p:cNvSpPr>
          <p:nvPr>
            <p:ph type="pic" idx="21"/>
          </p:nvPr>
        </p:nvSpPr>
        <p:spPr>
          <a:xfrm>
            <a:off x="12801600" y="1895696"/>
            <a:ext cx="17642204" cy="9924608"/>
          </a:xfrm>
          <a:prstGeom prst="rect">
            <a:avLst/>
          </a:prstGeom>
          <a:ln w="114300">
            <a:solidFill>
              <a:srgbClr val="FFFFFF"/>
            </a:solidFill>
          </a:ln>
        </p:spPr>
        <p:txBody>
          <a:bodyPr lIns="91439" tIns="45719" rIns="91439" bIns="45719" anchor="t">
            <a:noAutofit/>
          </a:bodyPr>
          <a:lstStyle/>
          <a:p>
            <a:endParaRPr/>
          </a:p>
        </p:txBody>
      </p:sp>
      <p:sp>
        <p:nvSpPr>
          <p:cNvPr id="43" name="Line"/>
          <p:cNvSpPr/>
          <p:nvPr/>
        </p:nvSpPr>
        <p:spPr>
          <a:xfrm>
            <a:off x="757217" y="12603828"/>
            <a:ext cx="22862943" cy="1"/>
          </a:xfrm>
          <a:prstGeom prst="line">
            <a:avLst/>
          </a:prstGeom>
          <a:ln w="76200">
            <a:solidFill>
              <a:srgbClr val="E4C45C"/>
            </a:solidFill>
            <a:miter lim="400000"/>
          </a:ln>
        </p:spPr>
        <p:txBody>
          <a:bodyPr lIns="50800" tIns="50800" rIns="50800" bIns="50800" anchor="ctr"/>
          <a:lstStyle/>
          <a:p>
            <a:pPr defTabSz="825500">
              <a:defRPr sz="3200" spc="0">
                <a:solidFill>
                  <a:srgbClr val="000000"/>
                </a:solidFill>
              </a:defRPr>
            </a:pPr>
            <a:endParaRPr/>
          </a:p>
        </p:txBody>
      </p:sp>
      <p:sp>
        <p:nvSpPr>
          <p:cNvPr id="44" name="Line"/>
          <p:cNvSpPr/>
          <p:nvPr/>
        </p:nvSpPr>
        <p:spPr>
          <a:xfrm flipV="1">
            <a:off x="762000" y="952499"/>
            <a:ext cx="22860003" cy="2"/>
          </a:xfrm>
          <a:prstGeom prst="line">
            <a:avLst/>
          </a:prstGeom>
          <a:ln w="76200">
            <a:solidFill>
              <a:srgbClr val="E4C45C"/>
            </a:solidFill>
            <a:miter lim="400000"/>
          </a:ln>
        </p:spPr>
        <p:txBody>
          <a:bodyPr lIns="50800" tIns="50800" rIns="50800" bIns="50800" anchor="ctr"/>
          <a:lstStyle/>
          <a:p>
            <a:pPr defTabSz="825500">
              <a:defRPr sz="3200" spc="0">
                <a:solidFill>
                  <a:srgbClr val="000000"/>
                </a:solidFill>
              </a:defRPr>
            </a:pPr>
            <a:endParaRPr/>
          </a:p>
        </p:txBody>
      </p:sp>
      <p:sp>
        <p:nvSpPr>
          <p:cNvPr id="45" name="Slide Number"/>
          <p:cNvSpPr txBox="1">
            <a:spLocks noGrp="1"/>
          </p:cNvSpPr>
          <p:nvPr>
            <p:ph type="sldNum" sz="quarter" idx="2"/>
          </p:nvPr>
        </p:nvSpPr>
        <p:spPr>
          <a:xfrm>
            <a:off x="11990323" y="12890500"/>
            <a:ext cx="416053" cy="467107"/>
          </a:xfrm>
          <a:prstGeom prst="rect">
            <a:avLst/>
          </a:prstGeom>
        </p:spPr>
        <p:txBody>
          <a:bodyPr/>
          <a:lstStyle>
            <a:lvl1pPr>
              <a:defRPr>
                <a:solidFill>
                  <a:srgbClr val="5E5E5E"/>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52" name="Body Level One…"/>
          <p:cNvSpPr txBox="1">
            <a:spLocks noGrp="1"/>
          </p:cNvSpPr>
          <p:nvPr>
            <p:ph type="body" sz="half" idx="1" hasCustomPrompt="1"/>
          </p:nvPr>
        </p:nvSpPr>
        <p:spPr>
          <a:xfrm>
            <a:off x="2082800" y="4195233"/>
            <a:ext cx="20207127" cy="6282059"/>
          </a:xfrm>
          <a:prstGeom prst="rect">
            <a:avLst/>
          </a:prstGeom>
        </p:spPr>
        <p:txBody>
          <a:bodyPr anchor="t"/>
          <a:lstStyle>
            <a:lvl1pPr marL="228600" indent="-228600" algn="l" defTabSz="355600">
              <a:lnSpc>
                <a:spcPct val="100000"/>
              </a:lnSpc>
              <a:spcBef>
                <a:spcPts val="4300"/>
              </a:spcBef>
              <a:buClr>
                <a:srgbClr val="E4A33F"/>
              </a:buClr>
              <a:buSzPct val="100000"/>
              <a:buChar char="•"/>
              <a:defRPr spc="36">
                <a:solidFill>
                  <a:srgbClr val="274558"/>
                </a:solidFill>
              </a:defRPr>
            </a:lvl1pPr>
            <a:lvl2pPr marL="1270000" indent="-635000" algn="l" defTabSz="355600">
              <a:lnSpc>
                <a:spcPct val="100000"/>
              </a:lnSpc>
              <a:spcBef>
                <a:spcPts val="4300"/>
              </a:spcBef>
              <a:buClr>
                <a:srgbClr val="E4A33F"/>
              </a:buClr>
              <a:buSzPct val="100000"/>
              <a:buChar char="•"/>
              <a:defRPr spc="36">
                <a:solidFill>
                  <a:srgbClr val="274558"/>
                </a:solidFill>
              </a:defRPr>
            </a:lvl2pPr>
            <a:lvl3pPr marL="1905000" indent="-635000" algn="l" defTabSz="355600">
              <a:lnSpc>
                <a:spcPct val="100000"/>
              </a:lnSpc>
              <a:spcBef>
                <a:spcPts val="4300"/>
              </a:spcBef>
              <a:buClr>
                <a:srgbClr val="E4A33F"/>
              </a:buClr>
              <a:buSzPct val="100000"/>
              <a:buChar char="•"/>
              <a:defRPr spc="36">
                <a:solidFill>
                  <a:srgbClr val="274558"/>
                </a:solidFill>
              </a:defRPr>
            </a:lvl3pPr>
            <a:lvl4pPr marL="2540000" indent="-635000" algn="l" defTabSz="355600">
              <a:lnSpc>
                <a:spcPct val="100000"/>
              </a:lnSpc>
              <a:spcBef>
                <a:spcPts val="4300"/>
              </a:spcBef>
              <a:buClr>
                <a:srgbClr val="E4A33F"/>
              </a:buClr>
              <a:buSzPct val="100000"/>
              <a:buChar char="•"/>
              <a:defRPr spc="36">
                <a:solidFill>
                  <a:srgbClr val="274558"/>
                </a:solidFill>
              </a:defRPr>
            </a:lvl4pPr>
            <a:lvl5pPr marL="3175000" indent="-635000" algn="l" defTabSz="355600">
              <a:lnSpc>
                <a:spcPct val="100000"/>
              </a:lnSpc>
              <a:spcBef>
                <a:spcPts val="4300"/>
              </a:spcBef>
              <a:buClr>
                <a:srgbClr val="E4A33F"/>
              </a:buClr>
              <a:buSzPct val="100000"/>
              <a:buChar char="•"/>
              <a:defRPr spc="36">
                <a:solidFill>
                  <a:srgbClr val="274558"/>
                </a:solidFill>
              </a:defRPr>
            </a:lvl5pPr>
          </a:lstStyle>
          <a:p>
            <a:r>
              <a:t>Slide bullet text</a:t>
            </a:r>
          </a:p>
          <a:p>
            <a:pPr lvl="1"/>
            <a:endParaRPr/>
          </a:p>
          <a:p>
            <a:pPr lvl="2"/>
            <a:endParaRPr/>
          </a:p>
          <a:p>
            <a:pPr lvl="3"/>
            <a:endParaRPr/>
          </a:p>
          <a:p>
            <a:pPr lvl="4"/>
            <a:endParaRPr/>
          </a:p>
        </p:txBody>
      </p:sp>
      <p:sp>
        <p:nvSpPr>
          <p:cNvPr id="53" name="Line"/>
          <p:cNvSpPr/>
          <p:nvPr/>
        </p:nvSpPr>
        <p:spPr>
          <a:xfrm>
            <a:off x="766879" y="952500"/>
            <a:ext cx="22850242" cy="1"/>
          </a:xfrm>
          <a:prstGeom prst="line">
            <a:avLst/>
          </a:prstGeom>
          <a:ln w="76200">
            <a:solidFill>
              <a:srgbClr val="B39A48"/>
            </a:solidFill>
            <a:miter lim="400000"/>
          </a:ln>
        </p:spPr>
        <p:txBody>
          <a:bodyPr lIns="50800" tIns="50800" rIns="50800" bIns="50800" anchor="ctr"/>
          <a:lstStyle/>
          <a:p>
            <a:pPr defTabSz="825500">
              <a:defRPr sz="3200" spc="0">
                <a:solidFill>
                  <a:srgbClr val="000000"/>
                </a:solidFill>
              </a:defRPr>
            </a:pPr>
            <a:endParaRPr/>
          </a:p>
        </p:txBody>
      </p:sp>
      <p:sp>
        <p:nvSpPr>
          <p:cNvPr id="54" name="Line"/>
          <p:cNvSpPr/>
          <p:nvPr/>
        </p:nvSpPr>
        <p:spPr>
          <a:xfrm>
            <a:off x="757217" y="12603828"/>
            <a:ext cx="22862943" cy="1"/>
          </a:xfrm>
          <a:prstGeom prst="line">
            <a:avLst/>
          </a:prstGeom>
          <a:ln w="76200">
            <a:solidFill>
              <a:srgbClr val="B39A48"/>
            </a:solidFill>
            <a:miter lim="400000"/>
          </a:ln>
        </p:spPr>
        <p:txBody>
          <a:bodyPr lIns="50800" tIns="50800" rIns="50800" bIns="50800" anchor="ctr"/>
          <a:lstStyle/>
          <a:p>
            <a:pPr defTabSz="825500">
              <a:defRPr sz="3200" spc="0">
                <a:solidFill>
                  <a:srgbClr val="000000"/>
                </a:solidFill>
              </a:defRPr>
            </a:pPr>
            <a:endParaRPr/>
          </a:p>
        </p:txBody>
      </p:sp>
      <p:sp>
        <p:nvSpPr>
          <p:cNvPr id="55" name="Slide Title"/>
          <p:cNvSpPr txBox="1">
            <a:spLocks noGrp="1"/>
          </p:cNvSpPr>
          <p:nvPr>
            <p:ph type="title" hasCustomPrompt="1"/>
          </p:nvPr>
        </p:nvSpPr>
        <p:spPr>
          <a:xfrm>
            <a:off x="2088436" y="1282700"/>
            <a:ext cx="20207128" cy="1649711"/>
          </a:xfrm>
          <a:prstGeom prst="rect">
            <a:avLst/>
          </a:prstGeom>
        </p:spPr>
        <p:txBody>
          <a:bodyPr/>
          <a:lstStyle>
            <a:lvl1pPr>
              <a:defRPr sz="9000" spc="270">
                <a:solidFill>
                  <a:srgbClr val="2F5F91"/>
                </a:solidFill>
              </a:defRPr>
            </a:lvl1pPr>
          </a:lstStyle>
          <a:p>
            <a:r>
              <a:t>Slide Title</a:t>
            </a:r>
          </a:p>
        </p:txBody>
      </p:sp>
      <p:sp>
        <p:nvSpPr>
          <p:cNvPr id="56" name="15.06.2021"/>
          <p:cNvSpPr txBox="1"/>
          <p:nvPr/>
        </p:nvSpPr>
        <p:spPr>
          <a:xfrm>
            <a:off x="915246" y="12900561"/>
            <a:ext cx="4965701" cy="5867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defTabSz="584200">
              <a:lnSpc>
                <a:spcPct val="120000"/>
              </a:lnSpc>
              <a:defRPr sz="2800" spc="112">
                <a:solidFill>
                  <a:schemeClr val="accent2">
                    <a:satOff val="51095"/>
                    <a:lumOff val="-25585"/>
                  </a:schemeClr>
                </a:solidFill>
                <a:latin typeface="+mn-lt"/>
                <a:ea typeface="+mn-ea"/>
                <a:cs typeface="+mn-cs"/>
                <a:sym typeface="Graphik"/>
              </a:defRPr>
            </a:lvl1pPr>
          </a:lstStyle>
          <a:p>
            <a:r>
              <a:t>15.06.2021</a:t>
            </a:r>
          </a:p>
        </p:txBody>
      </p:sp>
      <p:sp>
        <p:nvSpPr>
          <p:cNvPr id="57" name="Ahmet renklioğlu"/>
          <p:cNvSpPr txBox="1"/>
          <p:nvPr/>
        </p:nvSpPr>
        <p:spPr>
          <a:xfrm>
            <a:off x="18503053" y="12900561"/>
            <a:ext cx="4965701" cy="5867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defTabSz="584200">
              <a:lnSpc>
                <a:spcPct val="120000"/>
              </a:lnSpc>
              <a:defRPr sz="2800" spc="112">
                <a:solidFill>
                  <a:schemeClr val="accent2">
                    <a:satOff val="51095"/>
                    <a:lumOff val="-25585"/>
                  </a:schemeClr>
                </a:solidFill>
                <a:latin typeface="+mn-lt"/>
                <a:ea typeface="+mn-ea"/>
                <a:cs typeface="+mn-cs"/>
                <a:sym typeface="Graphik"/>
              </a:defRPr>
            </a:lvl1pPr>
          </a:lstStyle>
          <a:p>
            <a:r>
              <a:t>Ahmet renklioğlu</a:t>
            </a:r>
          </a:p>
        </p:txBody>
      </p:sp>
      <p:sp>
        <p:nvSpPr>
          <p:cNvPr id="58" name="Slide Number"/>
          <p:cNvSpPr txBox="1">
            <a:spLocks noGrp="1"/>
          </p:cNvSpPr>
          <p:nvPr>
            <p:ph type="sldNum" sz="quarter" idx="2"/>
          </p:nvPr>
        </p:nvSpPr>
        <p:spPr>
          <a:xfrm>
            <a:off x="11990323" y="12890500"/>
            <a:ext cx="416053" cy="467107"/>
          </a:xfrm>
          <a:prstGeom prst="rect">
            <a:avLst/>
          </a:prstGeom>
        </p:spPr>
        <p:txBody>
          <a:bodyPr/>
          <a:lstStyle>
            <a:lvl1pPr>
              <a:defRPr>
                <a:solidFill>
                  <a:srgbClr val="5E5E5E"/>
                </a:solidFill>
              </a:defRPr>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65" name="Body Level One…"/>
          <p:cNvSpPr txBox="1">
            <a:spLocks noGrp="1"/>
          </p:cNvSpPr>
          <p:nvPr>
            <p:ph type="body" sz="half" idx="1" hasCustomPrompt="1"/>
          </p:nvPr>
        </p:nvSpPr>
        <p:spPr>
          <a:xfrm>
            <a:off x="2082800" y="4195233"/>
            <a:ext cx="20207127" cy="6282059"/>
          </a:xfrm>
          <a:prstGeom prst="rect">
            <a:avLst/>
          </a:prstGeom>
        </p:spPr>
        <p:txBody>
          <a:bodyPr numCol="2" spcCol="1289181" anchor="t"/>
          <a:lstStyle>
            <a:lvl1pPr marL="635000" indent="-635000" algn="l" defTabSz="355600">
              <a:lnSpc>
                <a:spcPct val="100000"/>
              </a:lnSpc>
              <a:spcBef>
                <a:spcPts val="4300"/>
              </a:spcBef>
              <a:buSzPct val="100000"/>
              <a:buBlip>
                <a:blip r:embed="rId2"/>
              </a:buBlip>
              <a:defRPr spc="36">
                <a:solidFill>
                  <a:schemeClr val="accent1">
                    <a:satOff val="36598"/>
                    <a:lumOff val="-17227"/>
                  </a:schemeClr>
                </a:solidFill>
              </a:defRPr>
            </a:lvl1pPr>
            <a:lvl2pPr marL="1270000" indent="-635000" algn="l" defTabSz="355600">
              <a:lnSpc>
                <a:spcPct val="100000"/>
              </a:lnSpc>
              <a:spcBef>
                <a:spcPts val="4300"/>
              </a:spcBef>
              <a:buSzPct val="100000"/>
              <a:buBlip>
                <a:blip r:embed="rId2"/>
              </a:buBlip>
              <a:defRPr spc="36">
                <a:solidFill>
                  <a:schemeClr val="accent1">
                    <a:satOff val="36598"/>
                    <a:lumOff val="-17227"/>
                  </a:schemeClr>
                </a:solidFill>
              </a:defRPr>
            </a:lvl2pPr>
            <a:lvl3pPr marL="1905000" indent="-635000" algn="l" defTabSz="355600">
              <a:lnSpc>
                <a:spcPct val="100000"/>
              </a:lnSpc>
              <a:spcBef>
                <a:spcPts val="4300"/>
              </a:spcBef>
              <a:buSzPct val="100000"/>
              <a:buBlip>
                <a:blip r:embed="rId2"/>
              </a:buBlip>
              <a:defRPr spc="36">
                <a:solidFill>
                  <a:schemeClr val="accent1">
                    <a:satOff val="36598"/>
                    <a:lumOff val="-17227"/>
                  </a:schemeClr>
                </a:solidFill>
              </a:defRPr>
            </a:lvl3pPr>
            <a:lvl4pPr marL="2540000" indent="-635000" algn="l" defTabSz="355600">
              <a:lnSpc>
                <a:spcPct val="100000"/>
              </a:lnSpc>
              <a:spcBef>
                <a:spcPts val="4300"/>
              </a:spcBef>
              <a:buSzPct val="100000"/>
              <a:buBlip>
                <a:blip r:embed="rId2"/>
              </a:buBlip>
              <a:defRPr spc="36">
                <a:solidFill>
                  <a:schemeClr val="accent1">
                    <a:satOff val="36598"/>
                    <a:lumOff val="-17227"/>
                  </a:schemeClr>
                </a:solidFill>
              </a:defRPr>
            </a:lvl4pPr>
            <a:lvl5pPr marL="3175000" indent="-635000" algn="l" defTabSz="355600">
              <a:lnSpc>
                <a:spcPct val="100000"/>
              </a:lnSpc>
              <a:spcBef>
                <a:spcPts val="4300"/>
              </a:spcBef>
              <a:buSzPct val="100000"/>
              <a:buBlip>
                <a:blip r:embed="rId2"/>
              </a:buBlip>
              <a:defRPr spc="36">
                <a:solidFill>
                  <a:schemeClr val="accent1">
                    <a:satOff val="36598"/>
                    <a:lumOff val="-17227"/>
                  </a:schemeClr>
                </a:solidFill>
              </a:defRPr>
            </a:lvl5pPr>
          </a:lstStyle>
          <a:p>
            <a:r>
              <a:t>Slide bullet text</a:t>
            </a:r>
          </a:p>
          <a:p>
            <a:pPr lvl="1"/>
            <a:endParaRPr/>
          </a:p>
          <a:p>
            <a:pPr lvl="2"/>
            <a:endParaRPr/>
          </a:p>
          <a:p>
            <a:pPr lvl="3"/>
            <a:endParaRPr/>
          </a:p>
          <a:p>
            <a:pPr lvl="4"/>
            <a:endParaRPr/>
          </a:p>
        </p:txBody>
      </p:sp>
      <p:sp>
        <p:nvSpPr>
          <p:cNvPr id="66" name="Line"/>
          <p:cNvSpPr/>
          <p:nvPr/>
        </p:nvSpPr>
        <p:spPr>
          <a:xfrm>
            <a:off x="766879" y="952500"/>
            <a:ext cx="22850242" cy="1"/>
          </a:xfrm>
          <a:prstGeom prst="line">
            <a:avLst/>
          </a:prstGeom>
          <a:ln w="76200">
            <a:solidFill>
              <a:schemeClr val="accent6">
                <a:hueOff val="61929"/>
                <a:satOff val="10820"/>
                <a:lumOff val="-8848"/>
              </a:schemeClr>
            </a:solidFill>
            <a:miter lim="400000"/>
          </a:ln>
        </p:spPr>
        <p:txBody>
          <a:bodyPr lIns="50800" tIns="50800" rIns="50800" bIns="50800" anchor="ctr"/>
          <a:lstStyle/>
          <a:p>
            <a:pPr defTabSz="825500">
              <a:defRPr sz="3200" spc="0">
                <a:solidFill>
                  <a:srgbClr val="000000"/>
                </a:solidFill>
              </a:defRPr>
            </a:pPr>
            <a:endParaRPr/>
          </a:p>
        </p:txBody>
      </p:sp>
      <p:sp>
        <p:nvSpPr>
          <p:cNvPr id="67" name="Line"/>
          <p:cNvSpPr/>
          <p:nvPr/>
        </p:nvSpPr>
        <p:spPr>
          <a:xfrm>
            <a:off x="757217" y="12603828"/>
            <a:ext cx="22862943" cy="1"/>
          </a:xfrm>
          <a:prstGeom prst="line">
            <a:avLst/>
          </a:prstGeom>
          <a:ln w="76200">
            <a:solidFill>
              <a:schemeClr val="accent6">
                <a:hueOff val="61929"/>
                <a:satOff val="10820"/>
                <a:lumOff val="-8848"/>
              </a:schemeClr>
            </a:solidFill>
            <a:miter lim="400000"/>
          </a:ln>
        </p:spPr>
        <p:txBody>
          <a:bodyPr lIns="50800" tIns="50800" rIns="50800" bIns="50800" anchor="ctr"/>
          <a:lstStyle/>
          <a:p>
            <a:pPr defTabSz="825500">
              <a:defRPr sz="3200" spc="0">
                <a:solidFill>
                  <a:srgbClr val="000000"/>
                </a:solidFill>
              </a:defRPr>
            </a:pPr>
            <a:endParaRPr/>
          </a:p>
        </p:txBody>
      </p:sp>
      <p:sp>
        <p:nvSpPr>
          <p:cNvPr id="68" name="Slide Number"/>
          <p:cNvSpPr txBox="1">
            <a:spLocks noGrp="1"/>
          </p:cNvSpPr>
          <p:nvPr>
            <p:ph type="sldNum" sz="quarter" idx="2"/>
          </p:nvPr>
        </p:nvSpPr>
        <p:spPr>
          <a:xfrm>
            <a:off x="11990323" y="12890500"/>
            <a:ext cx="416053" cy="467107"/>
          </a:xfrm>
          <a:prstGeom prst="rect">
            <a:avLst/>
          </a:prstGeom>
        </p:spPr>
        <p:txBody>
          <a:bodyPr/>
          <a:lstStyle>
            <a:lvl1pPr>
              <a:defRPr>
                <a:solidFill>
                  <a:srgbClr val="5E5E5E"/>
                </a:solidFill>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75" name="Slide Title"/>
          <p:cNvSpPr txBox="1">
            <a:spLocks noGrp="1"/>
          </p:cNvSpPr>
          <p:nvPr>
            <p:ph type="title" hasCustomPrompt="1"/>
          </p:nvPr>
        </p:nvSpPr>
        <p:spPr>
          <a:xfrm>
            <a:off x="1270000" y="1851223"/>
            <a:ext cx="11785600" cy="4084936"/>
          </a:xfrm>
          <a:prstGeom prst="rect">
            <a:avLst/>
          </a:prstGeom>
        </p:spPr>
        <p:txBody>
          <a:bodyPr anchor="b"/>
          <a:lstStyle>
            <a:lvl1pPr>
              <a:defRPr sz="9000" spc="270">
                <a:solidFill>
                  <a:schemeClr val="accent6"/>
                </a:solidFill>
              </a:defRPr>
            </a:lvl1pPr>
          </a:lstStyle>
          <a:p>
            <a:r>
              <a:t>Slide Title</a:t>
            </a:r>
          </a:p>
        </p:txBody>
      </p:sp>
      <p:sp>
        <p:nvSpPr>
          <p:cNvPr id="76" name="Body Level One…"/>
          <p:cNvSpPr txBox="1">
            <a:spLocks noGrp="1"/>
          </p:cNvSpPr>
          <p:nvPr>
            <p:ph type="body" sz="quarter" idx="1" hasCustomPrompt="1"/>
          </p:nvPr>
        </p:nvSpPr>
        <p:spPr>
          <a:xfrm>
            <a:off x="2088435" y="6720284"/>
            <a:ext cx="10972801" cy="5467169"/>
          </a:xfrm>
          <a:prstGeom prst="rect">
            <a:avLst/>
          </a:prstGeom>
        </p:spPr>
        <p:txBody>
          <a:bodyPr anchor="t"/>
          <a:lstStyle>
            <a:lvl1pPr marL="635000" indent="-635000" algn="l" defTabSz="355600">
              <a:lnSpc>
                <a:spcPct val="100000"/>
              </a:lnSpc>
              <a:spcBef>
                <a:spcPts val="4300"/>
              </a:spcBef>
              <a:buSzPct val="100000"/>
              <a:buBlip>
                <a:blip r:embed="rId2"/>
              </a:buBlip>
              <a:defRPr spc="36">
                <a:solidFill>
                  <a:schemeClr val="accent1">
                    <a:satOff val="36598"/>
                    <a:lumOff val="-17227"/>
                  </a:schemeClr>
                </a:solidFill>
              </a:defRPr>
            </a:lvl1pPr>
            <a:lvl2pPr marL="1270000" indent="-635000" algn="l" defTabSz="355600">
              <a:lnSpc>
                <a:spcPct val="100000"/>
              </a:lnSpc>
              <a:spcBef>
                <a:spcPts val="4300"/>
              </a:spcBef>
              <a:buSzPct val="100000"/>
              <a:buBlip>
                <a:blip r:embed="rId2"/>
              </a:buBlip>
              <a:defRPr spc="36">
                <a:solidFill>
                  <a:schemeClr val="accent1">
                    <a:satOff val="36598"/>
                    <a:lumOff val="-17227"/>
                  </a:schemeClr>
                </a:solidFill>
              </a:defRPr>
            </a:lvl2pPr>
            <a:lvl3pPr marL="1905000" indent="-635000" algn="l" defTabSz="355600">
              <a:lnSpc>
                <a:spcPct val="100000"/>
              </a:lnSpc>
              <a:spcBef>
                <a:spcPts val="4300"/>
              </a:spcBef>
              <a:buSzPct val="100000"/>
              <a:buBlip>
                <a:blip r:embed="rId2"/>
              </a:buBlip>
              <a:defRPr spc="36">
                <a:solidFill>
                  <a:schemeClr val="accent1">
                    <a:satOff val="36598"/>
                    <a:lumOff val="-17227"/>
                  </a:schemeClr>
                </a:solidFill>
              </a:defRPr>
            </a:lvl3pPr>
            <a:lvl4pPr marL="2540000" indent="-635000" algn="l" defTabSz="355600">
              <a:lnSpc>
                <a:spcPct val="100000"/>
              </a:lnSpc>
              <a:spcBef>
                <a:spcPts val="4300"/>
              </a:spcBef>
              <a:buSzPct val="100000"/>
              <a:buBlip>
                <a:blip r:embed="rId2"/>
              </a:buBlip>
              <a:defRPr spc="36">
                <a:solidFill>
                  <a:schemeClr val="accent1">
                    <a:satOff val="36598"/>
                    <a:lumOff val="-17227"/>
                  </a:schemeClr>
                </a:solidFill>
              </a:defRPr>
            </a:lvl4pPr>
            <a:lvl5pPr marL="3175000" indent="-635000" algn="l" defTabSz="355600">
              <a:lnSpc>
                <a:spcPct val="100000"/>
              </a:lnSpc>
              <a:spcBef>
                <a:spcPts val="4300"/>
              </a:spcBef>
              <a:buSzPct val="100000"/>
              <a:buBlip>
                <a:blip r:embed="rId2"/>
              </a:buBlip>
              <a:defRPr spc="36">
                <a:solidFill>
                  <a:schemeClr val="accent1">
                    <a:satOff val="36598"/>
                    <a:lumOff val="-17227"/>
                  </a:schemeClr>
                </a:solidFill>
              </a:defRPr>
            </a:lvl5pPr>
          </a:lstStyle>
          <a:p>
            <a:r>
              <a:t>Slide bullet text</a:t>
            </a:r>
          </a:p>
          <a:p>
            <a:pPr lvl="1"/>
            <a:endParaRPr/>
          </a:p>
          <a:p>
            <a:pPr lvl="2"/>
            <a:endParaRPr/>
          </a:p>
          <a:p>
            <a:pPr lvl="3"/>
            <a:endParaRPr/>
          </a:p>
          <a:p>
            <a:pPr lvl="4"/>
            <a:endParaRPr/>
          </a:p>
        </p:txBody>
      </p:sp>
      <p:sp>
        <p:nvSpPr>
          <p:cNvPr id="77" name="545882547_1308x1744.jpeg"/>
          <p:cNvSpPr>
            <a:spLocks noGrp="1"/>
          </p:cNvSpPr>
          <p:nvPr>
            <p:ph type="pic" idx="21"/>
          </p:nvPr>
        </p:nvSpPr>
        <p:spPr>
          <a:xfrm>
            <a:off x="12661900" y="-2501900"/>
            <a:ext cx="11077576" cy="14770100"/>
          </a:xfrm>
          <a:prstGeom prst="rect">
            <a:avLst/>
          </a:prstGeom>
          <a:ln w="114300">
            <a:solidFill>
              <a:srgbClr val="FFFFFF"/>
            </a:solidFill>
          </a:ln>
        </p:spPr>
        <p:txBody>
          <a:bodyPr lIns="91439" tIns="45719" rIns="91439" bIns="45719" anchor="t">
            <a:noAutofit/>
          </a:bodyPr>
          <a:lstStyle/>
          <a:p>
            <a:endParaRPr/>
          </a:p>
        </p:txBody>
      </p:sp>
      <p:sp>
        <p:nvSpPr>
          <p:cNvPr id="78" name="Line"/>
          <p:cNvSpPr/>
          <p:nvPr/>
        </p:nvSpPr>
        <p:spPr>
          <a:xfrm flipV="1">
            <a:off x="762000" y="952499"/>
            <a:ext cx="22860003" cy="2"/>
          </a:xfrm>
          <a:prstGeom prst="line">
            <a:avLst/>
          </a:prstGeom>
          <a:ln w="76200">
            <a:solidFill>
              <a:schemeClr val="accent6">
                <a:hueOff val="61929"/>
                <a:satOff val="10820"/>
                <a:lumOff val="-8848"/>
              </a:schemeClr>
            </a:solidFill>
            <a:miter lim="400000"/>
          </a:ln>
        </p:spPr>
        <p:txBody>
          <a:bodyPr lIns="50800" tIns="50800" rIns="50800" bIns="50800" anchor="ctr"/>
          <a:lstStyle/>
          <a:p>
            <a:pPr defTabSz="825500">
              <a:defRPr sz="3200" spc="0">
                <a:solidFill>
                  <a:srgbClr val="000000"/>
                </a:solidFill>
              </a:defRPr>
            </a:pPr>
            <a:endParaRPr/>
          </a:p>
        </p:txBody>
      </p:sp>
      <p:sp>
        <p:nvSpPr>
          <p:cNvPr id="79" name="Line"/>
          <p:cNvSpPr/>
          <p:nvPr/>
        </p:nvSpPr>
        <p:spPr>
          <a:xfrm>
            <a:off x="762000" y="12598400"/>
            <a:ext cx="22860001" cy="0"/>
          </a:xfrm>
          <a:prstGeom prst="line">
            <a:avLst/>
          </a:prstGeom>
          <a:ln w="76200">
            <a:solidFill>
              <a:schemeClr val="accent6">
                <a:hueOff val="61929"/>
                <a:satOff val="10820"/>
                <a:lumOff val="-8848"/>
              </a:schemeClr>
            </a:solidFill>
            <a:miter lim="400000"/>
          </a:ln>
        </p:spPr>
        <p:txBody>
          <a:bodyPr lIns="50800" tIns="50800" rIns="50800" bIns="50800" anchor="ctr"/>
          <a:lstStyle/>
          <a:p>
            <a:pPr defTabSz="825500">
              <a:defRPr sz="3200" spc="0">
                <a:solidFill>
                  <a:srgbClr val="000000"/>
                </a:solidFill>
              </a:defRPr>
            </a:pPr>
            <a:endParaRPr/>
          </a:p>
        </p:txBody>
      </p:sp>
      <p:sp>
        <p:nvSpPr>
          <p:cNvPr id="80" name="Slide Number"/>
          <p:cNvSpPr txBox="1">
            <a:spLocks noGrp="1"/>
          </p:cNvSpPr>
          <p:nvPr>
            <p:ph type="sldNum" sz="quarter" idx="2"/>
          </p:nvPr>
        </p:nvSpPr>
        <p:spPr>
          <a:xfrm>
            <a:off x="11990323" y="12890500"/>
            <a:ext cx="416053" cy="467107"/>
          </a:xfrm>
          <a:prstGeom prst="rect">
            <a:avLst/>
          </a:prstGeom>
        </p:spPr>
        <p:txBody>
          <a:bodyPr/>
          <a:lstStyle>
            <a:lvl1pPr>
              <a:defRPr>
                <a:solidFill>
                  <a:srgbClr val="5E5E5E"/>
                </a:solidFill>
              </a:defRPr>
            </a:lvl1p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Statement">
    <p:spTree>
      <p:nvGrpSpPr>
        <p:cNvPr id="1" name=""/>
        <p:cNvGrpSpPr/>
        <p:nvPr/>
      </p:nvGrpSpPr>
      <p:grpSpPr>
        <a:xfrm>
          <a:off x="0" y="0"/>
          <a:ext cx="0" cy="0"/>
          <a:chOff x="0" y="0"/>
          <a:chExt cx="0" cy="0"/>
        </a:xfrm>
      </p:grpSpPr>
      <p:sp>
        <p:nvSpPr>
          <p:cNvPr id="119" name="Body Level One…"/>
          <p:cNvSpPr txBox="1">
            <a:spLocks noGrp="1"/>
          </p:cNvSpPr>
          <p:nvPr>
            <p:ph type="body" sz="half" idx="1" hasCustomPrompt="1"/>
          </p:nvPr>
        </p:nvSpPr>
        <p:spPr>
          <a:xfrm>
            <a:off x="2082800" y="4337484"/>
            <a:ext cx="20205700" cy="4699001"/>
          </a:xfrm>
          <a:prstGeom prst="rect">
            <a:avLst/>
          </a:prstGeom>
        </p:spPr>
        <p:txBody>
          <a:bodyPr anchor="ctr"/>
          <a:lstStyle>
            <a:lvl1pPr>
              <a:lnSpc>
                <a:spcPct val="90000"/>
              </a:lnSpc>
              <a:defRPr sz="9000" cap="all" spc="270">
                <a:solidFill>
                  <a:schemeClr val="accent1">
                    <a:satOff val="36598"/>
                    <a:lumOff val="-17227"/>
                  </a:schemeClr>
                </a:solidFill>
              </a:defRPr>
            </a:lvl1pPr>
            <a:lvl2pPr>
              <a:lnSpc>
                <a:spcPct val="90000"/>
              </a:lnSpc>
              <a:defRPr sz="9000" cap="all" spc="270">
                <a:solidFill>
                  <a:schemeClr val="accent1">
                    <a:satOff val="36598"/>
                    <a:lumOff val="-17227"/>
                  </a:schemeClr>
                </a:solidFill>
              </a:defRPr>
            </a:lvl2pPr>
            <a:lvl3pPr>
              <a:lnSpc>
                <a:spcPct val="90000"/>
              </a:lnSpc>
              <a:defRPr sz="9000" cap="all" spc="270">
                <a:solidFill>
                  <a:schemeClr val="accent1">
                    <a:satOff val="36598"/>
                    <a:lumOff val="-17227"/>
                  </a:schemeClr>
                </a:solidFill>
              </a:defRPr>
            </a:lvl3pPr>
            <a:lvl4pPr>
              <a:lnSpc>
                <a:spcPct val="90000"/>
              </a:lnSpc>
              <a:defRPr sz="9000" cap="all" spc="270">
                <a:solidFill>
                  <a:schemeClr val="accent1">
                    <a:satOff val="36598"/>
                    <a:lumOff val="-17227"/>
                  </a:schemeClr>
                </a:solidFill>
              </a:defRPr>
            </a:lvl4pPr>
            <a:lvl5pPr>
              <a:lnSpc>
                <a:spcPct val="90000"/>
              </a:lnSpc>
              <a:defRPr sz="9000" cap="all" spc="270">
                <a:solidFill>
                  <a:schemeClr val="accent1">
                    <a:satOff val="36598"/>
                    <a:lumOff val="-17227"/>
                  </a:schemeClr>
                </a:solidFill>
              </a:defRPr>
            </a:lvl5pPr>
          </a:lstStyle>
          <a:p>
            <a:r>
              <a:t>Statement</a:t>
            </a:r>
          </a:p>
          <a:p>
            <a:pPr lvl="1"/>
            <a:endParaRPr/>
          </a:p>
          <a:p>
            <a:pPr lvl="2"/>
            <a:endParaRPr/>
          </a:p>
          <a:p>
            <a:pPr lvl="3"/>
            <a:endParaRPr/>
          </a:p>
          <a:p>
            <a:pPr lvl="4"/>
            <a:endParaRPr/>
          </a:p>
        </p:txBody>
      </p:sp>
      <p:sp>
        <p:nvSpPr>
          <p:cNvPr id="120" name="Line"/>
          <p:cNvSpPr/>
          <p:nvPr/>
        </p:nvSpPr>
        <p:spPr>
          <a:xfrm>
            <a:off x="766879" y="952500"/>
            <a:ext cx="22850242" cy="0"/>
          </a:xfrm>
          <a:prstGeom prst="line">
            <a:avLst/>
          </a:prstGeom>
          <a:ln w="76200">
            <a:solidFill>
              <a:schemeClr val="accent1"/>
            </a:solidFill>
            <a:miter lim="400000"/>
          </a:ln>
        </p:spPr>
        <p:txBody>
          <a:bodyPr lIns="50800" tIns="50800" rIns="50800" bIns="50800" anchor="ctr"/>
          <a:lstStyle/>
          <a:p>
            <a:pPr defTabSz="825500">
              <a:defRPr sz="3200" spc="0">
                <a:solidFill>
                  <a:srgbClr val="000000"/>
                </a:solidFill>
              </a:defRPr>
            </a:pPr>
            <a:endParaRPr/>
          </a:p>
        </p:txBody>
      </p:sp>
      <p:sp>
        <p:nvSpPr>
          <p:cNvPr id="121" name="Line"/>
          <p:cNvSpPr/>
          <p:nvPr/>
        </p:nvSpPr>
        <p:spPr>
          <a:xfrm>
            <a:off x="757217" y="12603828"/>
            <a:ext cx="22862943" cy="1"/>
          </a:xfrm>
          <a:prstGeom prst="line">
            <a:avLst/>
          </a:prstGeom>
          <a:ln w="76200">
            <a:solidFill>
              <a:schemeClr val="accent1"/>
            </a:solidFill>
            <a:miter lim="400000"/>
          </a:ln>
        </p:spPr>
        <p:txBody>
          <a:bodyPr lIns="50800" tIns="50800" rIns="50800" bIns="50800" anchor="ctr"/>
          <a:lstStyle/>
          <a:p>
            <a:pPr defTabSz="825500">
              <a:defRPr sz="3200" spc="0">
                <a:solidFill>
                  <a:srgbClr val="000000"/>
                </a:solidFill>
              </a:defRPr>
            </a:pPr>
            <a:endParaRPr/>
          </a:p>
        </p:txBody>
      </p:sp>
      <p:sp>
        <p:nvSpPr>
          <p:cNvPr id="122" name="Slide Number"/>
          <p:cNvSpPr txBox="1">
            <a:spLocks noGrp="1"/>
          </p:cNvSpPr>
          <p:nvPr>
            <p:ph type="sldNum" sz="quarter" idx="2"/>
          </p:nvPr>
        </p:nvSpPr>
        <p:spPr>
          <a:xfrm>
            <a:off x="11990323" y="12890500"/>
            <a:ext cx="416053" cy="467107"/>
          </a:xfrm>
          <a:prstGeom prst="rect">
            <a:avLst/>
          </a:prstGeom>
        </p:spPr>
        <p:txBody>
          <a:bodyPr/>
          <a:lstStyle>
            <a:lvl1pPr>
              <a:defRPr>
                <a:solidFill>
                  <a:srgbClr val="5E5E5E"/>
                </a:solidFill>
              </a:defRPr>
            </a:lvl1p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Big Fact">
    <p:spTree>
      <p:nvGrpSpPr>
        <p:cNvPr id="1" name=""/>
        <p:cNvGrpSpPr/>
        <p:nvPr/>
      </p:nvGrpSpPr>
      <p:grpSpPr>
        <a:xfrm>
          <a:off x="0" y="0"/>
          <a:ext cx="0" cy="0"/>
          <a:chOff x="0" y="0"/>
          <a:chExt cx="0" cy="0"/>
        </a:xfrm>
      </p:grpSpPr>
      <p:sp>
        <p:nvSpPr>
          <p:cNvPr id="129" name="Body Level One…"/>
          <p:cNvSpPr txBox="1">
            <a:spLocks noGrp="1"/>
          </p:cNvSpPr>
          <p:nvPr>
            <p:ph type="body" idx="1" hasCustomPrompt="1"/>
          </p:nvPr>
        </p:nvSpPr>
        <p:spPr>
          <a:xfrm>
            <a:off x="2082800" y="1509784"/>
            <a:ext cx="20205700" cy="6852293"/>
          </a:xfrm>
          <a:prstGeom prst="rect">
            <a:avLst/>
          </a:prstGeom>
        </p:spPr>
        <p:txBody>
          <a:bodyPr/>
          <a:lstStyle>
            <a:lvl1pPr>
              <a:lnSpc>
                <a:spcPct val="90000"/>
              </a:lnSpc>
              <a:defRPr sz="25000" cap="all" spc="750">
                <a:solidFill>
                  <a:schemeClr val="accent1">
                    <a:satOff val="36598"/>
                    <a:lumOff val="-17227"/>
                  </a:schemeClr>
                </a:solidFill>
              </a:defRPr>
            </a:lvl1pPr>
            <a:lvl2pPr>
              <a:lnSpc>
                <a:spcPct val="90000"/>
              </a:lnSpc>
              <a:defRPr sz="25000" cap="all" spc="750">
                <a:solidFill>
                  <a:schemeClr val="accent1">
                    <a:satOff val="36598"/>
                    <a:lumOff val="-17227"/>
                  </a:schemeClr>
                </a:solidFill>
              </a:defRPr>
            </a:lvl2pPr>
            <a:lvl3pPr>
              <a:lnSpc>
                <a:spcPct val="90000"/>
              </a:lnSpc>
              <a:defRPr sz="25000" cap="all" spc="750">
                <a:solidFill>
                  <a:schemeClr val="accent1">
                    <a:satOff val="36598"/>
                    <a:lumOff val="-17227"/>
                  </a:schemeClr>
                </a:solidFill>
              </a:defRPr>
            </a:lvl3pPr>
            <a:lvl4pPr>
              <a:lnSpc>
                <a:spcPct val="90000"/>
              </a:lnSpc>
              <a:defRPr sz="25000" cap="all" spc="750">
                <a:solidFill>
                  <a:schemeClr val="accent1">
                    <a:satOff val="36598"/>
                    <a:lumOff val="-17227"/>
                  </a:schemeClr>
                </a:solidFill>
              </a:defRPr>
            </a:lvl4pPr>
            <a:lvl5pPr>
              <a:lnSpc>
                <a:spcPct val="90000"/>
              </a:lnSpc>
              <a:defRPr sz="25000" cap="all" spc="750">
                <a:solidFill>
                  <a:schemeClr val="accent1">
                    <a:satOff val="36598"/>
                    <a:lumOff val="-17227"/>
                  </a:schemeClr>
                </a:solidFill>
              </a:defRPr>
            </a:lvl5pPr>
          </a:lstStyle>
          <a:p>
            <a:r>
              <a:t>100%</a:t>
            </a:r>
          </a:p>
          <a:p>
            <a:pPr lvl="1"/>
            <a:endParaRPr/>
          </a:p>
          <a:p>
            <a:pPr lvl="2"/>
            <a:endParaRPr/>
          </a:p>
          <a:p>
            <a:pPr lvl="3"/>
            <a:endParaRPr/>
          </a:p>
          <a:p>
            <a:pPr lvl="4"/>
            <a:endParaRPr/>
          </a:p>
        </p:txBody>
      </p:sp>
      <p:sp>
        <p:nvSpPr>
          <p:cNvPr id="130" name="Fact information"/>
          <p:cNvSpPr txBox="1">
            <a:spLocks noGrp="1"/>
          </p:cNvSpPr>
          <p:nvPr>
            <p:ph type="body" sz="quarter" idx="21" hasCustomPrompt="1"/>
          </p:nvPr>
        </p:nvSpPr>
        <p:spPr>
          <a:xfrm>
            <a:off x="2082800" y="8407994"/>
            <a:ext cx="20205700" cy="694056"/>
          </a:xfrm>
          <a:prstGeom prst="rect">
            <a:avLst/>
          </a:prstGeom>
        </p:spPr>
        <p:txBody>
          <a:bodyPr anchor="t"/>
          <a:lstStyle>
            <a:lvl1pPr>
              <a:defRPr sz="3500" spc="104">
                <a:solidFill>
                  <a:schemeClr val="accent1"/>
                </a:solidFill>
              </a:defRPr>
            </a:lvl1pPr>
          </a:lstStyle>
          <a:p>
            <a:r>
              <a:t>Fact information</a:t>
            </a:r>
          </a:p>
        </p:txBody>
      </p:sp>
      <p:sp>
        <p:nvSpPr>
          <p:cNvPr id="131" name="Line"/>
          <p:cNvSpPr/>
          <p:nvPr/>
        </p:nvSpPr>
        <p:spPr>
          <a:xfrm flipV="1">
            <a:off x="762000" y="952499"/>
            <a:ext cx="22860001" cy="2"/>
          </a:xfrm>
          <a:prstGeom prst="line">
            <a:avLst/>
          </a:prstGeom>
          <a:ln w="76200">
            <a:solidFill>
              <a:schemeClr val="accent1"/>
            </a:solidFill>
            <a:miter lim="400000"/>
          </a:ln>
        </p:spPr>
        <p:txBody>
          <a:bodyPr lIns="50800" tIns="50800" rIns="50800" bIns="50800" anchor="ctr"/>
          <a:lstStyle/>
          <a:p>
            <a:pPr defTabSz="825500">
              <a:defRPr sz="3200" spc="0">
                <a:solidFill>
                  <a:srgbClr val="000000"/>
                </a:solidFill>
              </a:defRPr>
            </a:pPr>
            <a:endParaRPr/>
          </a:p>
        </p:txBody>
      </p:sp>
      <p:sp>
        <p:nvSpPr>
          <p:cNvPr id="132" name="Line"/>
          <p:cNvSpPr/>
          <p:nvPr/>
        </p:nvSpPr>
        <p:spPr>
          <a:xfrm>
            <a:off x="766879" y="12598400"/>
            <a:ext cx="22850242" cy="0"/>
          </a:xfrm>
          <a:prstGeom prst="line">
            <a:avLst/>
          </a:prstGeom>
          <a:ln w="76200">
            <a:solidFill>
              <a:schemeClr val="accent1"/>
            </a:solidFill>
            <a:miter lim="400000"/>
          </a:ln>
        </p:spPr>
        <p:txBody>
          <a:bodyPr lIns="50800" tIns="50800" rIns="50800" bIns="50800" anchor="ctr"/>
          <a:lstStyle/>
          <a:p>
            <a:pPr defTabSz="825500">
              <a:defRPr sz="3200" spc="0">
                <a:solidFill>
                  <a:srgbClr val="000000"/>
                </a:solidFill>
              </a:defRPr>
            </a:pPr>
            <a:endParaRPr/>
          </a:p>
        </p:txBody>
      </p:sp>
      <p:sp>
        <p:nvSpPr>
          <p:cNvPr id="133" name="Slide Number"/>
          <p:cNvSpPr txBox="1">
            <a:spLocks noGrp="1"/>
          </p:cNvSpPr>
          <p:nvPr>
            <p:ph type="sldNum" sz="quarter" idx="2"/>
          </p:nvPr>
        </p:nvSpPr>
        <p:spPr>
          <a:xfrm>
            <a:off x="11990323" y="12890500"/>
            <a:ext cx="416053" cy="467107"/>
          </a:xfrm>
          <a:prstGeom prst="rect">
            <a:avLst/>
          </a:prstGeom>
        </p:spPr>
        <p:txBody>
          <a:bodyPr/>
          <a:lstStyle>
            <a:lvl1pPr>
              <a:defRPr>
                <a:solidFill>
                  <a:srgbClr val="5E5E5E"/>
                </a:solidFill>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40" name="Attribution"/>
          <p:cNvSpPr txBox="1">
            <a:spLocks noGrp="1"/>
          </p:cNvSpPr>
          <p:nvPr>
            <p:ph type="body" sz="quarter" idx="21" hasCustomPrompt="1"/>
          </p:nvPr>
        </p:nvSpPr>
        <p:spPr>
          <a:xfrm>
            <a:off x="2088436" y="11375561"/>
            <a:ext cx="20207127" cy="706629"/>
          </a:xfrm>
          <a:prstGeom prst="rect">
            <a:avLst/>
          </a:prstGeom>
        </p:spPr>
        <p:txBody>
          <a:bodyPr anchor="t"/>
          <a:lstStyle>
            <a:lvl1pPr>
              <a:defRPr>
                <a:solidFill>
                  <a:schemeClr val="accent1"/>
                </a:solidFill>
              </a:defRPr>
            </a:lvl1pPr>
          </a:lstStyle>
          <a:p>
            <a:r>
              <a:t>Attribution</a:t>
            </a:r>
          </a:p>
        </p:txBody>
      </p:sp>
      <p:sp>
        <p:nvSpPr>
          <p:cNvPr id="141" name="Line"/>
          <p:cNvSpPr/>
          <p:nvPr/>
        </p:nvSpPr>
        <p:spPr>
          <a:xfrm flipV="1">
            <a:off x="762000" y="952499"/>
            <a:ext cx="22860001" cy="2"/>
          </a:xfrm>
          <a:prstGeom prst="line">
            <a:avLst/>
          </a:prstGeom>
          <a:ln w="76200">
            <a:solidFill>
              <a:schemeClr val="accent1">
                <a:satOff val="36598"/>
                <a:lumOff val="-17227"/>
              </a:schemeClr>
            </a:solidFill>
            <a:miter lim="400000"/>
          </a:ln>
        </p:spPr>
        <p:txBody>
          <a:bodyPr lIns="50800" tIns="50800" rIns="50800" bIns="50800" anchor="ctr"/>
          <a:lstStyle/>
          <a:p>
            <a:pPr defTabSz="825500">
              <a:defRPr sz="3200" spc="0">
                <a:solidFill>
                  <a:srgbClr val="000000"/>
                </a:solidFill>
              </a:defRPr>
            </a:pPr>
            <a:endParaRPr/>
          </a:p>
        </p:txBody>
      </p:sp>
      <p:sp>
        <p:nvSpPr>
          <p:cNvPr id="142" name="Line"/>
          <p:cNvSpPr/>
          <p:nvPr/>
        </p:nvSpPr>
        <p:spPr>
          <a:xfrm>
            <a:off x="762000" y="12598400"/>
            <a:ext cx="22860001" cy="0"/>
          </a:xfrm>
          <a:prstGeom prst="line">
            <a:avLst/>
          </a:prstGeom>
          <a:ln w="76200">
            <a:solidFill>
              <a:schemeClr val="accent1">
                <a:satOff val="36598"/>
                <a:lumOff val="-17227"/>
              </a:schemeClr>
            </a:solidFill>
            <a:miter lim="400000"/>
          </a:ln>
        </p:spPr>
        <p:txBody>
          <a:bodyPr lIns="50800" tIns="50800" rIns="50800" bIns="50800" anchor="ctr"/>
          <a:lstStyle/>
          <a:p>
            <a:pPr defTabSz="825500">
              <a:defRPr sz="3200" spc="0">
                <a:solidFill>
                  <a:srgbClr val="000000"/>
                </a:solidFill>
              </a:defRPr>
            </a:pPr>
            <a:endParaRPr/>
          </a:p>
        </p:txBody>
      </p:sp>
      <p:sp>
        <p:nvSpPr>
          <p:cNvPr id="143" name="Body Level One…"/>
          <p:cNvSpPr txBox="1">
            <a:spLocks noGrp="1"/>
          </p:cNvSpPr>
          <p:nvPr>
            <p:ph type="body" sz="half" idx="1" hasCustomPrompt="1"/>
          </p:nvPr>
        </p:nvSpPr>
        <p:spPr>
          <a:xfrm>
            <a:off x="2088436" y="4298870"/>
            <a:ext cx="20207128" cy="4699001"/>
          </a:xfrm>
          <a:prstGeom prst="rect">
            <a:avLst/>
          </a:prstGeom>
        </p:spPr>
        <p:txBody>
          <a:bodyPr anchor="ctr"/>
          <a:lstStyle>
            <a:lvl1pPr>
              <a:lnSpc>
                <a:spcPct val="90000"/>
              </a:lnSpc>
              <a:defRPr sz="9500" cap="all" spc="190">
                <a:solidFill>
                  <a:schemeClr val="accent1">
                    <a:satOff val="36598"/>
                    <a:lumOff val="-17227"/>
                  </a:schemeClr>
                </a:solidFill>
              </a:defRPr>
            </a:lvl1pPr>
            <a:lvl2pPr>
              <a:lnSpc>
                <a:spcPct val="90000"/>
              </a:lnSpc>
              <a:defRPr sz="9500" cap="all" spc="190">
                <a:solidFill>
                  <a:schemeClr val="accent1">
                    <a:satOff val="36598"/>
                    <a:lumOff val="-17227"/>
                  </a:schemeClr>
                </a:solidFill>
              </a:defRPr>
            </a:lvl2pPr>
            <a:lvl3pPr>
              <a:lnSpc>
                <a:spcPct val="90000"/>
              </a:lnSpc>
              <a:defRPr sz="9500" cap="all" spc="190">
                <a:solidFill>
                  <a:schemeClr val="accent1">
                    <a:satOff val="36598"/>
                    <a:lumOff val="-17227"/>
                  </a:schemeClr>
                </a:solidFill>
              </a:defRPr>
            </a:lvl3pPr>
            <a:lvl4pPr>
              <a:lnSpc>
                <a:spcPct val="90000"/>
              </a:lnSpc>
              <a:defRPr sz="9500" cap="all" spc="190">
                <a:solidFill>
                  <a:schemeClr val="accent1">
                    <a:satOff val="36598"/>
                    <a:lumOff val="-17227"/>
                  </a:schemeClr>
                </a:solidFill>
              </a:defRPr>
            </a:lvl4pPr>
            <a:lvl5pPr>
              <a:lnSpc>
                <a:spcPct val="90000"/>
              </a:lnSpc>
              <a:defRPr sz="9500" cap="all" spc="190">
                <a:solidFill>
                  <a:schemeClr val="accent1">
                    <a:satOff val="36598"/>
                    <a:lumOff val="-17227"/>
                  </a:schemeClr>
                </a:solidFill>
              </a:defRPr>
            </a:lvl5pPr>
          </a:lstStyle>
          <a:p>
            <a:r>
              <a:t>“Notable Quote”</a:t>
            </a:r>
          </a:p>
          <a:p>
            <a:pPr lvl="1"/>
            <a:endParaRPr/>
          </a:p>
          <a:p>
            <a:pPr lvl="2"/>
            <a:endParaRPr/>
          </a:p>
          <a:p>
            <a:pPr lvl="3"/>
            <a:endParaRPr/>
          </a:p>
          <a:p>
            <a:pPr lvl="4"/>
            <a:endParaRPr/>
          </a:p>
        </p:txBody>
      </p:sp>
      <p:sp>
        <p:nvSpPr>
          <p:cNvPr id="144" name="Slide Number"/>
          <p:cNvSpPr txBox="1">
            <a:spLocks noGrp="1"/>
          </p:cNvSpPr>
          <p:nvPr>
            <p:ph type="sldNum" sz="quarter" idx="2"/>
          </p:nvPr>
        </p:nvSpPr>
        <p:spPr>
          <a:xfrm>
            <a:off x="11990323" y="12890500"/>
            <a:ext cx="416053" cy="467107"/>
          </a:xfrm>
          <a:prstGeom prst="rect">
            <a:avLst/>
          </a:prstGeom>
        </p:spPr>
        <p:txBody>
          <a:bodyPr/>
          <a:lstStyle>
            <a:lvl1pPr>
              <a:defRPr>
                <a:solidFill>
                  <a:srgbClr val="5E5E5E"/>
                </a:solidFill>
              </a:defRPr>
            </a:lvl1p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151" name="Image"/>
          <p:cNvSpPr>
            <a:spLocks noGrp="1"/>
          </p:cNvSpPr>
          <p:nvPr>
            <p:ph type="pic" idx="21"/>
          </p:nvPr>
        </p:nvSpPr>
        <p:spPr>
          <a:xfrm>
            <a:off x="-609600" y="431800"/>
            <a:ext cx="21514742" cy="12103100"/>
          </a:xfrm>
          <a:prstGeom prst="rect">
            <a:avLst/>
          </a:prstGeom>
          <a:ln w="114300">
            <a:solidFill>
              <a:srgbClr val="FFFFFF"/>
            </a:solidFill>
          </a:ln>
        </p:spPr>
        <p:txBody>
          <a:bodyPr lIns="91439" tIns="45719" rIns="91439" bIns="45719" anchor="t">
            <a:noAutofit/>
          </a:bodyPr>
          <a:lstStyle/>
          <a:p>
            <a:endParaRPr/>
          </a:p>
        </p:txBody>
      </p:sp>
      <p:sp>
        <p:nvSpPr>
          <p:cNvPr id="152" name="Image"/>
          <p:cNvSpPr>
            <a:spLocks noGrp="1"/>
          </p:cNvSpPr>
          <p:nvPr>
            <p:ph type="pic" sz="quarter" idx="22"/>
          </p:nvPr>
        </p:nvSpPr>
        <p:spPr>
          <a:xfrm>
            <a:off x="15836900" y="-203200"/>
            <a:ext cx="7747000" cy="7747000"/>
          </a:xfrm>
          <a:prstGeom prst="rect">
            <a:avLst/>
          </a:prstGeom>
          <a:ln w="114300">
            <a:solidFill>
              <a:srgbClr val="FFFFFF"/>
            </a:solidFill>
          </a:ln>
        </p:spPr>
        <p:txBody>
          <a:bodyPr lIns="91439" tIns="45719" rIns="91439" bIns="45719" anchor="t">
            <a:noAutofit/>
          </a:bodyPr>
          <a:lstStyle/>
          <a:p>
            <a:endParaRPr/>
          </a:p>
        </p:txBody>
      </p:sp>
      <p:sp>
        <p:nvSpPr>
          <p:cNvPr id="153" name="1056335080_2112X2816.jpg"/>
          <p:cNvSpPr>
            <a:spLocks noGrp="1"/>
          </p:cNvSpPr>
          <p:nvPr>
            <p:ph type="pic" idx="23"/>
          </p:nvPr>
        </p:nvSpPr>
        <p:spPr>
          <a:xfrm>
            <a:off x="10769600" y="-6083300"/>
            <a:ext cx="17881600" cy="23842133"/>
          </a:xfrm>
          <a:prstGeom prst="rect">
            <a:avLst/>
          </a:prstGeom>
          <a:ln w="114300">
            <a:solidFill>
              <a:srgbClr val="FFFFFF"/>
            </a:solidFill>
          </a:ln>
        </p:spPr>
        <p:txBody>
          <a:bodyPr lIns="91439" tIns="45719" rIns="91439" bIns="45719" anchor="t">
            <a:noAutofit/>
          </a:bodyPr>
          <a:lstStyle/>
          <a:p>
            <a:endParaRPr/>
          </a:p>
        </p:txBody>
      </p:sp>
      <p:sp>
        <p:nvSpPr>
          <p:cNvPr id="154" name="Slide Number"/>
          <p:cNvSpPr txBox="1">
            <a:spLocks noGrp="1"/>
          </p:cNvSpPr>
          <p:nvPr>
            <p:ph type="sldNum" sz="quarter" idx="2"/>
          </p:nvPr>
        </p:nvSpPr>
        <p:spPr>
          <a:xfrm>
            <a:off x="11990323" y="12890500"/>
            <a:ext cx="416053" cy="467107"/>
          </a:xfrm>
          <a:prstGeom prst="rect">
            <a:avLst/>
          </a:prstGeom>
        </p:spPr>
        <p:txBody>
          <a:bodyPr/>
          <a:lstStyle>
            <a:lvl1pPr>
              <a:defRPr>
                <a:solidFill>
                  <a:srgbClr val="5E5E5E"/>
                </a:solidFill>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resentation Title"/>
          <p:cNvSpPr txBox="1">
            <a:spLocks noGrp="1"/>
          </p:cNvSpPr>
          <p:nvPr>
            <p:ph type="title" hasCustomPrompt="1"/>
          </p:nvPr>
        </p:nvSpPr>
        <p:spPr>
          <a:xfrm>
            <a:off x="2082800" y="4902200"/>
            <a:ext cx="20205700" cy="3911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Presentation Title</a:t>
            </a:r>
          </a:p>
        </p:txBody>
      </p:sp>
      <p:sp>
        <p:nvSpPr>
          <p:cNvPr id="3" name="Body Level One…"/>
          <p:cNvSpPr txBox="1">
            <a:spLocks noGrp="1"/>
          </p:cNvSpPr>
          <p:nvPr>
            <p:ph type="body" idx="1" hasCustomPrompt="1"/>
          </p:nvPr>
        </p:nvSpPr>
        <p:spPr>
          <a:xfrm>
            <a:off x="2082800" y="3495675"/>
            <a:ext cx="20205700" cy="16145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t>Presentation Subtitle</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11988800" y="12890500"/>
            <a:ext cx="416053" cy="467107"/>
          </a:xfrm>
          <a:prstGeom prst="rect">
            <a:avLst/>
          </a:prstGeom>
          <a:ln w="12700">
            <a:miter lim="400000"/>
          </a:ln>
        </p:spPr>
        <p:txBody>
          <a:bodyPr wrap="none" lIns="50800" tIns="50800" rIns="50800" bIns="50800" anchor="b">
            <a:spAutoFit/>
          </a:bodyPr>
          <a:lstStyle>
            <a:lvl1pPr defTabSz="584200">
              <a:defRPr spc="0">
                <a:solidFill>
                  <a:srgbClr val="FFFFFF"/>
                </a:solidFill>
                <a:latin typeface="+mn-lt"/>
                <a:ea typeface="+mn-ea"/>
                <a:cs typeface="+mn-cs"/>
                <a:sym typeface="Graphik"/>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8" r:id="rId6"/>
    <p:sldLayoutId id="2147483659" r:id="rId7"/>
    <p:sldLayoutId id="2147483660" r:id="rId8"/>
    <p:sldLayoutId id="2147483661" r:id="rId9"/>
    <p:sldLayoutId id="2147483662" r:id="rId10"/>
    <p:sldLayoutId id="2147483666" r:id="rId11"/>
  </p:sldLayoutIdLst>
  <p:transition spd="med"/>
  <p:hf hdr="0" ftr="0" dt="0"/>
  <p:txStyles>
    <p:titleStyle>
      <a:lvl1pPr marL="0" marR="0" indent="0" algn="ctr" defTabSz="584200" rtl="0" latinLnBrk="0">
        <a:lnSpc>
          <a:spcPct val="90000"/>
        </a:lnSpc>
        <a:spcBef>
          <a:spcPts val="0"/>
        </a:spcBef>
        <a:spcAft>
          <a:spcPts val="0"/>
        </a:spcAft>
        <a:buClrTx/>
        <a:buSzTx/>
        <a:buFontTx/>
        <a:buNone/>
        <a:tabLst/>
        <a:defRPr sz="11000" b="1" i="0" u="none" strike="noStrike" cap="all" spc="330" baseline="0">
          <a:solidFill>
            <a:srgbClr val="FFFFFF"/>
          </a:solidFill>
          <a:uFillTx/>
          <a:latin typeface="+mn-lt"/>
          <a:ea typeface="+mn-ea"/>
          <a:cs typeface="+mn-cs"/>
          <a:sym typeface="Graphik"/>
        </a:defRPr>
      </a:lvl1pPr>
      <a:lvl2pPr marL="0" marR="0" indent="457200" algn="ctr" defTabSz="584200" rtl="0" latinLnBrk="0">
        <a:lnSpc>
          <a:spcPct val="90000"/>
        </a:lnSpc>
        <a:spcBef>
          <a:spcPts val="0"/>
        </a:spcBef>
        <a:spcAft>
          <a:spcPts val="0"/>
        </a:spcAft>
        <a:buClrTx/>
        <a:buSzTx/>
        <a:buFontTx/>
        <a:buNone/>
        <a:tabLst/>
        <a:defRPr sz="11000" b="1" i="0" u="none" strike="noStrike" cap="all" spc="330" baseline="0">
          <a:solidFill>
            <a:srgbClr val="FFFFFF"/>
          </a:solidFill>
          <a:uFillTx/>
          <a:latin typeface="+mn-lt"/>
          <a:ea typeface="+mn-ea"/>
          <a:cs typeface="+mn-cs"/>
          <a:sym typeface="Graphik"/>
        </a:defRPr>
      </a:lvl2pPr>
      <a:lvl3pPr marL="0" marR="0" indent="914400" algn="ctr" defTabSz="584200" rtl="0" latinLnBrk="0">
        <a:lnSpc>
          <a:spcPct val="90000"/>
        </a:lnSpc>
        <a:spcBef>
          <a:spcPts val="0"/>
        </a:spcBef>
        <a:spcAft>
          <a:spcPts val="0"/>
        </a:spcAft>
        <a:buClrTx/>
        <a:buSzTx/>
        <a:buFontTx/>
        <a:buNone/>
        <a:tabLst/>
        <a:defRPr sz="11000" b="1" i="0" u="none" strike="noStrike" cap="all" spc="330" baseline="0">
          <a:solidFill>
            <a:srgbClr val="FFFFFF"/>
          </a:solidFill>
          <a:uFillTx/>
          <a:latin typeface="+mn-lt"/>
          <a:ea typeface="+mn-ea"/>
          <a:cs typeface="+mn-cs"/>
          <a:sym typeface="Graphik"/>
        </a:defRPr>
      </a:lvl3pPr>
      <a:lvl4pPr marL="0" marR="0" indent="1371600" algn="ctr" defTabSz="584200" rtl="0" latinLnBrk="0">
        <a:lnSpc>
          <a:spcPct val="90000"/>
        </a:lnSpc>
        <a:spcBef>
          <a:spcPts val="0"/>
        </a:spcBef>
        <a:spcAft>
          <a:spcPts val="0"/>
        </a:spcAft>
        <a:buClrTx/>
        <a:buSzTx/>
        <a:buFontTx/>
        <a:buNone/>
        <a:tabLst/>
        <a:defRPr sz="11000" b="1" i="0" u="none" strike="noStrike" cap="all" spc="330" baseline="0">
          <a:solidFill>
            <a:srgbClr val="FFFFFF"/>
          </a:solidFill>
          <a:uFillTx/>
          <a:latin typeface="+mn-lt"/>
          <a:ea typeface="+mn-ea"/>
          <a:cs typeface="+mn-cs"/>
          <a:sym typeface="Graphik"/>
        </a:defRPr>
      </a:lvl4pPr>
      <a:lvl5pPr marL="0" marR="0" indent="1828800" algn="ctr" defTabSz="584200" rtl="0" latinLnBrk="0">
        <a:lnSpc>
          <a:spcPct val="90000"/>
        </a:lnSpc>
        <a:spcBef>
          <a:spcPts val="0"/>
        </a:spcBef>
        <a:spcAft>
          <a:spcPts val="0"/>
        </a:spcAft>
        <a:buClrTx/>
        <a:buSzTx/>
        <a:buFontTx/>
        <a:buNone/>
        <a:tabLst/>
        <a:defRPr sz="11000" b="1" i="0" u="none" strike="noStrike" cap="all" spc="330" baseline="0">
          <a:solidFill>
            <a:srgbClr val="FFFFFF"/>
          </a:solidFill>
          <a:uFillTx/>
          <a:latin typeface="+mn-lt"/>
          <a:ea typeface="+mn-ea"/>
          <a:cs typeface="+mn-cs"/>
          <a:sym typeface="Graphik"/>
        </a:defRPr>
      </a:lvl5pPr>
      <a:lvl6pPr marL="0" marR="0" indent="2286000" algn="ctr" defTabSz="584200" rtl="0" latinLnBrk="0">
        <a:lnSpc>
          <a:spcPct val="90000"/>
        </a:lnSpc>
        <a:spcBef>
          <a:spcPts val="0"/>
        </a:spcBef>
        <a:spcAft>
          <a:spcPts val="0"/>
        </a:spcAft>
        <a:buClrTx/>
        <a:buSzTx/>
        <a:buFontTx/>
        <a:buNone/>
        <a:tabLst/>
        <a:defRPr sz="11000" b="1" i="0" u="none" strike="noStrike" cap="all" spc="330" baseline="0">
          <a:solidFill>
            <a:srgbClr val="FFFFFF"/>
          </a:solidFill>
          <a:uFillTx/>
          <a:latin typeface="+mn-lt"/>
          <a:ea typeface="+mn-ea"/>
          <a:cs typeface="+mn-cs"/>
          <a:sym typeface="Graphik"/>
        </a:defRPr>
      </a:lvl6pPr>
      <a:lvl7pPr marL="0" marR="0" indent="2743200" algn="ctr" defTabSz="584200" rtl="0" latinLnBrk="0">
        <a:lnSpc>
          <a:spcPct val="90000"/>
        </a:lnSpc>
        <a:spcBef>
          <a:spcPts val="0"/>
        </a:spcBef>
        <a:spcAft>
          <a:spcPts val="0"/>
        </a:spcAft>
        <a:buClrTx/>
        <a:buSzTx/>
        <a:buFontTx/>
        <a:buNone/>
        <a:tabLst/>
        <a:defRPr sz="11000" b="1" i="0" u="none" strike="noStrike" cap="all" spc="330" baseline="0">
          <a:solidFill>
            <a:srgbClr val="FFFFFF"/>
          </a:solidFill>
          <a:uFillTx/>
          <a:latin typeface="+mn-lt"/>
          <a:ea typeface="+mn-ea"/>
          <a:cs typeface="+mn-cs"/>
          <a:sym typeface="Graphik"/>
        </a:defRPr>
      </a:lvl7pPr>
      <a:lvl8pPr marL="0" marR="0" indent="3200400" algn="ctr" defTabSz="584200" rtl="0" latinLnBrk="0">
        <a:lnSpc>
          <a:spcPct val="90000"/>
        </a:lnSpc>
        <a:spcBef>
          <a:spcPts val="0"/>
        </a:spcBef>
        <a:spcAft>
          <a:spcPts val="0"/>
        </a:spcAft>
        <a:buClrTx/>
        <a:buSzTx/>
        <a:buFontTx/>
        <a:buNone/>
        <a:tabLst/>
        <a:defRPr sz="11000" b="1" i="0" u="none" strike="noStrike" cap="all" spc="330" baseline="0">
          <a:solidFill>
            <a:srgbClr val="FFFFFF"/>
          </a:solidFill>
          <a:uFillTx/>
          <a:latin typeface="+mn-lt"/>
          <a:ea typeface="+mn-ea"/>
          <a:cs typeface="+mn-cs"/>
          <a:sym typeface="Graphik"/>
        </a:defRPr>
      </a:lvl8pPr>
      <a:lvl9pPr marL="0" marR="0" indent="3657600" algn="ctr" defTabSz="584200" rtl="0" latinLnBrk="0">
        <a:lnSpc>
          <a:spcPct val="90000"/>
        </a:lnSpc>
        <a:spcBef>
          <a:spcPts val="0"/>
        </a:spcBef>
        <a:spcAft>
          <a:spcPts val="0"/>
        </a:spcAft>
        <a:buClrTx/>
        <a:buSzTx/>
        <a:buFontTx/>
        <a:buNone/>
        <a:tabLst/>
        <a:defRPr sz="11000" b="1" i="0" u="none" strike="noStrike" cap="all" spc="330" baseline="0">
          <a:solidFill>
            <a:srgbClr val="FFFFFF"/>
          </a:solidFill>
          <a:uFillTx/>
          <a:latin typeface="+mn-lt"/>
          <a:ea typeface="+mn-ea"/>
          <a:cs typeface="+mn-cs"/>
          <a:sym typeface="Graphik"/>
        </a:defRPr>
      </a:lvl9pPr>
    </p:titleStyle>
    <p:bodyStyle>
      <a:lvl1pPr marL="0" marR="0" indent="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1pPr>
      <a:lvl2pPr marL="0" marR="0" indent="457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2pPr>
      <a:lvl3pPr marL="0" marR="0" indent="914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3pPr>
      <a:lvl4pPr marL="0" marR="0" indent="1371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4pPr>
      <a:lvl5pPr marL="0" marR="0" indent="18288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5pPr>
      <a:lvl6pPr marL="0" marR="0" indent="22860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6pPr>
      <a:lvl7pPr marL="0" marR="0" indent="2743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7pPr>
      <a:lvl8pPr marL="0" marR="0" indent="3200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8pPr>
      <a:lvl9pPr marL="0" marR="0" indent="3657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9pPr>
    </p:bodyStyle>
    <p:otherStyle>
      <a:lvl1pPr marL="0" marR="0" indent="0" algn="ctr" defTabSz="584200" rtl="0"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Graphik"/>
        </a:defRPr>
      </a:lvl1pPr>
      <a:lvl2pPr marL="0" marR="0" indent="457200" algn="ctr" defTabSz="584200" rtl="0"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Graphik"/>
        </a:defRPr>
      </a:lvl2pPr>
      <a:lvl3pPr marL="0" marR="0" indent="914400" algn="ctr" defTabSz="584200" rtl="0"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Graphik"/>
        </a:defRPr>
      </a:lvl3pPr>
      <a:lvl4pPr marL="0" marR="0" indent="1371600" algn="ctr" defTabSz="584200" rtl="0"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Graphik"/>
        </a:defRPr>
      </a:lvl4pPr>
      <a:lvl5pPr marL="0" marR="0" indent="1828800" algn="ctr" defTabSz="584200" rtl="0"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Graphik"/>
        </a:defRPr>
      </a:lvl5pPr>
      <a:lvl6pPr marL="0" marR="0" indent="2286000" algn="ctr" defTabSz="584200" rtl="0"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Graphik"/>
        </a:defRPr>
      </a:lvl6pPr>
      <a:lvl7pPr marL="0" marR="0" indent="2743200" algn="ctr" defTabSz="584200" rtl="0"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Graphik"/>
        </a:defRPr>
      </a:lvl7pPr>
      <a:lvl8pPr marL="0" marR="0" indent="3200400" algn="ctr" defTabSz="584200" rtl="0"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Graphik"/>
        </a:defRPr>
      </a:lvl8pPr>
      <a:lvl9pPr marL="0" marR="0" indent="3657600" algn="ctr" defTabSz="584200" rtl="0"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Graphik"/>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chart" Target="../charts/chart4.xml"/></Relationships>
</file>

<file path=ppt/slides/_rels/slide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8.emf"/><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50000"/>
              </a:schemeClr>
            </a:gs>
            <a:gs pos="79000">
              <a:srgbClr val="224358"/>
            </a:gs>
            <a:gs pos="100000">
              <a:srgbClr val="224358"/>
            </a:gs>
            <a:gs pos="100000">
              <a:srgbClr val="FFFFFF"/>
            </a:gs>
          </a:gsLst>
          <a:lin ang="5400000" scaled="1"/>
        </a:gra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E19498A-4183-D08C-E0E3-777391A14771}"/>
              </a:ext>
            </a:extLst>
          </p:cNvPr>
          <p:cNvSpPr>
            <a:spLocks noGrp="1"/>
          </p:cNvSpPr>
          <p:nvPr>
            <p:ph type="body" sz="quarter" idx="21"/>
          </p:nvPr>
        </p:nvSpPr>
        <p:spPr>
          <a:xfrm>
            <a:off x="9709148" y="12764667"/>
            <a:ext cx="4965700" cy="467107"/>
          </a:xfrm>
        </p:spPr>
        <p:txBody>
          <a:bodyPr>
            <a:normAutofit/>
          </a:bodyPr>
          <a:lstStyle/>
          <a:p>
            <a:r>
              <a:rPr lang="en-TR" dirty="0">
                <a:solidFill>
                  <a:srgbClr val="FFFFFF"/>
                </a:solidFill>
              </a:rPr>
              <a:t>26.05.2025</a:t>
            </a:r>
          </a:p>
        </p:txBody>
      </p:sp>
      <p:sp>
        <p:nvSpPr>
          <p:cNvPr id="6" name="Text Placeholder 5">
            <a:extLst>
              <a:ext uri="{FF2B5EF4-FFF2-40B4-BE49-F238E27FC236}">
                <a16:creationId xmlns:a16="http://schemas.microsoft.com/office/drawing/2014/main" id="{A58A1E92-4688-3046-528E-AFB32A542A6E}"/>
              </a:ext>
            </a:extLst>
          </p:cNvPr>
          <p:cNvSpPr>
            <a:spLocks noGrp="1"/>
          </p:cNvSpPr>
          <p:nvPr>
            <p:ph type="body" sz="quarter" idx="1"/>
          </p:nvPr>
        </p:nvSpPr>
        <p:spPr>
          <a:xfrm>
            <a:off x="3809998" y="8222639"/>
            <a:ext cx="16764000" cy="1077218"/>
          </a:xfrm>
        </p:spPr>
        <p:txBody>
          <a:bodyPr>
            <a:normAutofit/>
          </a:bodyPr>
          <a:lstStyle/>
          <a:p>
            <a:pPr marL="0" marR="0" lvl="0" indent="0" defTabSz="584200" rtl="0" eaLnBrk="1" fontAlgn="auto" latinLnBrk="0" hangingPunct="1">
              <a:lnSpc>
                <a:spcPct val="120000"/>
              </a:lnSpc>
              <a:spcBef>
                <a:spcPts val="0"/>
              </a:spcBef>
              <a:spcAft>
                <a:spcPts val="0"/>
              </a:spcAft>
              <a:buClrTx/>
              <a:buSzTx/>
              <a:buFontTx/>
              <a:buNone/>
              <a:tabLst/>
              <a:defRPr/>
            </a:pPr>
            <a:r>
              <a:rPr kumimoji="0" lang="en-GB" sz="2200" i="0" u="none" strike="noStrike" kern="0" cap="all" spc="88" normalizeH="0" baseline="0" dirty="0">
                <a:ln>
                  <a:noFill/>
                </a:ln>
                <a:solidFill>
                  <a:schemeClr val="tx1">
                    <a:lumMod val="10000"/>
                    <a:lumOff val="90000"/>
                  </a:schemeClr>
                </a:solidFill>
                <a:effectLst/>
                <a:uLnTx/>
                <a:uFillTx/>
                <a:latin typeface="Graphik"/>
                <a:sym typeface="Graphik"/>
              </a:rPr>
              <a:t>presenter: Ahmet </a:t>
            </a:r>
            <a:r>
              <a:rPr kumimoji="0" lang="en-GB" sz="2200" i="0" u="none" strike="noStrike" kern="0" cap="all" spc="88" normalizeH="0" baseline="0" dirty="0" err="1">
                <a:ln>
                  <a:noFill/>
                </a:ln>
                <a:solidFill>
                  <a:schemeClr val="tx1">
                    <a:lumMod val="10000"/>
                    <a:lumOff val="90000"/>
                  </a:schemeClr>
                </a:solidFill>
                <a:effectLst/>
                <a:uLnTx/>
                <a:uFillTx/>
                <a:latin typeface="Graphik"/>
                <a:sym typeface="Graphik"/>
              </a:rPr>
              <a:t>Renklİoğlu</a:t>
            </a:r>
            <a:endParaRPr kumimoji="0" lang="en-GB" sz="2200" i="0" u="none" strike="noStrike" kern="0" cap="all" spc="88" normalizeH="0" baseline="0" dirty="0">
              <a:ln>
                <a:noFill/>
              </a:ln>
              <a:solidFill>
                <a:schemeClr val="tx1">
                  <a:lumMod val="10000"/>
                  <a:lumOff val="90000"/>
                </a:schemeClr>
              </a:solidFill>
              <a:effectLst/>
              <a:uLnTx/>
              <a:uFillTx/>
              <a:latin typeface="Graphik"/>
              <a:sym typeface="Graphik"/>
            </a:endParaRPr>
          </a:p>
          <a:p>
            <a:pPr marL="0" marR="0" lvl="0" indent="0" defTabSz="584200" rtl="0" eaLnBrk="1" fontAlgn="auto" latinLnBrk="0" hangingPunct="1">
              <a:lnSpc>
                <a:spcPct val="120000"/>
              </a:lnSpc>
              <a:spcBef>
                <a:spcPts val="0"/>
              </a:spcBef>
              <a:spcAft>
                <a:spcPts val="0"/>
              </a:spcAft>
              <a:buClrTx/>
              <a:buSzTx/>
              <a:buFontTx/>
              <a:buNone/>
              <a:tabLst/>
              <a:defRPr/>
            </a:pPr>
            <a:r>
              <a:rPr kumimoji="0" lang="en-GB" sz="2200" b="0" i="0" u="none" strike="noStrike" kern="0" cap="all" spc="88" normalizeH="0" baseline="0" dirty="0">
                <a:ln>
                  <a:noFill/>
                </a:ln>
                <a:solidFill>
                  <a:schemeClr val="tx1">
                    <a:lumMod val="10000"/>
                    <a:lumOff val="90000"/>
                  </a:schemeClr>
                </a:solidFill>
                <a:effectLst/>
                <a:uLnTx/>
                <a:uFillTx/>
                <a:latin typeface="Graphik"/>
                <a:sym typeface="Graphik"/>
              </a:rPr>
              <a:t>On behalf of atlas </a:t>
            </a:r>
            <a:r>
              <a:rPr kumimoji="0" lang="en-GB" sz="2200" b="0" i="0" u="none" strike="noStrike" kern="0" cap="all" spc="88" normalizeH="0" baseline="0" dirty="0" err="1">
                <a:ln>
                  <a:noFill/>
                </a:ln>
                <a:solidFill>
                  <a:schemeClr val="tx1">
                    <a:lumMod val="10000"/>
                    <a:lumOff val="90000"/>
                  </a:schemeClr>
                </a:solidFill>
                <a:effectLst/>
                <a:uLnTx/>
                <a:uFillTx/>
                <a:latin typeface="Graphik"/>
                <a:sym typeface="Graphik"/>
              </a:rPr>
              <a:t>rpc</a:t>
            </a:r>
            <a:r>
              <a:rPr kumimoji="0" lang="en-GB" sz="2200" b="0" i="0" u="none" strike="noStrike" kern="0" cap="all" spc="88" normalizeH="0" baseline="0" dirty="0">
                <a:ln>
                  <a:noFill/>
                </a:ln>
                <a:solidFill>
                  <a:schemeClr val="tx1">
                    <a:lumMod val="10000"/>
                    <a:lumOff val="90000"/>
                  </a:schemeClr>
                </a:solidFill>
                <a:effectLst/>
                <a:uLnTx/>
                <a:uFillTx/>
                <a:latin typeface="Graphik"/>
                <a:sym typeface="Graphik"/>
              </a:rPr>
              <a:t> FOAM team</a:t>
            </a:r>
          </a:p>
        </p:txBody>
      </p:sp>
      <p:sp>
        <p:nvSpPr>
          <p:cNvPr id="7" name="Rectangle 6">
            <a:extLst>
              <a:ext uri="{FF2B5EF4-FFF2-40B4-BE49-F238E27FC236}">
                <a16:creationId xmlns:a16="http://schemas.microsoft.com/office/drawing/2014/main" id="{BFB26AEC-5AD5-6623-9397-2CB216387FC4}"/>
              </a:ext>
            </a:extLst>
          </p:cNvPr>
          <p:cNvSpPr/>
          <p:nvPr/>
        </p:nvSpPr>
        <p:spPr>
          <a:xfrm>
            <a:off x="0" y="-35128"/>
            <a:ext cx="24383999" cy="2071456"/>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9" name="TextBox 8">
            <a:extLst>
              <a:ext uri="{FF2B5EF4-FFF2-40B4-BE49-F238E27FC236}">
                <a16:creationId xmlns:a16="http://schemas.microsoft.com/office/drawing/2014/main" id="{90D8AA52-426C-FBB0-5D1C-8DE7675EFD40}"/>
              </a:ext>
            </a:extLst>
          </p:cNvPr>
          <p:cNvSpPr txBox="1"/>
          <p:nvPr/>
        </p:nvSpPr>
        <p:spPr>
          <a:xfrm>
            <a:off x="6087532" y="6937587"/>
            <a:ext cx="12208932" cy="1077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6400" b="1" spc="291" dirty="0">
                <a:solidFill>
                  <a:srgbClr val="FFFFFF"/>
                </a:solidFill>
                <a:latin typeface="Graphik"/>
                <a:sym typeface="Graphik"/>
              </a:rPr>
              <a:t>Weekly Report</a:t>
            </a:r>
            <a:endParaRPr lang="en-GB" dirty="0"/>
          </a:p>
        </p:txBody>
      </p:sp>
      <p:pic>
        <p:nvPicPr>
          <p:cNvPr id="12" name="Picture 11" descr="A picture containing logo&#10;&#10;Description automatically generated">
            <a:extLst>
              <a:ext uri="{FF2B5EF4-FFF2-40B4-BE49-F238E27FC236}">
                <a16:creationId xmlns:a16="http://schemas.microsoft.com/office/drawing/2014/main" id="{3BC0E7C1-124F-04D3-08A3-51F8807324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328" y="145512"/>
            <a:ext cx="3179341" cy="1780431"/>
          </a:xfrm>
          <a:prstGeom prst="rect">
            <a:avLst/>
          </a:prstGeom>
        </p:spPr>
      </p:pic>
      <p:pic>
        <p:nvPicPr>
          <p:cNvPr id="13" name="Picture 12" descr="Logo, company name&#10;&#10;Description automatically generated">
            <a:extLst>
              <a:ext uri="{FF2B5EF4-FFF2-40B4-BE49-F238E27FC236}">
                <a16:creationId xmlns:a16="http://schemas.microsoft.com/office/drawing/2014/main" id="{ECD34F47-3E0F-6171-8DB0-6C18BFED81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0448" y="160574"/>
            <a:ext cx="3066017" cy="1614804"/>
          </a:xfrm>
          <a:prstGeom prst="rect">
            <a:avLst/>
          </a:prstGeom>
        </p:spPr>
      </p:pic>
      <p:sp>
        <p:nvSpPr>
          <p:cNvPr id="14" name="Weekly Report">
            <a:extLst>
              <a:ext uri="{FF2B5EF4-FFF2-40B4-BE49-F238E27FC236}">
                <a16:creationId xmlns:a16="http://schemas.microsoft.com/office/drawing/2014/main" id="{C326A68F-6AC1-7C42-9ACC-5123FAE785CF}"/>
              </a:ext>
            </a:extLst>
          </p:cNvPr>
          <p:cNvSpPr txBox="1">
            <a:spLocks/>
          </p:cNvSpPr>
          <p:nvPr/>
        </p:nvSpPr>
        <p:spPr>
          <a:xfrm>
            <a:off x="5070448" y="4125433"/>
            <a:ext cx="14474283" cy="2364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ctr" defTabSz="584200" rtl="0" latinLnBrk="0">
              <a:lnSpc>
                <a:spcPct val="120000"/>
              </a:lnSpc>
              <a:spcBef>
                <a:spcPts val="0"/>
              </a:spcBef>
              <a:spcAft>
                <a:spcPts val="0"/>
              </a:spcAft>
              <a:buClrTx/>
              <a:buSzTx/>
              <a:buFontTx/>
              <a:buNone/>
              <a:tabLst/>
              <a:defRPr sz="4800" b="1" i="0" u="none" strike="noStrike" cap="none" spc="144" baseline="0">
                <a:solidFill>
                  <a:srgbClr val="E4C45C"/>
                </a:solidFill>
                <a:uFillTx/>
                <a:latin typeface="+mn-lt"/>
                <a:ea typeface="+mn-ea"/>
                <a:cs typeface="+mn-cs"/>
                <a:sym typeface="Graphik"/>
              </a:defRPr>
            </a:lvl1pPr>
            <a:lvl2pPr marL="0" marR="0" indent="457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2pPr>
            <a:lvl3pPr marL="0" marR="0" indent="914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3pPr>
            <a:lvl4pPr marL="0" marR="0" indent="1371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4pPr>
            <a:lvl5pPr marL="0" marR="0" indent="18288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5pPr>
            <a:lvl6pPr marL="0" marR="0" indent="22860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6pPr>
            <a:lvl7pPr marL="0" marR="0" indent="2743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7pPr>
            <a:lvl8pPr marL="0" marR="0" indent="3200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8pPr>
            <a:lvl9pPr marL="0" marR="0" indent="3657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9pPr>
          </a:lstStyle>
          <a:p>
            <a:pPr hangingPunct="1"/>
            <a:r>
              <a:rPr lang="en-GB" dirty="0">
                <a:solidFill>
                  <a:srgbClr val="FFC000"/>
                </a:solidFill>
              </a:rPr>
              <a:t>ATLAS RPC </a:t>
            </a:r>
          </a:p>
          <a:p>
            <a:pPr hangingPunct="1"/>
            <a:r>
              <a:rPr lang="en-GB" dirty="0">
                <a:solidFill>
                  <a:srgbClr val="FFC000"/>
                </a:solidFill>
              </a:rPr>
              <a:t>FOAM TECHNIQUE STUDIES</a:t>
            </a:r>
          </a:p>
        </p:txBody>
      </p:sp>
      <p:pic>
        <p:nvPicPr>
          <p:cNvPr id="4" name="Picture 3">
            <a:extLst>
              <a:ext uri="{FF2B5EF4-FFF2-40B4-BE49-F238E27FC236}">
                <a16:creationId xmlns:a16="http://schemas.microsoft.com/office/drawing/2014/main" id="{55E9E4FC-7CDC-71D8-42DA-58C9F0110D55}"/>
              </a:ext>
            </a:extLst>
          </p:cNvPr>
          <p:cNvPicPr>
            <a:picLocks noChangeAspect="1"/>
          </p:cNvPicPr>
          <p:nvPr/>
        </p:nvPicPr>
        <p:blipFill>
          <a:blip r:embed="rId5"/>
          <a:stretch>
            <a:fillRect/>
          </a:stretch>
        </p:blipFill>
        <p:spPr>
          <a:xfrm>
            <a:off x="16247532" y="180297"/>
            <a:ext cx="5122334" cy="1710859"/>
          </a:xfrm>
          <a:prstGeom prst="rect">
            <a:avLst/>
          </a:prstGeom>
        </p:spPr>
      </p:pic>
    </p:spTree>
    <p:extLst>
      <p:ext uri="{BB962C8B-B14F-4D97-AF65-F5344CB8AC3E}">
        <p14:creationId xmlns:p14="http://schemas.microsoft.com/office/powerpoint/2010/main" val="1193055680"/>
      </p:ext>
    </p:extLst>
  </p:cSld>
  <p:clrMapOvr>
    <a:overrideClrMapping bg1="lt1" tx1="dk1" bg2="lt2" tx2="dk2" accent1="accent1" accent2="accent2" accent3="accent3" accent4="accent4" accent5="accent5" accent6="accent6" hlink="hlink" folHlink="folHlink"/>
  </p:clrMapOvr>
  <p:transition spd="med"/>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9935F1FF-5EBD-9FEE-DA77-23C6FACF1F1D}"/>
            </a:ext>
          </a:extLst>
        </p:cNvPr>
        <p:cNvGrpSpPr/>
        <p:nvPr/>
      </p:nvGrpSpPr>
      <p:grpSpPr>
        <a:xfrm>
          <a:off x="0" y="0"/>
          <a:ext cx="0" cy="0"/>
          <a:chOff x="0" y="0"/>
          <a:chExt cx="0" cy="0"/>
        </a:xfrm>
      </p:grpSpPr>
      <p:sp>
        <p:nvSpPr>
          <p:cNvPr id="57" name="Rectangle 56">
            <a:extLst>
              <a:ext uri="{FF2B5EF4-FFF2-40B4-BE49-F238E27FC236}">
                <a16:creationId xmlns:a16="http://schemas.microsoft.com/office/drawing/2014/main" id="{832E0955-C012-6BFD-79A5-0A34B892B70E}"/>
              </a:ext>
            </a:extLst>
          </p:cNvPr>
          <p:cNvSpPr/>
          <p:nvPr/>
        </p:nvSpPr>
        <p:spPr>
          <a:xfrm>
            <a:off x="0" y="235131"/>
            <a:ext cx="24395219" cy="2926754"/>
          </a:xfrm>
          <a:prstGeom prst="rect">
            <a:avLst/>
          </a:prstGeom>
          <a:solidFill>
            <a:schemeClr val="accent3">
              <a:lumMod val="60000"/>
              <a:lumOff val="40000"/>
            </a:schemeClr>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3" name="Title 2">
            <a:extLst>
              <a:ext uri="{FF2B5EF4-FFF2-40B4-BE49-F238E27FC236}">
                <a16:creationId xmlns:a16="http://schemas.microsoft.com/office/drawing/2014/main" id="{3C6B83FD-2459-5730-BAB7-9C60B7CD982F}"/>
              </a:ext>
            </a:extLst>
          </p:cNvPr>
          <p:cNvSpPr>
            <a:spLocks noGrp="1"/>
          </p:cNvSpPr>
          <p:nvPr>
            <p:ph type="title"/>
          </p:nvPr>
        </p:nvSpPr>
        <p:spPr>
          <a:xfrm>
            <a:off x="0" y="819667"/>
            <a:ext cx="12949084" cy="2106649"/>
          </a:xfrm>
        </p:spPr>
        <p:txBody>
          <a:bodyPr>
            <a:noAutofit/>
          </a:bodyPr>
          <a:lstStyle/>
          <a:p>
            <a:r>
              <a:rPr lang="en-US" sz="6600" dirty="0">
                <a:solidFill>
                  <a:srgbClr val="224358"/>
                </a:solidFill>
                <a:latin typeface="Avenir Next" panose="020B0503020202020204" pitchFamily="34" charset="0"/>
                <a:ea typeface="Apple Symbols" panose="02000000000000000000" pitchFamily="2" charset="-79"/>
                <a:cs typeface="Courier New" panose="02070309020205020404" pitchFamily="49" charset="0"/>
              </a:rPr>
              <a:t>SUMMARY OF </a:t>
            </a:r>
            <a:br>
              <a:rPr lang="en-US" sz="6600" dirty="0">
                <a:solidFill>
                  <a:srgbClr val="224358"/>
                </a:solidFill>
                <a:latin typeface="Avenir Next" panose="020B0503020202020204" pitchFamily="34" charset="0"/>
                <a:ea typeface="Apple Symbols" panose="02000000000000000000" pitchFamily="2" charset="-79"/>
                <a:cs typeface="Courier New" panose="02070309020205020404" pitchFamily="49" charset="0"/>
              </a:rPr>
            </a:br>
            <a:r>
              <a:rPr lang="en-US" sz="6600" dirty="0">
                <a:solidFill>
                  <a:srgbClr val="224358"/>
                </a:solidFill>
                <a:latin typeface="Avenir Next" panose="020B0503020202020204" pitchFamily="34" charset="0"/>
                <a:ea typeface="Apple Symbols" panose="02000000000000000000" pitchFamily="2" charset="-79"/>
                <a:cs typeface="Courier New" panose="02070309020205020404" pitchFamily="49" charset="0"/>
              </a:rPr>
              <a:t>STATUS before </a:t>
            </a:r>
            <a:r>
              <a:rPr lang="en-US" sz="6600" dirty="0" err="1">
                <a:solidFill>
                  <a:srgbClr val="224358"/>
                </a:solidFill>
                <a:latin typeface="Avenir Next" panose="020B0503020202020204" pitchFamily="34" charset="0"/>
                <a:ea typeface="Apple Symbols" panose="02000000000000000000" pitchFamily="2" charset="-79"/>
                <a:cs typeface="Courier New" panose="02070309020205020404" pitchFamily="49" charset="0"/>
              </a:rPr>
              <a:t>yets</a:t>
            </a:r>
            <a:r>
              <a:rPr lang="en-US" sz="6600" dirty="0">
                <a:solidFill>
                  <a:srgbClr val="224358"/>
                </a:solidFill>
                <a:latin typeface="Avenir Next" panose="020B0503020202020204" pitchFamily="34" charset="0"/>
                <a:ea typeface="Apple Symbols" panose="02000000000000000000" pitchFamily="2" charset="-79"/>
                <a:cs typeface="Courier New" panose="02070309020205020404" pitchFamily="49" charset="0"/>
              </a:rPr>
              <a:t> 24/25</a:t>
            </a:r>
            <a:endParaRPr lang="en-US" sz="6600" noProof="0" dirty="0">
              <a:solidFill>
                <a:srgbClr val="224358"/>
              </a:solidFill>
              <a:latin typeface="Avenir Next" panose="020B0503020202020204" pitchFamily="34" charset="0"/>
              <a:ea typeface="Apple Symbols" panose="02000000000000000000" pitchFamily="2" charset="-79"/>
              <a:cs typeface="Courier New" panose="02070309020205020404" pitchFamily="49" charset="0"/>
            </a:endParaRPr>
          </a:p>
        </p:txBody>
      </p:sp>
      <p:sp>
        <p:nvSpPr>
          <p:cNvPr id="4" name="Slide Number Placeholder 3">
            <a:extLst>
              <a:ext uri="{FF2B5EF4-FFF2-40B4-BE49-F238E27FC236}">
                <a16:creationId xmlns:a16="http://schemas.microsoft.com/office/drawing/2014/main" id="{0719528A-2039-4EB6-5F18-D62D8C1000B0}"/>
              </a:ext>
            </a:extLst>
          </p:cNvPr>
          <p:cNvSpPr>
            <a:spLocks noGrp="1"/>
          </p:cNvSpPr>
          <p:nvPr>
            <p:ph type="sldNum" sz="quarter" idx="2"/>
          </p:nvPr>
        </p:nvSpPr>
        <p:spPr/>
        <p:txBody>
          <a:bodyPr/>
          <a:lstStyle/>
          <a:p>
            <a:fld id="{86CB4B4D-7CA3-9044-876B-883B54F8677D}" type="slidenum">
              <a:rPr lang="en-TR" smtClean="0"/>
              <a:t>10</a:t>
            </a:fld>
            <a:endParaRPr lang="en-TR"/>
          </a:p>
        </p:txBody>
      </p:sp>
      <p:sp>
        <p:nvSpPr>
          <p:cNvPr id="5" name="Text Placeholder 1">
            <a:extLst>
              <a:ext uri="{FF2B5EF4-FFF2-40B4-BE49-F238E27FC236}">
                <a16:creationId xmlns:a16="http://schemas.microsoft.com/office/drawing/2014/main" id="{C40C3A84-6B4D-8338-C714-C4B5C22119B4}"/>
              </a:ext>
            </a:extLst>
          </p:cNvPr>
          <p:cNvSpPr txBox="1">
            <a:spLocks/>
          </p:cNvSpPr>
          <p:nvPr/>
        </p:nvSpPr>
        <p:spPr>
          <a:xfrm>
            <a:off x="484909" y="13000302"/>
            <a:ext cx="4965700" cy="467107"/>
          </a:xfrm>
          <a:prstGeom prst="rect">
            <a:avLst/>
          </a:prstGeom>
        </p:spPr>
        <p:txBody>
          <a:bodyPr/>
          <a:lstStyle>
            <a:lvl1pPr marL="0" marR="0" indent="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1pPr>
            <a:lvl2pPr marL="0" marR="0" indent="457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2pPr>
            <a:lvl3pPr marL="0" marR="0" indent="914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3pPr>
            <a:lvl4pPr marL="0" marR="0" indent="1371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4pPr>
            <a:lvl5pPr marL="0" marR="0" indent="18288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5pPr>
            <a:lvl6pPr marL="0" marR="0" indent="22860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6pPr>
            <a:lvl7pPr marL="0" marR="0" indent="2743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7pPr>
            <a:lvl8pPr marL="0" marR="0" indent="3200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8pPr>
            <a:lvl9pPr marL="0" marR="0" indent="3657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9pPr>
          </a:lstStyle>
          <a:p>
            <a:pPr algn="l" hangingPunct="1"/>
            <a:r>
              <a:rPr lang="en-TR" sz="2400" b="0" dirty="0">
                <a:solidFill>
                  <a:schemeClr val="tx1"/>
                </a:solidFill>
              </a:rPr>
              <a:t>13.01.2025</a:t>
            </a:r>
          </a:p>
        </p:txBody>
      </p:sp>
      <p:sp>
        <p:nvSpPr>
          <p:cNvPr id="32" name="Rectangle 31">
            <a:extLst>
              <a:ext uri="{FF2B5EF4-FFF2-40B4-BE49-F238E27FC236}">
                <a16:creationId xmlns:a16="http://schemas.microsoft.com/office/drawing/2014/main" id="{3714E63D-77F8-C8AC-B8C1-E18631085231}"/>
              </a:ext>
            </a:extLst>
          </p:cNvPr>
          <p:cNvSpPr/>
          <p:nvPr/>
        </p:nvSpPr>
        <p:spPr>
          <a:xfrm>
            <a:off x="4299" y="3347532"/>
            <a:ext cx="24395220" cy="4733324"/>
          </a:xfrm>
          <a:prstGeom prst="rect">
            <a:avLst/>
          </a:prstGeom>
          <a:solidFill>
            <a:schemeClr val="accent5">
              <a:lumMod val="20000"/>
              <a:lumOff val="80000"/>
            </a:schemeClr>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31" name="TextBox 30">
            <a:extLst>
              <a:ext uri="{FF2B5EF4-FFF2-40B4-BE49-F238E27FC236}">
                <a16:creationId xmlns:a16="http://schemas.microsoft.com/office/drawing/2014/main" id="{7B0A0FA9-AB7A-0D1B-5C09-7737C0021318}"/>
              </a:ext>
            </a:extLst>
          </p:cNvPr>
          <p:cNvSpPr txBox="1"/>
          <p:nvPr/>
        </p:nvSpPr>
        <p:spPr>
          <a:xfrm>
            <a:off x="17316138" y="4510347"/>
            <a:ext cx="102984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en-TR" sz="3200" b="0" i="0" u="none" strike="noStrike" cap="none" spc="44" normalizeH="0" baseline="0" dirty="0">
                <a:ln>
                  <a:noFill/>
                </a:ln>
                <a:solidFill>
                  <a:srgbClr val="FFFFFF"/>
                </a:solidFill>
                <a:effectLst/>
                <a:uFillTx/>
                <a:latin typeface="Graphik-Medium"/>
                <a:ea typeface="Graphik-Medium"/>
                <a:cs typeface="Graphik-Medium"/>
                <a:sym typeface="Graphik Medium"/>
              </a:rPr>
              <a:t>161</a:t>
            </a:r>
          </a:p>
        </p:txBody>
      </p:sp>
      <p:sp>
        <p:nvSpPr>
          <p:cNvPr id="36" name="TextBox 35">
            <a:extLst>
              <a:ext uri="{FF2B5EF4-FFF2-40B4-BE49-F238E27FC236}">
                <a16:creationId xmlns:a16="http://schemas.microsoft.com/office/drawing/2014/main" id="{AE8E7BE9-2D9E-F09B-8454-DBC69DAEBEB6}"/>
              </a:ext>
            </a:extLst>
          </p:cNvPr>
          <p:cNvSpPr txBox="1"/>
          <p:nvPr/>
        </p:nvSpPr>
        <p:spPr>
          <a:xfrm>
            <a:off x="21746298" y="4761233"/>
            <a:ext cx="1514226"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en-TR" sz="3200" b="0" i="0" u="none" strike="noStrike" cap="none" spc="44" normalizeH="0" baseline="0" dirty="0">
                <a:ln>
                  <a:noFill/>
                </a:ln>
                <a:solidFill>
                  <a:srgbClr val="FFFFFF"/>
                </a:solidFill>
                <a:effectLst/>
                <a:uFillTx/>
                <a:latin typeface="Graphik-Medium"/>
                <a:ea typeface="Graphik-Medium"/>
                <a:cs typeface="Graphik-Medium"/>
                <a:sym typeface="Graphik Medium"/>
              </a:rPr>
              <a:t>91.28%</a:t>
            </a:r>
          </a:p>
        </p:txBody>
      </p:sp>
      <p:sp>
        <p:nvSpPr>
          <p:cNvPr id="11" name="Rectangle 10">
            <a:extLst>
              <a:ext uri="{FF2B5EF4-FFF2-40B4-BE49-F238E27FC236}">
                <a16:creationId xmlns:a16="http://schemas.microsoft.com/office/drawing/2014/main" id="{D0A6580B-58E9-4414-0B99-8BB7CC3DAF94}"/>
              </a:ext>
            </a:extLst>
          </p:cNvPr>
          <p:cNvSpPr/>
          <p:nvPr/>
        </p:nvSpPr>
        <p:spPr>
          <a:xfrm>
            <a:off x="0" y="8386737"/>
            <a:ext cx="24395219" cy="4590404"/>
          </a:xfrm>
          <a:prstGeom prst="rect">
            <a:avLst/>
          </a:prstGeom>
          <a:solidFill>
            <a:schemeClr val="accent1">
              <a:lumMod val="20000"/>
              <a:lumOff val="80000"/>
            </a:schemeClr>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2" name="TextBox 11">
            <a:extLst>
              <a:ext uri="{FF2B5EF4-FFF2-40B4-BE49-F238E27FC236}">
                <a16:creationId xmlns:a16="http://schemas.microsoft.com/office/drawing/2014/main" id="{F275FDD6-404D-BEF9-085F-33A9954E2C07}"/>
              </a:ext>
            </a:extLst>
          </p:cNvPr>
          <p:cNvSpPr txBox="1"/>
          <p:nvPr/>
        </p:nvSpPr>
        <p:spPr>
          <a:xfrm>
            <a:off x="895973" y="3561014"/>
            <a:ext cx="10599341"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kumimoji="0" lang="en-TR" sz="4000" b="0" i="0" u="none" strike="noStrike" cap="none" spc="44" normalizeH="0" baseline="0" dirty="0">
                <a:ln>
                  <a:noFill/>
                </a:ln>
                <a:solidFill>
                  <a:schemeClr val="tx1"/>
                </a:solidFill>
                <a:effectLst/>
                <a:uFillTx/>
                <a:latin typeface="Graphik-Medium"/>
                <a:ea typeface="Graphik-Medium"/>
                <a:cs typeface="Graphik-Medium"/>
                <a:sym typeface="Graphik Medium"/>
              </a:rPr>
              <a:t>Gas Tests</a:t>
            </a:r>
          </a:p>
        </p:txBody>
      </p:sp>
      <p:sp>
        <p:nvSpPr>
          <p:cNvPr id="15" name="TextBox 14">
            <a:extLst>
              <a:ext uri="{FF2B5EF4-FFF2-40B4-BE49-F238E27FC236}">
                <a16:creationId xmlns:a16="http://schemas.microsoft.com/office/drawing/2014/main" id="{8BAD3674-37A4-AC99-FC62-7596938D4A19}"/>
              </a:ext>
            </a:extLst>
          </p:cNvPr>
          <p:cNvSpPr txBox="1"/>
          <p:nvPr/>
        </p:nvSpPr>
        <p:spPr>
          <a:xfrm>
            <a:off x="1123478" y="4854340"/>
            <a:ext cx="8492457"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marR="0" indent="-457200" algn="l" defTabSz="355600" rtl="0" fontAlgn="auto" latinLnBrk="0" hangingPunct="0">
              <a:lnSpc>
                <a:spcPct val="100000"/>
              </a:lnSpc>
              <a:spcBef>
                <a:spcPts val="0"/>
              </a:spcBef>
              <a:spcAft>
                <a:spcPts val="0"/>
              </a:spcAft>
              <a:buClrTx/>
              <a:buSzTx/>
              <a:buFont typeface="Arial" panose="020B0604020202020204" pitchFamily="34" charset="0"/>
              <a:buChar char="•"/>
              <a:tabLst/>
            </a:pPr>
            <a:r>
              <a:rPr kumimoji="0" lang="en-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19 Sectors are tested in detail</a:t>
            </a:r>
            <a:r>
              <a:rPr kumimoji="0" lang="en-US"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—m</a:t>
            </a:r>
            <a:r>
              <a:rPr kumimoji="0" lang="en-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ore detailed inspection than </a:t>
            </a:r>
            <a:r>
              <a:rPr kumimoji="0" lang="en-US"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in </a:t>
            </a:r>
            <a:r>
              <a:rPr kumimoji="0" lang="en-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earlier years.</a:t>
            </a:r>
          </a:p>
        </p:txBody>
      </p:sp>
      <p:sp>
        <p:nvSpPr>
          <p:cNvPr id="24" name="TextBox 23">
            <a:extLst>
              <a:ext uri="{FF2B5EF4-FFF2-40B4-BE49-F238E27FC236}">
                <a16:creationId xmlns:a16="http://schemas.microsoft.com/office/drawing/2014/main" id="{EC025574-12EE-8B31-B608-BEF5459911BF}"/>
              </a:ext>
            </a:extLst>
          </p:cNvPr>
          <p:cNvSpPr txBox="1"/>
          <p:nvPr/>
        </p:nvSpPr>
        <p:spPr>
          <a:xfrm>
            <a:off x="895974" y="4244191"/>
            <a:ext cx="367602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kumimoji="0" lang="en-TR" sz="3200" b="0" i="0" u="none" strike="noStrike" cap="none" spc="44" normalizeH="0" baseline="0" dirty="0">
                <a:ln>
                  <a:noFill/>
                </a:ln>
                <a:solidFill>
                  <a:srgbClr val="00B050"/>
                </a:solidFill>
                <a:effectLst/>
                <a:uFillTx/>
                <a:latin typeface="Graphik-Medium"/>
                <a:ea typeface="Graphik-Medium"/>
                <a:cs typeface="Graphik-Medium"/>
                <a:sym typeface="Graphik Medium"/>
              </a:rPr>
              <a:t>Study:</a:t>
            </a:r>
          </a:p>
        </p:txBody>
      </p:sp>
      <p:sp>
        <p:nvSpPr>
          <p:cNvPr id="38" name="TextBox 37">
            <a:extLst>
              <a:ext uri="{FF2B5EF4-FFF2-40B4-BE49-F238E27FC236}">
                <a16:creationId xmlns:a16="http://schemas.microsoft.com/office/drawing/2014/main" id="{89ED09E4-1A34-4F7D-AAA0-33D8D55E93BD}"/>
              </a:ext>
            </a:extLst>
          </p:cNvPr>
          <p:cNvSpPr txBox="1"/>
          <p:nvPr/>
        </p:nvSpPr>
        <p:spPr>
          <a:xfrm>
            <a:off x="895974" y="6183972"/>
            <a:ext cx="367602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kumimoji="0" lang="en-TR" sz="3200" b="0" i="0" u="none" strike="noStrike" cap="none" spc="44" normalizeH="0" baseline="0" dirty="0">
                <a:ln>
                  <a:noFill/>
                </a:ln>
                <a:solidFill>
                  <a:srgbClr val="00B050"/>
                </a:solidFill>
                <a:effectLst/>
                <a:uFillTx/>
                <a:latin typeface="Graphik-Medium"/>
                <a:ea typeface="Graphik-Medium"/>
                <a:cs typeface="Graphik-Medium"/>
                <a:sym typeface="Graphik Medium"/>
              </a:rPr>
              <a:t>Benefits:</a:t>
            </a:r>
          </a:p>
        </p:txBody>
      </p:sp>
      <p:sp>
        <p:nvSpPr>
          <p:cNvPr id="39" name="TextBox 38">
            <a:extLst>
              <a:ext uri="{FF2B5EF4-FFF2-40B4-BE49-F238E27FC236}">
                <a16:creationId xmlns:a16="http://schemas.microsoft.com/office/drawing/2014/main" id="{05B65C0C-02A0-39AE-B11E-474188C2DADC}"/>
              </a:ext>
            </a:extLst>
          </p:cNvPr>
          <p:cNvSpPr txBox="1"/>
          <p:nvPr/>
        </p:nvSpPr>
        <p:spPr>
          <a:xfrm>
            <a:off x="12130965" y="6934829"/>
            <a:ext cx="11505276"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marR="0" indent="-457200" algn="l" defTabSz="355600" rtl="0" fontAlgn="auto" latinLnBrk="0" hangingPunct="0">
              <a:lnSpc>
                <a:spcPct val="100000"/>
              </a:lnSpc>
              <a:spcBef>
                <a:spcPts val="0"/>
              </a:spcBef>
              <a:spcAft>
                <a:spcPts val="0"/>
              </a:spcAft>
              <a:buClrTx/>
              <a:buSzTx/>
              <a:buFont typeface="Arial" panose="020B0604020202020204" pitchFamily="34" charset="0"/>
              <a:buChar char="•"/>
              <a:tabLst/>
            </a:pP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~1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week</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lost</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due</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to</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gas</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tests</a:t>
            </a:r>
            <a:r>
              <a:rPr lang="tr-TR" sz="3200" dirty="0">
                <a:solidFill>
                  <a:schemeClr val="bg2">
                    <a:lumMod val="10000"/>
                  </a:schemeClr>
                </a:solidFill>
              </a:rPr>
              <a:t>. </a:t>
            </a:r>
            <a:r>
              <a:rPr lang="tr-TR" sz="3200" dirty="0" err="1">
                <a:solidFill>
                  <a:schemeClr val="bg2">
                    <a:lumMod val="10000"/>
                  </a:schemeClr>
                </a:solidFill>
              </a:rPr>
              <a:t>This</a:t>
            </a:r>
            <a:r>
              <a:rPr lang="tr-TR" sz="3200" dirty="0">
                <a:solidFill>
                  <a:schemeClr val="bg2">
                    <a:lumMod val="10000"/>
                  </a:schemeClr>
                </a:solidFill>
              </a:rPr>
              <a:t> </a:t>
            </a:r>
            <a:r>
              <a:rPr lang="tr-TR" sz="3200" dirty="0" err="1">
                <a:solidFill>
                  <a:schemeClr val="bg2">
                    <a:lumMod val="10000"/>
                  </a:schemeClr>
                </a:solidFill>
              </a:rPr>
              <a:t>may</a:t>
            </a:r>
            <a:r>
              <a:rPr lang="tr-TR" sz="3200" dirty="0">
                <a:solidFill>
                  <a:schemeClr val="bg2">
                    <a:lumMod val="10000"/>
                  </a:schemeClr>
                </a:solidFill>
              </a:rPr>
              <a:t> </a:t>
            </a:r>
            <a:r>
              <a:rPr lang="tr-TR" sz="3200" dirty="0" err="1">
                <a:solidFill>
                  <a:schemeClr val="bg2">
                    <a:lumMod val="10000"/>
                  </a:schemeClr>
                </a:solidFill>
              </a:rPr>
              <a:t>affect</a:t>
            </a:r>
            <a:r>
              <a:rPr lang="tr-TR" sz="3200" dirty="0">
                <a:solidFill>
                  <a:schemeClr val="bg2">
                    <a:lumMod val="10000"/>
                  </a:schemeClr>
                </a:solidFill>
              </a:rPr>
              <a:t> </a:t>
            </a:r>
            <a:r>
              <a:rPr lang="tr-TR" sz="3200" dirty="0" err="1">
                <a:solidFill>
                  <a:schemeClr val="bg2">
                    <a:lumMod val="10000"/>
                  </a:schemeClr>
                </a:solidFill>
              </a:rPr>
              <a:t>the</a:t>
            </a:r>
            <a:r>
              <a:rPr lang="tr-TR" sz="3200" dirty="0">
                <a:solidFill>
                  <a:schemeClr val="bg2">
                    <a:lumMod val="10000"/>
                  </a:schemeClr>
                </a:solidFill>
              </a:rPr>
              <a:t> total </a:t>
            </a:r>
            <a:r>
              <a:rPr lang="tr-TR" sz="3200" dirty="0" err="1">
                <a:solidFill>
                  <a:schemeClr val="bg2">
                    <a:lumMod val="10000"/>
                  </a:schemeClr>
                </a:solidFill>
              </a:rPr>
              <a:t>no</a:t>
            </a:r>
            <a:r>
              <a:rPr lang="tr-TR" sz="3200" dirty="0">
                <a:solidFill>
                  <a:schemeClr val="bg2">
                    <a:lumMod val="10000"/>
                  </a:schemeClr>
                </a:solidFill>
              </a:rPr>
              <a:t>. Of </a:t>
            </a:r>
            <a:r>
              <a:rPr lang="tr-TR" sz="3200" dirty="0" err="1">
                <a:solidFill>
                  <a:schemeClr val="bg2">
                    <a:lumMod val="10000"/>
                  </a:schemeClr>
                </a:solidFill>
              </a:rPr>
              <a:t>injectionn</a:t>
            </a:r>
            <a:endPar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endParaRPr>
          </a:p>
        </p:txBody>
      </p:sp>
      <p:sp>
        <p:nvSpPr>
          <p:cNvPr id="40" name="TextBox 39">
            <a:extLst>
              <a:ext uri="{FF2B5EF4-FFF2-40B4-BE49-F238E27FC236}">
                <a16:creationId xmlns:a16="http://schemas.microsoft.com/office/drawing/2014/main" id="{FDE6001A-7942-FD04-7355-4047282AE998}"/>
              </a:ext>
            </a:extLst>
          </p:cNvPr>
          <p:cNvSpPr txBox="1"/>
          <p:nvPr/>
        </p:nvSpPr>
        <p:spPr>
          <a:xfrm>
            <a:off x="12201909" y="6529479"/>
            <a:ext cx="367602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kumimoji="0" lang="en-TR" sz="3200" b="0" i="0" u="none" strike="noStrike" cap="none" spc="44" normalizeH="0" baseline="0" dirty="0">
                <a:ln>
                  <a:noFill/>
                </a:ln>
                <a:solidFill>
                  <a:srgbClr val="FF9300"/>
                </a:solidFill>
                <a:effectLst/>
                <a:uFillTx/>
                <a:latin typeface="Graphik-Medium"/>
                <a:ea typeface="Graphik-Medium"/>
                <a:cs typeface="Graphik-Medium"/>
                <a:sym typeface="Graphik Medium"/>
              </a:rPr>
              <a:t>Risks:</a:t>
            </a:r>
          </a:p>
        </p:txBody>
      </p:sp>
      <p:sp>
        <p:nvSpPr>
          <p:cNvPr id="42" name="TextBox 41">
            <a:extLst>
              <a:ext uri="{FF2B5EF4-FFF2-40B4-BE49-F238E27FC236}">
                <a16:creationId xmlns:a16="http://schemas.microsoft.com/office/drawing/2014/main" id="{9811BED2-4B44-E9D7-9E72-B6DB37397FF5}"/>
              </a:ext>
            </a:extLst>
          </p:cNvPr>
          <p:cNvSpPr txBox="1"/>
          <p:nvPr/>
        </p:nvSpPr>
        <p:spPr>
          <a:xfrm>
            <a:off x="12130965" y="4343610"/>
            <a:ext cx="11121751"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marR="0" indent="-457200" algn="l" defTabSz="355600" rtl="0" fontAlgn="auto" latinLnBrk="0" hangingPunct="0">
              <a:lnSpc>
                <a:spcPct val="100000"/>
              </a:lnSpc>
              <a:spcBef>
                <a:spcPts val="0"/>
              </a:spcBef>
              <a:spcAft>
                <a:spcPts val="0"/>
              </a:spcAft>
              <a:buClrTx/>
              <a:buSzTx/>
              <a:buFont typeface="Arial" panose="020B0604020202020204" pitchFamily="34" charset="0"/>
              <a:buChar char="•"/>
              <a:tabLst/>
            </a:pPr>
            <a:r>
              <a:rPr lang="tr-TR" sz="3200" dirty="0" err="1">
                <a:solidFill>
                  <a:schemeClr val="bg2">
                    <a:lumMod val="10000"/>
                  </a:schemeClr>
                </a:solidFill>
              </a:rPr>
              <a:t>We</a:t>
            </a:r>
            <a:r>
              <a:rPr lang="tr-TR" sz="3200" dirty="0">
                <a:solidFill>
                  <a:schemeClr val="bg2">
                    <a:lumMod val="10000"/>
                  </a:schemeClr>
                </a:solidFill>
              </a:rPr>
              <a:t> </a:t>
            </a:r>
            <a:r>
              <a:rPr lang="tr-TR" sz="3200" dirty="0" err="1">
                <a:solidFill>
                  <a:schemeClr val="bg2">
                    <a:lumMod val="10000"/>
                  </a:schemeClr>
                </a:solidFill>
              </a:rPr>
              <a:t>lost</a:t>
            </a:r>
            <a:r>
              <a:rPr lang="tr-TR" sz="3200" dirty="0">
                <a:solidFill>
                  <a:schemeClr val="bg2">
                    <a:lumMod val="10000"/>
                  </a:schemeClr>
                </a:solidFill>
              </a:rPr>
              <a:t> 6days </a:t>
            </a:r>
            <a:r>
              <a:rPr lang="tr-TR" sz="3200" dirty="0" err="1">
                <a:solidFill>
                  <a:schemeClr val="bg2">
                    <a:lumMod val="10000"/>
                  </a:schemeClr>
                </a:solidFill>
              </a:rPr>
              <a:t>for</a:t>
            </a:r>
            <a:r>
              <a:rPr lang="tr-TR" sz="3200" dirty="0">
                <a:solidFill>
                  <a:schemeClr val="bg2">
                    <a:lumMod val="10000"/>
                  </a:schemeClr>
                </a:solidFill>
              </a:rPr>
              <a:t> </a:t>
            </a:r>
            <a:r>
              <a:rPr lang="tr-TR" sz="3200" dirty="0" err="1">
                <a:solidFill>
                  <a:schemeClr val="bg2">
                    <a:lumMod val="10000"/>
                  </a:schemeClr>
                </a:solidFill>
              </a:rPr>
              <a:t>detailed</a:t>
            </a:r>
            <a:r>
              <a:rPr lang="tr-TR" sz="3200" dirty="0">
                <a:solidFill>
                  <a:schemeClr val="bg2">
                    <a:lumMod val="10000"/>
                  </a:schemeClr>
                </a:solidFill>
              </a:rPr>
              <a:t> </a:t>
            </a:r>
            <a:r>
              <a:rPr lang="tr-TR" sz="3200" dirty="0" err="1">
                <a:solidFill>
                  <a:schemeClr val="bg2">
                    <a:lumMod val="10000"/>
                  </a:schemeClr>
                </a:solidFill>
              </a:rPr>
              <a:t>inspection</a:t>
            </a:r>
            <a:r>
              <a:rPr lang="tr-TR" sz="3200" dirty="0">
                <a:solidFill>
                  <a:schemeClr val="bg2">
                    <a:lumMod val="10000"/>
                  </a:schemeClr>
                </a:solidFill>
              </a:rPr>
              <a:t>. </a:t>
            </a:r>
          </a:p>
          <a:p>
            <a:pPr marL="457200" marR="0" indent="-457200" algn="l" defTabSz="355600" rtl="0" fontAlgn="auto" latinLnBrk="0" hangingPunct="0">
              <a:lnSpc>
                <a:spcPct val="100000"/>
              </a:lnSpc>
              <a:spcBef>
                <a:spcPts val="0"/>
              </a:spcBef>
              <a:spcAft>
                <a:spcPts val="0"/>
              </a:spcAft>
              <a:buClrTx/>
              <a:buSzTx/>
              <a:buFont typeface="Arial" panose="020B0604020202020204" pitchFamily="34" charset="0"/>
              <a:buChar char="•"/>
              <a:tabLst/>
            </a:pPr>
            <a:r>
              <a:rPr lang="tr-TR" sz="3200" dirty="0" err="1">
                <a:solidFill>
                  <a:schemeClr val="bg2">
                    <a:lumMod val="10000"/>
                  </a:schemeClr>
                </a:solidFill>
              </a:rPr>
              <a:t>The</a:t>
            </a:r>
            <a:r>
              <a:rPr lang="tr-TR" sz="3200" dirty="0">
                <a:solidFill>
                  <a:schemeClr val="bg2">
                    <a:lumMod val="10000"/>
                  </a:schemeClr>
                </a:solidFill>
              </a:rPr>
              <a:t> </a:t>
            </a:r>
            <a:r>
              <a:rPr lang="tr-TR" sz="3200" dirty="0" err="1">
                <a:solidFill>
                  <a:schemeClr val="bg2">
                    <a:lumMod val="10000"/>
                  </a:schemeClr>
                </a:solidFill>
              </a:rPr>
              <a:t>first</a:t>
            </a:r>
            <a:r>
              <a:rPr lang="tr-TR" sz="3200" dirty="0">
                <a:solidFill>
                  <a:schemeClr val="bg2">
                    <a:lumMod val="10000"/>
                  </a:schemeClr>
                </a:solidFill>
              </a:rPr>
              <a:t> plan </a:t>
            </a:r>
            <a:r>
              <a:rPr lang="tr-TR" sz="3200" dirty="0" err="1">
                <a:solidFill>
                  <a:schemeClr val="bg2">
                    <a:lumMod val="10000"/>
                  </a:schemeClr>
                </a:solidFill>
              </a:rPr>
              <a:t>was</a:t>
            </a:r>
            <a:r>
              <a:rPr lang="tr-TR" sz="3200" dirty="0">
                <a:solidFill>
                  <a:schemeClr val="bg2">
                    <a:lumMod val="10000"/>
                  </a:schemeClr>
                </a:solidFill>
              </a:rPr>
              <a:t> </a:t>
            </a:r>
            <a:r>
              <a:rPr lang="tr-TR" sz="3200" dirty="0" err="1">
                <a:solidFill>
                  <a:schemeClr val="bg2">
                    <a:lumMod val="10000"/>
                  </a:schemeClr>
                </a:solidFill>
              </a:rPr>
              <a:t>aiming</a:t>
            </a:r>
            <a:r>
              <a:rPr lang="tr-TR" sz="3200" dirty="0">
                <a:solidFill>
                  <a:schemeClr val="bg2">
                    <a:lumMod val="10000"/>
                  </a:schemeClr>
                </a:solidFill>
              </a:rPr>
              <a:t> </a:t>
            </a:r>
            <a:r>
              <a:rPr lang="tr-TR" sz="3200" dirty="0" err="1">
                <a:solidFill>
                  <a:schemeClr val="bg2">
                    <a:lumMod val="10000"/>
                  </a:schemeClr>
                </a:solidFill>
              </a:rPr>
              <a:t>to</a:t>
            </a:r>
            <a:r>
              <a:rPr lang="tr-TR" sz="3200" dirty="0">
                <a:solidFill>
                  <a:schemeClr val="bg2">
                    <a:lumMod val="10000"/>
                  </a:schemeClr>
                </a:solidFill>
              </a:rPr>
              <a:t> </a:t>
            </a:r>
            <a:r>
              <a:rPr lang="tr-TR" sz="3200" dirty="0" err="1">
                <a:solidFill>
                  <a:schemeClr val="bg2">
                    <a:lumMod val="10000"/>
                  </a:schemeClr>
                </a:solidFill>
              </a:rPr>
              <a:t>spend</a:t>
            </a:r>
            <a:r>
              <a:rPr lang="tr-TR" sz="3200" dirty="0">
                <a:solidFill>
                  <a:schemeClr val="bg2">
                    <a:lumMod val="10000"/>
                  </a:schemeClr>
                </a:solidFill>
              </a:rPr>
              <a:t> 2 </a:t>
            </a:r>
            <a:r>
              <a:rPr lang="tr-TR" sz="3200" dirty="0" err="1">
                <a:solidFill>
                  <a:schemeClr val="bg2">
                    <a:lumMod val="10000"/>
                  </a:schemeClr>
                </a:solidFill>
              </a:rPr>
              <a:t>weeks</a:t>
            </a:r>
            <a:r>
              <a:rPr lang="tr-TR" sz="3200" dirty="0">
                <a:solidFill>
                  <a:schemeClr val="bg2">
                    <a:lumMod val="10000"/>
                  </a:schemeClr>
                </a:solidFill>
              </a:rPr>
              <a:t> </a:t>
            </a:r>
            <a:r>
              <a:rPr lang="tr-TR" sz="3200" dirty="0" err="1">
                <a:solidFill>
                  <a:schemeClr val="bg2">
                    <a:lumMod val="10000"/>
                  </a:schemeClr>
                </a:solidFill>
              </a:rPr>
              <a:t>for</a:t>
            </a:r>
            <a:r>
              <a:rPr lang="tr-TR" sz="3200" dirty="0">
                <a:solidFill>
                  <a:schemeClr val="bg2">
                    <a:lumMod val="10000"/>
                  </a:schemeClr>
                </a:solidFill>
              </a:rPr>
              <a:t> </a:t>
            </a:r>
            <a:r>
              <a:rPr lang="tr-TR" sz="3200" dirty="0" err="1">
                <a:solidFill>
                  <a:schemeClr val="bg2">
                    <a:lumMod val="10000"/>
                  </a:schemeClr>
                </a:solidFill>
              </a:rPr>
              <a:t>Gas</a:t>
            </a:r>
            <a:r>
              <a:rPr lang="tr-TR" sz="3200" dirty="0">
                <a:solidFill>
                  <a:schemeClr val="bg2">
                    <a:lumMod val="10000"/>
                  </a:schemeClr>
                </a:solidFill>
              </a:rPr>
              <a:t> </a:t>
            </a:r>
            <a:r>
              <a:rPr lang="tr-TR" sz="3200" dirty="0" err="1">
                <a:solidFill>
                  <a:schemeClr val="bg2">
                    <a:lumMod val="10000"/>
                  </a:schemeClr>
                </a:solidFill>
              </a:rPr>
              <a:t>Tests</a:t>
            </a:r>
            <a:endParaRPr lang="tr-TR" sz="3200" dirty="0">
              <a:solidFill>
                <a:schemeClr val="bg2">
                  <a:lumMod val="10000"/>
                </a:schemeClr>
              </a:solidFill>
            </a:endParaRPr>
          </a:p>
          <a:p>
            <a:pPr marL="457200" marR="0" indent="-457200" algn="l" defTabSz="355600" rtl="0" fontAlgn="auto" latinLnBrk="0" hangingPunct="0">
              <a:lnSpc>
                <a:spcPct val="100000"/>
              </a:lnSpc>
              <a:spcBef>
                <a:spcPts val="0"/>
              </a:spcBef>
              <a:spcAft>
                <a:spcPts val="0"/>
              </a:spcAft>
              <a:buClrTx/>
              <a:buSzTx/>
              <a:buFont typeface="Arial" panose="020B0604020202020204" pitchFamily="34" charset="0"/>
              <a:buChar char="•"/>
              <a:tabLst/>
            </a:pP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In</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reality</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we</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spent</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lang="tr-TR" sz="3200" dirty="0">
                <a:solidFill>
                  <a:schemeClr val="bg2">
                    <a:lumMod val="10000"/>
                  </a:schemeClr>
                </a:solidFill>
              </a:rPr>
              <a:t>20</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days</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(12(</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Gas</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Tests</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)+4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Inspection</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of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Susp</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Chambers</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a:t>
            </a:r>
            <a:endParaRPr kumimoji="0" lang="en-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endParaRPr>
          </a:p>
        </p:txBody>
      </p:sp>
      <p:sp>
        <p:nvSpPr>
          <p:cNvPr id="43" name="TextBox 42">
            <a:extLst>
              <a:ext uri="{FF2B5EF4-FFF2-40B4-BE49-F238E27FC236}">
                <a16:creationId xmlns:a16="http://schemas.microsoft.com/office/drawing/2014/main" id="{0A4FCE7A-3DFE-6511-3F9B-C9E89E9D98DE}"/>
              </a:ext>
            </a:extLst>
          </p:cNvPr>
          <p:cNvSpPr txBox="1"/>
          <p:nvPr/>
        </p:nvSpPr>
        <p:spPr>
          <a:xfrm>
            <a:off x="12201909" y="3650439"/>
            <a:ext cx="367602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kumimoji="0" lang="en-TR" sz="3200" b="0" i="0" u="none" strike="noStrike" cap="none" spc="44" normalizeH="0" baseline="0" dirty="0">
                <a:ln>
                  <a:noFill/>
                </a:ln>
                <a:solidFill>
                  <a:srgbClr val="FF0000"/>
                </a:solidFill>
                <a:effectLst/>
                <a:uFillTx/>
                <a:latin typeface="Graphik-Medium"/>
                <a:ea typeface="Graphik-Medium"/>
                <a:cs typeface="Graphik-Medium"/>
                <a:sym typeface="Graphik Medium"/>
              </a:rPr>
              <a:t>Losts:</a:t>
            </a:r>
          </a:p>
        </p:txBody>
      </p:sp>
      <p:sp>
        <p:nvSpPr>
          <p:cNvPr id="44" name="TextBox 43">
            <a:extLst>
              <a:ext uri="{FF2B5EF4-FFF2-40B4-BE49-F238E27FC236}">
                <a16:creationId xmlns:a16="http://schemas.microsoft.com/office/drawing/2014/main" id="{F87C9768-4BDB-E847-B02D-5BA9546E0631}"/>
              </a:ext>
            </a:extLst>
          </p:cNvPr>
          <p:cNvSpPr txBox="1"/>
          <p:nvPr/>
        </p:nvSpPr>
        <p:spPr>
          <a:xfrm>
            <a:off x="895973" y="8414476"/>
            <a:ext cx="9293056"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kumimoji="0" lang="en-TR" sz="4000" b="0" i="0" u="none" strike="noStrike" cap="none" spc="44" normalizeH="0" baseline="0" dirty="0">
                <a:ln>
                  <a:noFill/>
                </a:ln>
                <a:solidFill>
                  <a:schemeClr val="tx1"/>
                </a:solidFill>
                <a:effectLst/>
                <a:uFillTx/>
                <a:latin typeface="Graphik-Medium"/>
                <a:ea typeface="Graphik-Medium"/>
                <a:cs typeface="Graphik-Medium"/>
                <a:sym typeface="Graphik Medium"/>
              </a:rPr>
              <a:t>Results and Analysis of Gas Tests</a:t>
            </a:r>
          </a:p>
        </p:txBody>
      </p:sp>
      <p:sp>
        <p:nvSpPr>
          <p:cNvPr id="51" name="TextBox 50">
            <a:extLst>
              <a:ext uri="{FF2B5EF4-FFF2-40B4-BE49-F238E27FC236}">
                <a16:creationId xmlns:a16="http://schemas.microsoft.com/office/drawing/2014/main" id="{745F0D68-A240-9F9E-F6BF-90668334C4E0}"/>
              </a:ext>
            </a:extLst>
          </p:cNvPr>
          <p:cNvSpPr txBox="1"/>
          <p:nvPr/>
        </p:nvSpPr>
        <p:spPr>
          <a:xfrm>
            <a:off x="10756527" y="9224242"/>
            <a:ext cx="11121751"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marR="0" indent="-457200" algn="l" defTabSz="355600" rtl="0" fontAlgn="auto" latinLnBrk="0" hangingPunct="0">
              <a:lnSpc>
                <a:spcPct val="100000"/>
              </a:lnSpc>
              <a:spcBef>
                <a:spcPts val="0"/>
              </a:spcBef>
              <a:spcAft>
                <a:spcPts val="0"/>
              </a:spcAft>
              <a:buClrTx/>
              <a:buSzTx/>
              <a:buFont typeface="Arial" panose="020B0604020202020204" pitchFamily="34" charset="0"/>
              <a:buChar char="•"/>
              <a:tabLst/>
            </a:pP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The</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chambers</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that</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have</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New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Big</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Leaks</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(3)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and</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New Small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Leaks</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(10)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are</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examined</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in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detail</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a:t>
            </a:r>
          </a:p>
        </p:txBody>
      </p:sp>
      <p:sp>
        <p:nvSpPr>
          <p:cNvPr id="52" name="TextBox 51">
            <a:extLst>
              <a:ext uri="{FF2B5EF4-FFF2-40B4-BE49-F238E27FC236}">
                <a16:creationId xmlns:a16="http://schemas.microsoft.com/office/drawing/2014/main" id="{49AB58EC-AA45-BBD5-8C78-78A91CA85E75}"/>
              </a:ext>
            </a:extLst>
          </p:cNvPr>
          <p:cNvSpPr txBox="1"/>
          <p:nvPr/>
        </p:nvSpPr>
        <p:spPr>
          <a:xfrm>
            <a:off x="10827471" y="8498133"/>
            <a:ext cx="11434333"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kumimoji="0" lang="en-TR" sz="4000" b="0" i="0" u="none" strike="noStrike" cap="none" spc="44" normalizeH="0" baseline="0" dirty="0">
                <a:ln>
                  <a:noFill/>
                </a:ln>
                <a:solidFill>
                  <a:srgbClr val="FF0000"/>
                </a:solidFill>
                <a:effectLst/>
                <a:uFillTx/>
                <a:latin typeface="Graphik-Medium"/>
                <a:ea typeface="Graphik-Medium"/>
                <a:cs typeface="Graphik-Medium"/>
                <a:sym typeface="Graphik Medium"/>
              </a:rPr>
              <a:t>Detailed Inspection Results: (16 Dec. – 19 Dec.) </a:t>
            </a:r>
          </a:p>
        </p:txBody>
      </p:sp>
      <p:graphicFrame>
        <p:nvGraphicFramePr>
          <p:cNvPr id="54" name="Table 53">
            <a:extLst>
              <a:ext uri="{FF2B5EF4-FFF2-40B4-BE49-F238E27FC236}">
                <a16:creationId xmlns:a16="http://schemas.microsoft.com/office/drawing/2014/main" id="{65B774CC-FD6F-3E5E-0601-976E0C5B10A5}"/>
              </a:ext>
            </a:extLst>
          </p:cNvPr>
          <p:cNvGraphicFramePr>
            <a:graphicFrameLocks noGrp="1"/>
          </p:cNvGraphicFramePr>
          <p:nvPr/>
        </p:nvGraphicFramePr>
        <p:xfrm>
          <a:off x="10189029" y="10592071"/>
          <a:ext cx="7208425" cy="2987040"/>
        </p:xfrm>
        <a:graphic>
          <a:graphicData uri="http://schemas.openxmlformats.org/drawingml/2006/table">
            <a:tbl>
              <a:tblPr firstRow="1" bandRow="1">
                <a:tableStyleId>{5940675A-B579-460E-94D1-54222C63F5DA}</a:tableStyleId>
              </a:tblPr>
              <a:tblGrid>
                <a:gridCol w="6379899">
                  <a:extLst>
                    <a:ext uri="{9D8B030D-6E8A-4147-A177-3AD203B41FA5}">
                      <a16:colId xmlns:a16="http://schemas.microsoft.com/office/drawing/2014/main" val="683830994"/>
                    </a:ext>
                  </a:extLst>
                </a:gridCol>
                <a:gridCol w="828526">
                  <a:extLst>
                    <a:ext uri="{9D8B030D-6E8A-4147-A177-3AD203B41FA5}">
                      <a16:colId xmlns:a16="http://schemas.microsoft.com/office/drawing/2014/main" val="771340467"/>
                    </a:ext>
                  </a:extLst>
                </a:gridCol>
              </a:tblGrid>
              <a:tr h="370840">
                <a:tc>
                  <a:txBody>
                    <a:bodyPr/>
                    <a:lstStyle/>
                    <a:p>
                      <a:r>
                        <a:rPr lang="en-TR" sz="3200" dirty="0"/>
                        <a:t>Status of Big Leaks</a:t>
                      </a:r>
                    </a:p>
                  </a:txBody>
                  <a:tcPr/>
                </a:tc>
                <a:tc>
                  <a:txBody>
                    <a:bodyPr/>
                    <a:lstStyle/>
                    <a:p>
                      <a:r>
                        <a:rPr lang="en-TR" dirty="0"/>
                        <a:t>3</a:t>
                      </a:r>
                    </a:p>
                  </a:txBody>
                  <a:tcPr/>
                </a:tc>
                <a:extLst>
                  <a:ext uri="{0D108BD9-81ED-4DB2-BD59-A6C34878D82A}">
                    <a16:rowId xmlns:a16="http://schemas.microsoft.com/office/drawing/2014/main" val="1395159717"/>
                  </a:ext>
                </a:extLst>
              </a:tr>
              <a:tr h="370840">
                <a:tc>
                  <a:txBody>
                    <a:bodyPr/>
                    <a:lstStyle/>
                    <a:p>
                      <a:pPr algn="l"/>
                      <a:r>
                        <a:rPr lang="en-TR" sz="2800" dirty="0">
                          <a:solidFill>
                            <a:srgbClr val="FFFFFF"/>
                          </a:solidFill>
                        </a:rPr>
                        <a:t>Fully Filled but the leak is still there</a:t>
                      </a:r>
                    </a:p>
                  </a:txBody>
                  <a:tcPr>
                    <a:solidFill>
                      <a:srgbClr val="FF0000"/>
                    </a:solidFill>
                  </a:tcPr>
                </a:tc>
                <a:tc>
                  <a:txBody>
                    <a:bodyPr/>
                    <a:lstStyle/>
                    <a:p>
                      <a:r>
                        <a:rPr lang="en-TR" sz="2800" dirty="0">
                          <a:solidFill>
                            <a:srgbClr val="FFFFFF"/>
                          </a:solidFill>
                        </a:rPr>
                        <a:t>1</a:t>
                      </a:r>
                    </a:p>
                  </a:txBody>
                  <a:tcPr>
                    <a:solidFill>
                      <a:srgbClr val="FF0000"/>
                    </a:solidFill>
                  </a:tcPr>
                </a:tc>
                <a:extLst>
                  <a:ext uri="{0D108BD9-81ED-4DB2-BD59-A6C34878D82A}">
                    <a16:rowId xmlns:a16="http://schemas.microsoft.com/office/drawing/2014/main" val="2214086083"/>
                  </a:ext>
                </a:extLst>
              </a:tr>
              <a:tr h="370840">
                <a:tc>
                  <a:txBody>
                    <a:bodyPr/>
                    <a:lstStyle/>
                    <a:p>
                      <a:pPr algn="l"/>
                      <a:r>
                        <a:rPr lang="en-TR" sz="2800" dirty="0">
                          <a:solidFill>
                            <a:srgbClr val="FFFFFF"/>
                          </a:solidFill>
                        </a:rPr>
                        <a:t>2nd Injection can be done. But high leak!</a:t>
                      </a:r>
                    </a:p>
                  </a:txBody>
                  <a:tcPr>
                    <a:solidFill>
                      <a:srgbClr val="FF9300"/>
                    </a:solidFill>
                  </a:tcPr>
                </a:tc>
                <a:tc>
                  <a:txBody>
                    <a:bodyPr/>
                    <a:lstStyle/>
                    <a:p>
                      <a:r>
                        <a:rPr lang="en-TR" sz="2800" dirty="0">
                          <a:solidFill>
                            <a:srgbClr val="FFFFFF"/>
                          </a:solidFill>
                        </a:rPr>
                        <a:t>1</a:t>
                      </a:r>
                    </a:p>
                  </a:txBody>
                  <a:tcPr>
                    <a:solidFill>
                      <a:srgbClr val="FF9300"/>
                    </a:solidFill>
                  </a:tcPr>
                </a:tc>
                <a:extLst>
                  <a:ext uri="{0D108BD9-81ED-4DB2-BD59-A6C34878D82A}">
                    <a16:rowId xmlns:a16="http://schemas.microsoft.com/office/drawing/2014/main" val="2842318153"/>
                  </a:ext>
                </a:extLst>
              </a:tr>
              <a:tr h="370840">
                <a:tc>
                  <a:txBody>
                    <a:bodyPr/>
                    <a:lstStyle/>
                    <a:p>
                      <a:pPr algn="l"/>
                      <a:r>
                        <a:rPr lang="en-TR" sz="2800" dirty="0"/>
                        <a:t>No Leak Found with Sniffer at the corners</a:t>
                      </a:r>
                    </a:p>
                  </a:txBody>
                  <a:tcPr/>
                </a:tc>
                <a:tc>
                  <a:txBody>
                    <a:bodyPr/>
                    <a:lstStyle/>
                    <a:p>
                      <a:r>
                        <a:rPr lang="en-TR" sz="2800" dirty="0"/>
                        <a:t>1</a:t>
                      </a:r>
                    </a:p>
                  </a:txBody>
                  <a:tcPr/>
                </a:tc>
                <a:extLst>
                  <a:ext uri="{0D108BD9-81ED-4DB2-BD59-A6C34878D82A}">
                    <a16:rowId xmlns:a16="http://schemas.microsoft.com/office/drawing/2014/main" val="813735331"/>
                  </a:ext>
                </a:extLst>
              </a:tr>
            </a:tbl>
          </a:graphicData>
        </a:graphic>
      </p:graphicFrame>
      <p:graphicFrame>
        <p:nvGraphicFramePr>
          <p:cNvPr id="56" name="Table 55">
            <a:extLst>
              <a:ext uri="{FF2B5EF4-FFF2-40B4-BE49-F238E27FC236}">
                <a16:creationId xmlns:a16="http://schemas.microsoft.com/office/drawing/2014/main" id="{B2801DA2-965D-2D4D-5C4B-28214D823DA9}"/>
              </a:ext>
            </a:extLst>
          </p:cNvPr>
          <p:cNvGraphicFramePr>
            <a:graphicFrameLocks noGrp="1"/>
          </p:cNvGraphicFramePr>
          <p:nvPr/>
        </p:nvGraphicFramePr>
        <p:xfrm>
          <a:off x="17575873" y="10053783"/>
          <a:ext cx="6640927" cy="3078480"/>
        </p:xfrm>
        <a:graphic>
          <a:graphicData uri="http://schemas.openxmlformats.org/drawingml/2006/table">
            <a:tbl>
              <a:tblPr firstRow="1" bandRow="1">
                <a:tableStyleId>{5940675A-B579-460E-94D1-54222C63F5DA}</a:tableStyleId>
              </a:tblPr>
              <a:tblGrid>
                <a:gridCol w="5595898">
                  <a:extLst>
                    <a:ext uri="{9D8B030D-6E8A-4147-A177-3AD203B41FA5}">
                      <a16:colId xmlns:a16="http://schemas.microsoft.com/office/drawing/2014/main" val="683830994"/>
                    </a:ext>
                  </a:extLst>
                </a:gridCol>
                <a:gridCol w="1045029">
                  <a:extLst>
                    <a:ext uri="{9D8B030D-6E8A-4147-A177-3AD203B41FA5}">
                      <a16:colId xmlns:a16="http://schemas.microsoft.com/office/drawing/2014/main" val="771340467"/>
                    </a:ext>
                  </a:extLst>
                </a:gridCol>
              </a:tblGrid>
              <a:tr h="370840">
                <a:tc>
                  <a:txBody>
                    <a:bodyPr/>
                    <a:lstStyle/>
                    <a:p>
                      <a:r>
                        <a:rPr lang="en-TR" sz="3200" dirty="0"/>
                        <a:t>Status of Small Leaks</a:t>
                      </a:r>
                    </a:p>
                  </a:txBody>
                  <a:tcPr/>
                </a:tc>
                <a:tc>
                  <a:txBody>
                    <a:bodyPr/>
                    <a:lstStyle/>
                    <a:p>
                      <a:r>
                        <a:rPr lang="en-TR" sz="2800" dirty="0"/>
                        <a:t>10</a:t>
                      </a:r>
                    </a:p>
                  </a:txBody>
                  <a:tcPr/>
                </a:tc>
                <a:extLst>
                  <a:ext uri="{0D108BD9-81ED-4DB2-BD59-A6C34878D82A}">
                    <a16:rowId xmlns:a16="http://schemas.microsoft.com/office/drawing/2014/main" val="1395159717"/>
                  </a:ext>
                </a:extLst>
              </a:tr>
              <a:tr h="370840">
                <a:tc>
                  <a:txBody>
                    <a:bodyPr/>
                    <a:lstStyle/>
                    <a:p>
                      <a:pPr algn="l"/>
                      <a:r>
                        <a:rPr lang="en-TR" sz="2800" dirty="0">
                          <a:solidFill>
                            <a:srgbClr val="FFFFFF"/>
                          </a:solidFill>
                        </a:rPr>
                        <a:t>Fully Filled but the leak is still there</a:t>
                      </a:r>
                    </a:p>
                  </a:txBody>
                  <a:tcPr>
                    <a:solidFill>
                      <a:srgbClr val="FF0000"/>
                    </a:solidFill>
                  </a:tcPr>
                </a:tc>
                <a:tc>
                  <a:txBody>
                    <a:bodyPr/>
                    <a:lstStyle/>
                    <a:p>
                      <a:r>
                        <a:rPr lang="en-TR" sz="2800" dirty="0">
                          <a:solidFill>
                            <a:srgbClr val="FFFFFF"/>
                          </a:solidFill>
                        </a:rPr>
                        <a:t>2</a:t>
                      </a:r>
                    </a:p>
                  </a:txBody>
                  <a:tcPr>
                    <a:solidFill>
                      <a:srgbClr val="FF0000"/>
                    </a:solidFill>
                  </a:tcPr>
                </a:tc>
                <a:extLst>
                  <a:ext uri="{0D108BD9-81ED-4DB2-BD59-A6C34878D82A}">
                    <a16:rowId xmlns:a16="http://schemas.microsoft.com/office/drawing/2014/main" val="2214086083"/>
                  </a:ext>
                </a:extLst>
              </a:tr>
              <a:tr h="370840">
                <a:tc>
                  <a:txBody>
                    <a:bodyPr/>
                    <a:lstStyle/>
                    <a:p>
                      <a:pPr algn="l"/>
                      <a:r>
                        <a:rPr lang="en-TR" sz="2800" dirty="0"/>
                        <a:t>Need 2nd Injection</a:t>
                      </a:r>
                    </a:p>
                  </a:txBody>
                  <a:tcPr/>
                </a:tc>
                <a:tc>
                  <a:txBody>
                    <a:bodyPr/>
                    <a:lstStyle/>
                    <a:p>
                      <a:r>
                        <a:rPr lang="en-TR" sz="2800" dirty="0"/>
                        <a:t>5</a:t>
                      </a:r>
                    </a:p>
                  </a:txBody>
                  <a:tcPr/>
                </a:tc>
                <a:extLst>
                  <a:ext uri="{0D108BD9-81ED-4DB2-BD59-A6C34878D82A}">
                    <a16:rowId xmlns:a16="http://schemas.microsoft.com/office/drawing/2014/main" val="2842318153"/>
                  </a:ext>
                </a:extLst>
              </a:tr>
              <a:tr h="370840">
                <a:tc>
                  <a:txBody>
                    <a:bodyPr/>
                    <a:lstStyle/>
                    <a:p>
                      <a:pPr algn="l"/>
                      <a:r>
                        <a:rPr lang="en-TR" sz="2800" dirty="0"/>
                        <a:t>No leak found on corners</a:t>
                      </a:r>
                    </a:p>
                  </a:txBody>
                  <a:tcPr/>
                </a:tc>
                <a:tc>
                  <a:txBody>
                    <a:bodyPr/>
                    <a:lstStyle/>
                    <a:p>
                      <a:r>
                        <a:rPr lang="en-TR" sz="2800" dirty="0"/>
                        <a:t>2</a:t>
                      </a:r>
                    </a:p>
                  </a:txBody>
                  <a:tcPr/>
                </a:tc>
                <a:extLst>
                  <a:ext uri="{0D108BD9-81ED-4DB2-BD59-A6C34878D82A}">
                    <a16:rowId xmlns:a16="http://schemas.microsoft.com/office/drawing/2014/main" val="3937524338"/>
                  </a:ext>
                </a:extLst>
              </a:tr>
              <a:tr h="370840">
                <a:tc>
                  <a:txBody>
                    <a:bodyPr/>
                    <a:lstStyle/>
                    <a:p>
                      <a:pPr algn="l"/>
                      <a:r>
                        <a:rPr lang="en-TR" sz="2800" dirty="0"/>
                        <a:t>Bad Foam</a:t>
                      </a:r>
                    </a:p>
                  </a:txBody>
                  <a:tcPr/>
                </a:tc>
                <a:tc>
                  <a:txBody>
                    <a:bodyPr/>
                    <a:lstStyle/>
                    <a:p>
                      <a:r>
                        <a:rPr lang="en-TR" sz="2800" dirty="0"/>
                        <a:t>1</a:t>
                      </a:r>
                    </a:p>
                  </a:txBody>
                  <a:tcPr/>
                </a:tc>
                <a:extLst>
                  <a:ext uri="{0D108BD9-81ED-4DB2-BD59-A6C34878D82A}">
                    <a16:rowId xmlns:a16="http://schemas.microsoft.com/office/drawing/2014/main" val="3988568633"/>
                  </a:ext>
                </a:extLst>
              </a:tr>
            </a:tbl>
          </a:graphicData>
        </a:graphic>
      </p:graphicFrame>
      <p:sp>
        <p:nvSpPr>
          <p:cNvPr id="58" name="TextBox 57">
            <a:extLst>
              <a:ext uri="{FF2B5EF4-FFF2-40B4-BE49-F238E27FC236}">
                <a16:creationId xmlns:a16="http://schemas.microsoft.com/office/drawing/2014/main" id="{0D939D0E-C93E-2A65-84BE-6E553005852A}"/>
              </a:ext>
            </a:extLst>
          </p:cNvPr>
          <p:cNvSpPr txBox="1"/>
          <p:nvPr/>
        </p:nvSpPr>
        <p:spPr>
          <a:xfrm>
            <a:off x="13290458" y="241897"/>
            <a:ext cx="13594010" cy="287258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lang="en-TR" sz="3600" dirty="0"/>
              <a:t>3</a:t>
            </a:r>
            <a:r>
              <a:rPr kumimoji="0" lang="en-TR" sz="36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 Main Studies are completed in December:</a:t>
            </a:r>
          </a:p>
          <a:p>
            <a:pPr marL="0" marR="0" indent="0" algn="l" defTabSz="355600" rtl="0" fontAlgn="auto" latinLnBrk="0" hangingPunct="0">
              <a:lnSpc>
                <a:spcPct val="100000"/>
              </a:lnSpc>
              <a:spcBef>
                <a:spcPts val="0"/>
              </a:spcBef>
              <a:spcAft>
                <a:spcPts val="0"/>
              </a:spcAft>
              <a:buClrTx/>
              <a:buSzTx/>
              <a:buFontTx/>
              <a:buNone/>
              <a:tabLst/>
            </a:pPr>
            <a:endParaRPr kumimoji="0" lang="en-TR" sz="36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a:p>
            <a:pPr marL="457200" marR="0" indent="-457200" algn="l" defTabSz="355600" rtl="0" fontAlgn="auto" latinLnBrk="0" hangingPunct="0">
              <a:lnSpc>
                <a:spcPct val="100000"/>
              </a:lnSpc>
              <a:spcBef>
                <a:spcPts val="0"/>
              </a:spcBef>
              <a:spcAft>
                <a:spcPts val="0"/>
              </a:spcAft>
              <a:buClrTx/>
              <a:buSzTx/>
              <a:buFont typeface="+mj-lt"/>
              <a:buAutoNum type="arabicPeriod"/>
              <a:tabLst/>
            </a:pPr>
            <a:r>
              <a:rPr lang="en-TR" sz="3600" dirty="0"/>
              <a:t>The Detailed Gas Tests of 19 Sectors (16 Days)</a:t>
            </a:r>
          </a:p>
          <a:p>
            <a:pPr marL="457200" marR="0" indent="-457200" algn="l" defTabSz="355600" rtl="0" fontAlgn="auto" latinLnBrk="0" hangingPunct="0">
              <a:lnSpc>
                <a:spcPct val="100000"/>
              </a:lnSpc>
              <a:spcBef>
                <a:spcPts val="0"/>
              </a:spcBef>
              <a:spcAft>
                <a:spcPts val="0"/>
              </a:spcAft>
              <a:buClrTx/>
              <a:buSzTx/>
              <a:buFont typeface="+mj-lt"/>
              <a:buAutoNum type="arabicPeriod"/>
              <a:tabLst/>
            </a:pPr>
            <a:r>
              <a:rPr kumimoji="0" lang="en-TR" sz="36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I</a:t>
            </a:r>
            <a:r>
              <a:rPr lang="en-TR" sz="3600" dirty="0"/>
              <a:t>nspection of New Leaky Chambers </a:t>
            </a:r>
          </a:p>
          <a:p>
            <a:pPr marL="457200" marR="0" indent="-457200" algn="l" defTabSz="355600" rtl="0" fontAlgn="auto" latinLnBrk="0" hangingPunct="0">
              <a:lnSpc>
                <a:spcPct val="100000"/>
              </a:lnSpc>
              <a:spcBef>
                <a:spcPts val="0"/>
              </a:spcBef>
              <a:spcAft>
                <a:spcPts val="0"/>
              </a:spcAft>
              <a:buClrTx/>
              <a:buSzTx/>
              <a:buFont typeface="+mj-lt"/>
              <a:buAutoNum type="arabicPeriod"/>
              <a:tabLst/>
            </a:pPr>
            <a:r>
              <a:rPr kumimoji="0" lang="en-TR" sz="36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The General Analysis of first 2 Studies</a:t>
            </a:r>
          </a:p>
        </p:txBody>
      </p:sp>
      <p:grpSp>
        <p:nvGrpSpPr>
          <p:cNvPr id="17" name="Group 16">
            <a:extLst>
              <a:ext uri="{FF2B5EF4-FFF2-40B4-BE49-F238E27FC236}">
                <a16:creationId xmlns:a16="http://schemas.microsoft.com/office/drawing/2014/main" id="{F248B268-C91D-19F0-6A67-DFFA572F3C78}"/>
              </a:ext>
            </a:extLst>
          </p:cNvPr>
          <p:cNvGrpSpPr/>
          <p:nvPr/>
        </p:nvGrpSpPr>
        <p:grpSpPr>
          <a:xfrm>
            <a:off x="8116501" y="10901758"/>
            <a:ext cx="1749927" cy="1514226"/>
            <a:chOff x="8116501" y="10901758"/>
            <a:chExt cx="1749927" cy="1514226"/>
          </a:xfrm>
        </p:grpSpPr>
        <p:grpSp>
          <p:nvGrpSpPr>
            <p:cNvPr id="2" name="Group 1">
              <a:extLst>
                <a:ext uri="{FF2B5EF4-FFF2-40B4-BE49-F238E27FC236}">
                  <a16:creationId xmlns:a16="http://schemas.microsoft.com/office/drawing/2014/main" id="{40006B9E-27BB-416A-8A00-7ACC5F1BC433}"/>
                </a:ext>
              </a:extLst>
            </p:cNvPr>
            <p:cNvGrpSpPr/>
            <p:nvPr/>
          </p:nvGrpSpPr>
          <p:grpSpPr>
            <a:xfrm>
              <a:off x="8234351" y="10901758"/>
              <a:ext cx="1517419" cy="1514226"/>
              <a:chOff x="21689971" y="3375730"/>
              <a:chExt cx="1517419" cy="1514226"/>
            </a:xfrm>
          </p:grpSpPr>
          <p:sp>
            <p:nvSpPr>
              <p:cNvPr id="6" name="Oval 5">
                <a:extLst>
                  <a:ext uri="{FF2B5EF4-FFF2-40B4-BE49-F238E27FC236}">
                    <a16:creationId xmlns:a16="http://schemas.microsoft.com/office/drawing/2014/main" id="{4D9BED35-6BA9-B722-8B2C-517E3B516CAE}"/>
                  </a:ext>
                </a:extLst>
              </p:cNvPr>
              <p:cNvSpPr/>
              <p:nvPr/>
            </p:nvSpPr>
            <p:spPr>
              <a:xfrm>
                <a:off x="21693164" y="3375730"/>
                <a:ext cx="1514226" cy="1514226"/>
              </a:xfrm>
              <a:prstGeom prst="ellipse">
                <a:avLst/>
              </a:prstGeom>
              <a:solidFill>
                <a:srgbClr val="FF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7" name="TextBox 6">
                <a:extLst>
                  <a:ext uri="{FF2B5EF4-FFF2-40B4-BE49-F238E27FC236}">
                    <a16:creationId xmlns:a16="http://schemas.microsoft.com/office/drawing/2014/main" id="{A3D4A83F-2BA8-D9D7-73EF-674C8EF47DC8}"/>
                  </a:ext>
                </a:extLst>
              </p:cNvPr>
              <p:cNvSpPr txBox="1"/>
              <p:nvPr/>
            </p:nvSpPr>
            <p:spPr>
              <a:xfrm>
                <a:off x="21689971" y="3969290"/>
                <a:ext cx="1514226"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3200" dirty="0">
                    <a:solidFill>
                      <a:srgbClr val="FFFFFF"/>
                    </a:solidFill>
                  </a:rPr>
                  <a:t>2.68</a:t>
                </a:r>
                <a:r>
                  <a:rPr kumimoji="0" lang="en-TR" sz="3200" b="0" i="0" u="none" strike="noStrike" cap="none" spc="44" normalizeH="0" baseline="0" dirty="0">
                    <a:ln>
                      <a:noFill/>
                    </a:ln>
                    <a:solidFill>
                      <a:srgbClr val="FFFFFF"/>
                    </a:solidFill>
                    <a:effectLst/>
                    <a:uFillTx/>
                    <a:latin typeface="Graphik-Medium"/>
                    <a:ea typeface="Graphik-Medium"/>
                    <a:cs typeface="Graphik-Medium"/>
                    <a:sym typeface="Graphik Medium"/>
                  </a:rPr>
                  <a:t>%</a:t>
                </a:r>
              </a:p>
            </p:txBody>
          </p:sp>
        </p:grpSp>
        <p:sp>
          <p:nvSpPr>
            <p:cNvPr id="8" name="TextBox 7">
              <a:extLst>
                <a:ext uri="{FF2B5EF4-FFF2-40B4-BE49-F238E27FC236}">
                  <a16:creationId xmlns:a16="http://schemas.microsoft.com/office/drawing/2014/main" id="{6283B7E3-A425-A978-B3B0-18814BF06C80}"/>
                </a:ext>
              </a:extLst>
            </p:cNvPr>
            <p:cNvSpPr txBox="1"/>
            <p:nvPr/>
          </p:nvSpPr>
          <p:spPr>
            <a:xfrm>
              <a:off x="8116501" y="11103443"/>
              <a:ext cx="1749927"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en-TR" sz="2800" b="0" i="0" u="none" strike="noStrike" cap="none" spc="44" normalizeH="0" baseline="0" dirty="0">
                  <a:ln>
                    <a:noFill/>
                  </a:ln>
                  <a:solidFill>
                    <a:srgbClr val="FFFFFF"/>
                  </a:solidFill>
                  <a:effectLst/>
                  <a:uFillTx/>
                  <a:latin typeface="Graphik-Medium"/>
                  <a:ea typeface="Graphik-Medium"/>
                  <a:cs typeface="Graphik-Medium"/>
                  <a:sym typeface="Graphik Medium"/>
                </a:rPr>
                <a:t>ERROR</a:t>
              </a:r>
            </a:p>
          </p:txBody>
        </p:sp>
      </p:grpSp>
      <p:cxnSp>
        <p:nvCxnSpPr>
          <p:cNvPr id="13" name="Curved Connector 12">
            <a:extLst>
              <a:ext uri="{FF2B5EF4-FFF2-40B4-BE49-F238E27FC236}">
                <a16:creationId xmlns:a16="http://schemas.microsoft.com/office/drawing/2014/main" id="{3A01F75A-7C28-FA12-041A-ECF150CA2437}"/>
              </a:ext>
            </a:extLst>
          </p:cNvPr>
          <p:cNvCxnSpPr>
            <a:cxnSpLocks/>
            <a:endCxn id="6" idx="0"/>
          </p:cNvCxnSpPr>
          <p:nvPr/>
        </p:nvCxnSpPr>
        <p:spPr>
          <a:xfrm rot="10800000">
            <a:off x="8994657" y="10901759"/>
            <a:ext cx="1194372" cy="477905"/>
          </a:xfrm>
          <a:prstGeom prst="curvedConnector4">
            <a:avLst>
              <a:gd name="adj1" fmla="val 18305"/>
              <a:gd name="adj2" fmla="val 147834"/>
            </a:avLst>
          </a:prstGeom>
          <a:noFill/>
          <a:ln w="76200" cap="flat">
            <a:solidFill>
              <a:srgbClr val="FF0000"/>
            </a:solidFill>
            <a:prstDash val="solid"/>
            <a:miter lim="400000"/>
            <a:headEnd type="oval"/>
            <a:tailEnd type="triangle"/>
          </a:ln>
          <a:effectLst/>
          <a:sp3d/>
        </p:spPr>
        <p:style>
          <a:lnRef idx="0">
            <a:scrgbClr r="0" g="0" b="0"/>
          </a:lnRef>
          <a:fillRef idx="0">
            <a:scrgbClr r="0" g="0" b="0"/>
          </a:fillRef>
          <a:effectRef idx="0">
            <a:scrgbClr r="0" g="0" b="0"/>
          </a:effectRef>
          <a:fontRef idx="none"/>
        </p:style>
      </p:cxnSp>
      <p:cxnSp>
        <p:nvCxnSpPr>
          <p:cNvPr id="16" name="Curved Connector 15">
            <a:extLst>
              <a:ext uri="{FF2B5EF4-FFF2-40B4-BE49-F238E27FC236}">
                <a16:creationId xmlns:a16="http://schemas.microsoft.com/office/drawing/2014/main" id="{05E56F8F-56B4-A089-DB19-210291688B16}"/>
              </a:ext>
            </a:extLst>
          </p:cNvPr>
          <p:cNvCxnSpPr>
            <a:cxnSpLocks/>
            <a:endCxn id="6" idx="0"/>
          </p:cNvCxnSpPr>
          <p:nvPr/>
        </p:nvCxnSpPr>
        <p:spPr>
          <a:xfrm rot="10800000">
            <a:off x="8994658" y="10901759"/>
            <a:ext cx="1191183" cy="1075381"/>
          </a:xfrm>
          <a:prstGeom prst="curvedConnector4">
            <a:avLst>
              <a:gd name="adj1" fmla="val 30030"/>
              <a:gd name="adj2" fmla="val 121258"/>
            </a:avLst>
          </a:prstGeom>
          <a:noFill/>
          <a:ln w="76200" cap="flat">
            <a:solidFill>
              <a:srgbClr val="FF0000"/>
            </a:solidFill>
            <a:prstDash val="solid"/>
            <a:miter lim="400000"/>
            <a:headEnd type="oval"/>
            <a:tailEnd type="triangle"/>
          </a:ln>
          <a:effectLst/>
          <a:sp3d/>
        </p:spPr>
        <p:style>
          <a:lnRef idx="0">
            <a:scrgbClr r="0" g="0" b="0"/>
          </a:lnRef>
          <a:fillRef idx="0">
            <a:scrgbClr r="0" g="0" b="0"/>
          </a:fillRef>
          <a:effectRef idx="0">
            <a:scrgbClr r="0" g="0" b="0"/>
          </a:effectRef>
          <a:fontRef idx="none"/>
        </p:style>
      </p:cxnSp>
      <p:cxnSp>
        <p:nvCxnSpPr>
          <p:cNvPr id="20" name="Curved Connector 19">
            <a:extLst>
              <a:ext uri="{FF2B5EF4-FFF2-40B4-BE49-F238E27FC236}">
                <a16:creationId xmlns:a16="http://schemas.microsoft.com/office/drawing/2014/main" id="{84E370BE-35AD-1F9D-3FC1-1307F7F4BB53}"/>
              </a:ext>
            </a:extLst>
          </p:cNvPr>
          <p:cNvCxnSpPr>
            <a:cxnSpLocks/>
            <a:endCxn id="6" idx="0"/>
          </p:cNvCxnSpPr>
          <p:nvPr/>
        </p:nvCxnSpPr>
        <p:spPr>
          <a:xfrm rot="10800000">
            <a:off x="8994657" y="10901758"/>
            <a:ext cx="8581216" cy="104138"/>
          </a:xfrm>
          <a:prstGeom prst="curvedConnector4">
            <a:avLst>
              <a:gd name="adj1" fmla="val 3376"/>
              <a:gd name="adj2" fmla="val 691006"/>
            </a:avLst>
          </a:prstGeom>
          <a:noFill/>
          <a:ln w="76200" cap="flat">
            <a:solidFill>
              <a:srgbClr val="FF0000"/>
            </a:solidFill>
            <a:prstDash val="solid"/>
            <a:miter lim="400000"/>
            <a:headEnd type="oval"/>
            <a:tailEnd type="triangle"/>
          </a:ln>
          <a:effectLst/>
          <a:sp3d/>
        </p:spPr>
        <p:style>
          <a:lnRef idx="0">
            <a:scrgbClr r="0" g="0" b="0"/>
          </a:lnRef>
          <a:fillRef idx="0">
            <a:scrgbClr r="0" g="0" b="0"/>
          </a:fillRef>
          <a:effectRef idx="0">
            <a:scrgbClr r="0" g="0" b="0"/>
          </a:effectRef>
          <a:fontRef idx="none"/>
        </p:style>
      </p:cxnSp>
      <p:cxnSp>
        <p:nvCxnSpPr>
          <p:cNvPr id="47" name="Curved Connector 46">
            <a:extLst>
              <a:ext uri="{FF2B5EF4-FFF2-40B4-BE49-F238E27FC236}">
                <a16:creationId xmlns:a16="http://schemas.microsoft.com/office/drawing/2014/main" id="{21DAB989-8BCD-A8DC-C83A-5BE50AE32FD0}"/>
              </a:ext>
            </a:extLst>
          </p:cNvPr>
          <p:cNvCxnSpPr>
            <a:cxnSpLocks/>
            <a:stCxn id="6" idx="0"/>
          </p:cNvCxnSpPr>
          <p:nvPr/>
        </p:nvCxnSpPr>
        <p:spPr>
          <a:xfrm rot="16200000" flipH="1" flipV="1">
            <a:off x="8035262" y="10092898"/>
            <a:ext cx="150535" cy="1768254"/>
          </a:xfrm>
          <a:prstGeom prst="curvedConnector4">
            <a:avLst>
              <a:gd name="adj1" fmla="val -318902"/>
              <a:gd name="adj2" fmla="val 88214"/>
            </a:avLst>
          </a:prstGeom>
          <a:noFill/>
          <a:ln w="76200" cap="flat">
            <a:solidFill>
              <a:srgbClr val="FF0000"/>
            </a:solidFill>
            <a:prstDash val="solid"/>
            <a:miter lim="400000"/>
            <a:headEnd type="triangle"/>
            <a:tailEnd type="oval"/>
          </a:ln>
          <a:effectLst/>
          <a:sp3d/>
        </p:spPr>
        <p:style>
          <a:lnRef idx="0">
            <a:scrgbClr r="0" g="0" b="0"/>
          </a:lnRef>
          <a:fillRef idx="0">
            <a:scrgbClr r="0" g="0" b="0"/>
          </a:fillRef>
          <a:effectRef idx="0">
            <a:scrgbClr r="0" g="0" b="0"/>
          </a:effectRef>
          <a:fontRef idx="none"/>
        </p:style>
      </p:cxnSp>
      <p:sp>
        <p:nvSpPr>
          <p:cNvPr id="10" name="TextBox 9">
            <a:extLst>
              <a:ext uri="{FF2B5EF4-FFF2-40B4-BE49-F238E27FC236}">
                <a16:creationId xmlns:a16="http://schemas.microsoft.com/office/drawing/2014/main" id="{2F695C4D-DE4A-8D81-62E4-EDF6D1BCD0D1}"/>
              </a:ext>
            </a:extLst>
          </p:cNvPr>
          <p:cNvSpPr txBox="1"/>
          <p:nvPr/>
        </p:nvSpPr>
        <p:spPr>
          <a:xfrm>
            <a:off x="1296273" y="6703144"/>
            <a:ext cx="10074973"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marR="0" indent="-457200" algn="l" defTabSz="355600" rtl="0" fontAlgn="auto" latinLnBrk="0" hangingPunct="0">
              <a:lnSpc>
                <a:spcPct val="100000"/>
              </a:lnSpc>
              <a:spcBef>
                <a:spcPts val="0"/>
              </a:spcBef>
              <a:spcAft>
                <a:spcPts val="0"/>
              </a:spcAft>
              <a:buClrTx/>
              <a:buSzTx/>
              <a:buFont typeface="Arial" panose="020B0604020202020204" pitchFamily="34" charset="0"/>
              <a:buChar char="•"/>
              <a:tabLst/>
            </a:pP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The</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No. Of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Available</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Boxes</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Before</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Tests</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240 </a:t>
            </a:r>
          </a:p>
          <a:p>
            <a:pPr marL="457200" marR="0" indent="-457200" algn="l" defTabSz="355600" rtl="0" fontAlgn="auto" latinLnBrk="0" hangingPunct="0">
              <a:lnSpc>
                <a:spcPct val="100000"/>
              </a:lnSpc>
              <a:spcBef>
                <a:spcPts val="0"/>
              </a:spcBef>
              <a:spcAft>
                <a:spcPts val="0"/>
              </a:spcAft>
              <a:buClrTx/>
              <a:buSzTx/>
              <a:buFont typeface="Arial" panose="020B0604020202020204" pitchFamily="34" charset="0"/>
              <a:buChar char="•"/>
              <a:tabLst/>
            </a:pPr>
            <a:r>
              <a:rPr lang="tr-TR" sz="3200" dirty="0" err="1">
                <a:solidFill>
                  <a:schemeClr val="bg2">
                    <a:lumMod val="10000"/>
                  </a:schemeClr>
                </a:solidFill>
              </a:rPr>
              <a:t>The</a:t>
            </a:r>
            <a:r>
              <a:rPr lang="tr-TR" sz="3200" dirty="0">
                <a:solidFill>
                  <a:schemeClr val="bg2">
                    <a:lumMod val="10000"/>
                  </a:schemeClr>
                </a:solidFill>
              </a:rPr>
              <a:t> No. Of </a:t>
            </a:r>
            <a:r>
              <a:rPr lang="tr-TR" sz="3200" dirty="0" err="1">
                <a:solidFill>
                  <a:schemeClr val="bg2">
                    <a:lumMod val="10000"/>
                  </a:schemeClr>
                </a:solidFill>
              </a:rPr>
              <a:t>Available</a:t>
            </a:r>
            <a:r>
              <a:rPr lang="tr-TR" sz="3200" dirty="0">
                <a:solidFill>
                  <a:schemeClr val="bg2">
                    <a:lumMod val="10000"/>
                  </a:schemeClr>
                </a:solidFill>
              </a:rPr>
              <a:t> </a:t>
            </a:r>
            <a:r>
              <a:rPr lang="tr-TR" sz="3200" dirty="0" err="1">
                <a:solidFill>
                  <a:schemeClr val="bg2">
                    <a:lumMod val="10000"/>
                  </a:schemeClr>
                </a:solidFill>
              </a:rPr>
              <a:t>Boxes</a:t>
            </a:r>
            <a:r>
              <a:rPr lang="tr-TR" sz="3200" dirty="0">
                <a:solidFill>
                  <a:schemeClr val="bg2">
                    <a:lumMod val="10000"/>
                  </a:schemeClr>
                </a:solidFill>
              </a:rPr>
              <a:t> </a:t>
            </a:r>
            <a:r>
              <a:rPr lang="tr-TR" sz="3200" dirty="0" err="1">
                <a:solidFill>
                  <a:schemeClr val="bg2">
                    <a:lumMod val="10000"/>
                  </a:schemeClr>
                </a:solidFill>
              </a:rPr>
              <a:t>After</a:t>
            </a:r>
            <a:r>
              <a:rPr lang="tr-TR" sz="3200" dirty="0">
                <a:solidFill>
                  <a:schemeClr val="bg2">
                    <a:lumMod val="10000"/>
                  </a:schemeClr>
                </a:solidFill>
              </a:rPr>
              <a:t> </a:t>
            </a:r>
            <a:r>
              <a:rPr lang="tr-TR" sz="3200" dirty="0" err="1">
                <a:solidFill>
                  <a:schemeClr val="bg2">
                    <a:lumMod val="10000"/>
                  </a:schemeClr>
                </a:solidFill>
              </a:rPr>
              <a:t>Tests</a:t>
            </a:r>
            <a:r>
              <a:rPr lang="tr-TR" sz="3200" dirty="0">
                <a:solidFill>
                  <a:schemeClr val="bg2">
                    <a:lumMod val="10000"/>
                  </a:schemeClr>
                </a:solidFill>
              </a:rPr>
              <a:t>: 240+</a:t>
            </a:r>
            <a:r>
              <a:rPr lang="tr-TR" sz="3200" dirty="0">
                <a:solidFill>
                  <a:srgbClr val="00B050"/>
                </a:solidFill>
              </a:rPr>
              <a:t>291 = 531</a:t>
            </a:r>
            <a:endParaRPr kumimoji="0" lang="en-TR" sz="3200" b="0" i="0" u="none" strike="noStrike" cap="none" spc="44" normalizeH="0" baseline="0" dirty="0">
              <a:ln>
                <a:noFill/>
              </a:ln>
              <a:solidFill>
                <a:srgbClr val="00B050"/>
              </a:solidFill>
              <a:effectLst/>
              <a:uFillTx/>
              <a:latin typeface="Graphik-Medium"/>
              <a:ea typeface="Graphik-Medium"/>
              <a:cs typeface="Graphik-Medium"/>
              <a:sym typeface="Graphik Medium"/>
            </a:endParaRPr>
          </a:p>
        </p:txBody>
      </p:sp>
      <p:graphicFrame>
        <p:nvGraphicFramePr>
          <p:cNvPr id="14" name="Table 13">
            <a:extLst>
              <a:ext uri="{FF2B5EF4-FFF2-40B4-BE49-F238E27FC236}">
                <a16:creationId xmlns:a16="http://schemas.microsoft.com/office/drawing/2014/main" id="{A56D4AF2-FC07-9AE7-A802-413DB5D5A00C}"/>
              </a:ext>
            </a:extLst>
          </p:cNvPr>
          <p:cNvGraphicFramePr>
            <a:graphicFrameLocks noGrp="1"/>
          </p:cNvGraphicFramePr>
          <p:nvPr/>
        </p:nvGraphicFramePr>
        <p:xfrm>
          <a:off x="895974" y="9208253"/>
          <a:ext cx="6330430" cy="4114800"/>
        </p:xfrm>
        <a:graphic>
          <a:graphicData uri="http://schemas.openxmlformats.org/drawingml/2006/table">
            <a:tbl>
              <a:tblPr firstRow="1" bandRow="1">
                <a:tableStyleId>{5940675A-B579-460E-94D1-54222C63F5DA}</a:tableStyleId>
              </a:tblPr>
              <a:tblGrid>
                <a:gridCol w="4920466">
                  <a:extLst>
                    <a:ext uri="{9D8B030D-6E8A-4147-A177-3AD203B41FA5}">
                      <a16:colId xmlns:a16="http://schemas.microsoft.com/office/drawing/2014/main" val="683830994"/>
                    </a:ext>
                  </a:extLst>
                </a:gridCol>
                <a:gridCol w="1409964">
                  <a:extLst>
                    <a:ext uri="{9D8B030D-6E8A-4147-A177-3AD203B41FA5}">
                      <a16:colId xmlns:a16="http://schemas.microsoft.com/office/drawing/2014/main" val="771340467"/>
                    </a:ext>
                  </a:extLst>
                </a:gridCol>
              </a:tblGrid>
              <a:tr h="370840">
                <a:tc>
                  <a:txBody>
                    <a:bodyPr/>
                    <a:lstStyle/>
                    <a:p>
                      <a:r>
                        <a:rPr lang="en-TR" sz="3200" dirty="0"/>
                        <a:t>Total No. Of</a:t>
                      </a:r>
                    </a:p>
                  </a:txBody>
                  <a:tcPr/>
                </a:tc>
                <a:tc>
                  <a:txBody>
                    <a:bodyPr/>
                    <a:lstStyle/>
                    <a:p>
                      <a:endParaRPr lang="en-TR" dirty="0"/>
                    </a:p>
                  </a:txBody>
                  <a:tcPr/>
                </a:tc>
                <a:extLst>
                  <a:ext uri="{0D108BD9-81ED-4DB2-BD59-A6C34878D82A}">
                    <a16:rowId xmlns:a16="http://schemas.microsoft.com/office/drawing/2014/main" val="1395159717"/>
                  </a:ext>
                </a:extLst>
              </a:tr>
              <a:tr h="370840">
                <a:tc>
                  <a:txBody>
                    <a:bodyPr/>
                    <a:lstStyle/>
                    <a:p>
                      <a:pPr algn="l"/>
                      <a:r>
                        <a:rPr lang="en-TR" sz="2800" dirty="0"/>
                        <a:t>4 Corners Repaired Layers</a:t>
                      </a:r>
                    </a:p>
                  </a:txBody>
                  <a:tcPr/>
                </a:tc>
                <a:tc>
                  <a:txBody>
                    <a:bodyPr/>
                    <a:lstStyle/>
                    <a:p>
                      <a:r>
                        <a:rPr lang="en-TR" sz="2800" dirty="0"/>
                        <a:t>161</a:t>
                      </a:r>
                    </a:p>
                  </a:txBody>
                  <a:tcPr/>
                </a:tc>
                <a:extLst>
                  <a:ext uri="{0D108BD9-81ED-4DB2-BD59-A6C34878D82A}">
                    <a16:rowId xmlns:a16="http://schemas.microsoft.com/office/drawing/2014/main" val="2214086083"/>
                  </a:ext>
                </a:extLst>
              </a:tr>
              <a:tr h="370840">
                <a:tc>
                  <a:txBody>
                    <a:bodyPr/>
                    <a:lstStyle/>
                    <a:p>
                      <a:pPr algn="l"/>
                      <a:r>
                        <a:rPr lang="en-TR" sz="2800" dirty="0"/>
                        <a:t>Application Failures (Excluded)</a:t>
                      </a:r>
                    </a:p>
                  </a:txBody>
                  <a:tcPr/>
                </a:tc>
                <a:tc>
                  <a:txBody>
                    <a:bodyPr/>
                    <a:lstStyle/>
                    <a:p>
                      <a:r>
                        <a:rPr lang="en-TR" sz="2800" dirty="0"/>
                        <a:t>12</a:t>
                      </a:r>
                    </a:p>
                  </a:txBody>
                  <a:tcPr/>
                </a:tc>
                <a:extLst>
                  <a:ext uri="{0D108BD9-81ED-4DB2-BD59-A6C34878D82A}">
                    <a16:rowId xmlns:a16="http://schemas.microsoft.com/office/drawing/2014/main" val="2842318153"/>
                  </a:ext>
                </a:extLst>
              </a:tr>
              <a:tr h="370840">
                <a:tc>
                  <a:txBody>
                    <a:bodyPr/>
                    <a:lstStyle/>
                    <a:p>
                      <a:pPr algn="l"/>
                      <a:r>
                        <a:rPr lang="en-TR" sz="2800" dirty="0"/>
                        <a:t>Valid Layers for Statistics</a:t>
                      </a:r>
                    </a:p>
                  </a:txBody>
                  <a:tcPr/>
                </a:tc>
                <a:tc>
                  <a:txBody>
                    <a:bodyPr/>
                    <a:lstStyle/>
                    <a:p>
                      <a:r>
                        <a:rPr lang="en-TR" sz="2800" dirty="0"/>
                        <a:t>149</a:t>
                      </a:r>
                    </a:p>
                  </a:txBody>
                  <a:tcPr/>
                </a:tc>
                <a:extLst>
                  <a:ext uri="{0D108BD9-81ED-4DB2-BD59-A6C34878D82A}">
                    <a16:rowId xmlns:a16="http://schemas.microsoft.com/office/drawing/2014/main" val="3937524338"/>
                  </a:ext>
                </a:extLst>
              </a:tr>
              <a:tr h="370840">
                <a:tc>
                  <a:txBody>
                    <a:bodyPr/>
                    <a:lstStyle/>
                    <a:p>
                      <a:pPr algn="l"/>
                      <a:r>
                        <a:rPr lang="en-TR" sz="2800" dirty="0"/>
                        <a:t>Still OK Layers</a:t>
                      </a:r>
                    </a:p>
                  </a:txBody>
                  <a:tcPr/>
                </a:tc>
                <a:tc>
                  <a:txBody>
                    <a:bodyPr/>
                    <a:lstStyle/>
                    <a:p>
                      <a:r>
                        <a:rPr lang="en-TR" sz="2800" dirty="0"/>
                        <a:t>136</a:t>
                      </a:r>
                    </a:p>
                  </a:txBody>
                  <a:tcPr/>
                </a:tc>
                <a:extLst>
                  <a:ext uri="{0D108BD9-81ED-4DB2-BD59-A6C34878D82A}">
                    <a16:rowId xmlns:a16="http://schemas.microsoft.com/office/drawing/2014/main" val="2654316666"/>
                  </a:ext>
                </a:extLst>
              </a:tr>
              <a:tr h="370840">
                <a:tc>
                  <a:txBody>
                    <a:bodyPr/>
                    <a:lstStyle/>
                    <a:p>
                      <a:pPr algn="l"/>
                      <a:r>
                        <a:rPr lang="en-TR" sz="2800" dirty="0"/>
                        <a:t>New Big Leaks</a:t>
                      </a:r>
                    </a:p>
                  </a:txBody>
                  <a:tcPr/>
                </a:tc>
                <a:tc>
                  <a:txBody>
                    <a:bodyPr/>
                    <a:lstStyle/>
                    <a:p>
                      <a:r>
                        <a:rPr lang="en-TR" sz="2800" dirty="0"/>
                        <a:t>3</a:t>
                      </a:r>
                    </a:p>
                  </a:txBody>
                  <a:tcPr/>
                </a:tc>
                <a:extLst>
                  <a:ext uri="{0D108BD9-81ED-4DB2-BD59-A6C34878D82A}">
                    <a16:rowId xmlns:a16="http://schemas.microsoft.com/office/drawing/2014/main" val="2313674822"/>
                  </a:ext>
                </a:extLst>
              </a:tr>
              <a:tr h="370840">
                <a:tc>
                  <a:txBody>
                    <a:bodyPr/>
                    <a:lstStyle/>
                    <a:p>
                      <a:pPr algn="l"/>
                      <a:r>
                        <a:rPr lang="en-TR" sz="2800" dirty="0"/>
                        <a:t>New Small Leaks</a:t>
                      </a:r>
                    </a:p>
                  </a:txBody>
                  <a:tcPr/>
                </a:tc>
                <a:tc>
                  <a:txBody>
                    <a:bodyPr/>
                    <a:lstStyle/>
                    <a:p>
                      <a:r>
                        <a:rPr lang="en-TR" sz="2800" dirty="0"/>
                        <a:t>10</a:t>
                      </a:r>
                    </a:p>
                  </a:txBody>
                  <a:tcPr/>
                </a:tc>
                <a:extLst>
                  <a:ext uri="{0D108BD9-81ED-4DB2-BD59-A6C34878D82A}">
                    <a16:rowId xmlns:a16="http://schemas.microsoft.com/office/drawing/2014/main" val="3147763470"/>
                  </a:ext>
                </a:extLst>
              </a:tr>
            </a:tbl>
          </a:graphicData>
        </a:graphic>
      </p:graphicFrame>
    </p:spTree>
    <p:extLst>
      <p:ext uri="{BB962C8B-B14F-4D97-AF65-F5344CB8AC3E}">
        <p14:creationId xmlns:p14="http://schemas.microsoft.com/office/powerpoint/2010/main" val="334670556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FF00077-FB6D-659E-FE2F-437AE831ECBE}"/>
            </a:ext>
          </a:extLst>
        </p:cNvPr>
        <p:cNvGrpSpPr/>
        <p:nvPr/>
      </p:nvGrpSpPr>
      <p:grpSpPr>
        <a:xfrm>
          <a:off x="0" y="0"/>
          <a:ext cx="0" cy="0"/>
          <a:chOff x="0" y="0"/>
          <a:chExt cx="0" cy="0"/>
        </a:xfrm>
      </p:grpSpPr>
      <p:sp>
        <p:nvSpPr>
          <p:cNvPr id="108" name="Rectangle 107">
            <a:extLst>
              <a:ext uri="{FF2B5EF4-FFF2-40B4-BE49-F238E27FC236}">
                <a16:creationId xmlns:a16="http://schemas.microsoft.com/office/drawing/2014/main" id="{34B96F29-BA03-134D-A280-77B5D457ECDA}"/>
              </a:ext>
            </a:extLst>
          </p:cNvPr>
          <p:cNvSpPr/>
          <p:nvPr/>
        </p:nvSpPr>
        <p:spPr>
          <a:xfrm>
            <a:off x="-31508" y="296243"/>
            <a:ext cx="24384000" cy="1356178"/>
          </a:xfrm>
          <a:prstGeom prst="rect">
            <a:avLst/>
          </a:prstGeom>
          <a:solidFill>
            <a:srgbClr val="00B050"/>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3" name="Title 2">
            <a:extLst>
              <a:ext uri="{FF2B5EF4-FFF2-40B4-BE49-F238E27FC236}">
                <a16:creationId xmlns:a16="http://schemas.microsoft.com/office/drawing/2014/main" id="{7286D7E9-02EE-D933-0488-3083D0BED666}"/>
              </a:ext>
            </a:extLst>
          </p:cNvPr>
          <p:cNvSpPr>
            <a:spLocks noGrp="1"/>
          </p:cNvSpPr>
          <p:nvPr>
            <p:ph type="title"/>
          </p:nvPr>
        </p:nvSpPr>
        <p:spPr>
          <a:xfrm>
            <a:off x="7367865" y="534714"/>
            <a:ext cx="9181898" cy="1044433"/>
          </a:xfrm>
        </p:spPr>
        <p:txBody>
          <a:bodyPr>
            <a:noAutofit/>
          </a:bodyPr>
          <a:lstStyle/>
          <a:p>
            <a:r>
              <a:rPr lang="en-US" sz="7000" noProof="0" dirty="0">
                <a:solidFill>
                  <a:srgbClr val="FFFFFF"/>
                </a:solidFill>
                <a:latin typeface="Avenir Next" panose="020B0503020202020204" pitchFamily="34" charset="0"/>
                <a:ea typeface="Apple Symbols" panose="02000000000000000000" pitchFamily="2" charset="-79"/>
                <a:cs typeface="Courier New" panose="02070309020205020404" pitchFamily="49" charset="0"/>
              </a:rPr>
              <a:t>YETS 24/25</a:t>
            </a:r>
          </a:p>
        </p:txBody>
      </p:sp>
      <p:sp>
        <p:nvSpPr>
          <p:cNvPr id="4" name="Slide Number Placeholder 3">
            <a:extLst>
              <a:ext uri="{FF2B5EF4-FFF2-40B4-BE49-F238E27FC236}">
                <a16:creationId xmlns:a16="http://schemas.microsoft.com/office/drawing/2014/main" id="{E87F60A1-6E24-8014-CC12-8AF17A8C0213}"/>
              </a:ext>
            </a:extLst>
          </p:cNvPr>
          <p:cNvSpPr>
            <a:spLocks noGrp="1"/>
          </p:cNvSpPr>
          <p:nvPr>
            <p:ph type="sldNum" sz="quarter" idx="2"/>
          </p:nvPr>
        </p:nvSpPr>
        <p:spPr/>
        <p:txBody>
          <a:bodyPr/>
          <a:lstStyle/>
          <a:p>
            <a:fld id="{86CB4B4D-7CA3-9044-876B-883B54F8677D}" type="slidenum">
              <a:rPr lang="en-TR" smtClean="0"/>
              <a:t>11</a:t>
            </a:fld>
            <a:endParaRPr lang="en-TR"/>
          </a:p>
        </p:txBody>
      </p:sp>
      <p:sp>
        <p:nvSpPr>
          <p:cNvPr id="6" name="Text Placeholder 1">
            <a:extLst>
              <a:ext uri="{FF2B5EF4-FFF2-40B4-BE49-F238E27FC236}">
                <a16:creationId xmlns:a16="http://schemas.microsoft.com/office/drawing/2014/main" id="{482F766B-B348-13D7-58D3-878D7FDB7780}"/>
              </a:ext>
            </a:extLst>
          </p:cNvPr>
          <p:cNvSpPr txBox="1">
            <a:spLocks/>
          </p:cNvSpPr>
          <p:nvPr/>
        </p:nvSpPr>
        <p:spPr>
          <a:xfrm>
            <a:off x="484909" y="13000302"/>
            <a:ext cx="4965700" cy="467107"/>
          </a:xfrm>
          <a:prstGeom prst="rect">
            <a:avLst/>
          </a:prstGeom>
        </p:spPr>
        <p:txBody>
          <a:bodyPr/>
          <a:lstStyle>
            <a:lvl1pPr marL="0" marR="0" indent="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1pPr>
            <a:lvl2pPr marL="0" marR="0" indent="457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2pPr>
            <a:lvl3pPr marL="0" marR="0" indent="914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3pPr>
            <a:lvl4pPr marL="0" marR="0" indent="1371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4pPr>
            <a:lvl5pPr marL="0" marR="0" indent="18288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5pPr>
            <a:lvl6pPr marL="0" marR="0" indent="22860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6pPr>
            <a:lvl7pPr marL="0" marR="0" indent="2743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7pPr>
            <a:lvl8pPr marL="0" marR="0" indent="3200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8pPr>
            <a:lvl9pPr marL="0" marR="0" indent="3657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9pPr>
          </a:lstStyle>
          <a:p>
            <a:pPr algn="l" hangingPunct="1"/>
            <a:r>
              <a:rPr lang="en-TR" sz="2400" b="0" dirty="0">
                <a:solidFill>
                  <a:schemeClr val="tx1"/>
                </a:solidFill>
              </a:rPr>
              <a:t>14.04.2025</a:t>
            </a:r>
          </a:p>
        </p:txBody>
      </p:sp>
      <p:grpSp>
        <p:nvGrpSpPr>
          <p:cNvPr id="52" name="Group 51">
            <a:extLst>
              <a:ext uri="{FF2B5EF4-FFF2-40B4-BE49-F238E27FC236}">
                <a16:creationId xmlns:a16="http://schemas.microsoft.com/office/drawing/2014/main" id="{C4ADB73B-AD71-8D01-9A78-DF5330C249CD}"/>
              </a:ext>
            </a:extLst>
          </p:cNvPr>
          <p:cNvGrpSpPr/>
          <p:nvPr/>
        </p:nvGrpSpPr>
        <p:grpSpPr>
          <a:xfrm>
            <a:off x="1293866" y="2325087"/>
            <a:ext cx="9791191" cy="2133978"/>
            <a:chOff x="7256069" y="1985338"/>
            <a:chExt cx="9791191" cy="2133978"/>
          </a:xfrm>
        </p:grpSpPr>
        <p:sp>
          <p:nvSpPr>
            <p:cNvPr id="10" name="Rounded Rectangle 9">
              <a:extLst>
                <a:ext uri="{FF2B5EF4-FFF2-40B4-BE49-F238E27FC236}">
                  <a16:creationId xmlns:a16="http://schemas.microsoft.com/office/drawing/2014/main" id="{E06D0220-AC02-9905-3F89-1277B2A8DED9}"/>
                </a:ext>
              </a:extLst>
            </p:cNvPr>
            <p:cNvSpPr/>
            <p:nvPr/>
          </p:nvSpPr>
          <p:spPr>
            <a:xfrm>
              <a:off x="7256069" y="1985338"/>
              <a:ext cx="4429125" cy="2133978"/>
            </a:xfrm>
            <a:prstGeom prst="roundRect">
              <a:avLst/>
            </a:prstGeom>
            <a:solidFill>
              <a:schemeClr val="bg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4" name="TextBox 13">
              <a:extLst>
                <a:ext uri="{FF2B5EF4-FFF2-40B4-BE49-F238E27FC236}">
                  <a16:creationId xmlns:a16="http://schemas.microsoft.com/office/drawing/2014/main" id="{916575AA-FD15-E92E-D19D-2A6F29A42031}"/>
                </a:ext>
              </a:extLst>
            </p:cNvPr>
            <p:cNvSpPr txBox="1"/>
            <p:nvPr/>
          </p:nvSpPr>
          <p:spPr>
            <a:xfrm>
              <a:off x="7717085" y="2979394"/>
              <a:ext cx="3654912"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en-TR" sz="4800" b="0" i="0" u="none" strike="noStrike" cap="none" spc="44" normalizeH="0" baseline="0" dirty="0">
                  <a:ln>
                    <a:noFill/>
                  </a:ln>
                  <a:solidFill>
                    <a:srgbClr val="FFFFFF"/>
                  </a:solidFill>
                  <a:effectLst/>
                  <a:uFillTx/>
                  <a:latin typeface="Graphik-Medium"/>
                  <a:ea typeface="Graphik-Medium"/>
                  <a:cs typeface="Graphik-Medium"/>
                  <a:sym typeface="Graphik Medium"/>
                </a:rPr>
                <a:t>451</a:t>
              </a:r>
            </a:p>
          </p:txBody>
        </p:sp>
        <p:sp>
          <p:nvSpPr>
            <p:cNvPr id="16" name="TextBox 15">
              <a:extLst>
                <a:ext uri="{FF2B5EF4-FFF2-40B4-BE49-F238E27FC236}">
                  <a16:creationId xmlns:a16="http://schemas.microsoft.com/office/drawing/2014/main" id="{0BA37791-E678-DAB8-280F-BC30EA99ED00}"/>
                </a:ext>
              </a:extLst>
            </p:cNvPr>
            <p:cNvSpPr txBox="1"/>
            <p:nvPr/>
          </p:nvSpPr>
          <p:spPr>
            <a:xfrm>
              <a:off x="7329978" y="2205208"/>
              <a:ext cx="4355215"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tr-TR" sz="4000" b="0" i="0" u="none" strike="noStrike" cap="none" spc="44" normalizeH="0" baseline="0" dirty="0">
                  <a:ln>
                    <a:noFill/>
                  </a:ln>
                  <a:solidFill>
                    <a:srgbClr val="FFFFFF"/>
                  </a:solidFill>
                  <a:effectLst/>
                  <a:uFillTx/>
                  <a:latin typeface="Graphik-Medium"/>
                  <a:ea typeface="Graphik-Medium"/>
                  <a:cs typeface="Graphik-Medium"/>
                  <a:sym typeface="Graphik Medium"/>
                </a:rPr>
                <a:t>Total CLAYING</a:t>
              </a:r>
              <a:endParaRPr kumimoji="0" lang="en-TR" sz="4000" b="0" i="0" u="none" strike="noStrike" cap="none" spc="44" normalizeH="0" baseline="0" dirty="0">
                <a:ln>
                  <a:noFill/>
                </a:ln>
                <a:solidFill>
                  <a:srgbClr val="FFFFFF"/>
                </a:solidFill>
                <a:effectLst/>
                <a:uFillTx/>
                <a:latin typeface="Graphik-Medium"/>
                <a:ea typeface="Graphik-Medium"/>
                <a:cs typeface="Graphik-Medium"/>
                <a:sym typeface="Graphik Medium"/>
              </a:endParaRPr>
            </a:p>
          </p:txBody>
        </p:sp>
        <p:sp>
          <p:nvSpPr>
            <p:cNvPr id="17" name="Rounded Rectangle 16">
              <a:extLst>
                <a:ext uri="{FF2B5EF4-FFF2-40B4-BE49-F238E27FC236}">
                  <a16:creationId xmlns:a16="http://schemas.microsoft.com/office/drawing/2014/main" id="{839BAED0-D5A7-DCEB-9D58-3858552F26A8}"/>
                </a:ext>
              </a:extLst>
            </p:cNvPr>
            <p:cNvSpPr/>
            <p:nvPr/>
          </p:nvSpPr>
          <p:spPr>
            <a:xfrm>
              <a:off x="12544225" y="1985338"/>
              <a:ext cx="4429125" cy="2133978"/>
            </a:xfrm>
            <a:prstGeom prst="roundRect">
              <a:avLst/>
            </a:prstGeom>
            <a:solidFill>
              <a:schemeClr val="bg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8" name="TextBox 17">
              <a:extLst>
                <a:ext uri="{FF2B5EF4-FFF2-40B4-BE49-F238E27FC236}">
                  <a16:creationId xmlns:a16="http://schemas.microsoft.com/office/drawing/2014/main" id="{C63C7FC5-FED8-029D-32CB-9AE48B377ABE}"/>
                </a:ext>
              </a:extLst>
            </p:cNvPr>
            <p:cNvSpPr txBox="1"/>
            <p:nvPr/>
          </p:nvSpPr>
          <p:spPr>
            <a:xfrm>
              <a:off x="12971931" y="3034676"/>
              <a:ext cx="3727917"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4800" dirty="0">
                  <a:solidFill>
                    <a:srgbClr val="FFFFFF"/>
                  </a:solidFill>
                </a:rPr>
                <a:t>409</a:t>
              </a:r>
            </a:p>
          </p:txBody>
        </p:sp>
        <p:sp>
          <p:nvSpPr>
            <p:cNvPr id="19" name="TextBox 18">
              <a:extLst>
                <a:ext uri="{FF2B5EF4-FFF2-40B4-BE49-F238E27FC236}">
                  <a16:creationId xmlns:a16="http://schemas.microsoft.com/office/drawing/2014/main" id="{B4730847-0444-0D52-8B7C-A996BB06206E}"/>
                </a:ext>
              </a:extLst>
            </p:cNvPr>
            <p:cNvSpPr txBox="1"/>
            <p:nvPr/>
          </p:nvSpPr>
          <p:spPr>
            <a:xfrm>
              <a:off x="12544224" y="2234195"/>
              <a:ext cx="4503036"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tr-TR" sz="4000" b="0" i="0" u="none" strike="noStrike" cap="none" spc="44" normalizeH="0" baseline="0" dirty="0">
                  <a:ln>
                    <a:noFill/>
                  </a:ln>
                  <a:solidFill>
                    <a:srgbClr val="FFFFFF"/>
                  </a:solidFill>
                  <a:effectLst/>
                  <a:uFillTx/>
                  <a:latin typeface="Graphik-Medium"/>
                  <a:ea typeface="Graphik-Medium"/>
                  <a:cs typeface="Graphik-Medium"/>
                  <a:sym typeface="Graphik Medium"/>
                </a:rPr>
                <a:t>Total INJECTION</a:t>
              </a:r>
              <a:endParaRPr kumimoji="0" lang="en-TR" sz="4000" b="0" i="0" u="none" strike="noStrike" cap="none" spc="44" normalizeH="0" baseline="0" dirty="0">
                <a:ln>
                  <a:noFill/>
                </a:ln>
                <a:solidFill>
                  <a:srgbClr val="FFFFFF"/>
                </a:solidFill>
                <a:effectLst/>
                <a:uFillTx/>
                <a:latin typeface="Graphik-Medium"/>
                <a:ea typeface="Graphik-Medium"/>
                <a:cs typeface="Graphik-Medium"/>
                <a:sym typeface="Graphik Medium"/>
              </a:endParaRPr>
            </a:p>
          </p:txBody>
        </p:sp>
      </p:grpSp>
      <p:graphicFrame>
        <p:nvGraphicFramePr>
          <p:cNvPr id="5" name="Chart 4">
            <a:extLst>
              <a:ext uri="{FF2B5EF4-FFF2-40B4-BE49-F238E27FC236}">
                <a16:creationId xmlns:a16="http://schemas.microsoft.com/office/drawing/2014/main" id="{07571731-B689-DAFD-F0C6-C39BCA3BA0E0}"/>
              </a:ext>
            </a:extLst>
          </p:cNvPr>
          <p:cNvGraphicFramePr>
            <a:graphicFrameLocks/>
          </p:cNvGraphicFramePr>
          <p:nvPr>
            <p:extLst>
              <p:ext uri="{D42A27DB-BD31-4B8C-83A1-F6EECF244321}">
                <p14:modId xmlns:p14="http://schemas.microsoft.com/office/powerpoint/2010/main" val="3076476545"/>
              </p:ext>
            </p:extLst>
          </p:nvPr>
        </p:nvGraphicFramePr>
        <p:xfrm>
          <a:off x="751753" y="5330068"/>
          <a:ext cx="9753123" cy="5851874"/>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17942CE2-BBCE-0E10-AE2E-68D8E78B8712}"/>
              </a:ext>
            </a:extLst>
          </p:cNvPr>
          <p:cNvSpPr txBox="1"/>
          <p:nvPr/>
        </p:nvSpPr>
        <p:spPr>
          <a:xfrm>
            <a:off x="9343722" y="7023956"/>
            <a:ext cx="2494876" cy="44114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en-TR" sz="22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3 teams, 5 days</a:t>
            </a:r>
          </a:p>
        </p:txBody>
      </p:sp>
      <p:sp>
        <p:nvSpPr>
          <p:cNvPr id="11" name="TextBox 10">
            <a:extLst>
              <a:ext uri="{FF2B5EF4-FFF2-40B4-BE49-F238E27FC236}">
                <a16:creationId xmlns:a16="http://schemas.microsoft.com/office/drawing/2014/main" id="{FD3E4DC0-18AF-222C-184A-25ADD4B0B0CF}"/>
              </a:ext>
            </a:extLst>
          </p:cNvPr>
          <p:cNvSpPr txBox="1"/>
          <p:nvPr/>
        </p:nvSpPr>
        <p:spPr>
          <a:xfrm>
            <a:off x="7931336" y="5706634"/>
            <a:ext cx="2494876" cy="44114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en-TR" sz="22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3 teams, </a:t>
            </a:r>
            <a:r>
              <a:rPr lang="en-TR" dirty="0"/>
              <a:t>6</a:t>
            </a:r>
            <a:r>
              <a:rPr kumimoji="0" lang="en-TR" sz="22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 days</a:t>
            </a:r>
          </a:p>
        </p:txBody>
      </p:sp>
      <p:cxnSp>
        <p:nvCxnSpPr>
          <p:cNvPr id="21" name="Straight Arrow Connector 20">
            <a:extLst>
              <a:ext uri="{FF2B5EF4-FFF2-40B4-BE49-F238E27FC236}">
                <a16:creationId xmlns:a16="http://schemas.microsoft.com/office/drawing/2014/main" id="{17BAF905-DD8C-C79F-48DB-D1090767B920}"/>
              </a:ext>
            </a:extLst>
          </p:cNvPr>
          <p:cNvCxnSpPr>
            <a:cxnSpLocks/>
          </p:cNvCxnSpPr>
          <p:nvPr/>
        </p:nvCxnSpPr>
        <p:spPr>
          <a:xfrm flipV="1">
            <a:off x="7931336" y="6190646"/>
            <a:ext cx="445770" cy="278473"/>
          </a:xfrm>
          <a:prstGeom prst="straightConnector1">
            <a:avLst/>
          </a:prstGeom>
          <a:noFill/>
          <a:ln w="5080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23" name="Straight Arrow Connector 22">
            <a:extLst>
              <a:ext uri="{FF2B5EF4-FFF2-40B4-BE49-F238E27FC236}">
                <a16:creationId xmlns:a16="http://schemas.microsoft.com/office/drawing/2014/main" id="{DE847743-08E4-07B4-E4FD-36BFAE27B7CB}"/>
              </a:ext>
            </a:extLst>
          </p:cNvPr>
          <p:cNvCxnSpPr>
            <a:cxnSpLocks/>
          </p:cNvCxnSpPr>
          <p:nvPr/>
        </p:nvCxnSpPr>
        <p:spPr>
          <a:xfrm>
            <a:off x="8969547" y="7225264"/>
            <a:ext cx="537210" cy="0"/>
          </a:xfrm>
          <a:prstGeom prst="straightConnector1">
            <a:avLst/>
          </a:prstGeom>
          <a:noFill/>
          <a:ln w="5080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4" name="TextBox 23">
            <a:extLst>
              <a:ext uri="{FF2B5EF4-FFF2-40B4-BE49-F238E27FC236}">
                <a16:creationId xmlns:a16="http://schemas.microsoft.com/office/drawing/2014/main" id="{AC6666EA-1A0E-A771-DD89-4AEC61A9551B}"/>
              </a:ext>
            </a:extLst>
          </p:cNvPr>
          <p:cNvSpPr txBox="1"/>
          <p:nvPr/>
        </p:nvSpPr>
        <p:spPr>
          <a:xfrm rot="2522893">
            <a:off x="8048811" y="10989759"/>
            <a:ext cx="656590" cy="153300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10.03.2025-16.03.2025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25" name="TextBox 24">
            <a:extLst>
              <a:ext uri="{FF2B5EF4-FFF2-40B4-BE49-F238E27FC236}">
                <a16:creationId xmlns:a16="http://schemas.microsoft.com/office/drawing/2014/main" id="{69E88279-C5AF-2A66-2ADF-ED72D577BEFD}"/>
              </a:ext>
            </a:extLst>
          </p:cNvPr>
          <p:cNvSpPr txBox="1"/>
          <p:nvPr/>
        </p:nvSpPr>
        <p:spPr>
          <a:xfrm rot="2522893">
            <a:off x="6932041" y="10983131"/>
            <a:ext cx="656590" cy="16979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03.03.2025-09.03.2025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26" name="TextBox 25">
            <a:extLst>
              <a:ext uri="{FF2B5EF4-FFF2-40B4-BE49-F238E27FC236}">
                <a16:creationId xmlns:a16="http://schemas.microsoft.com/office/drawing/2014/main" id="{CC34DD06-8725-0951-636A-A7AB6F177C97}"/>
              </a:ext>
            </a:extLst>
          </p:cNvPr>
          <p:cNvSpPr txBox="1"/>
          <p:nvPr/>
        </p:nvSpPr>
        <p:spPr>
          <a:xfrm rot="2522893">
            <a:off x="6007909" y="10954195"/>
            <a:ext cx="656590" cy="169817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24.02.2025-02.03.2025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27" name="TextBox 26">
            <a:extLst>
              <a:ext uri="{FF2B5EF4-FFF2-40B4-BE49-F238E27FC236}">
                <a16:creationId xmlns:a16="http://schemas.microsoft.com/office/drawing/2014/main" id="{9927B40F-A907-70D7-6139-40C443FFA473}"/>
              </a:ext>
            </a:extLst>
          </p:cNvPr>
          <p:cNvSpPr txBox="1"/>
          <p:nvPr/>
        </p:nvSpPr>
        <p:spPr>
          <a:xfrm rot="2522893">
            <a:off x="5071610" y="10965627"/>
            <a:ext cx="656590" cy="16297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17.02.2025-23.02.2025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28" name="TextBox 27">
            <a:extLst>
              <a:ext uri="{FF2B5EF4-FFF2-40B4-BE49-F238E27FC236}">
                <a16:creationId xmlns:a16="http://schemas.microsoft.com/office/drawing/2014/main" id="{AAB7430B-67A1-C6E6-B1AB-079B8D95FD00}"/>
              </a:ext>
            </a:extLst>
          </p:cNvPr>
          <p:cNvSpPr txBox="1"/>
          <p:nvPr/>
        </p:nvSpPr>
        <p:spPr>
          <a:xfrm rot="2522893">
            <a:off x="4053982" y="10965628"/>
            <a:ext cx="656590" cy="16297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10.02.2025-16.02.2025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29" name="TextBox 28">
            <a:extLst>
              <a:ext uri="{FF2B5EF4-FFF2-40B4-BE49-F238E27FC236}">
                <a16:creationId xmlns:a16="http://schemas.microsoft.com/office/drawing/2014/main" id="{72572754-4823-22C6-E2FD-3B378D5AF6C7}"/>
              </a:ext>
            </a:extLst>
          </p:cNvPr>
          <p:cNvSpPr txBox="1"/>
          <p:nvPr/>
        </p:nvSpPr>
        <p:spPr>
          <a:xfrm rot="2522893">
            <a:off x="3061258" y="11007737"/>
            <a:ext cx="656590" cy="16186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03.02.2025-09.02.2025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30" name="TextBox 29">
            <a:extLst>
              <a:ext uri="{FF2B5EF4-FFF2-40B4-BE49-F238E27FC236}">
                <a16:creationId xmlns:a16="http://schemas.microsoft.com/office/drawing/2014/main" id="{891EAAC9-F8C0-8904-2103-90D76BA1364D}"/>
              </a:ext>
            </a:extLst>
          </p:cNvPr>
          <p:cNvSpPr txBox="1"/>
          <p:nvPr/>
        </p:nvSpPr>
        <p:spPr>
          <a:xfrm rot="2522893">
            <a:off x="2108600" y="10988389"/>
            <a:ext cx="656590" cy="159904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03.02.2025-09.02.2025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31" name="TextBox 30">
            <a:extLst>
              <a:ext uri="{FF2B5EF4-FFF2-40B4-BE49-F238E27FC236}">
                <a16:creationId xmlns:a16="http://schemas.microsoft.com/office/drawing/2014/main" id="{A1AE31F8-025D-A422-7EE7-9E9843D5F01A}"/>
              </a:ext>
            </a:extLst>
          </p:cNvPr>
          <p:cNvSpPr txBox="1"/>
          <p:nvPr/>
        </p:nvSpPr>
        <p:spPr>
          <a:xfrm rot="2522893">
            <a:off x="1138453" y="10937071"/>
            <a:ext cx="656590" cy="16317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27.01.2025-02.02.2025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32" name="TextBox 31">
            <a:extLst>
              <a:ext uri="{FF2B5EF4-FFF2-40B4-BE49-F238E27FC236}">
                <a16:creationId xmlns:a16="http://schemas.microsoft.com/office/drawing/2014/main" id="{9EF26FFA-8E4D-8BD3-361B-DC48902E636F}"/>
              </a:ext>
            </a:extLst>
          </p:cNvPr>
          <p:cNvSpPr txBox="1"/>
          <p:nvPr/>
        </p:nvSpPr>
        <p:spPr>
          <a:xfrm rot="2522893">
            <a:off x="9031950" y="10962879"/>
            <a:ext cx="656590" cy="16306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17.03.2025-23.03.2025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33" name="TextBox 32">
            <a:extLst>
              <a:ext uri="{FF2B5EF4-FFF2-40B4-BE49-F238E27FC236}">
                <a16:creationId xmlns:a16="http://schemas.microsoft.com/office/drawing/2014/main" id="{6D97A8D9-9ACB-E1F4-B727-4F58395D3015}"/>
              </a:ext>
            </a:extLst>
          </p:cNvPr>
          <p:cNvSpPr txBox="1"/>
          <p:nvPr/>
        </p:nvSpPr>
        <p:spPr>
          <a:xfrm>
            <a:off x="10571816" y="8256005"/>
            <a:ext cx="2494876"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kumimoji="0" lang="en-TR" sz="22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3 teams,</a:t>
            </a:r>
          </a:p>
          <a:p>
            <a:pPr marL="0" marR="0" indent="0" algn="l" defTabSz="355600" rtl="0" fontAlgn="auto" latinLnBrk="0" hangingPunct="0">
              <a:lnSpc>
                <a:spcPct val="100000"/>
              </a:lnSpc>
              <a:spcBef>
                <a:spcPts val="0"/>
              </a:spcBef>
              <a:spcAft>
                <a:spcPts val="0"/>
              </a:spcAft>
              <a:buClrTx/>
              <a:buSzTx/>
              <a:buFontTx/>
              <a:buNone/>
              <a:tabLst/>
            </a:pPr>
            <a:r>
              <a:rPr kumimoji="0" lang="en-TR" sz="22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3 days injection</a:t>
            </a:r>
          </a:p>
        </p:txBody>
      </p:sp>
      <p:cxnSp>
        <p:nvCxnSpPr>
          <p:cNvPr id="34" name="Straight Arrow Connector 33">
            <a:extLst>
              <a:ext uri="{FF2B5EF4-FFF2-40B4-BE49-F238E27FC236}">
                <a16:creationId xmlns:a16="http://schemas.microsoft.com/office/drawing/2014/main" id="{C78406B2-5E4A-A34D-80CC-FBDAB795A171}"/>
              </a:ext>
            </a:extLst>
          </p:cNvPr>
          <p:cNvCxnSpPr>
            <a:cxnSpLocks/>
          </p:cNvCxnSpPr>
          <p:nvPr/>
        </p:nvCxnSpPr>
        <p:spPr>
          <a:xfrm>
            <a:off x="9967666" y="8606795"/>
            <a:ext cx="537210" cy="0"/>
          </a:xfrm>
          <a:prstGeom prst="straightConnector1">
            <a:avLst/>
          </a:prstGeom>
          <a:noFill/>
          <a:ln w="5080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grpSp>
        <p:nvGrpSpPr>
          <p:cNvPr id="35" name="Group 34">
            <a:extLst>
              <a:ext uri="{FF2B5EF4-FFF2-40B4-BE49-F238E27FC236}">
                <a16:creationId xmlns:a16="http://schemas.microsoft.com/office/drawing/2014/main" id="{E0786987-D947-B4B4-7BD9-6254619452A9}"/>
              </a:ext>
            </a:extLst>
          </p:cNvPr>
          <p:cNvGrpSpPr/>
          <p:nvPr/>
        </p:nvGrpSpPr>
        <p:grpSpPr>
          <a:xfrm>
            <a:off x="13488392" y="5145154"/>
            <a:ext cx="10413599" cy="7902036"/>
            <a:chOff x="14664900" y="1126047"/>
            <a:chExt cx="9537080" cy="7365031"/>
          </a:xfrm>
        </p:grpSpPr>
        <p:sp>
          <p:nvSpPr>
            <p:cNvPr id="36" name="TextBox 35">
              <a:extLst>
                <a:ext uri="{FF2B5EF4-FFF2-40B4-BE49-F238E27FC236}">
                  <a16:creationId xmlns:a16="http://schemas.microsoft.com/office/drawing/2014/main" id="{9D3279CB-1760-DE9B-AC80-726A6B6159A3}"/>
                </a:ext>
              </a:extLst>
            </p:cNvPr>
            <p:cNvSpPr txBox="1"/>
            <p:nvPr/>
          </p:nvSpPr>
          <p:spPr>
            <a:xfrm rot="1818250">
              <a:off x="21992826" y="6805163"/>
              <a:ext cx="601324" cy="148878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10.03.2025-16.03.2025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37" name="TextBox 36">
              <a:extLst>
                <a:ext uri="{FF2B5EF4-FFF2-40B4-BE49-F238E27FC236}">
                  <a16:creationId xmlns:a16="http://schemas.microsoft.com/office/drawing/2014/main" id="{1474AEAD-9720-5586-F36F-8DE3BBAB0E8D}"/>
                </a:ext>
              </a:extLst>
            </p:cNvPr>
            <p:cNvSpPr txBox="1"/>
            <p:nvPr/>
          </p:nvSpPr>
          <p:spPr>
            <a:xfrm rot="1818250">
              <a:off x="21023874" y="6757137"/>
              <a:ext cx="601324" cy="145476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03.03.2025-09.03.2025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38" name="TextBox 37">
              <a:extLst>
                <a:ext uri="{FF2B5EF4-FFF2-40B4-BE49-F238E27FC236}">
                  <a16:creationId xmlns:a16="http://schemas.microsoft.com/office/drawing/2014/main" id="{388A5647-D843-EC9C-76C1-603762A5BF12}"/>
                </a:ext>
              </a:extLst>
            </p:cNvPr>
            <p:cNvSpPr txBox="1"/>
            <p:nvPr/>
          </p:nvSpPr>
          <p:spPr>
            <a:xfrm rot="1818250">
              <a:off x="20098704" y="6763106"/>
              <a:ext cx="601324" cy="14974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24.02.2025-02.03.2025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39" name="TextBox 38">
              <a:extLst>
                <a:ext uri="{FF2B5EF4-FFF2-40B4-BE49-F238E27FC236}">
                  <a16:creationId xmlns:a16="http://schemas.microsoft.com/office/drawing/2014/main" id="{4232F985-50E9-C947-27EA-BE4BB4227C36}"/>
                </a:ext>
              </a:extLst>
            </p:cNvPr>
            <p:cNvSpPr txBox="1"/>
            <p:nvPr/>
          </p:nvSpPr>
          <p:spPr>
            <a:xfrm rot="1818250">
              <a:off x="19094541" y="6774306"/>
              <a:ext cx="601324" cy="14634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17.02.2025-23.02.2025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40" name="TextBox 39">
              <a:extLst>
                <a:ext uri="{FF2B5EF4-FFF2-40B4-BE49-F238E27FC236}">
                  <a16:creationId xmlns:a16="http://schemas.microsoft.com/office/drawing/2014/main" id="{8BF68B7D-6E76-A360-525A-BE39F7847656}"/>
                </a:ext>
              </a:extLst>
            </p:cNvPr>
            <p:cNvSpPr txBox="1"/>
            <p:nvPr/>
          </p:nvSpPr>
          <p:spPr>
            <a:xfrm rot="1818250">
              <a:off x="18133587" y="6807026"/>
              <a:ext cx="601324" cy="14615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10.02.2025-16.02.2025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47" name="TextBox 46">
              <a:extLst>
                <a:ext uri="{FF2B5EF4-FFF2-40B4-BE49-F238E27FC236}">
                  <a16:creationId xmlns:a16="http://schemas.microsoft.com/office/drawing/2014/main" id="{273E2C83-D84A-70D1-D106-B2E1C16DAA91}"/>
                </a:ext>
              </a:extLst>
            </p:cNvPr>
            <p:cNvSpPr txBox="1"/>
            <p:nvPr/>
          </p:nvSpPr>
          <p:spPr>
            <a:xfrm rot="1946607">
              <a:off x="17108911" y="6772112"/>
              <a:ext cx="601324" cy="14434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03.02.2025-09.02.2025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48" name="TextBox 47">
              <a:extLst>
                <a:ext uri="{FF2B5EF4-FFF2-40B4-BE49-F238E27FC236}">
                  <a16:creationId xmlns:a16="http://schemas.microsoft.com/office/drawing/2014/main" id="{256AF4BD-79EA-E727-E6FC-CC2CC2DAFE07}"/>
                </a:ext>
              </a:extLst>
            </p:cNvPr>
            <p:cNvSpPr txBox="1"/>
            <p:nvPr/>
          </p:nvSpPr>
          <p:spPr>
            <a:xfrm rot="1946607">
              <a:off x="16089401" y="6741566"/>
              <a:ext cx="601324" cy="174951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03.02.2025-09.02.2025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49" name="TextBox 48">
              <a:extLst>
                <a:ext uri="{FF2B5EF4-FFF2-40B4-BE49-F238E27FC236}">
                  <a16:creationId xmlns:a16="http://schemas.microsoft.com/office/drawing/2014/main" id="{693A421E-17AB-489C-23AB-D701F1965A0D}"/>
                </a:ext>
              </a:extLst>
            </p:cNvPr>
            <p:cNvSpPr txBox="1"/>
            <p:nvPr/>
          </p:nvSpPr>
          <p:spPr>
            <a:xfrm rot="1946607">
              <a:off x="15167957" y="6748485"/>
              <a:ext cx="601324" cy="15754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27.01.2025-02.02.2025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graphicFrame>
          <p:nvGraphicFramePr>
            <p:cNvPr id="50" name="Chart 49">
              <a:extLst>
                <a:ext uri="{FF2B5EF4-FFF2-40B4-BE49-F238E27FC236}">
                  <a16:creationId xmlns:a16="http://schemas.microsoft.com/office/drawing/2014/main" id="{0779108B-2261-FD31-9D42-20A2547F52EB}"/>
                </a:ext>
              </a:extLst>
            </p:cNvPr>
            <p:cNvGraphicFramePr>
              <a:graphicFrameLocks/>
            </p:cNvGraphicFramePr>
            <p:nvPr>
              <p:extLst>
                <p:ext uri="{D42A27DB-BD31-4B8C-83A1-F6EECF244321}">
                  <p14:modId xmlns:p14="http://schemas.microsoft.com/office/powerpoint/2010/main" val="840635298"/>
                </p:ext>
              </p:extLst>
            </p:nvPr>
          </p:nvGraphicFramePr>
          <p:xfrm>
            <a:off x="14664900" y="1126047"/>
            <a:ext cx="9537080" cy="5722248"/>
          </p:xfrm>
          <a:graphic>
            <a:graphicData uri="http://schemas.openxmlformats.org/drawingml/2006/chart">
              <c:chart xmlns:c="http://schemas.openxmlformats.org/drawingml/2006/chart" xmlns:r="http://schemas.openxmlformats.org/officeDocument/2006/relationships" r:id="rId4"/>
            </a:graphicData>
          </a:graphic>
        </p:graphicFrame>
        <p:sp>
          <p:nvSpPr>
            <p:cNvPr id="51" name="TextBox 50">
              <a:extLst>
                <a:ext uri="{FF2B5EF4-FFF2-40B4-BE49-F238E27FC236}">
                  <a16:creationId xmlns:a16="http://schemas.microsoft.com/office/drawing/2014/main" id="{304A6EC7-F3CE-AA98-D6FD-0657922CC4D5}"/>
                </a:ext>
              </a:extLst>
            </p:cNvPr>
            <p:cNvSpPr txBox="1"/>
            <p:nvPr/>
          </p:nvSpPr>
          <p:spPr>
            <a:xfrm rot="1686775">
              <a:off x="22979996" y="6824564"/>
              <a:ext cx="601324" cy="15346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17.03.2025-23.03.2025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grpSp>
      <p:sp>
        <p:nvSpPr>
          <p:cNvPr id="58" name="TextBox 57">
            <a:extLst>
              <a:ext uri="{FF2B5EF4-FFF2-40B4-BE49-F238E27FC236}">
                <a16:creationId xmlns:a16="http://schemas.microsoft.com/office/drawing/2014/main" id="{DA44B8BB-FDEE-FFB4-DF96-C9D0FC478E0C}"/>
              </a:ext>
            </a:extLst>
          </p:cNvPr>
          <p:cNvSpPr txBox="1"/>
          <p:nvPr/>
        </p:nvSpPr>
        <p:spPr>
          <a:xfrm>
            <a:off x="18262478" y="3535487"/>
            <a:ext cx="3727917"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4800" dirty="0">
                <a:solidFill>
                  <a:srgbClr val="FFFFFF"/>
                </a:solidFill>
              </a:rPr>
              <a:t>-</a:t>
            </a:r>
          </a:p>
        </p:txBody>
      </p:sp>
      <p:sp>
        <p:nvSpPr>
          <p:cNvPr id="8" name="Rounded Rectangle 7">
            <a:extLst>
              <a:ext uri="{FF2B5EF4-FFF2-40B4-BE49-F238E27FC236}">
                <a16:creationId xmlns:a16="http://schemas.microsoft.com/office/drawing/2014/main" id="{42C985E6-5EA4-F000-084F-A45097515AAC}"/>
              </a:ext>
            </a:extLst>
          </p:cNvPr>
          <p:cNvSpPr/>
          <p:nvPr/>
        </p:nvSpPr>
        <p:spPr>
          <a:xfrm>
            <a:off x="11990322" y="2007787"/>
            <a:ext cx="5248302" cy="2867379"/>
          </a:xfrm>
          <a:prstGeom prst="roundRect">
            <a:avLst/>
          </a:prstGeom>
          <a:solidFill>
            <a:schemeClr val="bg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9" name="TextBox 8">
            <a:extLst>
              <a:ext uri="{FF2B5EF4-FFF2-40B4-BE49-F238E27FC236}">
                <a16:creationId xmlns:a16="http://schemas.microsoft.com/office/drawing/2014/main" id="{A086C859-1C85-FF11-3111-2CF4F7D42CCA}"/>
              </a:ext>
            </a:extLst>
          </p:cNvPr>
          <p:cNvSpPr txBox="1"/>
          <p:nvPr/>
        </p:nvSpPr>
        <p:spPr>
          <a:xfrm>
            <a:off x="12920048" y="4050393"/>
            <a:ext cx="3654912"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en-TR" sz="4800" b="0" i="0" u="none" strike="noStrike" cap="none" spc="44" normalizeH="0" baseline="0" dirty="0">
                <a:ln>
                  <a:noFill/>
                </a:ln>
                <a:solidFill>
                  <a:srgbClr val="FFFFFF"/>
                </a:solidFill>
                <a:effectLst/>
                <a:uFillTx/>
                <a:latin typeface="Graphik-Medium"/>
                <a:ea typeface="Graphik-Medium"/>
                <a:cs typeface="Graphik-Medium"/>
                <a:sym typeface="Graphik Medium"/>
              </a:rPr>
              <a:t>149</a:t>
            </a:r>
          </a:p>
        </p:txBody>
      </p:sp>
      <p:sp>
        <p:nvSpPr>
          <p:cNvPr id="12" name="TextBox 11">
            <a:extLst>
              <a:ext uri="{FF2B5EF4-FFF2-40B4-BE49-F238E27FC236}">
                <a16:creationId xmlns:a16="http://schemas.microsoft.com/office/drawing/2014/main" id="{34103DDA-64EF-E225-32DA-C5BE7F26EBFC}"/>
              </a:ext>
            </a:extLst>
          </p:cNvPr>
          <p:cNvSpPr txBox="1"/>
          <p:nvPr/>
        </p:nvSpPr>
        <p:spPr>
          <a:xfrm>
            <a:off x="12569897" y="2083283"/>
            <a:ext cx="4355215" cy="19492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tr-TR" sz="4000" b="0" i="0" u="none" strike="noStrike" cap="none" spc="44" normalizeH="0" baseline="0" dirty="0" err="1">
                <a:ln>
                  <a:noFill/>
                </a:ln>
                <a:solidFill>
                  <a:srgbClr val="FFFFFF"/>
                </a:solidFill>
                <a:effectLst/>
                <a:uFillTx/>
                <a:latin typeface="Graphik-Medium"/>
                <a:ea typeface="Graphik-Medium"/>
                <a:cs typeface="Graphik-Medium"/>
                <a:sym typeface="Graphik Medium"/>
              </a:rPr>
              <a:t>Nof</a:t>
            </a:r>
            <a:r>
              <a:rPr kumimoji="0" lang="tr-TR" sz="4000" b="0" i="0" u="none" strike="noStrike" cap="none" spc="44" normalizeH="0" baseline="0" dirty="0">
                <a:ln>
                  <a:noFill/>
                </a:ln>
                <a:solidFill>
                  <a:srgbClr val="FFFFFF"/>
                </a:solidFill>
                <a:effectLst/>
                <a:uFillTx/>
                <a:latin typeface="Graphik-Medium"/>
                <a:ea typeface="Graphik-Medium"/>
                <a:cs typeface="Graphik-Medium"/>
                <a:sym typeface="Graphik Medium"/>
              </a:rPr>
              <a:t> </a:t>
            </a:r>
            <a:r>
              <a:rPr kumimoji="0" lang="tr-TR" sz="4000" b="0" i="0" u="none" strike="noStrike" cap="none" spc="44" normalizeH="0" baseline="0" dirty="0" err="1">
                <a:ln>
                  <a:noFill/>
                </a:ln>
                <a:solidFill>
                  <a:srgbClr val="FFFFFF"/>
                </a:solidFill>
                <a:effectLst/>
                <a:uFillTx/>
                <a:latin typeface="Graphik-Medium"/>
                <a:ea typeface="Graphik-Medium"/>
                <a:cs typeface="Graphik-Medium"/>
                <a:sym typeface="Graphik Medium"/>
              </a:rPr>
              <a:t>Fully</a:t>
            </a:r>
            <a:r>
              <a:rPr kumimoji="0" lang="tr-TR" sz="4000" b="0" i="0" u="none" strike="noStrike" cap="none" spc="44" normalizeH="0" baseline="0" dirty="0">
                <a:ln>
                  <a:noFill/>
                </a:ln>
                <a:solidFill>
                  <a:srgbClr val="FFFFFF"/>
                </a:solidFill>
                <a:effectLst/>
                <a:uFillTx/>
                <a:latin typeface="Graphik-Medium"/>
                <a:ea typeface="Graphik-Medium"/>
                <a:cs typeface="Graphik-Medium"/>
                <a:sym typeface="Graphik Medium"/>
              </a:rPr>
              <a:t> </a:t>
            </a:r>
            <a:r>
              <a:rPr kumimoji="0" lang="tr-TR" sz="4000" b="0" i="0" u="none" strike="noStrike" cap="none" spc="44" normalizeH="0" baseline="0" dirty="0" err="1">
                <a:ln>
                  <a:noFill/>
                </a:ln>
                <a:solidFill>
                  <a:srgbClr val="FFFFFF"/>
                </a:solidFill>
                <a:effectLst/>
                <a:uFillTx/>
                <a:latin typeface="Graphik-Medium"/>
                <a:ea typeface="Graphik-Medium"/>
                <a:cs typeface="Graphik-Medium"/>
                <a:sym typeface="Graphik Medium"/>
              </a:rPr>
              <a:t>Repaired</a:t>
            </a:r>
            <a:r>
              <a:rPr kumimoji="0" lang="tr-TR" sz="4000" b="0" i="0" u="none" strike="noStrike" cap="none" spc="44" normalizeH="0" baseline="0" dirty="0">
                <a:ln>
                  <a:noFill/>
                </a:ln>
                <a:solidFill>
                  <a:srgbClr val="FFFFFF"/>
                </a:solidFill>
                <a:effectLst/>
                <a:uFillTx/>
                <a:latin typeface="Graphik-Medium"/>
                <a:ea typeface="Graphik-Medium"/>
                <a:cs typeface="Graphik-Medium"/>
                <a:sym typeface="Graphik Medium"/>
              </a:rPr>
              <a:t> </a:t>
            </a:r>
            <a:r>
              <a:rPr kumimoji="0" lang="tr-TR" sz="4000" b="0" i="0" u="none" strike="noStrike" cap="none" spc="44" normalizeH="0" baseline="0" dirty="0" err="1">
                <a:ln>
                  <a:noFill/>
                </a:ln>
                <a:solidFill>
                  <a:srgbClr val="FFFFFF"/>
                </a:solidFill>
                <a:effectLst/>
                <a:uFillTx/>
                <a:latin typeface="Graphik-Medium"/>
                <a:ea typeface="Graphik-Medium"/>
                <a:cs typeface="Graphik-Medium"/>
                <a:sym typeface="Graphik Medium"/>
              </a:rPr>
              <a:t>Layers</a:t>
            </a:r>
            <a:r>
              <a:rPr kumimoji="0" lang="tr-TR" sz="4000" b="0" i="0" u="none" strike="noStrike" cap="none" spc="44" normalizeH="0" baseline="0" dirty="0">
                <a:ln>
                  <a:noFill/>
                </a:ln>
                <a:solidFill>
                  <a:srgbClr val="FFFFFF"/>
                </a:solidFill>
                <a:effectLst/>
                <a:uFillTx/>
                <a:latin typeface="Graphik-Medium"/>
                <a:ea typeface="Graphik-Medium"/>
                <a:cs typeface="Graphik-Medium"/>
                <a:sym typeface="Graphik Medium"/>
              </a:rPr>
              <a:t> </a:t>
            </a:r>
            <a:r>
              <a:rPr kumimoji="0" lang="tr-TR" sz="4000" b="0" i="0" u="none" strike="noStrike" cap="none" spc="44" normalizeH="0" baseline="0" dirty="0" err="1">
                <a:ln>
                  <a:noFill/>
                </a:ln>
                <a:solidFill>
                  <a:srgbClr val="FFFFFF"/>
                </a:solidFill>
                <a:effectLst/>
                <a:uFillTx/>
                <a:latin typeface="Graphik-Medium"/>
                <a:ea typeface="Graphik-Medium"/>
                <a:cs typeface="Graphik-Medium"/>
                <a:sym typeface="Graphik Medium"/>
              </a:rPr>
              <a:t>Before</a:t>
            </a:r>
            <a:r>
              <a:rPr kumimoji="0" lang="tr-TR" sz="4000" b="0" i="0" u="none" strike="noStrike" cap="none" spc="44" normalizeH="0" baseline="0" dirty="0">
                <a:ln>
                  <a:noFill/>
                </a:ln>
                <a:solidFill>
                  <a:srgbClr val="FFFFFF"/>
                </a:solidFill>
                <a:effectLst/>
                <a:uFillTx/>
                <a:latin typeface="Graphik-Medium"/>
                <a:ea typeface="Graphik-Medium"/>
                <a:cs typeface="Graphik-Medium"/>
                <a:sym typeface="Graphik Medium"/>
              </a:rPr>
              <a:t> YETS 24/25</a:t>
            </a:r>
            <a:endParaRPr kumimoji="0" lang="en-TR" sz="4000" b="0" i="0" u="none" strike="noStrike" cap="none" spc="44" normalizeH="0" baseline="0" dirty="0">
              <a:ln>
                <a:noFill/>
              </a:ln>
              <a:solidFill>
                <a:srgbClr val="FFFFFF"/>
              </a:solidFill>
              <a:effectLst/>
              <a:uFillTx/>
              <a:latin typeface="Graphik-Medium"/>
              <a:ea typeface="Graphik-Medium"/>
              <a:cs typeface="Graphik-Medium"/>
              <a:sym typeface="Graphik Medium"/>
            </a:endParaRPr>
          </a:p>
        </p:txBody>
      </p:sp>
      <p:sp>
        <p:nvSpPr>
          <p:cNvPr id="13" name="Rounded Rectangle 12">
            <a:extLst>
              <a:ext uri="{FF2B5EF4-FFF2-40B4-BE49-F238E27FC236}">
                <a16:creationId xmlns:a16="http://schemas.microsoft.com/office/drawing/2014/main" id="{7F524E5C-FA75-3FE1-9BC1-E5EEA2C809FC}"/>
              </a:ext>
            </a:extLst>
          </p:cNvPr>
          <p:cNvSpPr/>
          <p:nvPr/>
        </p:nvSpPr>
        <p:spPr>
          <a:xfrm>
            <a:off x="17604169" y="2039299"/>
            <a:ext cx="5024377" cy="2792394"/>
          </a:xfrm>
          <a:prstGeom prst="roundRect">
            <a:avLst/>
          </a:prstGeom>
          <a:solidFill>
            <a:schemeClr val="bg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5" name="TextBox 14">
            <a:extLst>
              <a:ext uri="{FF2B5EF4-FFF2-40B4-BE49-F238E27FC236}">
                <a16:creationId xmlns:a16="http://schemas.microsoft.com/office/drawing/2014/main" id="{2DBA386E-64D3-2E2A-EC4E-0FCA30A7A641}"/>
              </a:ext>
            </a:extLst>
          </p:cNvPr>
          <p:cNvSpPr txBox="1"/>
          <p:nvPr/>
        </p:nvSpPr>
        <p:spPr>
          <a:xfrm>
            <a:off x="18315486" y="4025965"/>
            <a:ext cx="3727917"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4800" dirty="0">
                <a:solidFill>
                  <a:srgbClr val="FFFFFF"/>
                </a:solidFill>
              </a:rPr>
              <a:t>337</a:t>
            </a:r>
          </a:p>
        </p:txBody>
      </p:sp>
      <p:sp>
        <p:nvSpPr>
          <p:cNvPr id="20" name="TextBox 19">
            <a:extLst>
              <a:ext uri="{FF2B5EF4-FFF2-40B4-BE49-F238E27FC236}">
                <a16:creationId xmlns:a16="http://schemas.microsoft.com/office/drawing/2014/main" id="{419D9A0B-3E24-2DAE-81D2-CFBF5DAB1511}"/>
              </a:ext>
            </a:extLst>
          </p:cNvPr>
          <p:cNvSpPr txBox="1"/>
          <p:nvPr/>
        </p:nvSpPr>
        <p:spPr>
          <a:xfrm>
            <a:off x="17854838" y="2105911"/>
            <a:ext cx="4667692" cy="19492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tr-TR" sz="4000" b="0" i="0" u="none" strike="noStrike" cap="none" spc="44" normalizeH="0" baseline="0" dirty="0" err="1">
                <a:ln>
                  <a:noFill/>
                </a:ln>
                <a:solidFill>
                  <a:srgbClr val="FFFFFF"/>
                </a:solidFill>
                <a:effectLst/>
                <a:uFillTx/>
                <a:latin typeface="Graphik-Medium"/>
                <a:ea typeface="Graphik-Medium"/>
                <a:cs typeface="Graphik-Medium"/>
                <a:sym typeface="Graphik Medium"/>
              </a:rPr>
              <a:t>Nof</a:t>
            </a:r>
            <a:r>
              <a:rPr kumimoji="0" lang="tr-TR" sz="4000" b="0" i="0" u="none" strike="noStrike" cap="none" spc="44" normalizeH="0" baseline="0" dirty="0">
                <a:ln>
                  <a:noFill/>
                </a:ln>
                <a:solidFill>
                  <a:srgbClr val="FFFFFF"/>
                </a:solidFill>
                <a:effectLst/>
                <a:uFillTx/>
                <a:latin typeface="Graphik-Medium"/>
                <a:ea typeface="Graphik-Medium"/>
                <a:cs typeface="Graphik-Medium"/>
                <a:sym typeface="Graphik Medium"/>
              </a:rPr>
              <a:t> </a:t>
            </a:r>
            <a:r>
              <a:rPr kumimoji="0" lang="tr-TR" sz="4000" b="0" i="0" u="none" strike="noStrike" cap="none" spc="44" normalizeH="0" baseline="0" dirty="0" err="1">
                <a:ln>
                  <a:noFill/>
                </a:ln>
                <a:solidFill>
                  <a:srgbClr val="FFFFFF"/>
                </a:solidFill>
                <a:effectLst/>
                <a:uFillTx/>
                <a:latin typeface="Graphik-Medium"/>
                <a:ea typeface="Graphik-Medium"/>
                <a:cs typeface="Graphik-Medium"/>
                <a:sym typeface="Graphik Medium"/>
              </a:rPr>
              <a:t>Fully</a:t>
            </a:r>
            <a:r>
              <a:rPr kumimoji="0" lang="tr-TR" sz="4000" b="0" i="0" u="none" strike="noStrike" cap="none" spc="44" normalizeH="0" baseline="0" dirty="0">
                <a:ln>
                  <a:noFill/>
                </a:ln>
                <a:solidFill>
                  <a:srgbClr val="FFFFFF"/>
                </a:solidFill>
                <a:effectLst/>
                <a:uFillTx/>
                <a:latin typeface="Graphik-Medium"/>
                <a:ea typeface="Graphik-Medium"/>
                <a:cs typeface="Graphik-Medium"/>
                <a:sym typeface="Graphik Medium"/>
              </a:rPr>
              <a:t> </a:t>
            </a:r>
            <a:r>
              <a:rPr kumimoji="0" lang="tr-TR" sz="4000" b="0" i="0" u="none" strike="noStrike" cap="none" spc="44" normalizeH="0" baseline="0" dirty="0" err="1">
                <a:ln>
                  <a:noFill/>
                </a:ln>
                <a:solidFill>
                  <a:srgbClr val="FFFFFF"/>
                </a:solidFill>
                <a:effectLst/>
                <a:uFillTx/>
                <a:latin typeface="Graphik-Medium"/>
                <a:ea typeface="Graphik-Medium"/>
                <a:cs typeface="Graphik-Medium"/>
                <a:sym typeface="Graphik Medium"/>
              </a:rPr>
              <a:t>Repaired</a:t>
            </a:r>
            <a:r>
              <a:rPr kumimoji="0" lang="tr-TR" sz="4000" b="0" i="0" u="none" strike="noStrike" cap="none" spc="44" normalizeH="0" baseline="0" dirty="0">
                <a:ln>
                  <a:noFill/>
                </a:ln>
                <a:solidFill>
                  <a:srgbClr val="FFFFFF"/>
                </a:solidFill>
                <a:effectLst/>
                <a:uFillTx/>
                <a:latin typeface="Graphik-Medium"/>
                <a:ea typeface="Graphik-Medium"/>
                <a:cs typeface="Graphik-Medium"/>
                <a:sym typeface="Graphik Medium"/>
              </a:rPr>
              <a:t> </a:t>
            </a:r>
            <a:r>
              <a:rPr kumimoji="0" lang="tr-TR" sz="4000" b="0" i="0" u="none" strike="noStrike" cap="none" spc="44" normalizeH="0" baseline="0" dirty="0" err="1">
                <a:ln>
                  <a:noFill/>
                </a:ln>
                <a:solidFill>
                  <a:srgbClr val="FFFFFF"/>
                </a:solidFill>
                <a:effectLst/>
                <a:uFillTx/>
                <a:latin typeface="Graphik-Medium"/>
                <a:ea typeface="Graphik-Medium"/>
                <a:cs typeface="Graphik-Medium"/>
                <a:sym typeface="Graphik Medium"/>
              </a:rPr>
              <a:t>Layers</a:t>
            </a:r>
            <a:r>
              <a:rPr kumimoji="0" lang="tr-TR" sz="4000" b="0" i="0" u="none" strike="noStrike" cap="none" spc="44" normalizeH="0" baseline="0" dirty="0">
                <a:ln>
                  <a:noFill/>
                </a:ln>
                <a:solidFill>
                  <a:srgbClr val="FFFFFF"/>
                </a:solidFill>
                <a:effectLst/>
                <a:uFillTx/>
                <a:latin typeface="Graphik-Medium"/>
                <a:ea typeface="Graphik-Medium"/>
                <a:cs typeface="Graphik-Medium"/>
                <a:sym typeface="Graphik Medium"/>
              </a:rPr>
              <a:t> </a:t>
            </a:r>
            <a:r>
              <a:rPr kumimoji="0" lang="tr-TR" sz="4000" b="0" i="0" u="none" strike="noStrike" cap="none" spc="44" normalizeH="0" baseline="0" dirty="0" err="1">
                <a:ln>
                  <a:noFill/>
                </a:ln>
                <a:solidFill>
                  <a:srgbClr val="FFFFFF"/>
                </a:solidFill>
                <a:effectLst/>
                <a:uFillTx/>
                <a:latin typeface="Graphik-Medium"/>
                <a:ea typeface="Graphik-Medium"/>
                <a:cs typeface="Graphik-Medium"/>
                <a:sym typeface="Graphik Medium"/>
              </a:rPr>
              <a:t>Afyer</a:t>
            </a:r>
            <a:r>
              <a:rPr kumimoji="0" lang="tr-TR" sz="4000" b="0" i="0" u="none" strike="noStrike" cap="none" spc="44" normalizeH="0" baseline="0" dirty="0">
                <a:ln>
                  <a:noFill/>
                </a:ln>
                <a:solidFill>
                  <a:srgbClr val="FFFFFF"/>
                </a:solidFill>
                <a:effectLst/>
                <a:uFillTx/>
                <a:latin typeface="Graphik-Medium"/>
                <a:ea typeface="Graphik-Medium"/>
                <a:cs typeface="Graphik-Medium"/>
                <a:sym typeface="Graphik Medium"/>
              </a:rPr>
              <a:t> YETS 24/25</a:t>
            </a:r>
            <a:endParaRPr kumimoji="0" lang="en-TR" sz="4000" b="0" i="0" u="none" strike="noStrike" cap="none" spc="44" normalizeH="0" baseline="0" dirty="0">
              <a:ln>
                <a:noFill/>
              </a:ln>
              <a:solidFill>
                <a:srgbClr val="FFFFFF"/>
              </a:solidFill>
              <a:effectLst/>
              <a:uFillTx/>
              <a:latin typeface="Graphik-Medium"/>
              <a:ea typeface="Graphik-Medium"/>
              <a:cs typeface="Graphik-Medium"/>
              <a:sym typeface="Graphik Medium"/>
            </a:endParaRPr>
          </a:p>
        </p:txBody>
      </p:sp>
    </p:spTree>
    <p:extLst>
      <p:ext uri="{BB962C8B-B14F-4D97-AF65-F5344CB8AC3E}">
        <p14:creationId xmlns:p14="http://schemas.microsoft.com/office/powerpoint/2010/main" val="499655930"/>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D5A36E1B-72D0-D738-C5C9-197FCC4A1BC4}"/>
            </a:ext>
          </a:extLst>
        </p:cNvPr>
        <p:cNvGrpSpPr/>
        <p:nvPr/>
      </p:nvGrpSpPr>
      <p:grpSpPr>
        <a:xfrm>
          <a:off x="0" y="0"/>
          <a:ext cx="0" cy="0"/>
          <a:chOff x="0" y="0"/>
          <a:chExt cx="0" cy="0"/>
        </a:xfrm>
      </p:grpSpPr>
      <p:sp>
        <p:nvSpPr>
          <p:cNvPr id="108" name="Rectangle 107">
            <a:extLst>
              <a:ext uri="{FF2B5EF4-FFF2-40B4-BE49-F238E27FC236}">
                <a16:creationId xmlns:a16="http://schemas.microsoft.com/office/drawing/2014/main" id="{68F3DF02-5796-3139-8508-B57B18CFEB90}"/>
              </a:ext>
            </a:extLst>
          </p:cNvPr>
          <p:cNvSpPr/>
          <p:nvPr/>
        </p:nvSpPr>
        <p:spPr>
          <a:xfrm>
            <a:off x="-31508" y="296243"/>
            <a:ext cx="24384000" cy="1356178"/>
          </a:xfrm>
          <a:prstGeom prst="rect">
            <a:avLst/>
          </a:prstGeom>
          <a:solidFill>
            <a:srgbClr val="00B050"/>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3" name="Title 2">
            <a:extLst>
              <a:ext uri="{FF2B5EF4-FFF2-40B4-BE49-F238E27FC236}">
                <a16:creationId xmlns:a16="http://schemas.microsoft.com/office/drawing/2014/main" id="{D4E879C0-0CB7-B25C-2439-F399FF16BD76}"/>
              </a:ext>
            </a:extLst>
          </p:cNvPr>
          <p:cNvSpPr>
            <a:spLocks noGrp="1"/>
          </p:cNvSpPr>
          <p:nvPr>
            <p:ph type="title"/>
          </p:nvPr>
        </p:nvSpPr>
        <p:spPr>
          <a:xfrm>
            <a:off x="7367865" y="534714"/>
            <a:ext cx="9181898" cy="1044433"/>
          </a:xfrm>
        </p:spPr>
        <p:txBody>
          <a:bodyPr>
            <a:noAutofit/>
          </a:bodyPr>
          <a:lstStyle/>
          <a:p>
            <a:r>
              <a:rPr lang="en-US" sz="7000" noProof="0" dirty="0">
                <a:solidFill>
                  <a:srgbClr val="FFFFFF"/>
                </a:solidFill>
                <a:latin typeface="Avenir Next" panose="020B0503020202020204" pitchFamily="34" charset="0"/>
                <a:ea typeface="Apple Symbols" panose="02000000000000000000" pitchFamily="2" charset="-79"/>
                <a:cs typeface="Courier New" panose="02070309020205020404" pitchFamily="49" charset="0"/>
              </a:rPr>
              <a:t>YETS 24/25</a:t>
            </a:r>
          </a:p>
        </p:txBody>
      </p:sp>
      <p:grpSp>
        <p:nvGrpSpPr>
          <p:cNvPr id="2" name="Group 1">
            <a:extLst>
              <a:ext uri="{FF2B5EF4-FFF2-40B4-BE49-F238E27FC236}">
                <a16:creationId xmlns:a16="http://schemas.microsoft.com/office/drawing/2014/main" id="{F055703C-8072-96A4-DEBF-6B058676A2A6}"/>
              </a:ext>
            </a:extLst>
          </p:cNvPr>
          <p:cNvGrpSpPr/>
          <p:nvPr/>
        </p:nvGrpSpPr>
        <p:grpSpPr>
          <a:xfrm>
            <a:off x="1293866" y="2325087"/>
            <a:ext cx="9717282" cy="2133978"/>
            <a:chOff x="1293866" y="2325087"/>
            <a:chExt cx="9717282" cy="2133978"/>
          </a:xfrm>
        </p:grpSpPr>
        <p:sp>
          <p:nvSpPr>
            <p:cNvPr id="10" name="Rounded Rectangle 9">
              <a:extLst>
                <a:ext uri="{FF2B5EF4-FFF2-40B4-BE49-F238E27FC236}">
                  <a16:creationId xmlns:a16="http://schemas.microsoft.com/office/drawing/2014/main" id="{9CB41691-A343-3021-E788-FD8570A21E95}"/>
                </a:ext>
              </a:extLst>
            </p:cNvPr>
            <p:cNvSpPr/>
            <p:nvPr/>
          </p:nvSpPr>
          <p:spPr>
            <a:xfrm>
              <a:off x="1293866" y="2325087"/>
              <a:ext cx="4429125" cy="2133978"/>
            </a:xfrm>
            <a:prstGeom prst="roundRect">
              <a:avLst/>
            </a:prstGeom>
            <a:solidFill>
              <a:schemeClr val="bg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4" name="TextBox 13">
              <a:extLst>
                <a:ext uri="{FF2B5EF4-FFF2-40B4-BE49-F238E27FC236}">
                  <a16:creationId xmlns:a16="http://schemas.microsoft.com/office/drawing/2014/main" id="{7E0F9E4B-DC26-2693-B8BA-3466F0ED2747}"/>
                </a:ext>
              </a:extLst>
            </p:cNvPr>
            <p:cNvSpPr txBox="1"/>
            <p:nvPr/>
          </p:nvSpPr>
          <p:spPr>
            <a:xfrm>
              <a:off x="1754882" y="3319143"/>
              <a:ext cx="3654912"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en-TR" sz="4800" b="0" i="0" u="none" strike="noStrike" cap="none" spc="44" normalizeH="0" baseline="0" dirty="0">
                  <a:ln>
                    <a:noFill/>
                  </a:ln>
                  <a:solidFill>
                    <a:srgbClr val="FFFFFF"/>
                  </a:solidFill>
                  <a:effectLst/>
                  <a:uFillTx/>
                  <a:latin typeface="Graphik-Medium"/>
                  <a:ea typeface="Graphik-Medium"/>
                  <a:cs typeface="Graphik-Medium"/>
                  <a:sym typeface="Graphik Medium"/>
                </a:rPr>
                <a:t>451</a:t>
              </a:r>
            </a:p>
          </p:txBody>
        </p:sp>
        <p:sp>
          <p:nvSpPr>
            <p:cNvPr id="16" name="TextBox 15">
              <a:extLst>
                <a:ext uri="{FF2B5EF4-FFF2-40B4-BE49-F238E27FC236}">
                  <a16:creationId xmlns:a16="http://schemas.microsoft.com/office/drawing/2014/main" id="{F9A15849-1588-D94F-FED3-C0443D15C83F}"/>
                </a:ext>
              </a:extLst>
            </p:cNvPr>
            <p:cNvSpPr txBox="1"/>
            <p:nvPr/>
          </p:nvSpPr>
          <p:spPr>
            <a:xfrm>
              <a:off x="1367775" y="2544957"/>
              <a:ext cx="4355215"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tr-TR" sz="4000" b="0" i="0" u="none" strike="noStrike" cap="none" spc="44" normalizeH="0" baseline="0" dirty="0">
                  <a:ln>
                    <a:noFill/>
                  </a:ln>
                  <a:solidFill>
                    <a:srgbClr val="FFFFFF"/>
                  </a:solidFill>
                  <a:effectLst/>
                  <a:uFillTx/>
                  <a:latin typeface="Graphik-Medium"/>
                  <a:ea typeface="Graphik-Medium"/>
                  <a:cs typeface="Graphik-Medium"/>
                  <a:sym typeface="Graphik Medium"/>
                </a:rPr>
                <a:t>Toplam Kil Sayısı</a:t>
              </a:r>
              <a:endParaRPr kumimoji="0" lang="en-TR" sz="4000" b="0" i="0" u="none" strike="noStrike" cap="none" spc="44" normalizeH="0" baseline="0" dirty="0">
                <a:ln>
                  <a:noFill/>
                </a:ln>
                <a:solidFill>
                  <a:srgbClr val="FFFFFF"/>
                </a:solidFill>
                <a:effectLst/>
                <a:uFillTx/>
                <a:latin typeface="Graphik-Medium"/>
                <a:ea typeface="Graphik-Medium"/>
                <a:cs typeface="Graphik-Medium"/>
                <a:sym typeface="Graphik Medium"/>
              </a:endParaRPr>
            </a:p>
          </p:txBody>
        </p:sp>
        <p:sp>
          <p:nvSpPr>
            <p:cNvPr id="17" name="Rounded Rectangle 16">
              <a:extLst>
                <a:ext uri="{FF2B5EF4-FFF2-40B4-BE49-F238E27FC236}">
                  <a16:creationId xmlns:a16="http://schemas.microsoft.com/office/drawing/2014/main" id="{C08C6049-2B48-D79D-DEBE-D19DE70303D8}"/>
                </a:ext>
              </a:extLst>
            </p:cNvPr>
            <p:cNvSpPr/>
            <p:nvPr/>
          </p:nvSpPr>
          <p:spPr>
            <a:xfrm>
              <a:off x="6582022" y="2325087"/>
              <a:ext cx="4429125" cy="2133978"/>
            </a:xfrm>
            <a:prstGeom prst="roundRect">
              <a:avLst/>
            </a:prstGeom>
            <a:solidFill>
              <a:schemeClr val="bg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8" name="TextBox 17">
              <a:extLst>
                <a:ext uri="{FF2B5EF4-FFF2-40B4-BE49-F238E27FC236}">
                  <a16:creationId xmlns:a16="http://schemas.microsoft.com/office/drawing/2014/main" id="{1FFEBC23-AEEE-AD95-A4B5-A30DC4EEF34F}"/>
                </a:ext>
              </a:extLst>
            </p:cNvPr>
            <p:cNvSpPr txBox="1"/>
            <p:nvPr/>
          </p:nvSpPr>
          <p:spPr>
            <a:xfrm>
              <a:off x="7009728" y="3374425"/>
              <a:ext cx="3727917"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4800" dirty="0">
                  <a:solidFill>
                    <a:srgbClr val="FFFFFF"/>
                  </a:solidFill>
                </a:rPr>
                <a:t>409</a:t>
              </a:r>
            </a:p>
          </p:txBody>
        </p:sp>
        <p:sp>
          <p:nvSpPr>
            <p:cNvPr id="19" name="TextBox 18">
              <a:extLst>
                <a:ext uri="{FF2B5EF4-FFF2-40B4-BE49-F238E27FC236}">
                  <a16:creationId xmlns:a16="http://schemas.microsoft.com/office/drawing/2014/main" id="{4BD08391-4054-A235-44B0-AA424CEB9F9A}"/>
                </a:ext>
              </a:extLst>
            </p:cNvPr>
            <p:cNvSpPr txBox="1"/>
            <p:nvPr/>
          </p:nvSpPr>
          <p:spPr>
            <a:xfrm>
              <a:off x="6555130" y="2521134"/>
              <a:ext cx="4456018" cy="68736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tr-TR" sz="3800" b="0" i="0" u="none" strike="noStrike" cap="none" spc="44" normalizeH="0" baseline="0" dirty="0">
                  <a:ln>
                    <a:noFill/>
                  </a:ln>
                  <a:solidFill>
                    <a:srgbClr val="FFFFFF"/>
                  </a:solidFill>
                  <a:effectLst/>
                  <a:uFillTx/>
                  <a:latin typeface="Graphik-Medium"/>
                  <a:ea typeface="Graphik-Medium"/>
                  <a:cs typeface="Graphik-Medium"/>
                  <a:sym typeface="Graphik Medium"/>
                </a:rPr>
                <a:t>Toplam İnjeksiyon</a:t>
              </a:r>
              <a:endParaRPr kumimoji="0" lang="en-TR" sz="3800" b="0" i="0" u="none" strike="noStrike" cap="none" spc="44" normalizeH="0" baseline="0" dirty="0">
                <a:ln>
                  <a:noFill/>
                </a:ln>
                <a:solidFill>
                  <a:srgbClr val="FFFFFF"/>
                </a:solidFill>
                <a:effectLst/>
                <a:uFillTx/>
                <a:latin typeface="Graphik-Medium"/>
                <a:ea typeface="Graphik-Medium"/>
                <a:cs typeface="Graphik-Medium"/>
                <a:sym typeface="Graphik Medium"/>
              </a:endParaRPr>
            </a:p>
          </p:txBody>
        </p:sp>
      </p:grpSp>
      <p:graphicFrame>
        <p:nvGraphicFramePr>
          <p:cNvPr id="5" name="Chart 4">
            <a:extLst>
              <a:ext uri="{FF2B5EF4-FFF2-40B4-BE49-F238E27FC236}">
                <a16:creationId xmlns:a16="http://schemas.microsoft.com/office/drawing/2014/main" id="{4F205DFE-4CB2-601A-0EDE-18CA5B880F29}"/>
              </a:ext>
            </a:extLst>
          </p:cNvPr>
          <p:cNvGraphicFramePr>
            <a:graphicFrameLocks/>
          </p:cNvGraphicFramePr>
          <p:nvPr>
            <p:extLst>
              <p:ext uri="{D42A27DB-BD31-4B8C-83A1-F6EECF244321}">
                <p14:modId xmlns:p14="http://schemas.microsoft.com/office/powerpoint/2010/main" val="892561356"/>
              </p:ext>
            </p:extLst>
          </p:nvPr>
        </p:nvGraphicFramePr>
        <p:xfrm>
          <a:off x="751753" y="5330068"/>
          <a:ext cx="9753123" cy="5851874"/>
        </p:xfrm>
        <a:graphic>
          <a:graphicData uri="http://schemas.openxmlformats.org/drawingml/2006/chart">
            <c:chart xmlns:c="http://schemas.openxmlformats.org/drawingml/2006/chart" xmlns:r="http://schemas.openxmlformats.org/officeDocument/2006/relationships" r:id="rId3"/>
          </a:graphicData>
        </a:graphic>
      </p:graphicFrame>
      <p:sp>
        <p:nvSpPr>
          <p:cNvPr id="24" name="TextBox 23">
            <a:extLst>
              <a:ext uri="{FF2B5EF4-FFF2-40B4-BE49-F238E27FC236}">
                <a16:creationId xmlns:a16="http://schemas.microsoft.com/office/drawing/2014/main" id="{3FFEDE6C-B466-CAC6-1962-A57E4E669EE6}"/>
              </a:ext>
            </a:extLst>
          </p:cNvPr>
          <p:cNvSpPr txBox="1"/>
          <p:nvPr/>
        </p:nvSpPr>
        <p:spPr>
          <a:xfrm rot="2522893">
            <a:off x="8048811" y="10989759"/>
            <a:ext cx="656590" cy="153300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10.03.2025-16.03.2025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25" name="TextBox 24">
            <a:extLst>
              <a:ext uri="{FF2B5EF4-FFF2-40B4-BE49-F238E27FC236}">
                <a16:creationId xmlns:a16="http://schemas.microsoft.com/office/drawing/2014/main" id="{A1200A7A-22B7-C395-0DF3-9EF4256BBDB1}"/>
              </a:ext>
            </a:extLst>
          </p:cNvPr>
          <p:cNvSpPr txBox="1"/>
          <p:nvPr/>
        </p:nvSpPr>
        <p:spPr>
          <a:xfrm rot="2522893">
            <a:off x="6932041" y="10983131"/>
            <a:ext cx="656590" cy="16979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03.03.2025-09.03.2025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26" name="TextBox 25">
            <a:extLst>
              <a:ext uri="{FF2B5EF4-FFF2-40B4-BE49-F238E27FC236}">
                <a16:creationId xmlns:a16="http://schemas.microsoft.com/office/drawing/2014/main" id="{EA4CC222-7A78-2BDF-62E0-EF0CEC178A62}"/>
              </a:ext>
            </a:extLst>
          </p:cNvPr>
          <p:cNvSpPr txBox="1"/>
          <p:nvPr/>
        </p:nvSpPr>
        <p:spPr>
          <a:xfrm rot="2522893">
            <a:off x="6007909" y="10954195"/>
            <a:ext cx="656590" cy="169817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24.02.2025-02.03.2025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27" name="TextBox 26">
            <a:extLst>
              <a:ext uri="{FF2B5EF4-FFF2-40B4-BE49-F238E27FC236}">
                <a16:creationId xmlns:a16="http://schemas.microsoft.com/office/drawing/2014/main" id="{DC5F01B0-40CC-C4A0-CE91-08DCE5834CDF}"/>
              </a:ext>
            </a:extLst>
          </p:cNvPr>
          <p:cNvSpPr txBox="1"/>
          <p:nvPr/>
        </p:nvSpPr>
        <p:spPr>
          <a:xfrm rot="2522893">
            <a:off x="5071610" y="10965627"/>
            <a:ext cx="656590" cy="16297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17.02.2025-23.02.2025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28" name="TextBox 27">
            <a:extLst>
              <a:ext uri="{FF2B5EF4-FFF2-40B4-BE49-F238E27FC236}">
                <a16:creationId xmlns:a16="http://schemas.microsoft.com/office/drawing/2014/main" id="{C5A1014D-69E8-32A7-29B7-D2C377BB6159}"/>
              </a:ext>
            </a:extLst>
          </p:cNvPr>
          <p:cNvSpPr txBox="1"/>
          <p:nvPr/>
        </p:nvSpPr>
        <p:spPr>
          <a:xfrm rot="2522893">
            <a:off x="4053982" y="10965628"/>
            <a:ext cx="656590" cy="16297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10.02.2025-16.02.2025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29" name="TextBox 28">
            <a:extLst>
              <a:ext uri="{FF2B5EF4-FFF2-40B4-BE49-F238E27FC236}">
                <a16:creationId xmlns:a16="http://schemas.microsoft.com/office/drawing/2014/main" id="{A80C24E4-8DAA-F98A-C093-E4393B463D90}"/>
              </a:ext>
            </a:extLst>
          </p:cNvPr>
          <p:cNvSpPr txBox="1"/>
          <p:nvPr/>
        </p:nvSpPr>
        <p:spPr>
          <a:xfrm rot="2522893">
            <a:off x="3061258" y="11007737"/>
            <a:ext cx="656590" cy="16186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03.02.2025-09.02.2025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30" name="TextBox 29">
            <a:extLst>
              <a:ext uri="{FF2B5EF4-FFF2-40B4-BE49-F238E27FC236}">
                <a16:creationId xmlns:a16="http://schemas.microsoft.com/office/drawing/2014/main" id="{0F367DF8-63B8-F811-799F-423440C2535E}"/>
              </a:ext>
            </a:extLst>
          </p:cNvPr>
          <p:cNvSpPr txBox="1"/>
          <p:nvPr/>
        </p:nvSpPr>
        <p:spPr>
          <a:xfrm rot="2522893">
            <a:off x="2108600" y="10988389"/>
            <a:ext cx="656590" cy="159904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03.02.2025-09.02.2025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31" name="TextBox 30">
            <a:extLst>
              <a:ext uri="{FF2B5EF4-FFF2-40B4-BE49-F238E27FC236}">
                <a16:creationId xmlns:a16="http://schemas.microsoft.com/office/drawing/2014/main" id="{8F84BC51-024B-EE27-FB12-2970FC2E2BAB}"/>
              </a:ext>
            </a:extLst>
          </p:cNvPr>
          <p:cNvSpPr txBox="1"/>
          <p:nvPr/>
        </p:nvSpPr>
        <p:spPr>
          <a:xfrm rot="2522893">
            <a:off x="1138453" y="10937071"/>
            <a:ext cx="656590" cy="16317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27.01.2025-02.02.2025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32" name="TextBox 31">
            <a:extLst>
              <a:ext uri="{FF2B5EF4-FFF2-40B4-BE49-F238E27FC236}">
                <a16:creationId xmlns:a16="http://schemas.microsoft.com/office/drawing/2014/main" id="{673623F4-BF83-B005-13F1-A0AF361C1765}"/>
              </a:ext>
            </a:extLst>
          </p:cNvPr>
          <p:cNvSpPr txBox="1"/>
          <p:nvPr/>
        </p:nvSpPr>
        <p:spPr>
          <a:xfrm rot="2522893">
            <a:off x="9031950" y="10962879"/>
            <a:ext cx="656590" cy="16306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17.03.2025-23.03.2025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grpSp>
        <p:nvGrpSpPr>
          <p:cNvPr id="22" name="Group 21">
            <a:extLst>
              <a:ext uri="{FF2B5EF4-FFF2-40B4-BE49-F238E27FC236}">
                <a16:creationId xmlns:a16="http://schemas.microsoft.com/office/drawing/2014/main" id="{AD8DC922-6096-4F63-BAD0-C28CB5855001}"/>
              </a:ext>
            </a:extLst>
          </p:cNvPr>
          <p:cNvGrpSpPr/>
          <p:nvPr/>
        </p:nvGrpSpPr>
        <p:grpSpPr>
          <a:xfrm>
            <a:off x="13488392" y="5145154"/>
            <a:ext cx="10413599" cy="7902036"/>
            <a:chOff x="13488392" y="5145154"/>
            <a:chExt cx="10413599" cy="7902036"/>
          </a:xfrm>
        </p:grpSpPr>
        <p:sp>
          <p:nvSpPr>
            <p:cNvPr id="36" name="TextBox 35">
              <a:extLst>
                <a:ext uri="{FF2B5EF4-FFF2-40B4-BE49-F238E27FC236}">
                  <a16:creationId xmlns:a16="http://schemas.microsoft.com/office/drawing/2014/main" id="{FBC66F0E-62B9-3A60-F1DA-863290A788BF}"/>
                </a:ext>
              </a:extLst>
            </p:cNvPr>
            <p:cNvSpPr txBox="1"/>
            <p:nvPr/>
          </p:nvSpPr>
          <p:spPr>
            <a:xfrm rot="1818250">
              <a:off x="21489802" y="11238350"/>
              <a:ext cx="656590" cy="159733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10.03.2025-16.03.2025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37" name="TextBox 36">
              <a:extLst>
                <a:ext uri="{FF2B5EF4-FFF2-40B4-BE49-F238E27FC236}">
                  <a16:creationId xmlns:a16="http://schemas.microsoft.com/office/drawing/2014/main" id="{387CA1CD-D1DE-6A3F-E982-11BA7EFE6765}"/>
                </a:ext>
              </a:extLst>
            </p:cNvPr>
            <p:cNvSpPr txBox="1"/>
            <p:nvPr/>
          </p:nvSpPr>
          <p:spPr>
            <a:xfrm rot="1818250">
              <a:off x="20431797" y="11186823"/>
              <a:ext cx="656590" cy="15608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03.03.2025-09.03.2025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38" name="TextBox 37">
              <a:extLst>
                <a:ext uri="{FF2B5EF4-FFF2-40B4-BE49-F238E27FC236}">
                  <a16:creationId xmlns:a16="http://schemas.microsoft.com/office/drawing/2014/main" id="{0A663F57-3205-ED31-6BED-6DFF6D321932}"/>
                </a:ext>
              </a:extLst>
            </p:cNvPr>
            <p:cNvSpPr txBox="1"/>
            <p:nvPr/>
          </p:nvSpPr>
          <p:spPr>
            <a:xfrm rot="1818250">
              <a:off x="19421598" y="11193227"/>
              <a:ext cx="656590" cy="1606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24.02.2025-02.03.2025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39" name="TextBox 38">
              <a:extLst>
                <a:ext uri="{FF2B5EF4-FFF2-40B4-BE49-F238E27FC236}">
                  <a16:creationId xmlns:a16="http://schemas.microsoft.com/office/drawing/2014/main" id="{CB2D7751-322A-1A50-9F52-897BEB75AF69}"/>
                </a:ext>
              </a:extLst>
            </p:cNvPr>
            <p:cNvSpPr txBox="1"/>
            <p:nvPr/>
          </p:nvSpPr>
          <p:spPr>
            <a:xfrm rot="1818250">
              <a:off x="18325146" y="11205243"/>
              <a:ext cx="656590" cy="157019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17.02.2025-23.02.2025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40" name="TextBox 39">
              <a:extLst>
                <a:ext uri="{FF2B5EF4-FFF2-40B4-BE49-F238E27FC236}">
                  <a16:creationId xmlns:a16="http://schemas.microsoft.com/office/drawing/2014/main" id="{BFF0F97B-0BC8-4B2E-AE46-51B00A760889}"/>
                </a:ext>
              </a:extLst>
            </p:cNvPr>
            <p:cNvSpPr txBox="1"/>
            <p:nvPr/>
          </p:nvSpPr>
          <p:spPr>
            <a:xfrm rot="1818250">
              <a:off x="17275874" y="11240349"/>
              <a:ext cx="656590" cy="15680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10.02.2025-16.02.2025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47" name="TextBox 46">
              <a:extLst>
                <a:ext uri="{FF2B5EF4-FFF2-40B4-BE49-F238E27FC236}">
                  <a16:creationId xmlns:a16="http://schemas.microsoft.com/office/drawing/2014/main" id="{62993880-10A4-A306-B24E-9A14D3DE5D5C}"/>
                </a:ext>
              </a:extLst>
            </p:cNvPr>
            <p:cNvSpPr txBox="1"/>
            <p:nvPr/>
          </p:nvSpPr>
          <p:spPr>
            <a:xfrm rot="1946607">
              <a:off x="16157023" y="11202889"/>
              <a:ext cx="656590" cy="15486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03.02.2025-09.02.2025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48" name="TextBox 47">
              <a:extLst>
                <a:ext uri="{FF2B5EF4-FFF2-40B4-BE49-F238E27FC236}">
                  <a16:creationId xmlns:a16="http://schemas.microsoft.com/office/drawing/2014/main" id="{FCE16E74-BCA9-3F54-21C6-E879A32C382A}"/>
                </a:ext>
              </a:extLst>
            </p:cNvPr>
            <p:cNvSpPr txBox="1"/>
            <p:nvPr/>
          </p:nvSpPr>
          <p:spPr>
            <a:xfrm rot="1946607">
              <a:off x="15043814" y="11170116"/>
              <a:ext cx="656590" cy="187707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03.02.2025-09.02.2025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sp>
          <p:nvSpPr>
            <p:cNvPr id="49" name="TextBox 48">
              <a:extLst>
                <a:ext uri="{FF2B5EF4-FFF2-40B4-BE49-F238E27FC236}">
                  <a16:creationId xmlns:a16="http://schemas.microsoft.com/office/drawing/2014/main" id="{C9287867-279A-E827-D884-A951228594D5}"/>
                </a:ext>
              </a:extLst>
            </p:cNvPr>
            <p:cNvSpPr txBox="1"/>
            <p:nvPr/>
          </p:nvSpPr>
          <p:spPr>
            <a:xfrm rot="1946607">
              <a:off x="14037683" y="11177540"/>
              <a:ext cx="656590" cy="16903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27.01.2025-02.02.2025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graphicFrame>
          <p:nvGraphicFramePr>
            <p:cNvPr id="50" name="Chart 49">
              <a:extLst>
                <a:ext uri="{FF2B5EF4-FFF2-40B4-BE49-F238E27FC236}">
                  <a16:creationId xmlns:a16="http://schemas.microsoft.com/office/drawing/2014/main" id="{41B22615-34DD-64F7-DA09-AE59F9F14265}"/>
                </a:ext>
              </a:extLst>
            </p:cNvPr>
            <p:cNvGraphicFramePr>
              <a:graphicFrameLocks/>
            </p:cNvGraphicFramePr>
            <p:nvPr>
              <p:extLst>
                <p:ext uri="{D42A27DB-BD31-4B8C-83A1-F6EECF244321}">
                  <p14:modId xmlns:p14="http://schemas.microsoft.com/office/powerpoint/2010/main" val="2134915789"/>
                </p:ext>
              </p:extLst>
            </p:nvPr>
          </p:nvGraphicFramePr>
          <p:xfrm>
            <a:off x="13488392" y="5145154"/>
            <a:ext cx="10413599" cy="6139473"/>
          </p:xfrm>
          <a:graphic>
            <a:graphicData uri="http://schemas.openxmlformats.org/drawingml/2006/chart">
              <c:chart xmlns:c="http://schemas.openxmlformats.org/drawingml/2006/chart" xmlns:r="http://schemas.openxmlformats.org/officeDocument/2006/relationships" r:id="rId4"/>
            </a:graphicData>
          </a:graphic>
        </p:graphicFrame>
        <p:sp>
          <p:nvSpPr>
            <p:cNvPr id="51" name="TextBox 50">
              <a:extLst>
                <a:ext uri="{FF2B5EF4-FFF2-40B4-BE49-F238E27FC236}">
                  <a16:creationId xmlns:a16="http://schemas.microsoft.com/office/drawing/2014/main" id="{E1B3CBE3-FFEF-402E-A91C-7560211F4687}"/>
                </a:ext>
              </a:extLst>
            </p:cNvPr>
            <p:cNvSpPr txBox="1"/>
            <p:nvPr/>
          </p:nvSpPr>
          <p:spPr>
            <a:xfrm rot="1686775">
              <a:off x="22567699" y="11259166"/>
              <a:ext cx="656590" cy="16465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1800" dirty="0"/>
                <a:t>17.03.2025-23.03.2025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grpSp>
      <p:sp>
        <p:nvSpPr>
          <p:cNvPr id="58" name="TextBox 57">
            <a:extLst>
              <a:ext uri="{FF2B5EF4-FFF2-40B4-BE49-F238E27FC236}">
                <a16:creationId xmlns:a16="http://schemas.microsoft.com/office/drawing/2014/main" id="{67008425-5840-C566-BDF4-278FAB31B07B}"/>
              </a:ext>
            </a:extLst>
          </p:cNvPr>
          <p:cNvSpPr txBox="1"/>
          <p:nvPr/>
        </p:nvSpPr>
        <p:spPr>
          <a:xfrm>
            <a:off x="18262478" y="3535487"/>
            <a:ext cx="3727917"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4800" dirty="0">
                <a:solidFill>
                  <a:srgbClr val="FFFFFF"/>
                </a:solidFill>
              </a:rPr>
              <a:t>-</a:t>
            </a:r>
          </a:p>
        </p:txBody>
      </p:sp>
      <p:sp>
        <p:nvSpPr>
          <p:cNvPr id="8" name="Rounded Rectangle 7">
            <a:extLst>
              <a:ext uri="{FF2B5EF4-FFF2-40B4-BE49-F238E27FC236}">
                <a16:creationId xmlns:a16="http://schemas.microsoft.com/office/drawing/2014/main" id="{5C1008D9-B3B5-35DA-B61A-394DEAB6C63A}"/>
              </a:ext>
            </a:extLst>
          </p:cNvPr>
          <p:cNvSpPr/>
          <p:nvPr/>
        </p:nvSpPr>
        <p:spPr>
          <a:xfrm>
            <a:off x="11990322" y="2007787"/>
            <a:ext cx="5248302" cy="2867379"/>
          </a:xfrm>
          <a:prstGeom prst="roundRect">
            <a:avLst/>
          </a:prstGeom>
          <a:solidFill>
            <a:schemeClr val="bg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9" name="TextBox 8">
            <a:extLst>
              <a:ext uri="{FF2B5EF4-FFF2-40B4-BE49-F238E27FC236}">
                <a16:creationId xmlns:a16="http://schemas.microsoft.com/office/drawing/2014/main" id="{B1C30CFD-5F8E-9F5D-13AA-D7928CAFB173}"/>
              </a:ext>
            </a:extLst>
          </p:cNvPr>
          <p:cNvSpPr txBox="1"/>
          <p:nvPr/>
        </p:nvSpPr>
        <p:spPr>
          <a:xfrm>
            <a:off x="12764103" y="3889277"/>
            <a:ext cx="3654912"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en-TR" sz="4800" b="0" i="0" u="none" strike="noStrike" cap="none" spc="44" normalizeH="0" baseline="0" dirty="0">
                <a:ln>
                  <a:noFill/>
                </a:ln>
                <a:solidFill>
                  <a:srgbClr val="FFFFFF"/>
                </a:solidFill>
                <a:effectLst/>
                <a:uFillTx/>
                <a:latin typeface="Graphik-Medium"/>
                <a:ea typeface="Graphik-Medium"/>
                <a:cs typeface="Graphik-Medium"/>
                <a:sym typeface="Graphik Medium"/>
              </a:rPr>
              <a:t>149</a:t>
            </a:r>
          </a:p>
        </p:txBody>
      </p:sp>
      <p:sp>
        <p:nvSpPr>
          <p:cNvPr id="12" name="TextBox 11">
            <a:extLst>
              <a:ext uri="{FF2B5EF4-FFF2-40B4-BE49-F238E27FC236}">
                <a16:creationId xmlns:a16="http://schemas.microsoft.com/office/drawing/2014/main" id="{D3293B07-1D9A-01C9-04E3-6FA9F7B928D0}"/>
              </a:ext>
            </a:extLst>
          </p:cNvPr>
          <p:cNvSpPr txBox="1"/>
          <p:nvPr/>
        </p:nvSpPr>
        <p:spPr>
          <a:xfrm>
            <a:off x="12147611" y="2121091"/>
            <a:ext cx="4934791"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tr-TR" sz="3600" b="0" i="0" u="none" strike="noStrike" cap="none" spc="44" normalizeH="0" baseline="0" dirty="0">
                <a:ln>
                  <a:noFill/>
                </a:ln>
                <a:solidFill>
                  <a:srgbClr val="FFFFFF"/>
                </a:solidFill>
                <a:effectLst/>
                <a:uFillTx/>
                <a:latin typeface="Graphik-Medium"/>
                <a:ea typeface="Graphik-Medium"/>
                <a:cs typeface="Graphik-Medium"/>
                <a:sym typeface="Graphik Medium"/>
              </a:rPr>
              <a:t>YETS 24/25’ten Önce Tamamen Onarılan Çember Sayısı</a:t>
            </a:r>
            <a:endParaRPr kumimoji="0" lang="en-TR" sz="3600" b="0" i="0" u="none" strike="noStrike" cap="none" spc="44" normalizeH="0" baseline="0" dirty="0">
              <a:ln>
                <a:noFill/>
              </a:ln>
              <a:solidFill>
                <a:srgbClr val="FFFFFF"/>
              </a:solidFill>
              <a:effectLst/>
              <a:uFillTx/>
              <a:latin typeface="Graphik-Medium"/>
              <a:ea typeface="Graphik-Medium"/>
              <a:cs typeface="Graphik-Medium"/>
              <a:sym typeface="Graphik Medium"/>
            </a:endParaRPr>
          </a:p>
        </p:txBody>
      </p:sp>
      <p:sp>
        <p:nvSpPr>
          <p:cNvPr id="13" name="Rounded Rectangle 12">
            <a:extLst>
              <a:ext uri="{FF2B5EF4-FFF2-40B4-BE49-F238E27FC236}">
                <a16:creationId xmlns:a16="http://schemas.microsoft.com/office/drawing/2014/main" id="{9EF8FB2C-5C31-BF74-0E95-56543E6046A4}"/>
              </a:ext>
            </a:extLst>
          </p:cNvPr>
          <p:cNvSpPr/>
          <p:nvPr/>
        </p:nvSpPr>
        <p:spPr>
          <a:xfrm>
            <a:off x="17604169" y="2039299"/>
            <a:ext cx="5024377" cy="2792394"/>
          </a:xfrm>
          <a:prstGeom prst="roundRect">
            <a:avLst/>
          </a:prstGeom>
          <a:solidFill>
            <a:schemeClr val="bg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5" name="TextBox 14">
            <a:extLst>
              <a:ext uri="{FF2B5EF4-FFF2-40B4-BE49-F238E27FC236}">
                <a16:creationId xmlns:a16="http://schemas.microsoft.com/office/drawing/2014/main" id="{F9589DF9-69F1-DD98-FE47-85E6465B50AB}"/>
              </a:ext>
            </a:extLst>
          </p:cNvPr>
          <p:cNvSpPr txBox="1"/>
          <p:nvPr/>
        </p:nvSpPr>
        <p:spPr>
          <a:xfrm>
            <a:off x="18315486" y="4025965"/>
            <a:ext cx="3727917"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4800" dirty="0">
                <a:solidFill>
                  <a:srgbClr val="FFFFFF"/>
                </a:solidFill>
              </a:rPr>
              <a:t>337</a:t>
            </a:r>
          </a:p>
        </p:txBody>
      </p:sp>
      <p:sp>
        <p:nvSpPr>
          <p:cNvPr id="20" name="TextBox 19">
            <a:extLst>
              <a:ext uri="{FF2B5EF4-FFF2-40B4-BE49-F238E27FC236}">
                <a16:creationId xmlns:a16="http://schemas.microsoft.com/office/drawing/2014/main" id="{7C2EF562-3798-E8E5-1E64-2B0998BF29EE}"/>
              </a:ext>
            </a:extLst>
          </p:cNvPr>
          <p:cNvSpPr txBox="1"/>
          <p:nvPr/>
        </p:nvSpPr>
        <p:spPr>
          <a:xfrm>
            <a:off x="17553048" y="2142899"/>
            <a:ext cx="5126617"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tr-TR" sz="3600" dirty="0">
                <a:solidFill>
                  <a:srgbClr val="FFFFFF"/>
                </a:solidFill>
              </a:rPr>
              <a:t>YETS 24/25’ten Sonra Tamamen Onarılan Çember Sayısı</a:t>
            </a:r>
            <a:endParaRPr lang="en-TR" sz="3600" dirty="0">
              <a:solidFill>
                <a:srgbClr val="FFFFFF"/>
              </a:solidFill>
            </a:endParaRPr>
          </a:p>
        </p:txBody>
      </p:sp>
    </p:spTree>
    <p:extLst>
      <p:ext uri="{BB962C8B-B14F-4D97-AF65-F5344CB8AC3E}">
        <p14:creationId xmlns:p14="http://schemas.microsoft.com/office/powerpoint/2010/main" val="48895213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2762B38-5BB3-9837-DBE2-DF5AA0EEEBEC}"/>
              </a:ext>
            </a:extLst>
          </p:cNvPr>
          <p:cNvSpPr>
            <a:spLocks noGrp="1"/>
          </p:cNvSpPr>
          <p:nvPr>
            <p:ph type="body" sz="half" idx="1"/>
          </p:nvPr>
        </p:nvSpPr>
        <p:spPr>
          <a:xfrm>
            <a:off x="2302812" y="11052279"/>
            <a:ext cx="20207127" cy="1218992"/>
          </a:xfrm>
        </p:spPr>
        <p:txBody>
          <a:bodyPr/>
          <a:lstStyle/>
          <a:p>
            <a:endParaRPr lang="en-TR" dirty="0"/>
          </a:p>
        </p:txBody>
      </p:sp>
      <p:sp>
        <p:nvSpPr>
          <p:cNvPr id="3" name="Title 2">
            <a:extLst>
              <a:ext uri="{FF2B5EF4-FFF2-40B4-BE49-F238E27FC236}">
                <a16:creationId xmlns:a16="http://schemas.microsoft.com/office/drawing/2014/main" id="{908365C0-7883-4E32-1BF2-ADBFE4BD8A53}"/>
              </a:ext>
            </a:extLst>
          </p:cNvPr>
          <p:cNvSpPr>
            <a:spLocks noGrp="1"/>
          </p:cNvSpPr>
          <p:nvPr>
            <p:ph type="title"/>
          </p:nvPr>
        </p:nvSpPr>
        <p:spPr>
          <a:xfrm>
            <a:off x="2088436" y="580287"/>
            <a:ext cx="20207128" cy="2403475"/>
          </a:xfrm>
        </p:spPr>
        <p:txBody>
          <a:bodyPr>
            <a:normAutofit fontScale="90000"/>
          </a:bodyPr>
          <a:lstStyle/>
          <a:p>
            <a:r>
              <a:rPr lang="en-TR" dirty="0"/>
              <a:t>WHEN WERE THE MEMBERS AT CERN?</a:t>
            </a:r>
          </a:p>
        </p:txBody>
      </p:sp>
      <p:sp>
        <p:nvSpPr>
          <p:cNvPr id="4" name="Slide Number Placeholder 3">
            <a:extLst>
              <a:ext uri="{FF2B5EF4-FFF2-40B4-BE49-F238E27FC236}">
                <a16:creationId xmlns:a16="http://schemas.microsoft.com/office/drawing/2014/main" id="{33E1B3E4-A426-7CC3-F0F8-14BE52685DDA}"/>
              </a:ext>
            </a:extLst>
          </p:cNvPr>
          <p:cNvSpPr>
            <a:spLocks noGrp="1"/>
          </p:cNvSpPr>
          <p:nvPr>
            <p:ph type="sldNum" sz="quarter" idx="2"/>
          </p:nvPr>
        </p:nvSpPr>
        <p:spPr/>
        <p:txBody>
          <a:bodyPr/>
          <a:lstStyle/>
          <a:p>
            <a:fld id="{86CB4B4D-7CA3-9044-876B-883B54F8677D}" type="slidenum">
              <a:rPr lang="en-TR" smtClean="0"/>
              <a:t>13</a:t>
            </a:fld>
            <a:endParaRPr lang="en-TR"/>
          </a:p>
        </p:txBody>
      </p:sp>
      <p:pic>
        <p:nvPicPr>
          <p:cNvPr id="5" name="Picture 4">
            <a:extLst>
              <a:ext uri="{FF2B5EF4-FFF2-40B4-BE49-F238E27FC236}">
                <a16:creationId xmlns:a16="http://schemas.microsoft.com/office/drawing/2014/main" id="{F31F4AAE-7EE8-A2E2-31CB-06D812635358}"/>
              </a:ext>
            </a:extLst>
          </p:cNvPr>
          <p:cNvPicPr>
            <a:picLocks noChangeAspect="1"/>
          </p:cNvPicPr>
          <p:nvPr/>
        </p:nvPicPr>
        <p:blipFill>
          <a:blip r:embed="rId2"/>
          <a:stretch>
            <a:fillRect/>
          </a:stretch>
        </p:blipFill>
        <p:spPr>
          <a:xfrm>
            <a:off x="2302812" y="3133860"/>
            <a:ext cx="19992752" cy="7448280"/>
          </a:xfrm>
          <a:prstGeom prst="rect">
            <a:avLst/>
          </a:prstGeom>
        </p:spPr>
      </p:pic>
    </p:spTree>
    <p:extLst>
      <p:ext uri="{BB962C8B-B14F-4D97-AF65-F5344CB8AC3E}">
        <p14:creationId xmlns:p14="http://schemas.microsoft.com/office/powerpoint/2010/main" val="238009620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3" name="Picture 62">
            <a:extLst>
              <a:ext uri="{FF2B5EF4-FFF2-40B4-BE49-F238E27FC236}">
                <a16:creationId xmlns:a16="http://schemas.microsoft.com/office/drawing/2014/main" id="{95EC2534-7CE5-C12D-4491-12A6A095DA83}"/>
              </a:ext>
            </a:extLst>
          </p:cNvPr>
          <p:cNvPicPr>
            <a:picLocks noChangeAspect="1"/>
          </p:cNvPicPr>
          <p:nvPr/>
        </p:nvPicPr>
        <p:blipFill>
          <a:blip r:embed="rId2"/>
          <a:stretch>
            <a:fillRect/>
          </a:stretch>
        </p:blipFill>
        <p:spPr>
          <a:xfrm>
            <a:off x="637289" y="1850301"/>
            <a:ext cx="12862593" cy="11838836"/>
          </a:xfrm>
          <a:prstGeom prst="rect">
            <a:avLst/>
          </a:prstGeom>
        </p:spPr>
      </p:pic>
      <p:sp>
        <p:nvSpPr>
          <p:cNvPr id="3" name="Title 2">
            <a:extLst>
              <a:ext uri="{FF2B5EF4-FFF2-40B4-BE49-F238E27FC236}">
                <a16:creationId xmlns:a16="http://schemas.microsoft.com/office/drawing/2014/main" id="{A9BF1FB6-9F49-A481-B9B2-3B762C1D322A}"/>
              </a:ext>
            </a:extLst>
          </p:cNvPr>
          <p:cNvSpPr>
            <a:spLocks noGrp="1"/>
          </p:cNvSpPr>
          <p:nvPr>
            <p:ph type="title"/>
          </p:nvPr>
        </p:nvSpPr>
        <p:spPr>
          <a:xfrm>
            <a:off x="2104647" y="252092"/>
            <a:ext cx="10301729" cy="1649711"/>
          </a:xfrm>
        </p:spPr>
        <p:txBody>
          <a:bodyPr/>
          <a:lstStyle/>
          <a:p>
            <a:r>
              <a:rPr lang="en-TR" dirty="0"/>
              <a:t>YETS 24/25</a:t>
            </a:r>
          </a:p>
        </p:txBody>
      </p:sp>
      <p:sp>
        <p:nvSpPr>
          <p:cNvPr id="4" name="Slide Number Placeholder 3">
            <a:extLst>
              <a:ext uri="{FF2B5EF4-FFF2-40B4-BE49-F238E27FC236}">
                <a16:creationId xmlns:a16="http://schemas.microsoft.com/office/drawing/2014/main" id="{ED50FA12-45D1-70B1-F4D9-E35952D5AE18}"/>
              </a:ext>
            </a:extLst>
          </p:cNvPr>
          <p:cNvSpPr>
            <a:spLocks noGrp="1"/>
          </p:cNvSpPr>
          <p:nvPr>
            <p:ph type="sldNum" sz="quarter" idx="2"/>
          </p:nvPr>
        </p:nvSpPr>
        <p:spPr>
          <a:xfrm>
            <a:off x="23683236" y="13126684"/>
            <a:ext cx="416053" cy="467107"/>
          </a:xfrm>
        </p:spPr>
        <p:txBody>
          <a:bodyPr/>
          <a:lstStyle/>
          <a:p>
            <a:fld id="{86CB4B4D-7CA3-9044-876B-883B54F8677D}" type="slidenum">
              <a:rPr lang="en-TR" smtClean="0"/>
              <a:t>2</a:t>
            </a:fld>
            <a:endParaRPr lang="en-TR" dirty="0"/>
          </a:p>
        </p:txBody>
      </p:sp>
      <p:pic>
        <p:nvPicPr>
          <p:cNvPr id="23" name="Picture 149">
            <a:extLst>
              <a:ext uri="{FF2B5EF4-FFF2-40B4-BE49-F238E27FC236}">
                <a16:creationId xmlns:a16="http://schemas.microsoft.com/office/drawing/2014/main" id="{5C4C1A21-E408-C46F-A971-AC0A7C9E0213}"/>
              </a:ext>
            </a:extLst>
          </p:cNvPr>
          <p:cNvPicPr>
            <a:picLocks noChangeAspect="1"/>
          </p:cNvPicPr>
          <p:nvPr/>
        </p:nvPicPr>
        <p:blipFill>
          <a:blip r:embed="rId3">
            <a:clrChange>
              <a:clrFrom>
                <a:srgbClr val="FFFFFF"/>
              </a:clrFrom>
              <a:clrTo>
                <a:srgbClr val="FFFFFF">
                  <a:alpha val="0"/>
                </a:srgbClr>
              </a:clrTo>
            </a:clrChange>
          </a:blip>
          <a:srcRect/>
          <a:stretch>
            <a:fillRect/>
          </a:stretch>
        </p:blipFill>
        <p:spPr bwMode="auto">
          <a:xfrm>
            <a:off x="14311641" y="3130586"/>
            <a:ext cx="9943848" cy="9587288"/>
          </a:xfrm>
          <a:prstGeom prst="rect">
            <a:avLst/>
          </a:prstGeom>
          <a:noFill/>
          <a:ln w="9525">
            <a:noFill/>
            <a:miter lim="800000"/>
            <a:headEnd/>
            <a:tailEnd/>
          </a:ln>
          <a:effectLst/>
        </p:spPr>
      </p:pic>
      <p:sp>
        <p:nvSpPr>
          <p:cNvPr id="24" name="Rectangle 23">
            <a:extLst>
              <a:ext uri="{FF2B5EF4-FFF2-40B4-BE49-F238E27FC236}">
                <a16:creationId xmlns:a16="http://schemas.microsoft.com/office/drawing/2014/main" id="{2BA82EF6-10FB-2204-1A84-623C6F613077}"/>
              </a:ext>
            </a:extLst>
          </p:cNvPr>
          <p:cNvSpPr>
            <a:spLocks/>
          </p:cNvSpPr>
          <p:nvPr/>
        </p:nvSpPr>
        <p:spPr>
          <a:xfrm>
            <a:off x="18418046" y="4752806"/>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25" name="Rectangle 24">
            <a:extLst>
              <a:ext uri="{FF2B5EF4-FFF2-40B4-BE49-F238E27FC236}">
                <a16:creationId xmlns:a16="http://schemas.microsoft.com/office/drawing/2014/main" id="{12C8002A-09F0-24C4-E928-E1B034397398}"/>
              </a:ext>
            </a:extLst>
          </p:cNvPr>
          <p:cNvSpPr>
            <a:spLocks/>
          </p:cNvSpPr>
          <p:nvPr/>
        </p:nvSpPr>
        <p:spPr>
          <a:xfrm rot="1469931">
            <a:off x="19815211" y="4388438"/>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26" name="Rectangle 25">
            <a:extLst>
              <a:ext uri="{FF2B5EF4-FFF2-40B4-BE49-F238E27FC236}">
                <a16:creationId xmlns:a16="http://schemas.microsoft.com/office/drawing/2014/main" id="{89C1ECD9-6084-BFCA-DF32-B7FE2B24ECA2}"/>
              </a:ext>
            </a:extLst>
          </p:cNvPr>
          <p:cNvSpPr>
            <a:spLocks/>
          </p:cNvSpPr>
          <p:nvPr/>
        </p:nvSpPr>
        <p:spPr>
          <a:xfrm rot="2757573">
            <a:off x="20464826" y="5630685"/>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27" name="Rectangle 26">
            <a:extLst>
              <a:ext uri="{FF2B5EF4-FFF2-40B4-BE49-F238E27FC236}">
                <a16:creationId xmlns:a16="http://schemas.microsoft.com/office/drawing/2014/main" id="{C63D5345-067B-6EFB-7343-5DCB7A38E900}"/>
              </a:ext>
            </a:extLst>
          </p:cNvPr>
          <p:cNvSpPr>
            <a:spLocks/>
          </p:cNvSpPr>
          <p:nvPr/>
        </p:nvSpPr>
        <p:spPr>
          <a:xfrm rot="20203534">
            <a:off x="17073409" y="4396471"/>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28" name="Rectangle 27">
            <a:extLst>
              <a:ext uri="{FF2B5EF4-FFF2-40B4-BE49-F238E27FC236}">
                <a16:creationId xmlns:a16="http://schemas.microsoft.com/office/drawing/2014/main" id="{33AECAFB-B2C5-2D35-025C-49C8A49B5D01}"/>
              </a:ext>
            </a:extLst>
          </p:cNvPr>
          <p:cNvSpPr>
            <a:spLocks/>
          </p:cNvSpPr>
          <p:nvPr/>
        </p:nvSpPr>
        <p:spPr>
          <a:xfrm rot="8097933">
            <a:off x="16246368" y="5639774"/>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29" name="Rectangle 28">
            <a:extLst>
              <a:ext uri="{FF2B5EF4-FFF2-40B4-BE49-F238E27FC236}">
                <a16:creationId xmlns:a16="http://schemas.microsoft.com/office/drawing/2014/main" id="{785AB182-B9A8-2E76-AF27-35B849DA6C3F}"/>
              </a:ext>
            </a:extLst>
          </p:cNvPr>
          <p:cNvSpPr>
            <a:spLocks/>
          </p:cNvSpPr>
          <p:nvPr/>
        </p:nvSpPr>
        <p:spPr>
          <a:xfrm>
            <a:off x="18418046" y="10625218"/>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0" name="Rectangle 29">
            <a:extLst>
              <a:ext uri="{FF2B5EF4-FFF2-40B4-BE49-F238E27FC236}">
                <a16:creationId xmlns:a16="http://schemas.microsoft.com/office/drawing/2014/main" id="{53FCD563-B91B-333E-5A59-1445A52DB896}"/>
              </a:ext>
            </a:extLst>
          </p:cNvPr>
          <p:cNvSpPr>
            <a:spLocks/>
          </p:cNvSpPr>
          <p:nvPr/>
        </p:nvSpPr>
        <p:spPr>
          <a:xfrm>
            <a:off x="18412126" y="10849128"/>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1" name="Rectangle 30">
            <a:extLst>
              <a:ext uri="{FF2B5EF4-FFF2-40B4-BE49-F238E27FC236}">
                <a16:creationId xmlns:a16="http://schemas.microsoft.com/office/drawing/2014/main" id="{A7F02257-F3AA-318A-550F-AF5C39E1C334}"/>
              </a:ext>
            </a:extLst>
          </p:cNvPr>
          <p:cNvSpPr>
            <a:spLocks/>
          </p:cNvSpPr>
          <p:nvPr/>
        </p:nvSpPr>
        <p:spPr>
          <a:xfrm rot="1208430">
            <a:off x="17133607" y="10849127"/>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2" name="Rectangle 31">
            <a:extLst>
              <a:ext uri="{FF2B5EF4-FFF2-40B4-BE49-F238E27FC236}">
                <a16:creationId xmlns:a16="http://schemas.microsoft.com/office/drawing/2014/main" id="{060BE224-291A-A119-4CF5-47D9C310CAC1}"/>
              </a:ext>
            </a:extLst>
          </p:cNvPr>
          <p:cNvSpPr>
            <a:spLocks/>
          </p:cNvSpPr>
          <p:nvPr/>
        </p:nvSpPr>
        <p:spPr>
          <a:xfrm rot="2667923">
            <a:off x="16292351" y="9705801"/>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3" name="Rectangle 32">
            <a:extLst>
              <a:ext uri="{FF2B5EF4-FFF2-40B4-BE49-F238E27FC236}">
                <a16:creationId xmlns:a16="http://schemas.microsoft.com/office/drawing/2014/main" id="{B18BD2F2-A8F2-4BCF-2A97-EB1981BED3DE}"/>
              </a:ext>
            </a:extLst>
          </p:cNvPr>
          <p:cNvSpPr>
            <a:spLocks/>
          </p:cNvSpPr>
          <p:nvPr/>
        </p:nvSpPr>
        <p:spPr>
          <a:xfrm rot="20483831">
            <a:off x="19716505" y="10805290"/>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4" name="Rectangle 33">
            <a:extLst>
              <a:ext uri="{FF2B5EF4-FFF2-40B4-BE49-F238E27FC236}">
                <a16:creationId xmlns:a16="http://schemas.microsoft.com/office/drawing/2014/main" id="{8B3488D8-7173-BCFB-3B06-E5A75FA8E9E8}"/>
              </a:ext>
            </a:extLst>
          </p:cNvPr>
          <p:cNvSpPr>
            <a:spLocks/>
          </p:cNvSpPr>
          <p:nvPr/>
        </p:nvSpPr>
        <p:spPr>
          <a:xfrm rot="18830509">
            <a:off x="20466840" y="9705802"/>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5" name="Rectangle 34">
            <a:extLst>
              <a:ext uri="{FF2B5EF4-FFF2-40B4-BE49-F238E27FC236}">
                <a16:creationId xmlns:a16="http://schemas.microsoft.com/office/drawing/2014/main" id="{C70E6748-EB31-8A67-B980-6CEA49076EC7}"/>
              </a:ext>
            </a:extLst>
          </p:cNvPr>
          <p:cNvSpPr>
            <a:spLocks/>
          </p:cNvSpPr>
          <p:nvPr/>
        </p:nvSpPr>
        <p:spPr>
          <a:xfrm rot="20221235">
            <a:off x="20290376" y="11956597"/>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6" name="Rectangle 35">
            <a:extLst>
              <a:ext uri="{FF2B5EF4-FFF2-40B4-BE49-F238E27FC236}">
                <a16:creationId xmlns:a16="http://schemas.microsoft.com/office/drawing/2014/main" id="{F954B6CF-0CAF-E450-D1A5-F880B6E8FD4E}"/>
              </a:ext>
            </a:extLst>
          </p:cNvPr>
          <p:cNvSpPr>
            <a:spLocks/>
          </p:cNvSpPr>
          <p:nvPr/>
        </p:nvSpPr>
        <p:spPr>
          <a:xfrm rot="1226277">
            <a:off x="16593153" y="12022786"/>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7" name="Rectangle 36">
            <a:extLst>
              <a:ext uri="{FF2B5EF4-FFF2-40B4-BE49-F238E27FC236}">
                <a16:creationId xmlns:a16="http://schemas.microsoft.com/office/drawing/2014/main" id="{9B9B34C6-4A31-3A90-D5D1-04A7AA800CDC}"/>
              </a:ext>
            </a:extLst>
          </p:cNvPr>
          <p:cNvSpPr>
            <a:spLocks/>
          </p:cNvSpPr>
          <p:nvPr/>
        </p:nvSpPr>
        <p:spPr>
          <a:xfrm rot="5400000">
            <a:off x="15334219" y="7737748"/>
            <a:ext cx="1742877" cy="134210"/>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8" name="Rectangle 37">
            <a:extLst>
              <a:ext uri="{FF2B5EF4-FFF2-40B4-BE49-F238E27FC236}">
                <a16:creationId xmlns:a16="http://schemas.microsoft.com/office/drawing/2014/main" id="{93544418-0C70-A22A-73A3-B94A5BB77FD7}"/>
              </a:ext>
            </a:extLst>
          </p:cNvPr>
          <p:cNvSpPr>
            <a:spLocks/>
          </p:cNvSpPr>
          <p:nvPr/>
        </p:nvSpPr>
        <p:spPr>
          <a:xfrm rot="5400000">
            <a:off x="21562638" y="7737749"/>
            <a:ext cx="1742877" cy="13421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9" name="Rectangle 38">
            <a:extLst>
              <a:ext uri="{FF2B5EF4-FFF2-40B4-BE49-F238E27FC236}">
                <a16:creationId xmlns:a16="http://schemas.microsoft.com/office/drawing/2014/main" id="{8569508C-0B32-9D04-3B98-BEB9F7899A2F}"/>
              </a:ext>
            </a:extLst>
          </p:cNvPr>
          <p:cNvSpPr>
            <a:spLocks/>
          </p:cNvSpPr>
          <p:nvPr/>
        </p:nvSpPr>
        <p:spPr>
          <a:xfrm rot="4159853">
            <a:off x="21713316" y="6511213"/>
            <a:ext cx="1742877" cy="134210"/>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0" name="Rectangle 39">
            <a:extLst>
              <a:ext uri="{FF2B5EF4-FFF2-40B4-BE49-F238E27FC236}">
                <a16:creationId xmlns:a16="http://schemas.microsoft.com/office/drawing/2014/main" id="{616D9D6B-C86A-C6C5-A9CA-94F5B3000E19}"/>
              </a:ext>
            </a:extLst>
          </p:cNvPr>
          <p:cNvSpPr>
            <a:spLocks/>
          </p:cNvSpPr>
          <p:nvPr/>
        </p:nvSpPr>
        <p:spPr>
          <a:xfrm rot="6887720">
            <a:off x="21629744" y="9047486"/>
            <a:ext cx="1742877" cy="134210"/>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1" name="Rectangle 40">
            <a:extLst>
              <a:ext uri="{FF2B5EF4-FFF2-40B4-BE49-F238E27FC236}">
                <a16:creationId xmlns:a16="http://schemas.microsoft.com/office/drawing/2014/main" id="{8D4FD0FD-F0B3-51AB-DAA2-49424FD30774}"/>
              </a:ext>
            </a:extLst>
          </p:cNvPr>
          <p:cNvSpPr>
            <a:spLocks/>
          </p:cNvSpPr>
          <p:nvPr/>
        </p:nvSpPr>
        <p:spPr>
          <a:xfrm rot="6887720">
            <a:off x="15088811" y="6381056"/>
            <a:ext cx="1742877" cy="134210"/>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2" name="Rectangle 41">
            <a:extLst>
              <a:ext uri="{FF2B5EF4-FFF2-40B4-BE49-F238E27FC236}">
                <a16:creationId xmlns:a16="http://schemas.microsoft.com/office/drawing/2014/main" id="{9E6A02D0-61F5-CAB0-B36C-62284D5F6636}"/>
              </a:ext>
            </a:extLst>
          </p:cNvPr>
          <p:cNvSpPr>
            <a:spLocks/>
          </p:cNvSpPr>
          <p:nvPr/>
        </p:nvSpPr>
        <p:spPr>
          <a:xfrm rot="4159853">
            <a:off x="15169471" y="9041953"/>
            <a:ext cx="1742877" cy="134210"/>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3" name="Rectangle 42">
            <a:extLst>
              <a:ext uri="{FF2B5EF4-FFF2-40B4-BE49-F238E27FC236}">
                <a16:creationId xmlns:a16="http://schemas.microsoft.com/office/drawing/2014/main" id="{3B68417E-85CB-41E1-0354-AD40300D8B84}"/>
              </a:ext>
            </a:extLst>
          </p:cNvPr>
          <p:cNvSpPr>
            <a:spLocks/>
          </p:cNvSpPr>
          <p:nvPr/>
        </p:nvSpPr>
        <p:spPr>
          <a:xfrm>
            <a:off x="18153027" y="3627431"/>
            <a:ext cx="2180304" cy="144881"/>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4" name="Rectangle 43">
            <a:extLst>
              <a:ext uri="{FF2B5EF4-FFF2-40B4-BE49-F238E27FC236}">
                <a16:creationId xmlns:a16="http://schemas.microsoft.com/office/drawing/2014/main" id="{E49CD915-A52D-B9B9-2428-6DCBBB544710}"/>
              </a:ext>
            </a:extLst>
          </p:cNvPr>
          <p:cNvSpPr>
            <a:spLocks/>
          </p:cNvSpPr>
          <p:nvPr/>
        </p:nvSpPr>
        <p:spPr>
          <a:xfrm rot="20203534">
            <a:off x="16650109" y="3581488"/>
            <a:ext cx="1742877" cy="13421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45" name="Rectangle 44">
            <a:extLst>
              <a:ext uri="{FF2B5EF4-FFF2-40B4-BE49-F238E27FC236}">
                <a16:creationId xmlns:a16="http://schemas.microsoft.com/office/drawing/2014/main" id="{FBCD205D-589C-550B-20BF-1A9E6FC2FB8C}"/>
              </a:ext>
            </a:extLst>
          </p:cNvPr>
          <p:cNvSpPr>
            <a:spLocks/>
          </p:cNvSpPr>
          <p:nvPr/>
        </p:nvSpPr>
        <p:spPr>
          <a:xfrm rot="1469931">
            <a:off x="20282702" y="3533929"/>
            <a:ext cx="1742877" cy="13421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7" name="Rectangle 6">
            <a:extLst>
              <a:ext uri="{FF2B5EF4-FFF2-40B4-BE49-F238E27FC236}">
                <a16:creationId xmlns:a16="http://schemas.microsoft.com/office/drawing/2014/main" id="{BFDD8029-DA62-D00B-501C-14363D6A19DF}"/>
              </a:ext>
            </a:extLst>
          </p:cNvPr>
          <p:cNvSpPr>
            <a:spLocks/>
          </p:cNvSpPr>
          <p:nvPr/>
        </p:nvSpPr>
        <p:spPr>
          <a:xfrm rot="20203534">
            <a:off x="17133606" y="4543171"/>
            <a:ext cx="1742877" cy="134210"/>
          </a:xfrm>
          <a:prstGeom prst="rect">
            <a:avLst/>
          </a:prstGeom>
          <a:solidFill>
            <a:srgbClr val="FFC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8" name="Rectangle 7">
            <a:extLst>
              <a:ext uri="{FF2B5EF4-FFF2-40B4-BE49-F238E27FC236}">
                <a16:creationId xmlns:a16="http://schemas.microsoft.com/office/drawing/2014/main" id="{E7F27E60-4FB0-DB95-9A44-3AEB6429D0D5}"/>
              </a:ext>
            </a:extLst>
          </p:cNvPr>
          <p:cNvSpPr>
            <a:spLocks/>
          </p:cNvSpPr>
          <p:nvPr/>
        </p:nvSpPr>
        <p:spPr>
          <a:xfrm rot="1421582">
            <a:off x="19724480" y="4568849"/>
            <a:ext cx="1742877" cy="134210"/>
          </a:xfrm>
          <a:prstGeom prst="rect">
            <a:avLst/>
          </a:prstGeom>
          <a:solidFill>
            <a:srgbClr val="FFC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9" name="Rectangle 8">
            <a:extLst>
              <a:ext uri="{FF2B5EF4-FFF2-40B4-BE49-F238E27FC236}">
                <a16:creationId xmlns:a16="http://schemas.microsoft.com/office/drawing/2014/main" id="{C013B6A4-D38F-1349-E287-DF2F7E8B0D2A}"/>
              </a:ext>
            </a:extLst>
          </p:cNvPr>
          <p:cNvSpPr>
            <a:spLocks/>
          </p:cNvSpPr>
          <p:nvPr/>
        </p:nvSpPr>
        <p:spPr>
          <a:xfrm rot="18993445">
            <a:off x="15344092" y="4857783"/>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0" name="Rectangle 9">
            <a:extLst>
              <a:ext uri="{FF2B5EF4-FFF2-40B4-BE49-F238E27FC236}">
                <a16:creationId xmlns:a16="http://schemas.microsoft.com/office/drawing/2014/main" id="{DAFCEDAB-B4B2-4675-25B7-537B81E2C486}"/>
              </a:ext>
            </a:extLst>
          </p:cNvPr>
          <p:cNvSpPr>
            <a:spLocks/>
          </p:cNvSpPr>
          <p:nvPr/>
        </p:nvSpPr>
        <p:spPr>
          <a:xfrm rot="16200000">
            <a:off x="14042917" y="7721458"/>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1" name="Rectangle 10">
            <a:extLst>
              <a:ext uri="{FF2B5EF4-FFF2-40B4-BE49-F238E27FC236}">
                <a16:creationId xmlns:a16="http://schemas.microsoft.com/office/drawing/2014/main" id="{8FEAC6D1-F4DA-CFBC-87A8-9B47E1A8EB25}"/>
              </a:ext>
            </a:extLst>
          </p:cNvPr>
          <p:cNvSpPr>
            <a:spLocks/>
          </p:cNvSpPr>
          <p:nvPr/>
        </p:nvSpPr>
        <p:spPr>
          <a:xfrm rot="18993445">
            <a:off x="21017537" y="10499680"/>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2" name="Rectangle 11">
            <a:extLst>
              <a:ext uri="{FF2B5EF4-FFF2-40B4-BE49-F238E27FC236}">
                <a16:creationId xmlns:a16="http://schemas.microsoft.com/office/drawing/2014/main" id="{ECFE8A08-E179-F11D-A21A-AC94996A14E6}"/>
              </a:ext>
            </a:extLst>
          </p:cNvPr>
          <p:cNvSpPr>
            <a:spLocks/>
          </p:cNvSpPr>
          <p:nvPr/>
        </p:nvSpPr>
        <p:spPr>
          <a:xfrm rot="2687184">
            <a:off x="15270925" y="10499681"/>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3" name="Rectangle 12">
            <a:extLst>
              <a:ext uri="{FF2B5EF4-FFF2-40B4-BE49-F238E27FC236}">
                <a16:creationId xmlns:a16="http://schemas.microsoft.com/office/drawing/2014/main" id="{5758A6F4-9273-96AB-39EE-7B218CEAF867}"/>
              </a:ext>
            </a:extLst>
          </p:cNvPr>
          <p:cNvSpPr>
            <a:spLocks/>
          </p:cNvSpPr>
          <p:nvPr/>
        </p:nvSpPr>
        <p:spPr>
          <a:xfrm rot="2687184">
            <a:off x="21051988" y="4802409"/>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4" name="Rectangle 13">
            <a:extLst>
              <a:ext uri="{FF2B5EF4-FFF2-40B4-BE49-F238E27FC236}">
                <a16:creationId xmlns:a16="http://schemas.microsoft.com/office/drawing/2014/main" id="{5CD81B6A-5B16-858B-265D-BECC72F0D0EF}"/>
              </a:ext>
            </a:extLst>
          </p:cNvPr>
          <p:cNvSpPr>
            <a:spLocks/>
          </p:cNvSpPr>
          <p:nvPr/>
        </p:nvSpPr>
        <p:spPr>
          <a:xfrm rot="16200000">
            <a:off x="22247415" y="7670822"/>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5" name="Rectangle 14">
            <a:extLst>
              <a:ext uri="{FF2B5EF4-FFF2-40B4-BE49-F238E27FC236}">
                <a16:creationId xmlns:a16="http://schemas.microsoft.com/office/drawing/2014/main" id="{CF45320D-AEC2-24A9-26BF-944F2D8287EF}"/>
              </a:ext>
            </a:extLst>
          </p:cNvPr>
          <p:cNvSpPr>
            <a:spLocks/>
          </p:cNvSpPr>
          <p:nvPr/>
        </p:nvSpPr>
        <p:spPr>
          <a:xfrm rot="17601760">
            <a:off x="14272835" y="6039707"/>
            <a:ext cx="1742877" cy="134210"/>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6" name="Rectangle 15">
            <a:extLst>
              <a:ext uri="{FF2B5EF4-FFF2-40B4-BE49-F238E27FC236}">
                <a16:creationId xmlns:a16="http://schemas.microsoft.com/office/drawing/2014/main" id="{773EB4C3-7FA9-E2B0-BBE4-82F85E5B0BE9}"/>
              </a:ext>
            </a:extLst>
          </p:cNvPr>
          <p:cNvSpPr>
            <a:spLocks/>
          </p:cNvSpPr>
          <p:nvPr/>
        </p:nvSpPr>
        <p:spPr>
          <a:xfrm>
            <a:off x="18431855" y="4515810"/>
            <a:ext cx="1742877" cy="13421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20" name="Rectangle 19">
            <a:extLst>
              <a:ext uri="{FF2B5EF4-FFF2-40B4-BE49-F238E27FC236}">
                <a16:creationId xmlns:a16="http://schemas.microsoft.com/office/drawing/2014/main" id="{67E8C50D-7FE1-E099-5D64-CB0F4BDF2316}"/>
              </a:ext>
            </a:extLst>
          </p:cNvPr>
          <p:cNvSpPr>
            <a:spLocks/>
          </p:cNvSpPr>
          <p:nvPr/>
        </p:nvSpPr>
        <p:spPr>
          <a:xfrm rot="17601760">
            <a:off x="22568867" y="9364911"/>
            <a:ext cx="1742877" cy="134210"/>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21" name="Rectangle 20">
            <a:extLst>
              <a:ext uri="{FF2B5EF4-FFF2-40B4-BE49-F238E27FC236}">
                <a16:creationId xmlns:a16="http://schemas.microsoft.com/office/drawing/2014/main" id="{6FF9E021-A8B4-C3C5-0394-887EA3579621}"/>
              </a:ext>
            </a:extLst>
          </p:cNvPr>
          <p:cNvSpPr>
            <a:spLocks/>
          </p:cNvSpPr>
          <p:nvPr/>
        </p:nvSpPr>
        <p:spPr>
          <a:xfrm rot="3971789">
            <a:off x="14266897" y="9409793"/>
            <a:ext cx="1742877" cy="134210"/>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22" name="Rectangle 21">
            <a:extLst>
              <a:ext uri="{FF2B5EF4-FFF2-40B4-BE49-F238E27FC236}">
                <a16:creationId xmlns:a16="http://schemas.microsoft.com/office/drawing/2014/main" id="{6767AD0D-371C-5BFD-F2C6-F5C9D5DB8E9E}"/>
              </a:ext>
            </a:extLst>
          </p:cNvPr>
          <p:cNvSpPr>
            <a:spLocks/>
          </p:cNvSpPr>
          <p:nvPr/>
        </p:nvSpPr>
        <p:spPr>
          <a:xfrm rot="3971789">
            <a:off x="22562688" y="5991807"/>
            <a:ext cx="1742877" cy="134210"/>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59" name="TextBox 58">
            <a:extLst>
              <a:ext uri="{FF2B5EF4-FFF2-40B4-BE49-F238E27FC236}">
                <a16:creationId xmlns:a16="http://schemas.microsoft.com/office/drawing/2014/main" id="{0B16DA58-B989-AE88-7A00-2D8C154E0282}"/>
              </a:ext>
            </a:extLst>
          </p:cNvPr>
          <p:cNvSpPr txBox="1"/>
          <p:nvPr/>
        </p:nvSpPr>
        <p:spPr>
          <a:xfrm>
            <a:off x="15333924" y="285620"/>
            <a:ext cx="6029325"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en-TR" sz="44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END OF YETS 23/24</a:t>
            </a:r>
          </a:p>
        </p:txBody>
      </p:sp>
      <p:sp>
        <p:nvSpPr>
          <p:cNvPr id="2" name="Rectangle 1">
            <a:extLst>
              <a:ext uri="{FF2B5EF4-FFF2-40B4-BE49-F238E27FC236}">
                <a16:creationId xmlns:a16="http://schemas.microsoft.com/office/drawing/2014/main" id="{4A0688EB-A8FA-6505-BA4A-4CCE2CD172C3}"/>
              </a:ext>
            </a:extLst>
          </p:cNvPr>
          <p:cNvSpPr>
            <a:spLocks/>
          </p:cNvSpPr>
          <p:nvPr/>
        </p:nvSpPr>
        <p:spPr>
          <a:xfrm>
            <a:off x="13635072" y="1848560"/>
            <a:ext cx="2180304" cy="144881"/>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55" name="Rectangle 54">
            <a:extLst>
              <a:ext uri="{FF2B5EF4-FFF2-40B4-BE49-F238E27FC236}">
                <a16:creationId xmlns:a16="http://schemas.microsoft.com/office/drawing/2014/main" id="{00791890-7426-6350-CDF6-CC4C5008FE00}"/>
              </a:ext>
            </a:extLst>
          </p:cNvPr>
          <p:cNvSpPr>
            <a:spLocks/>
          </p:cNvSpPr>
          <p:nvPr/>
        </p:nvSpPr>
        <p:spPr>
          <a:xfrm>
            <a:off x="13635072" y="2625686"/>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56" name="Rectangle 55">
            <a:extLst>
              <a:ext uri="{FF2B5EF4-FFF2-40B4-BE49-F238E27FC236}">
                <a16:creationId xmlns:a16="http://schemas.microsoft.com/office/drawing/2014/main" id="{B6C5F74C-6469-5960-05FC-F7E914482F54}"/>
              </a:ext>
            </a:extLst>
          </p:cNvPr>
          <p:cNvSpPr>
            <a:spLocks/>
          </p:cNvSpPr>
          <p:nvPr/>
        </p:nvSpPr>
        <p:spPr>
          <a:xfrm>
            <a:off x="13635072" y="2204125"/>
            <a:ext cx="2180304" cy="144881"/>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57" name="TextBox 56">
            <a:extLst>
              <a:ext uri="{FF2B5EF4-FFF2-40B4-BE49-F238E27FC236}">
                <a16:creationId xmlns:a16="http://schemas.microsoft.com/office/drawing/2014/main" id="{923F0054-5649-8689-D009-C194EE4F1D23}"/>
              </a:ext>
            </a:extLst>
          </p:cNvPr>
          <p:cNvSpPr txBox="1">
            <a:spLocks/>
          </p:cNvSpPr>
          <p:nvPr/>
        </p:nvSpPr>
        <p:spPr>
          <a:xfrm>
            <a:off x="16556887" y="1709033"/>
            <a:ext cx="7196756"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lang="en-TR" sz="1800" dirty="0"/>
              <a:t>Foam Technique has applied in YETS 24/25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cxnSp>
        <p:nvCxnSpPr>
          <p:cNvPr id="58" name="Straight Arrow Connector 57">
            <a:extLst>
              <a:ext uri="{FF2B5EF4-FFF2-40B4-BE49-F238E27FC236}">
                <a16:creationId xmlns:a16="http://schemas.microsoft.com/office/drawing/2014/main" id="{DA4E63ED-EB64-F1BF-D5BC-AD8CCF47CA0C}"/>
              </a:ext>
            </a:extLst>
          </p:cNvPr>
          <p:cNvCxnSpPr>
            <a:cxnSpLocks/>
            <a:stCxn id="2" idx="3"/>
          </p:cNvCxnSpPr>
          <p:nvPr/>
        </p:nvCxnSpPr>
        <p:spPr>
          <a:xfrm flipV="1">
            <a:off x="15815376" y="1921000"/>
            <a:ext cx="741512" cy="1"/>
          </a:xfrm>
          <a:prstGeom prst="straightConnector1">
            <a:avLst/>
          </a:prstGeom>
          <a:noFill/>
          <a:ln w="1905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60" name="TextBox 59">
            <a:extLst>
              <a:ext uri="{FF2B5EF4-FFF2-40B4-BE49-F238E27FC236}">
                <a16:creationId xmlns:a16="http://schemas.microsoft.com/office/drawing/2014/main" id="{F72C833E-6567-8F44-2494-D8D3C2580025}"/>
              </a:ext>
            </a:extLst>
          </p:cNvPr>
          <p:cNvSpPr txBox="1">
            <a:spLocks/>
          </p:cNvSpPr>
          <p:nvPr/>
        </p:nvSpPr>
        <p:spPr>
          <a:xfrm>
            <a:off x="16556888" y="2098180"/>
            <a:ext cx="7941378"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Sectors </a:t>
            </a:r>
            <a:r>
              <a:rPr lang="en-US" sz="1800" dirty="0"/>
              <a:t>w</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here the current </a:t>
            </a:r>
            <a:r>
              <a:rPr lang="en-US" sz="1800" dirty="0"/>
              <a:t>s</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tate of the technique </a:t>
            </a:r>
            <a:r>
              <a:rPr lang="en-US" sz="1800" dirty="0"/>
              <a:t>c</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an </a:t>
            </a:r>
            <a:r>
              <a:rPr lang="en-US" sz="1800" dirty="0"/>
              <a:t>b</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e </a:t>
            </a:r>
            <a:r>
              <a:rPr lang="en-US" sz="1800" dirty="0"/>
              <a:t>a</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pplied</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cxnSp>
        <p:nvCxnSpPr>
          <p:cNvPr id="61" name="Straight Arrow Connector 60">
            <a:extLst>
              <a:ext uri="{FF2B5EF4-FFF2-40B4-BE49-F238E27FC236}">
                <a16:creationId xmlns:a16="http://schemas.microsoft.com/office/drawing/2014/main" id="{262E3544-BE35-41CA-A577-AB83F227CC1A}"/>
              </a:ext>
            </a:extLst>
          </p:cNvPr>
          <p:cNvCxnSpPr>
            <a:cxnSpLocks/>
          </p:cNvCxnSpPr>
          <p:nvPr/>
        </p:nvCxnSpPr>
        <p:spPr>
          <a:xfrm flipV="1">
            <a:off x="15815376" y="2289405"/>
            <a:ext cx="741512" cy="5769"/>
          </a:xfrm>
          <a:prstGeom prst="straightConnector1">
            <a:avLst/>
          </a:prstGeom>
          <a:noFill/>
          <a:ln w="1905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62" name="TextBox 61">
            <a:extLst>
              <a:ext uri="{FF2B5EF4-FFF2-40B4-BE49-F238E27FC236}">
                <a16:creationId xmlns:a16="http://schemas.microsoft.com/office/drawing/2014/main" id="{8DB578B2-92C8-E1ED-39EB-8A0D8E817526}"/>
              </a:ext>
            </a:extLst>
          </p:cNvPr>
          <p:cNvSpPr txBox="1">
            <a:spLocks/>
          </p:cNvSpPr>
          <p:nvPr/>
        </p:nvSpPr>
        <p:spPr>
          <a:xfrm>
            <a:off x="16556888" y="2506729"/>
            <a:ext cx="2981364"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lang="en-US" sz="1800" dirty="0"/>
              <a:t>Sectors Requiring R&amp;D</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cxnSp>
        <p:nvCxnSpPr>
          <p:cNvPr id="64" name="Straight Arrow Connector 63">
            <a:extLst>
              <a:ext uri="{FF2B5EF4-FFF2-40B4-BE49-F238E27FC236}">
                <a16:creationId xmlns:a16="http://schemas.microsoft.com/office/drawing/2014/main" id="{639F345D-DD47-B02A-28B3-975C527D81AA}"/>
              </a:ext>
            </a:extLst>
          </p:cNvPr>
          <p:cNvCxnSpPr>
            <a:cxnSpLocks/>
          </p:cNvCxnSpPr>
          <p:nvPr/>
        </p:nvCxnSpPr>
        <p:spPr>
          <a:xfrm flipV="1">
            <a:off x="15815376" y="2717636"/>
            <a:ext cx="741512" cy="5088"/>
          </a:xfrm>
          <a:prstGeom prst="straightConnector1">
            <a:avLst/>
          </a:prstGeom>
          <a:noFill/>
          <a:ln w="1905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65" name="Rectangle 64">
            <a:extLst>
              <a:ext uri="{FF2B5EF4-FFF2-40B4-BE49-F238E27FC236}">
                <a16:creationId xmlns:a16="http://schemas.microsoft.com/office/drawing/2014/main" id="{ECBB7709-DAB0-BD1E-A8FC-0F6E93207253}"/>
              </a:ext>
            </a:extLst>
          </p:cNvPr>
          <p:cNvSpPr>
            <a:spLocks/>
          </p:cNvSpPr>
          <p:nvPr/>
        </p:nvSpPr>
        <p:spPr>
          <a:xfrm>
            <a:off x="13635072" y="1411497"/>
            <a:ext cx="2180304" cy="144881"/>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66" name="TextBox 65">
            <a:extLst>
              <a:ext uri="{FF2B5EF4-FFF2-40B4-BE49-F238E27FC236}">
                <a16:creationId xmlns:a16="http://schemas.microsoft.com/office/drawing/2014/main" id="{D5E56C81-3549-F7A2-A70C-12B1F45CBAB7}"/>
              </a:ext>
            </a:extLst>
          </p:cNvPr>
          <p:cNvSpPr txBox="1">
            <a:spLocks/>
          </p:cNvSpPr>
          <p:nvPr/>
        </p:nvSpPr>
        <p:spPr>
          <a:xfrm>
            <a:off x="16556886" y="1271970"/>
            <a:ext cx="8093799"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lang="en-TR" sz="1800" dirty="0"/>
              <a:t>Foam Technique has applied in YETS21/22, YETS 22/23, YETS23/24</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cxnSp>
        <p:nvCxnSpPr>
          <p:cNvPr id="67" name="Straight Arrow Connector 66">
            <a:extLst>
              <a:ext uri="{FF2B5EF4-FFF2-40B4-BE49-F238E27FC236}">
                <a16:creationId xmlns:a16="http://schemas.microsoft.com/office/drawing/2014/main" id="{1603674D-FFCA-BD24-0248-6BBC37177EB9}"/>
              </a:ext>
            </a:extLst>
          </p:cNvPr>
          <p:cNvCxnSpPr>
            <a:cxnSpLocks/>
            <a:stCxn id="65" idx="3"/>
          </p:cNvCxnSpPr>
          <p:nvPr/>
        </p:nvCxnSpPr>
        <p:spPr>
          <a:xfrm flipV="1">
            <a:off x="15815376" y="1483937"/>
            <a:ext cx="741512" cy="1"/>
          </a:xfrm>
          <a:prstGeom prst="straightConnector1">
            <a:avLst/>
          </a:prstGeom>
          <a:noFill/>
          <a:ln w="1905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45104302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DA4D81DD-3EF0-71DF-93AE-D23AB9A8F6D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E0B565D-C9D8-2F26-225D-DBC2FFD71BFF}"/>
              </a:ext>
            </a:extLst>
          </p:cNvPr>
          <p:cNvSpPr>
            <a:spLocks noGrp="1"/>
          </p:cNvSpPr>
          <p:nvPr>
            <p:ph type="sldNum" sz="quarter" idx="2"/>
          </p:nvPr>
        </p:nvSpPr>
        <p:spPr/>
        <p:txBody>
          <a:bodyPr/>
          <a:lstStyle/>
          <a:p>
            <a:fld id="{86CB4B4D-7CA3-9044-876B-883B54F8677D}" type="slidenum">
              <a:rPr lang="en-TR" smtClean="0"/>
              <a:t>3</a:t>
            </a:fld>
            <a:endParaRPr lang="en-TR" dirty="0"/>
          </a:p>
        </p:txBody>
      </p:sp>
      <p:pic>
        <p:nvPicPr>
          <p:cNvPr id="23" name="Picture 149">
            <a:extLst>
              <a:ext uri="{FF2B5EF4-FFF2-40B4-BE49-F238E27FC236}">
                <a16:creationId xmlns:a16="http://schemas.microsoft.com/office/drawing/2014/main" id="{5CA38046-A87B-EF10-0961-F50C853FA15A}"/>
              </a:ext>
            </a:extLst>
          </p:cNvPr>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13489121" y="3142410"/>
            <a:ext cx="9943848" cy="9587288"/>
          </a:xfrm>
          <a:prstGeom prst="rect">
            <a:avLst/>
          </a:prstGeom>
          <a:noFill/>
          <a:ln w="9525">
            <a:noFill/>
            <a:miter lim="800000"/>
            <a:headEnd/>
            <a:tailEnd/>
          </a:ln>
          <a:effectLst/>
        </p:spPr>
      </p:pic>
      <p:sp>
        <p:nvSpPr>
          <p:cNvPr id="24" name="Rectangle 23">
            <a:extLst>
              <a:ext uri="{FF2B5EF4-FFF2-40B4-BE49-F238E27FC236}">
                <a16:creationId xmlns:a16="http://schemas.microsoft.com/office/drawing/2014/main" id="{59A52CE2-1D50-761D-EC0B-9AE50D06192F}"/>
              </a:ext>
            </a:extLst>
          </p:cNvPr>
          <p:cNvSpPr>
            <a:spLocks/>
          </p:cNvSpPr>
          <p:nvPr/>
        </p:nvSpPr>
        <p:spPr>
          <a:xfrm>
            <a:off x="17595526" y="4764630"/>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25" name="Rectangle 24">
            <a:extLst>
              <a:ext uri="{FF2B5EF4-FFF2-40B4-BE49-F238E27FC236}">
                <a16:creationId xmlns:a16="http://schemas.microsoft.com/office/drawing/2014/main" id="{FE67E81F-CDB8-703B-1CDC-E59A71E6EDA1}"/>
              </a:ext>
            </a:extLst>
          </p:cNvPr>
          <p:cNvSpPr>
            <a:spLocks/>
          </p:cNvSpPr>
          <p:nvPr/>
        </p:nvSpPr>
        <p:spPr>
          <a:xfrm rot="1469931">
            <a:off x="18992691" y="4400262"/>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26" name="Rectangle 25">
            <a:extLst>
              <a:ext uri="{FF2B5EF4-FFF2-40B4-BE49-F238E27FC236}">
                <a16:creationId xmlns:a16="http://schemas.microsoft.com/office/drawing/2014/main" id="{B5A45E4B-F324-B289-DDBF-96233CFF4CCF}"/>
              </a:ext>
            </a:extLst>
          </p:cNvPr>
          <p:cNvSpPr>
            <a:spLocks/>
          </p:cNvSpPr>
          <p:nvPr/>
        </p:nvSpPr>
        <p:spPr>
          <a:xfrm rot="2757573">
            <a:off x="19642306" y="5642509"/>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27" name="Rectangle 26">
            <a:extLst>
              <a:ext uri="{FF2B5EF4-FFF2-40B4-BE49-F238E27FC236}">
                <a16:creationId xmlns:a16="http://schemas.microsoft.com/office/drawing/2014/main" id="{A0C4F6B5-0435-981F-A849-20DAD9EA30C6}"/>
              </a:ext>
            </a:extLst>
          </p:cNvPr>
          <p:cNvSpPr>
            <a:spLocks/>
          </p:cNvSpPr>
          <p:nvPr/>
        </p:nvSpPr>
        <p:spPr>
          <a:xfrm rot="20203534">
            <a:off x="16250889" y="4408295"/>
            <a:ext cx="1742877" cy="13421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28" name="Rectangle 27">
            <a:extLst>
              <a:ext uri="{FF2B5EF4-FFF2-40B4-BE49-F238E27FC236}">
                <a16:creationId xmlns:a16="http://schemas.microsoft.com/office/drawing/2014/main" id="{80CA8DE8-A598-4B4B-A0DA-7B23F2782799}"/>
              </a:ext>
            </a:extLst>
          </p:cNvPr>
          <p:cNvSpPr>
            <a:spLocks/>
          </p:cNvSpPr>
          <p:nvPr/>
        </p:nvSpPr>
        <p:spPr>
          <a:xfrm rot="8097933">
            <a:off x="15423848" y="5651598"/>
            <a:ext cx="1742877" cy="13421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29" name="Rectangle 28">
            <a:extLst>
              <a:ext uri="{FF2B5EF4-FFF2-40B4-BE49-F238E27FC236}">
                <a16:creationId xmlns:a16="http://schemas.microsoft.com/office/drawing/2014/main" id="{1934F31E-9378-9091-07D8-5FA5ECD71F8E}"/>
              </a:ext>
            </a:extLst>
          </p:cNvPr>
          <p:cNvSpPr>
            <a:spLocks/>
          </p:cNvSpPr>
          <p:nvPr/>
        </p:nvSpPr>
        <p:spPr>
          <a:xfrm>
            <a:off x="17595526" y="10637042"/>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0" name="Rectangle 29">
            <a:extLst>
              <a:ext uri="{FF2B5EF4-FFF2-40B4-BE49-F238E27FC236}">
                <a16:creationId xmlns:a16="http://schemas.microsoft.com/office/drawing/2014/main" id="{C5577CFC-3B2F-2912-60E1-851E18D2B5D7}"/>
              </a:ext>
            </a:extLst>
          </p:cNvPr>
          <p:cNvSpPr>
            <a:spLocks/>
          </p:cNvSpPr>
          <p:nvPr/>
        </p:nvSpPr>
        <p:spPr>
          <a:xfrm>
            <a:off x="17589606" y="10860952"/>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1" name="Rectangle 30">
            <a:extLst>
              <a:ext uri="{FF2B5EF4-FFF2-40B4-BE49-F238E27FC236}">
                <a16:creationId xmlns:a16="http://schemas.microsoft.com/office/drawing/2014/main" id="{B5D5A15F-72E6-3C2B-1E45-F8676139A646}"/>
              </a:ext>
            </a:extLst>
          </p:cNvPr>
          <p:cNvSpPr>
            <a:spLocks/>
          </p:cNvSpPr>
          <p:nvPr/>
        </p:nvSpPr>
        <p:spPr>
          <a:xfrm rot="1208430">
            <a:off x="16311087" y="10860951"/>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2" name="Rectangle 31">
            <a:extLst>
              <a:ext uri="{FF2B5EF4-FFF2-40B4-BE49-F238E27FC236}">
                <a16:creationId xmlns:a16="http://schemas.microsoft.com/office/drawing/2014/main" id="{67CCEEAB-2F3D-B99B-3FAB-F18E7506E108}"/>
              </a:ext>
            </a:extLst>
          </p:cNvPr>
          <p:cNvSpPr>
            <a:spLocks/>
          </p:cNvSpPr>
          <p:nvPr/>
        </p:nvSpPr>
        <p:spPr>
          <a:xfrm rot="2667923">
            <a:off x="15469831" y="9717625"/>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3" name="Rectangle 32">
            <a:extLst>
              <a:ext uri="{FF2B5EF4-FFF2-40B4-BE49-F238E27FC236}">
                <a16:creationId xmlns:a16="http://schemas.microsoft.com/office/drawing/2014/main" id="{3541040D-0955-1895-4968-41956CDAA03C}"/>
              </a:ext>
            </a:extLst>
          </p:cNvPr>
          <p:cNvSpPr>
            <a:spLocks/>
          </p:cNvSpPr>
          <p:nvPr/>
        </p:nvSpPr>
        <p:spPr>
          <a:xfrm rot="20483831">
            <a:off x="18893985" y="10817114"/>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4" name="Rectangle 33">
            <a:extLst>
              <a:ext uri="{FF2B5EF4-FFF2-40B4-BE49-F238E27FC236}">
                <a16:creationId xmlns:a16="http://schemas.microsoft.com/office/drawing/2014/main" id="{4FEB5D6F-2561-31F1-D3E1-0534DB147D28}"/>
              </a:ext>
            </a:extLst>
          </p:cNvPr>
          <p:cNvSpPr>
            <a:spLocks/>
          </p:cNvSpPr>
          <p:nvPr/>
        </p:nvSpPr>
        <p:spPr>
          <a:xfrm rot="18830509">
            <a:off x="19644320" y="9717626"/>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5" name="Rectangle 34">
            <a:extLst>
              <a:ext uri="{FF2B5EF4-FFF2-40B4-BE49-F238E27FC236}">
                <a16:creationId xmlns:a16="http://schemas.microsoft.com/office/drawing/2014/main" id="{8152D805-1C4E-1EAB-75D2-2A04C4F4FC9F}"/>
              </a:ext>
            </a:extLst>
          </p:cNvPr>
          <p:cNvSpPr>
            <a:spLocks/>
          </p:cNvSpPr>
          <p:nvPr/>
        </p:nvSpPr>
        <p:spPr>
          <a:xfrm rot="20221235">
            <a:off x="19467856" y="11968421"/>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6" name="Rectangle 35">
            <a:extLst>
              <a:ext uri="{FF2B5EF4-FFF2-40B4-BE49-F238E27FC236}">
                <a16:creationId xmlns:a16="http://schemas.microsoft.com/office/drawing/2014/main" id="{090F76F9-3ACE-88EB-3336-1BE19E731E49}"/>
              </a:ext>
            </a:extLst>
          </p:cNvPr>
          <p:cNvSpPr>
            <a:spLocks/>
          </p:cNvSpPr>
          <p:nvPr/>
        </p:nvSpPr>
        <p:spPr>
          <a:xfrm rot="1226277">
            <a:off x="15770633" y="12034610"/>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7" name="Rectangle 36">
            <a:extLst>
              <a:ext uri="{FF2B5EF4-FFF2-40B4-BE49-F238E27FC236}">
                <a16:creationId xmlns:a16="http://schemas.microsoft.com/office/drawing/2014/main" id="{547FDD48-446E-451C-D0B3-FEDB84F6E109}"/>
              </a:ext>
            </a:extLst>
          </p:cNvPr>
          <p:cNvSpPr>
            <a:spLocks/>
          </p:cNvSpPr>
          <p:nvPr/>
        </p:nvSpPr>
        <p:spPr>
          <a:xfrm rot="5400000">
            <a:off x="14511699" y="7749572"/>
            <a:ext cx="1742877" cy="134210"/>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8" name="Rectangle 37">
            <a:extLst>
              <a:ext uri="{FF2B5EF4-FFF2-40B4-BE49-F238E27FC236}">
                <a16:creationId xmlns:a16="http://schemas.microsoft.com/office/drawing/2014/main" id="{7925E460-8F34-440E-ED60-4A36309A4555}"/>
              </a:ext>
            </a:extLst>
          </p:cNvPr>
          <p:cNvSpPr>
            <a:spLocks/>
          </p:cNvSpPr>
          <p:nvPr/>
        </p:nvSpPr>
        <p:spPr>
          <a:xfrm rot="5400000">
            <a:off x="20740118" y="7749573"/>
            <a:ext cx="1742877" cy="13421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9" name="Rectangle 38">
            <a:extLst>
              <a:ext uri="{FF2B5EF4-FFF2-40B4-BE49-F238E27FC236}">
                <a16:creationId xmlns:a16="http://schemas.microsoft.com/office/drawing/2014/main" id="{B8E308EA-D8F4-ACE5-035C-6E4DAC9AA02E}"/>
              </a:ext>
            </a:extLst>
          </p:cNvPr>
          <p:cNvSpPr>
            <a:spLocks/>
          </p:cNvSpPr>
          <p:nvPr/>
        </p:nvSpPr>
        <p:spPr>
          <a:xfrm rot="4159853">
            <a:off x="20890796" y="6523037"/>
            <a:ext cx="1742877" cy="134210"/>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0" name="Rectangle 39">
            <a:extLst>
              <a:ext uri="{FF2B5EF4-FFF2-40B4-BE49-F238E27FC236}">
                <a16:creationId xmlns:a16="http://schemas.microsoft.com/office/drawing/2014/main" id="{2D0DB81E-8E72-687D-D0B3-D315ED2814CA}"/>
              </a:ext>
            </a:extLst>
          </p:cNvPr>
          <p:cNvSpPr>
            <a:spLocks/>
          </p:cNvSpPr>
          <p:nvPr/>
        </p:nvSpPr>
        <p:spPr>
          <a:xfrm rot="6887720">
            <a:off x="20807224" y="9059310"/>
            <a:ext cx="1742877" cy="134210"/>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1" name="Rectangle 40">
            <a:extLst>
              <a:ext uri="{FF2B5EF4-FFF2-40B4-BE49-F238E27FC236}">
                <a16:creationId xmlns:a16="http://schemas.microsoft.com/office/drawing/2014/main" id="{52FAEDFF-4800-0D42-0DCB-E15F32637FB0}"/>
              </a:ext>
            </a:extLst>
          </p:cNvPr>
          <p:cNvSpPr>
            <a:spLocks/>
          </p:cNvSpPr>
          <p:nvPr/>
        </p:nvSpPr>
        <p:spPr>
          <a:xfrm rot="6887720">
            <a:off x="14266291" y="6392880"/>
            <a:ext cx="1742877" cy="134210"/>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2" name="Rectangle 41">
            <a:extLst>
              <a:ext uri="{FF2B5EF4-FFF2-40B4-BE49-F238E27FC236}">
                <a16:creationId xmlns:a16="http://schemas.microsoft.com/office/drawing/2014/main" id="{23A4485C-F1B4-0510-E655-C50C040A1896}"/>
              </a:ext>
            </a:extLst>
          </p:cNvPr>
          <p:cNvSpPr>
            <a:spLocks/>
          </p:cNvSpPr>
          <p:nvPr/>
        </p:nvSpPr>
        <p:spPr>
          <a:xfrm rot="4159853">
            <a:off x="14346951" y="9053777"/>
            <a:ext cx="1742877" cy="134210"/>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3" name="Rectangle 42">
            <a:extLst>
              <a:ext uri="{FF2B5EF4-FFF2-40B4-BE49-F238E27FC236}">
                <a16:creationId xmlns:a16="http://schemas.microsoft.com/office/drawing/2014/main" id="{E62BA182-E0C4-6FB6-0703-D9907BE368FB}"/>
              </a:ext>
            </a:extLst>
          </p:cNvPr>
          <p:cNvSpPr>
            <a:spLocks/>
          </p:cNvSpPr>
          <p:nvPr/>
        </p:nvSpPr>
        <p:spPr>
          <a:xfrm>
            <a:off x="17330507" y="3639255"/>
            <a:ext cx="2180304" cy="144881"/>
          </a:xfrm>
          <a:prstGeom prst="rect">
            <a:avLst/>
          </a:prstGeom>
          <a:solidFill>
            <a:srgbClr val="FFC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4" name="Rectangle 43">
            <a:extLst>
              <a:ext uri="{FF2B5EF4-FFF2-40B4-BE49-F238E27FC236}">
                <a16:creationId xmlns:a16="http://schemas.microsoft.com/office/drawing/2014/main" id="{3A6B92C9-CD2D-5CCA-3FC4-BD28E0ED3D4C}"/>
              </a:ext>
            </a:extLst>
          </p:cNvPr>
          <p:cNvSpPr>
            <a:spLocks/>
          </p:cNvSpPr>
          <p:nvPr/>
        </p:nvSpPr>
        <p:spPr>
          <a:xfrm rot="20203534">
            <a:off x="15827589" y="3593312"/>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45" name="Rectangle 44">
            <a:extLst>
              <a:ext uri="{FF2B5EF4-FFF2-40B4-BE49-F238E27FC236}">
                <a16:creationId xmlns:a16="http://schemas.microsoft.com/office/drawing/2014/main" id="{3CC78900-210F-CB16-4D9D-DDC5182C9B01}"/>
              </a:ext>
            </a:extLst>
          </p:cNvPr>
          <p:cNvSpPr>
            <a:spLocks/>
          </p:cNvSpPr>
          <p:nvPr/>
        </p:nvSpPr>
        <p:spPr>
          <a:xfrm rot="1469931">
            <a:off x="19460182" y="3545753"/>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6" name="Rectangle 45">
            <a:extLst>
              <a:ext uri="{FF2B5EF4-FFF2-40B4-BE49-F238E27FC236}">
                <a16:creationId xmlns:a16="http://schemas.microsoft.com/office/drawing/2014/main" id="{A4F97996-D74E-4997-9A25-EEE889D1F32D}"/>
              </a:ext>
            </a:extLst>
          </p:cNvPr>
          <p:cNvSpPr>
            <a:spLocks/>
          </p:cNvSpPr>
          <p:nvPr/>
        </p:nvSpPr>
        <p:spPr>
          <a:xfrm>
            <a:off x="12950172" y="1789685"/>
            <a:ext cx="2180304" cy="144881"/>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7" name="Rectangle 46">
            <a:extLst>
              <a:ext uri="{FF2B5EF4-FFF2-40B4-BE49-F238E27FC236}">
                <a16:creationId xmlns:a16="http://schemas.microsoft.com/office/drawing/2014/main" id="{89C6AF53-3B3E-3B51-828F-B1254F65A877}"/>
              </a:ext>
            </a:extLst>
          </p:cNvPr>
          <p:cNvSpPr>
            <a:spLocks/>
          </p:cNvSpPr>
          <p:nvPr/>
        </p:nvSpPr>
        <p:spPr>
          <a:xfrm>
            <a:off x="12950172" y="2566811"/>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48" name="Rectangle 47">
            <a:extLst>
              <a:ext uri="{FF2B5EF4-FFF2-40B4-BE49-F238E27FC236}">
                <a16:creationId xmlns:a16="http://schemas.microsoft.com/office/drawing/2014/main" id="{049733F8-C37B-2B70-2A7C-2F024C89E779}"/>
              </a:ext>
            </a:extLst>
          </p:cNvPr>
          <p:cNvSpPr>
            <a:spLocks/>
          </p:cNvSpPr>
          <p:nvPr/>
        </p:nvSpPr>
        <p:spPr>
          <a:xfrm>
            <a:off x="12950172" y="2145250"/>
            <a:ext cx="2180304" cy="144881"/>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9" name="TextBox 48">
            <a:extLst>
              <a:ext uri="{FF2B5EF4-FFF2-40B4-BE49-F238E27FC236}">
                <a16:creationId xmlns:a16="http://schemas.microsoft.com/office/drawing/2014/main" id="{A17CFCD2-AC72-31BC-CA0A-3E56C586BB01}"/>
              </a:ext>
            </a:extLst>
          </p:cNvPr>
          <p:cNvSpPr txBox="1">
            <a:spLocks/>
          </p:cNvSpPr>
          <p:nvPr/>
        </p:nvSpPr>
        <p:spPr>
          <a:xfrm>
            <a:off x="15871987" y="1650158"/>
            <a:ext cx="7196756"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lang="en-TR" sz="1800" dirty="0"/>
              <a:t>Foam Technique has applied in YETS 24/25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cxnSp>
        <p:nvCxnSpPr>
          <p:cNvPr id="50" name="Straight Arrow Connector 49">
            <a:extLst>
              <a:ext uri="{FF2B5EF4-FFF2-40B4-BE49-F238E27FC236}">
                <a16:creationId xmlns:a16="http://schemas.microsoft.com/office/drawing/2014/main" id="{2D548D92-289A-2E5F-01CF-FDF1FB275B95}"/>
              </a:ext>
            </a:extLst>
          </p:cNvPr>
          <p:cNvCxnSpPr>
            <a:cxnSpLocks/>
            <a:stCxn id="46" idx="3"/>
          </p:cNvCxnSpPr>
          <p:nvPr/>
        </p:nvCxnSpPr>
        <p:spPr>
          <a:xfrm flipV="1">
            <a:off x="15130476" y="1862125"/>
            <a:ext cx="741512" cy="1"/>
          </a:xfrm>
          <a:prstGeom prst="straightConnector1">
            <a:avLst/>
          </a:prstGeom>
          <a:noFill/>
          <a:ln w="1905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51" name="TextBox 50">
            <a:extLst>
              <a:ext uri="{FF2B5EF4-FFF2-40B4-BE49-F238E27FC236}">
                <a16:creationId xmlns:a16="http://schemas.microsoft.com/office/drawing/2014/main" id="{FB334EF0-4105-5E14-5DCC-848E21D7EC3B}"/>
              </a:ext>
            </a:extLst>
          </p:cNvPr>
          <p:cNvSpPr txBox="1">
            <a:spLocks/>
          </p:cNvSpPr>
          <p:nvPr/>
        </p:nvSpPr>
        <p:spPr>
          <a:xfrm>
            <a:off x="15871988" y="2039305"/>
            <a:ext cx="7941378"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Sectors </a:t>
            </a:r>
            <a:r>
              <a:rPr lang="en-US" sz="1800" dirty="0"/>
              <a:t>w</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here the current </a:t>
            </a:r>
            <a:r>
              <a:rPr lang="en-US" sz="1800" dirty="0"/>
              <a:t>s</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tate of the technique </a:t>
            </a:r>
            <a:r>
              <a:rPr lang="en-US" sz="1800" dirty="0"/>
              <a:t>c</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an </a:t>
            </a:r>
            <a:r>
              <a:rPr lang="en-US" sz="1800" dirty="0"/>
              <a:t>b</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e </a:t>
            </a:r>
            <a:r>
              <a:rPr lang="en-US" sz="1800" dirty="0"/>
              <a:t>a</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pplied</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cxnSp>
        <p:nvCxnSpPr>
          <p:cNvPr id="52" name="Straight Arrow Connector 51">
            <a:extLst>
              <a:ext uri="{FF2B5EF4-FFF2-40B4-BE49-F238E27FC236}">
                <a16:creationId xmlns:a16="http://schemas.microsoft.com/office/drawing/2014/main" id="{44AB769D-2857-FD17-C9CB-86AA827C161F}"/>
              </a:ext>
            </a:extLst>
          </p:cNvPr>
          <p:cNvCxnSpPr>
            <a:cxnSpLocks/>
          </p:cNvCxnSpPr>
          <p:nvPr/>
        </p:nvCxnSpPr>
        <p:spPr>
          <a:xfrm flipV="1">
            <a:off x="15130476" y="2230530"/>
            <a:ext cx="741512" cy="5769"/>
          </a:xfrm>
          <a:prstGeom prst="straightConnector1">
            <a:avLst/>
          </a:prstGeom>
          <a:noFill/>
          <a:ln w="1905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53" name="TextBox 52">
            <a:extLst>
              <a:ext uri="{FF2B5EF4-FFF2-40B4-BE49-F238E27FC236}">
                <a16:creationId xmlns:a16="http://schemas.microsoft.com/office/drawing/2014/main" id="{F00704C9-C02C-F265-BBF4-44A5764CAB51}"/>
              </a:ext>
            </a:extLst>
          </p:cNvPr>
          <p:cNvSpPr txBox="1">
            <a:spLocks/>
          </p:cNvSpPr>
          <p:nvPr/>
        </p:nvSpPr>
        <p:spPr>
          <a:xfrm>
            <a:off x="15871988" y="2447854"/>
            <a:ext cx="2981364"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lang="en-US" sz="1800" dirty="0"/>
              <a:t>Sectors Requiring R&amp;D</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cxnSp>
        <p:nvCxnSpPr>
          <p:cNvPr id="54" name="Straight Arrow Connector 53">
            <a:extLst>
              <a:ext uri="{FF2B5EF4-FFF2-40B4-BE49-F238E27FC236}">
                <a16:creationId xmlns:a16="http://schemas.microsoft.com/office/drawing/2014/main" id="{2C4587EA-69BF-03CC-0EE8-C74D1876B421}"/>
              </a:ext>
            </a:extLst>
          </p:cNvPr>
          <p:cNvCxnSpPr>
            <a:cxnSpLocks/>
          </p:cNvCxnSpPr>
          <p:nvPr/>
        </p:nvCxnSpPr>
        <p:spPr>
          <a:xfrm flipV="1">
            <a:off x="15130476" y="2658761"/>
            <a:ext cx="741512" cy="5088"/>
          </a:xfrm>
          <a:prstGeom prst="straightConnector1">
            <a:avLst/>
          </a:prstGeom>
          <a:noFill/>
          <a:ln w="1905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7" name="Rectangle 6">
            <a:extLst>
              <a:ext uri="{FF2B5EF4-FFF2-40B4-BE49-F238E27FC236}">
                <a16:creationId xmlns:a16="http://schemas.microsoft.com/office/drawing/2014/main" id="{DEFAD287-C0E1-1EC3-8D30-474F37BD83D0}"/>
              </a:ext>
            </a:extLst>
          </p:cNvPr>
          <p:cNvSpPr>
            <a:spLocks/>
          </p:cNvSpPr>
          <p:nvPr/>
        </p:nvSpPr>
        <p:spPr>
          <a:xfrm rot="20203534">
            <a:off x="16311086" y="4554995"/>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8" name="Rectangle 7">
            <a:extLst>
              <a:ext uri="{FF2B5EF4-FFF2-40B4-BE49-F238E27FC236}">
                <a16:creationId xmlns:a16="http://schemas.microsoft.com/office/drawing/2014/main" id="{8F43FCBB-ED96-EA50-AAF8-DC3D51774657}"/>
              </a:ext>
            </a:extLst>
          </p:cNvPr>
          <p:cNvSpPr>
            <a:spLocks/>
          </p:cNvSpPr>
          <p:nvPr/>
        </p:nvSpPr>
        <p:spPr>
          <a:xfrm rot="1421582">
            <a:off x="18901960" y="4580673"/>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9" name="Rectangle 8">
            <a:extLst>
              <a:ext uri="{FF2B5EF4-FFF2-40B4-BE49-F238E27FC236}">
                <a16:creationId xmlns:a16="http://schemas.microsoft.com/office/drawing/2014/main" id="{3B86899F-181F-56A3-6D2C-4F433AAD4964}"/>
              </a:ext>
            </a:extLst>
          </p:cNvPr>
          <p:cNvSpPr>
            <a:spLocks/>
          </p:cNvSpPr>
          <p:nvPr/>
        </p:nvSpPr>
        <p:spPr>
          <a:xfrm rot="18993445">
            <a:off x="14521572" y="4869607"/>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0" name="Rectangle 9">
            <a:extLst>
              <a:ext uri="{FF2B5EF4-FFF2-40B4-BE49-F238E27FC236}">
                <a16:creationId xmlns:a16="http://schemas.microsoft.com/office/drawing/2014/main" id="{A0CBF886-FAA0-2F2E-A30F-AC05FD859513}"/>
              </a:ext>
            </a:extLst>
          </p:cNvPr>
          <p:cNvSpPr>
            <a:spLocks/>
          </p:cNvSpPr>
          <p:nvPr/>
        </p:nvSpPr>
        <p:spPr>
          <a:xfrm rot="16200000">
            <a:off x="13220397" y="7733282"/>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1" name="Rectangle 10">
            <a:extLst>
              <a:ext uri="{FF2B5EF4-FFF2-40B4-BE49-F238E27FC236}">
                <a16:creationId xmlns:a16="http://schemas.microsoft.com/office/drawing/2014/main" id="{CFEB019B-A6C7-314F-E8B0-51499F17E631}"/>
              </a:ext>
            </a:extLst>
          </p:cNvPr>
          <p:cNvSpPr>
            <a:spLocks/>
          </p:cNvSpPr>
          <p:nvPr/>
        </p:nvSpPr>
        <p:spPr>
          <a:xfrm rot="18993445">
            <a:off x="20195017" y="10511504"/>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2" name="Rectangle 11">
            <a:extLst>
              <a:ext uri="{FF2B5EF4-FFF2-40B4-BE49-F238E27FC236}">
                <a16:creationId xmlns:a16="http://schemas.microsoft.com/office/drawing/2014/main" id="{787F95CE-A274-EE9F-DC46-C8ABB675338C}"/>
              </a:ext>
            </a:extLst>
          </p:cNvPr>
          <p:cNvSpPr>
            <a:spLocks/>
          </p:cNvSpPr>
          <p:nvPr/>
        </p:nvSpPr>
        <p:spPr>
          <a:xfrm rot="2687184">
            <a:off x="14448405" y="10511505"/>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3" name="Rectangle 12">
            <a:extLst>
              <a:ext uri="{FF2B5EF4-FFF2-40B4-BE49-F238E27FC236}">
                <a16:creationId xmlns:a16="http://schemas.microsoft.com/office/drawing/2014/main" id="{0FCEEB24-AB7E-7F4E-0DF7-7DBD5DB5F0BC}"/>
              </a:ext>
            </a:extLst>
          </p:cNvPr>
          <p:cNvSpPr>
            <a:spLocks/>
          </p:cNvSpPr>
          <p:nvPr/>
        </p:nvSpPr>
        <p:spPr>
          <a:xfrm rot="2687184">
            <a:off x="20229468" y="4814233"/>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4" name="Rectangle 13">
            <a:extLst>
              <a:ext uri="{FF2B5EF4-FFF2-40B4-BE49-F238E27FC236}">
                <a16:creationId xmlns:a16="http://schemas.microsoft.com/office/drawing/2014/main" id="{11D316D6-FF51-2C59-D7B1-065560BA3982}"/>
              </a:ext>
            </a:extLst>
          </p:cNvPr>
          <p:cNvSpPr>
            <a:spLocks/>
          </p:cNvSpPr>
          <p:nvPr/>
        </p:nvSpPr>
        <p:spPr>
          <a:xfrm rot="16200000">
            <a:off x="21424895" y="7682646"/>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5" name="Rectangle 14">
            <a:extLst>
              <a:ext uri="{FF2B5EF4-FFF2-40B4-BE49-F238E27FC236}">
                <a16:creationId xmlns:a16="http://schemas.microsoft.com/office/drawing/2014/main" id="{341718CC-59E4-4E46-7B4E-03AFA9450E87}"/>
              </a:ext>
            </a:extLst>
          </p:cNvPr>
          <p:cNvSpPr>
            <a:spLocks/>
          </p:cNvSpPr>
          <p:nvPr/>
        </p:nvSpPr>
        <p:spPr>
          <a:xfrm rot="17601760">
            <a:off x="13450315" y="6051531"/>
            <a:ext cx="1742877" cy="134210"/>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6" name="Rectangle 15">
            <a:extLst>
              <a:ext uri="{FF2B5EF4-FFF2-40B4-BE49-F238E27FC236}">
                <a16:creationId xmlns:a16="http://schemas.microsoft.com/office/drawing/2014/main" id="{A4D71A98-2445-0033-4343-FD1D8F70659B}"/>
              </a:ext>
            </a:extLst>
          </p:cNvPr>
          <p:cNvSpPr>
            <a:spLocks/>
          </p:cNvSpPr>
          <p:nvPr/>
        </p:nvSpPr>
        <p:spPr>
          <a:xfrm>
            <a:off x="17609335" y="4527634"/>
            <a:ext cx="1742877" cy="13421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17" name="Rectangle 16">
            <a:extLst>
              <a:ext uri="{FF2B5EF4-FFF2-40B4-BE49-F238E27FC236}">
                <a16:creationId xmlns:a16="http://schemas.microsoft.com/office/drawing/2014/main" id="{F2DAC9BA-196B-A7D5-5FE0-AD01C6A99E1C}"/>
              </a:ext>
            </a:extLst>
          </p:cNvPr>
          <p:cNvSpPr>
            <a:spLocks/>
          </p:cNvSpPr>
          <p:nvPr/>
        </p:nvSpPr>
        <p:spPr>
          <a:xfrm>
            <a:off x="12950172" y="1352622"/>
            <a:ext cx="2180304" cy="144881"/>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18" name="TextBox 17">
            <a:extLst>
              <a:ext uri="{FF2B5EF4-FFF2-40B4-BE49-F238E27FC236}">
                <a16:creationId xmlns:a16="http://schemas.microsoft.com/office/drawing/2014/main" id="{D59FC489-F316-B0FC-0205-3B7C32EE4B49}"/>
              </a:ext>
            </a:extLst>
          </p:cNvPr>
          <p:cNvSpPr txBox="1">
            <a:spLocks/>
          </p:cNvSpPr>
          <p:nvPr/>
        </p:nvSpPr>
        <p:spPr>
          <a:xfrm>
            <a:off x="15871986" y="1213095"/>
            <a:ext cx="8093799"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lang="en-TR" sz="1800" dirty="0"/>
              <a:t>Foam Technique has applied in YETS21/22, YETS 22/23, YETS23/24</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cxnSp>
        <p:nvCxnSpPr>
          <p:cNvPr id="19" name="Straight Arrow Connector 18">
            <a:extLst>
              <a:ext uri="{FF2B5EF4-FFF2-40B4-BE49-F238E27FC236}">
                <a16:creationId xmlns:a16="http://schemas.microsoft.com/office/drawing/2014/main" id="{A4A66106-3339-9796-6E88-8C99D0E56C23}"/>
              </a:ext>
            </a:extLst>
          </p:cNvPr>
          <p:cNvCxnSpPr>
            <a:cxnSpLocks/>
            <a:stCxn id="17" idx="3"/>
          </p:cNvCxnSpPr>
          <p:nvPr/>
        </p:nvCxnSpPr>
        <p:spPr>
          <a:xfrm flipV="1">
            <a:off x="15130476" y="1425062"/>
            <a:ext cx="741512" cy="1"/>
          </a:xfrm>
          <a:prstGeom prst="straightConnector1">
            <a:avLst/>
          </a:prstGeom>
          <a:noFill/>
          <a:ln w="1905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0" name="Rectangle 19">
            <a:extLst>
              <a:ext uri="{FF2B5EF4-FFF2-40B4-BE49-F238E27FC236}">
                <a16:creationId xmlns:a16="http://schemas.microsoft.com/office/drawing/2014/main" id="{6F1EEF4B-FFE3-30DC-836D-D3E5BA82C66D}"/>
              </a:ext>
            </a:extLst>
          </p:cNvPr>
          <p:cNvSpPr>
            <a:spLocks/>
          </p:cNvSpPr>
          <p:nvPr/>
        </p:nvSpPr>
        <p:spPr>
          <a:xfrm rot="17601760">
            <a:off x="21746347" y="9376735"/>
            <a:ext cx="1742877" cy="134210"/>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21" name="Rectangle 20">
            <a:extLst>
              <a:ext uri="{FF2B5EF4-FFF2-40B4-BE49-F238E27FC236}">
                <a16:creationId xmlns:a16="http://schemas.microsoft.com/office/drawing/2014/main" id="{86EF32DB-0C68-3C13-EAE9-EE5A546CFFB6}"/>
              </a:ext>
            </a:extLst>
          </p:cNvPr>
          <p:cNvSpPr>
            <a:spLocks/>
          </p:cNvSpPr>
          <p:nvPr/>
        </p:nvSpPr>
        <p:spPr>
          <a:xfrm rot="3971789">
            <a:off x="13444377" y="9421617"/>
            <a:ext cx="1742877" cy="134210"/>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22" name="Rectangle 21">
            <a:extLst>
              <a:ext uri="{FF2B5EF4-FFF2-40B4-BE49-F238E27FC236}">
                <a16:creationId xmlns:a16="http://schemas.microsoft.com/office/drawing/2014/main" id="{7003D7E4-E75C-EF60-697D-C4B24558A8DB}"/>
              </a:ext>
            </a:extLst>
          </p:cNvPr>
          <p:cNvSpPr>
            <a:spLocks/>
          </p:cNvSpPr>
          <p:nvPr/>
        </p:nvSpPr>
        <p:spPr>
          <a:xfrm rot="3971789">
            <a:off x="21740168" y="6003631"/>
            <a:ext cx="1742877" cy="134210"/>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grpSp>
        <p:nvGrpSpPr>
          <p:cNvPr id="2" name="Group 1">
            <a:extLst>
              <a:ext uri="{FF2B5EF4-FFF2-40B4-BE49-F238E27FC236}">
                <a16:creationId xmlns:a16="http://schemas.microsoft.com/office/drawing/2014/main" id="{1E602007-9EAB-9AFA-C88C-2ACF29ADC5CF}"/>
              </a:ext>
            </a:extLst>
          </p:cNvPr>
          <p:cNvGrpSpPr/>
          <p:nvPr/>
        </p:nvGrpSpPr>
        <p:grpSpPr>
          <a:xfrm>
            <a:off x="1726173" y="1186936"/>
            <a:ext cx="10863194" cy="11516603"/>
            <a:chOff x="13035897" y="881167"/>
            <a:chExt cx="10863194" cy="11516603"/>
          </a:xfrm>
        </p:grpSpPr>
        <p:grpSp>
          <p:nvGrpSpPr>
            <p:cNvPr id="55" name="Group 54">
              <a:extLst>
                <a:ext uri="{FF2B5EF4-FFF2-40B4-BE49-F238E27FC236}">
                  <a16:creationId xmlns:a16="http://schemas.microsoft.com/office/drawing/2014/main" id="{9979BD19-0AC6-BC0F-8901-D58D36D8C88F}"/>
                </a:ext>
              </a:extLst>
            </p:cNvPr>
            <p:cNvGrpSpPr>
              <a:grpSpLocks/>
            </p:cNvGrpSpPr>
            <p:nvPr/>
          </p:nvGrpSpPr>
          <p:grpSpPr>
            <a:xfrm>
              <a:off x="13035897" y="1318230"/>
              <a:ext cx="10863194" cy="11079540"/>
              <a:chOff x="2493805" y="2103980"/>
              <a:chExt cx="10863194" cy="11079540"/>
            </a:xfrm>
          </p:grpSpPr>
          <p:pic>
            <p:nvPicPr>
              <p:cNvPr id="73" name="Picture 149">
                <a:extLst>
                  <a:ext uri="{FF2B5EF4-FFF2-40B4-BE49-F238E27FC236}">
                    <a16:creationId xmlns:a16="http://schemas.microsoft.com/office/drawing/2014/main" id="{19A60E3A-2010-DC9D-8B24-0A455ECD55D8}"/>
                  </a:ext>
                </a:extLst>
              </p:cNvPr>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3032754" y="3596232"/>
                <a:ext cx="9943848" cy="9587288"/>
              </a:xfrm>
              <a:prstGeom prst="rect">
                <a:avLst/>
              </a:prstGeom>
              <a:noFill/>
              <a:ln w="9525">
                <a:noFill/>
                <a:miter lim="800000"/>
                <a:headEnd/>
                <a:tailEnd/>
              </a:ln>
              <a:effectLst/>
            </p:spPr>
          </p:pic>
          <p:sp>
            <p:nvSpPr>
              <p:cNvPr id="74" name="Rectangle 73">
                <a:extLst>
                  <a:ext uri="{FF2B5EF4-FFF2-40B4-BE49-F238E27FC236}">
                    <a16:creationId xmlns:a16="http://schemas.microsoft.com/office/drawing/2014/main" id="{47D44E51-A8BA-325D-7CFC-570442D6CD46}"/>
                  </a:ext>
                </a:extLst>
              </p:cNvPr>
              <p:cNvSpPr>
                <a:spLocks/>
              </p:cNvSpPr>
              <p:nvPr/>
            </p:nvSpPr>
            <p:spPr>
              <a:xfrm>
                <a:off x="7139159" y="5218452"/>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75" name="Rectangle 74">
                <a:extLst>
                  <a:ext uri="{FF2B5EF4-FFF2-40B4-BE49-F238E27FC236}">
                    <a16:creationId xmlns:a16="http://schemas.microsoft.com/office/drawing/2014/main" id="{599DE230-1911-E3CB-6999-7D9EB80C5E54}"/>
                  </a:ext>
                </a:extLst>
              </p:cNvPr>
              <p:cNvSpPr>
                <a:spLocks/>
              </p:cNvSpPr>
              <p:nvPr/>
            </p:nvSpPr>
            <p:spPr>
              <a:xfrm rot="1469931">
                <a:off x="8536324" y="4854084"/>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76" name="Rectangle 75">
                <a:extLst>
                  <a:ext uri="{FF2B5EF4-FFF2-40B4-BE49-F238E27FC236}">
                    <a16:creationId xmlns:a16="http://schemas.microsoft.com/office/drawing/2014/main" id="{FB67DEB7-8E4E-76D1-4892-C4F1975A3961}"/>
                  </a:ext>
                </a:extLst>
              </p:cNvPr>
              <p:cNvSpPr>
                <a:spLocks/>
              </p:cNvSpPr>
              <p:nvPr/>
            </p:nvSpPr>
            <p:spPr>
              <a:xfrm rot="2757573">
                <a:off x="9185939" y="6096331"/>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77" name="Rectangle 76">
                <a:extLst>
                  <a:ext uri="{FF2B5EF4-FFF2-40B4-BE49-F238E27FC236}">
                    <a16:creationId xmlns:a16="http://schemas.microsoft.com/office/drawing/2014/main" id="{B5C029B6-855F-7F61-0906-222B96984FD7}"/>
                  </a:ext>
                </a:extLst>
              </p:cNvPr>
              <p:cNvSpPr>
                <a:spLocks/>
              </p:cNvSpPr>
              <p:nvPr/>
            </p:nvSpPr>
            <p:spPr>
              <a:xfrm rot="20203534">
                <a:off x="5794522" y="4862117"/>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78" name="Rectangle 77">
                <a:extLst>
                  <a:ext uri="{FF2B5EF4-FFF2-40B4-BE49-F238E27FC236}">
                    <a16:creationId xmlns:a16="http://schemas.microsoft.com/office/drawing/2014/main" id="{D5698EDC-9296-B04C-8037-D3F0DDA954AD}"/>
                  </a:ext>
                </a:extLst>
              </p:cNvPr>
              <p:cNvSpPr>
                <a:spLocks/>
              </p:cNvSpPr>
              <p:nvPr/>
            </p:nvSpPr>
            <p:spPr>
              <a:xfrm rot="8097933">
                <a:off x="4967481" y="6105420"/>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79" name="Rectangle 78">
                <a:extLst>
                  <a:ext uri="{FF2B5EF4-FFF2-40B4-BE49-F238E27FC236}">
                    <a16:creationId xmlns:a16="http://schemas.microsoft.com/office/drawing/2014/main" id="{5D6B0882-A11D-5459-B0FD-912E5BAECC72}"/>
                  </a:ext>
                </a:extLst>
              </p:cNvPr>
              <p:cNvSpPr>
                <a:spLocks/>
              </p:cNvSpPr>
              <p:nvPr/>
            </p:nvSpPr>
            <p:spPr>
              <a:xfrm>
                <a:off x="7139159" y="11090864"/>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80" name="Rectangle 79">
                <a:extLst>
                  <a:ext uri="{FF2B5EF4-FFF2-40B4-BE49-F238E27FC236}">
                    <a16:creationId xmlns:a16="http://schemas.microsoft.com/office/drawing/2014/main" id="{63E9072B-04BF-A334-3DFF-81555204B590}"/>
                  </a:ext>
                </a:extLst>
              </p:cNvPr>
              <p:cNvSpPr>
                <a:spLocks/>
              </p:cNvSpPr>
              <p:nvPr/>
            </p:nvSpPr>
            <p:spPr>
              <a:xfrm>
                <a:off x="7133239" y="11314774"/>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81" name="Rectangle 80">
                <a:extLst>
                  <a:ext uri="{FF2B5EF4-FFF2-40B4-BE49-F238E27FC236}">
                    <a16:creationId xmlns:a16="http://schemas.microsoft.com/office/drawing/2014/main" id="{B71EE366-C174-5370-B7C0-E1844FA92ADD}"/>
                  </a:ext>
                </a:extLst>
              </p:cNvPr>
              <p:cNvSpPr>
                <a:spLocks/>
              </p:cNvSpPr>
              <p:nvPr/>
            </p:nvSpPr>
            <p:spPr>
              <a:xfrm rot="1208430">
                <a:off x="5854720" y="11314773"/>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82" name="Rectangle 81">
                <a:extLst>
                  <a:ext uri="{FF2B5EF4-FFF2-40B4-BE49-F238E27FC236}">
                    <a16:creationId xmlns:a16="http://schemas.microsoft.com/office/drawing/2014/main" id="{1EC6302D-EEB4-0309-3275-72B4FC156CC5}"/>
                  </a:ext>
                </a:extLst>
              </p:cNvPr>
              <p:cNvSpPr>
                <a:spLocks/>
              </p:cNvSpPr>
              <p:nvPr/>
            </p:nvSpPr>
            <p:spPr>
              <a:xfrm rot="2667923">
                <a:off x="5013464" y="10171447"/>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83" name="Rectangle 82">
                <a:extLst>
                  <a:ext uri="{FF2B5EF4-FFF2-40B4-BE49-F238E27FC236}">
                    <a16:creationId xmlns:a16="http://schemas.microsoft.com/office/drawing/2014/main" id="{7B85F22A-99D3-3687-5396-811C9403DC33}"/>
                  </a:ext>
                </a:extLst>
              </p:cNvPr>
              <p:cNvSpPr>
                <a:spLocks/>
              </p:cNvSpPr>
              <p:nvPr/>
            </p:nvSpPr>
            <p:spPr>
              <a:xfrm rot="20483831">
                <a:off x="8437618" y="11270936"/>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84" name="Rectangle 83">
                <a:extLst>
                  <a:ext uri="{FF2B5EF4-FFF2-40B4-BE49-F238E27FC236}">
                    <a16:creationId xmlns:a16="http://schemas.microsoft.com/office/drawing/2014/main" id="{038B1364-EA5D-F1C7-707E-9ABD090C90B5}"/>
                  </a:ext>
                </a:extLst>
              </p:cNvPr>
              <p:cNvSpPr>
                <a:spLocks/>
              </p:cNvSpPr>
              <p:nvPr/>
            </p:nvSpPr>
            <p:spPr>
              <a:xfrm rot="18830509">
                <a:off x="9187953" y="10171448"/>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85" name="Rectangle 84">
                <a:extLst>
                  <a:ext uri="{FF2B5EF4-FFF2-40B4-BE49-F238E27FC236}">
                    <a16:creationId xmlns:a16="http://schemas.microsoft.com/office/drawing/2014/main" id="{C6F49046-B874-2BBE-D671-806F2409E53E}"/>
                  </a:ext>
                </a:extLst>
              </p:cNvPr>
              <p:cNvSpPr>
                <a:spLocks/>
              </p:cNvSpPr>
              <p:nvPr/>
            </p:nvSpPr>
            <p:spPr>
              <a:xfrm rot="20221235">
                <a:off x="9011489" y="12422243"/>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86" name="Rectangle 85">
                <a:extLst>
                  <a:ext uri="{FF2B5EF4-FFF2-40B4-BE49-F238E27FC236}">
                    <a16:creationId xmlns:a16="http://schemas.microsoft.com/office/drawing/2014/main" id="{73A24750-2569-1D6B-3447-DFEC1536178C}"/>
                  </a:ext>
                </a:extLst>
              </p:cNvPr>
              <p:cNvSpPr>
                <a:spLocks/>
              </p:cNvSpPr>
              <p:nvPr/>
            </p:nvSpPr>
            <p:spPr>
              <a:xfrm rot="1226277">
                <a:off x="5314266" y="12488432"/>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87" name="Rectangle 86">
                <a:extLst>
                  <a:ext uri="{FF2B5EF4-FFF2-40B4-BE49-F238E27FC236}">
                    <a16:creationId xmlns:a16="http://schemas.microsoft.com/office/drawing/2014/main" id="{37F3882A-701F-6868-483C-8ED979E35C40}"/>
                  </a:ext>
                </a:extLst>
              </p:cNvPr>
              <p:cNvSpPr>
                <a:spLocks/>
              </p:cNvSpPr>
              <p:nvPr/>
            </p:nvSpPr>
            <p:spPr>
              <a:xfrm rot="5400000">
                <a:off x="4055332" y="8203394"/>
                <a:ext cx="1742877" cy="134210"/>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88" name="Rectangle 87">
                <a:extLst>
                  <a:ext uri="{FF2B5EF4-FFF2-40B4-BE49-F238E27FC236}">
                    <a16:creationId xmlns:a16="http://schemas.microsoft.com/office/drawing/2014/main" id="{DA2B91AB-CE53-A1AB-6447-B9CE0ACF2F7B}"/>
                  </a:ext>
                </a:extLst>
              </p:cNvPr>
              <p:cNvSpPr>
                <a:spLocks/>
              </p:cNvSpPr>
              <p:nvPr/>
            </p:nvSpPr>
            <p:spPr>
              <a:xfrm rot="5400000">
                <a:off x="10283751" y="8203395"/>
                <a:ext cx="1742877" cy="13421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89" name="Rectangle 88">
                <a:extLst>
                  <a:ext uri="{FF2B5EF4-FFF2-40B4-BE49-F238E27FC236}">
                    <a16:creationId xmlns:a16="http://schemas.microsoft.com/office/drawing/2014/main" id="{A48594AE-D151-3C98-E6E4-62D46921D1BF}"/>
                  </a:ext>
                </a:extLst>
              </p:cNvPr>
              <p:cNvSpPr>
                <a:spLocks/>
              </p:cNvSpPr>
              <p:nvPr/>
            </p:nvSpPr>
            <p:spPr>
              <a:xfrm rot="4159853">
                <a:off x="10434429" y="6976859"/>
                <a:ext cx="1742877" cy="134210"/>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90" name="Rectangle 89">
                <a:extLst>
                  <a:ext uri="{FF2B5EF4-FFF2-40B4-BE49-F238E27FC236}">
                    <a16:creationId xmlns:a16="http://schemas.microsoft.com/office/drawing/2014/main" id="{81C3D099-5730-0C14-2730-E3DF8A20AF8B}"/>
                  </a:ext>
                </a:extLst>
              </p:cNvPr>
              <p:cNvSpPr>
                <a:spLocks/>
              </p:cNvSpPr>
              <p:nvPr/>
            </p:nvSpPr>
            <p:spPr>
              <a:xfrm rot="6887720">
                <a:off x="10350857" y="9513132"/>
                <a:ext cx="1742877" cy="134210"/>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91" name="Rectangle 90">
                <a:extLst>
                  <a:ext uri="{FF2B5EF4-FFF2-40B4-BE49-F238E27FC236}">
                    <a16:creationId xmlns:a16="http://schemas.microsoft.com/office/drawing/2014/main" id="{7DD68595-7354-F190-5EE4-BA4BB2FE50AF}"/>
                  </a:ext>
                </a:extLst>
              </p:cNvPr>
              <p:cNvSpPr>
                <a:spLocks/>
              </p:cNvSpPr>
              <p:nvPr/>
            </p:nvSpPr>
            <p:spPr>
              <a:xfrm rot="6887720">
                <a:off x="3809924" y="6846702"/>
                <a:ext cx="1742877" cy="134210"/>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92" name="Rectangle 91">
                <a:extLst>
                  <a:ext uri="{FF2B5EF4-FFF2-40B4-BE49-F238E27FC236}">
                    <a16:creationId xmlns:a16="http://schemas.microsoft.com/office/drawing/2014/main" id="{60EA9104-242C-509D-396C-63E428E688DA}"/>
                  </a:ext>
                </a:extLst>
              </p:cNvPr>
              <p:cNvSpPr>
                <a:spLocks/>
              </p:cNvSpPr>
              <p:nvPr/>
            </p:nvSpPr>
            <p:spPr>
              <a:xfrm rot="4159853">
                <a:off x="3890584" y="9507599"/>
                <a:ext cx="1742877" cy="134210"/>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93" name="Rectangle 92">
                <a:extLst>
                  <a:ext uri="{FF2B5EF4-FFF2-40B4-BE49-F238E27FC236}">
                    <a16:creationId xmlns:a16="http://schemas.microsoft.com/office/drawing/2014/main" id="{5CED45F6-7E34-B94D-F34B-805BE971806E}"/>
                  </a:ext>
                </a:extLst>
              </p:cNvPr>
              <p:cNvSpPr>
                <a:spLocks/>
              </p:cNvSpPr>
              <p:nvPr/>
            </p:nvSpPr>
            <p:spPr>
              <a:xfrm>
                <a:off x="6874140" y="4093077"/>
                <a:ext cx="2180304" cy="144881"/>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94" name="Rectangle 93">
                <a:extLst>
                  <a:ext uri="{FF2B5EF4-FFF2-40B4-BE49-F238E27FC236}">
                    <a16:creationId xmlns:a16="http://schemas.microsoft.com/office/drawing/2014/main" id="{E4BA2FD7-C2EE-D9E3-C0C2-E76E45CF4087}"/>
                  </a:ext>
                </a:extLst>
              </p:cNvPr>
              <p:cNvSpPr>
                <a:spLocks/>
              </p:cNvSpPr>
              <p:nvPr/>
            </p:nvSpPr>
            <p:spPr>
              <a:xfrm rot="20203534">
                <a:off x="5371222" y="4047134"/>
                <a:ext cx="1742877" cy="13421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95" name="Rectangle 94">
                <a:extLst>
                  <a:ext uri="{FF2B5EF4-FFF2-40B4-BE49-F238E27FC236}">
                    <a16:creationId xmlns:a16="http://schemas.microsoft.com/office/drawing/2014/main" id="{B0E2D214-C632-0D96-7727-FC652836C7A3}"/>
                  </a:ext>
                </a:extLst>
              </p:cNvPr>
              <p:cNvSpPr>
                <a:spLocks/>
              </p:cNvSpPr>
              <p:nvPr/>
            </p:nvSpPr>
            <p:spPr>
              <a:xfrm rot="1469931">
                <a:off x="9003815" y="3999575"/>
                <a:ext cx="1742877" cy="13421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96" name="Rectangle 95">
                <a:extLst>
                  <a:ext uri="{FF2B5EF4-FFF2-40B4-BE49-F238E27FC236}">
                    <a16:creationId xmlns:a16="http://schemas.microsoft.com/office/drawing/2014/main" id="{22236122-2C38-7EC1-B0E3-8640893E7EFB}"/>
                  </a:ext>
                </a:extLst>
              </p:cNvPr>
              <p:cNvSpPr>
                <a:spLocks/>
              </p:cNvSpPr>
              <p:nvPr/>
            </p:nvSpPr>
            <p:spPr>
              <a:xfrm>
                <a:off x="2493805" y="2243507"/>
                <a:ext cx="2180304" cy="144881"/>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97" name="Rectangle 96">
                <a:extLst>
                  <a:ext uri="{FF2B5EF4-FFF2-40B4-BE49-F238E27FC236}">
                    <a16:creationId xmlns:a16="http://schemas.microsoft.com/office/drawing/2014/main" id="{AE626E78-28FE-47E9-C81F-77E853C76542}"/>
                  </a:ext>
                </a:extLst>
              </p:cNvPr>
              <p:cNvSpPr>
                <a:spLocks/>
              </p:cNvSpPr>
              <p:nvPr/>
            </p:nvSpPr>
            <p:spPr>
              <a:xfrm>
                <a:off x="2493805" y="3020633"/>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98" name="Rectangle 97">
                <a:extLst>
                  <a:ext uri="{FF2B5EF4-FFF2-40B4-BE49-F238E27FC236}">
                    <a16:creationId xmlns:a16="http://schemas.microsoft.com/office/drawing/2014/main" id="{64199F02-DF32-DFD8-F424-47FF95D8D5C9}"/>
                  </a:ext>
                </a:extLst>
              </p:cNvPr>
              <p:cNvSpPr>
                <a:spLocks/>
              </p:cNvSpPr>
              <p:nvPr/>
            </p:nvSpPr>
            <p:spPr>
              <a:xfrm>
                <a:off x="2493805" y="2599072"/>
                <a:ext cx="2180304" cy="144881"/>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99" name="TextBox 98">
                <a:extLst>
                  <a:ext uri="{FF2B5EF4-FFF2-40B4-BE49-F238E27FC236}">
                    <a16:creationId xmlns:a16="http://schemas.microsoft.com/office/drawing/2014/main" id="{44D0F316-D89A-789C-31E3-390F88767624}"/>
                  </a:ext>
                </a:extLst>
              </p:cNvPr>
              <p:cNvSpPr txBox="1">
                <a:spLocks/>
              </p:cNvSpPr>
              <p:nvPr/>
            </p:nvSpPr>
            <p:spPr>
              <a:xfrm>
                <a:off x="5415620" y="2103980"/>
                <a:ext cx="7196756"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lang="en-TR" sz="1800" dirty="0"/>
                  <a:t>Foam Technique has applied in YETS21/22, YETS 22/23</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cxnSp>
            <p:nvCxnSpPr>
              <p:cNvPr id="100" name="Straight Arrow Connector 99">
                <a:extLst>
                  <a:ext uri="{FF2B5EF4-FFF2-40B4-BE49-F238E27FC236}">
                    <a16:creationId xmlns:a16="http://schemas.microsoft.com/office/drawing/2014/main" id="{51E44AB6-7990-A465-EA56-C7F753A833E7}"/>
                  </a:ext>
                </a:extLst>
              </p:cNvPr>
              <p:cNvCxnSpPr>
                <a:cxnSpLocks/>
                <a:stCxn id="96" idx="3"/>
              </p:cNvCxnSpPr>
              <p:nvPr/>
            </p:nvCxnSpPr>
            <p:spPr>
              <a:xfrm flipV="1">
                <a:off x="4674109" y="2315947"/>
                <a:ext cx="741512" cy="1"/>
              </a:xfrm>
              <a:prstGeom prst="straightConnector1">
                <a:avLst/>
              </a:prstGeom>
              <a:noFill/>
              <a:ln w="1905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01" name="TextBox 100">
                <a:extLst>
                  <a:ext uri="{FF2B5EF4-FFF2-40B4-BE49-F238E27FC236}">
                    <a16:creationId xmlns:a16="http://schemas.microsoft.com/office/drawing/2014/main" id="{82D8ECFF-952A-1E52-BC45-89DE63D938E8}"/>
                  </a:ext>
                </a:extLst>
              </p:cNvPr>
              <p:cNvSpPr txBox="1">
                <a:spLocks/>
              </p:cNvSpPr>
              <p:nvPr/>
            </p:nvSpPr>
            <p:spPr>
              <a:xfrm>
                <a:off x="5415621" y="2493127"/>
                <a:ext cx="7941378"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Sectors </a:t>
                </a:r>
                <a:r>
                  <a:rPr lang="en-US" sz="1800" dirty="0"/>
                  <a:t>w</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here the current </a:t>
                </a:r>
                <a:r>
                  <a:rPr lang="en-US" sz="1800" dirty="0"/>
                  <a:t>s</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tate of the technique </a:t>
                </a:r>
                <a:r>
                  <a:rPr lang="en-US" sz="1800" dirty="0"/>
                  <a:t>c</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an </a:t>
                </a:r>
                <a:r>
                  <a:rPr lang="en-US" sz="1800" dirty="0"/>
                  <a:t>b</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e </a:t>
                </a:r>
                <a:r>
                  <a:rPr lang="en-US" sz="1800" dirty="0"/>
                  <a:t>a</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pplied</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cxnSp>
            <p:nvCxnSpPr>
              <p:cNvPr id="102" name="Straight Arrow Connector 101">
                <a:extLst>
                  <a:ext uri="{FF2B5EF4-FFF2-40B4-BE49-F238E27FC236}">
                    <a16:creationId xmlns:a16="http://schemas.microsoft.com/office/drawing/2014/main" id="{1F0BC10C-ED33-DCE8-45BE-086463E3C857}"/>
                  </a:ext>
                </a:extLst>
              </p:cNvPr>
              <p:cNvCxnSpPr>
                <a:cxnSpLocks/>
              </p:cNvCxnSpPr>
              <p:nvPr/>
            </p:nvCxnSpPr>
            <p:spPr>
              <a:xfrm flipV="1">
                <a:off x="4674109" y="2684352"/>
                <a:ext cx="741512" cy="5769"/>
              </a:xfrm>
              <a:prstGeom prst="straightConnector1">
                <a:avLst/>
              </a:prstGeom>
              <a:noFill/>
              <a:ln w="1905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03" name="TextBox 102">
                <a:extLst>
                  <a:ext uri="{FF2B5EF4-FFF2-40B4-BE49-F238E27FC236}">
                    <a16:creationId xmlns:a16="http://schemas.microsoft.com/office/drawing/2014/main" id="{306B354E-C148-1FBC-8EA1-4EFA8CE684E9}"/>
                  </a:ext>
                </a:extLst>
              </p:cNvPr>
              <p:cNvSpPr txBox="1">
                <a:spLocks/>
              </p:cNvSpPr>
              <p:nvPr/>
            </p:nvSpPr>
            <p:spPr>
              <a:xfrm>
                <a:off x="5415621" y="2901676"/>
                <a:ext cx="2981364"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lang="en-US" sz="1800" dirty="0"/>
                  <a:t>Sectors Requiring R&amp;D</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cxnSp>
            <p:nvCxnSpPr>
              <p:cNvPr id="104" name="Straight Arrow Connector 103">
                <a:extLst>
                  <a:ext uri="{FF2B5EF4-FFF2-40B4-BE49-F238E27FC236}">
                    <a16:creationId xmlns:a16="http://schemas.microsoft.com/office/drawing/2014/main" id="{03F6DCB4-1578-8DF4-F91D-0FF4B6BDB8FE}"/>
                  </a:ext>
                </a:extLst>
              </p:cNvPr>
              <p:cNvCxnSpPr>
                <a:cxnSpLocks/>
              </p:cNvCxnSpPr>
              <p:nvPr/>
            </p:nvCxnSpPr>
            <p:spPr>
              <a:xfrm flipV="1">
                <a:off x="4674109" y="3112583"/>
                <a:ext cx="741512" cy="5088"/>
              </a:xfrm>
              <a:prstGeom prst="straightConnector1">
                <a:avLst/>
              </a:prstGeom>
              <a:noFill/>
              <a:ln w="1905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grpSp>
        <p:sp>
          <p:nvSpPr>
            <p:cNvPr id="56" name="Rectangle 55">
              <a:extLst>
                <a:ext uri="{FF2B5EF4-FFF2-40B4-BE49-F238E27FC236}">
                  <a16:creationId xmlns:a16="http://schemas.microsoft.com/office/drawing/2014/main" id="{E4427B72-4D5E-C5B8-20BD-091CD04C78DE}"/>
                </a:ext>
              </a:extLst>
            </p:cNvPr>
            <p:cNvSpPr>
              <a:spLocks/>
            </p:cNvSpPr>
            <p:nvPr/>
          </p:nvSpPr>
          <p:spPr>
            <a:xfrm rot="20203534">
              <a:off x="16396811" y="4223067"/>
              <a:ext cx="1742877" cy="134210"/>
            </a:xfrm>
            <a:prstGeom prst="rect">
              <a:avLst/>
            </a:prstGeom>
            <a:solidFill>
              <a:srgbClr val="FFC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57" name="Rectangle 56">
              <a:extLst>
                <a:ext uri="{FF2B5EF4-FFF2-40B4-BE49-F238E27FC236}">
                  <a16:creationId xmlns:a16="http://schemas.microsoft.com/office/drawing/2014/main" id="{823211B6-B61B-B800-A1A1-DB2E41810716}"/>
                </a:ext>
              </a:extLst>
            </p:cNvPr>
            <p:cNvSpPr>
              <a:spLocks/>
            </p:cNvSpPr>
            <p:nvPr/>
          </p:nvSpPr>
          <p:spPr>
            <a:xfrm rot="1421582">
              <a:off x="18987685" y="4248745"/>
              <a:ext cx="1742877" cy="134210"/>
            </a:xfrm>
            <a:prstGeom prst="rect">
              <a:avLst/>
            </a:prstGeom>
            <a:solidFill>
              <a:srgbClr val="FFC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59" name="Rectangle 58">
              <a:extLst>
                <a:ext uri="{FF2B5EF4-FFF2-40B4-BE49-F238E27FC236}">
                  <a16:creationId xmlns:a16="http://schemas.microsoft.com/office/drawing/2014/main" id="{6C90FE57-1AA8-994B-D894-8CA63A3DB357}"/>
                </a:ext>
              </a:extLst>
            </p:cNvPr>
            <p:cNvSpPr>
              <a:spLocks/>
            </p:cNvSpPr>
            <p:nvPr/>
          </p:nvSpPr>
          <p:spPr>
            <a:xfrm rot="18993445">
              <a:off x="14607297" y="4537679"/>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60" name="Rectangle 59">
              <a:extLst>
                <a:ext uri="{FF2B5EF4-FFF2-40B4-BE49-F238E27FC236}">
                  <a16:creationId xmlns:a16="http://schemas.microsoft.com/office/drawing/2014/main" id="{2DCC2A11-89F7-B8CF-D483-23AD0BE518E0}"/>
                </a:ext>
              </a:extLst>
            </p:cNvPr>
            <p:cNvSpPr>
              <a:spLocks/>
            </p:cNvSpPr>
            <p:nvPr/>
          </p:nvSpPr>
          <p:spPr>
            <a:xfrm rot="16200000">
              <a:off x="13306122" y="7401354"/>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61" name="Rectangle 60">
              <a:extLst>
                <a:ext uri="{FF2B5EF4-FFF2-40B4-BE49-F238E27FC236}">
                  <a16:creationId xmlns:a16="http://schemas.microsoft.com/office/drawing/2014/main" id="{F917D380-46DD-706C-B755-4C64888E2AA7}"/>
                </a:ext>
              </a:extLst>
            </p:cNvPr>
            <p:cNvSpPr>
              <a:spLocks/>
            </p:cNvSpPr>
            <p:nvPr/>
          </p:nvSpPr>
          <p:spPr>
            <a:xfrm rot="18993445">
              <a:off x="20280742" y="10179576"/>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62" name="Rectangle 61">
              <a:extLst>
                <a:ext uri="{FF2B5EF4-FFF2-40B4-BE49-F238E27FC236}">
                  <a16:creationId xmlns:a16="http://schemas.microsoft.com/office/drawing/2014/main" id="{214D90B8-95C3-3888-D3DA-F7D1D76A7BA1}"/>
                </a:ext>
              </a:extLst>
            </p:cNvPr>
            <p:cNvSpPr>
              <a:spLocks/>
            </p:cNvSpPr>
            <p:nvPr/>
          </p:nvSpPr>
          <p:spPr>
            <a:xfrm rot="2687184">
              <a:off x="14534130" y="10179577"/>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63" name="Rectangle 62">
              <a:extLst>
                <a:ext uri="{FF2B5EF4-FFF2-40B4-BE49-F238E27FC236}">
                  <a16:creationId xmlns:a16="http://schemas.microsoft.com/office/drawing/2014/main" id="{2A668529-4D7C-B04F-5E07-B43A97DF1374}"/>
                </a:ext>
              </a:extLst>
            </p:cNvPr>
            <p:cNvSpPr>
              <a:spLocks/>
            </p:cNvSpPr>
            <p:nvPr/>
          </p:nvSpPr>
          <p:spPr>
            <a:xfrm rot="2687184">
              <a:off x="20315193" y="4482305"/>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64" name="Rectangle 63">
              <a:extLst>
                <a:ext uri="{FF2B5EF4-FFF2-40B4-BE49-F238E27FC236}">
                  <a16:creationId xmlns:a16="http://schemas.microsoft.com/office/drawing/2014/main" id="{A0DB5D28-8DC7-7C07-B48E-B614A37E2D3A}"/>
                </a:ext>
              </a:extLst>
            </p:cNvPr>
            <p:cNvSpPr>
              <a:spLocks/>
            </p:cNvSpPr>
            <p:nvPr/>
          </p:nvSpPr>
          <p:spPr>
            <a:xfrm rot="16200000">
              <a:off x="21510620" y="7350718"/>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65" name="Rectangle 64">
              <a:extLst>
                <a:ext uri="{FF2B5EF4-FFF2-40B4-BE49-F238E27FC236}">
                  <a16:creationId xmlns:a16="http://schemas.microsoft.com/office/drawing/2014/main" id="{875B9475-C0A9-57BF-32C0-E2E690F1421A}"/>
                </a:ext>
              </a:extLst>
            </p:cNvPr>
            <p:cNvSpPr>
              <a:spLocks/>
            </p:cNvSpPr>
            <p:nvPr/>
          </p:nvSpPr>
          <p:spPr>
            <a:xfrm rot="17601760">
              <a:off x="13536040" y="5719603"/>
              <a:ext cx="1742877" cy="134210"/>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66" name="Rectangle 65">
              <a:extLst>
                <a:ext uri="{FF2B5EF4-FFF2-40B4-BE49-F238E27FC236}">
                  <a16:creationId xmlns:a16="http://schemas.microsoft.com/office/drawing/2014/main" id="{32A5694B-D6C4-34B9-1A80-AE81620E5B3C}"/>
                </a:ext>
              </a:extLst>
            </p:cNvPr>
            <p:cNvSpPr>
              <a:spLocks/>
            </p:cNvSpPr>
            <p:nvPr/>
          </p:nvSpPr>
          <p:spPr>
            <a:xfrm>
              <a:off x="17695060" y="4195706"/>
              <a:ext cx="1742877" cy="13421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67" name="Rectangle 66">
              <a:extLst>
                <a:ext uri="{FF2B5EF4-FFF2-40B4-BE49-F238E27FC236}">
                  <a16:creationId xmlns:a16="http://schemas.microsoft.com/office/drawing/2014/main" id="{30D5C735-D133-D441-C5D7-4377DF5C2A5E}"/>
                </a:ext>
              </a:extLst>
            </p:cNvPr>
            <p:cNvSpPr>
              <a:spLocks/>
            </p:cNvSpPr>
            <p:nvPr/>
          </p:nvSpPr>
          <p:spPr>
            <a:xfrm>
              <a:off x="13035897" y="1020694"/>
              <a:ext cx="2180304" cy="144881"/>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68" name="TextBox 67">
              <a:extLst>
                <a:ext uri="{FF2B5EF4-FFF2-40B4-BE49-F238E27FC236}">
                  <a16:creationId xmlns:a16="http://schemas.microsoft.com/office/drawing/2014/main" id="{57DF661A-A9D3-D53A-4916-1AC7E54D88B9}"/>
                </a:ext>
              </a:extLst>
            </p:cNvPr>
            <p:cNvSpPr txBox="1">
              <a:spLocks/>
            </p:cNvSpPr>
            <p:nvPr/>
          </p:nvSpPr>
          <p:spPr>
            <a:xfrm>
              <a:off x="15957712" y="881167"/>
              <a:ext cx="7196756"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lang="en-TR" sz="1800" dirty="0"/>
                <a:t>Foam Technique has applied in YETS23/24</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cxnSp>
          <p:nvCxnSpPr>
            <p:cNvPr id="69" name="Straight Arrow Connector 68">
              <a:extLst>
                <a:ext uri="{FF2B5EF4-FFF2-40B4-BE49-F238E27FC236}">
                  <a16:creationId xmlns:a16="http://schemas.microsoft.com/office/drawing/2014/main" id="{74666873-A3AA-65D2-6959-FAF636D5BB52}"/>
                </a:ext>
              </a:extLst>
            </p:cNvPr>
            <p:cNvCxnSpPr>
              <a:cxnSpLocks/>
              <a:stCxn id="67" idx="3"/>
            </p:cNvCxnSpPr>
            <p:nvPr/>
          </p:nvCxnSpPr>
          <p:spPr>
            <a:xfrm flipV="1">
              <a:off x="15216201" y="1093134"/>
              <a:ext cx="741512" cy="1"/>
            </a:xfrm>
            <a:prstGeom prst="straightConnector1">
              <a:avLst/>
            </a:prstGeom>
            <a:noFill/>
            <a:ln w="1905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70" name="Rectangle 69">
              <a:extLst>
                <a:ext uri="{FF2B5EF4-FFF2-40B4-BE49-F238E27FC236}">
                  <a16:creationId xmlns:a16="http://schemas.microsoft.com/office/drawing/2014/main" id="{59734B7B-722A-3688-84B5-CEA3BC0A079B}"/>
                </a:ext>
              </a:extLst>
            </p:cNvPr>
            <p:cNvSpPr>
              <a:spLocks/>
            </p:cNvSpPr>
            <p:nvPr/>
          </p:nvSpPr>
          <p:spPr>
            <a:xfrm rot="17601760">
              <a:off x="21832072" y="9044807"/>
              <a:ext cx="1742877" cy="134210"/>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71" name="Rectangle 70">
              <a:extLst>
                <a:ext uri="{FF2B5EF4-FFF2-40B4-BE49-F238E27FC236}">
                  <a16:creationId xmlns:a16="http://schemas.microsoft.com/office/drawing/2014/main" id="{0A4CDFB1-EA05-9498-04E8-BE75355F01BA}"/>
                </a:ext>
              </a:extLst>
            </p:cNvPr>
            <p:cNvSpPr>
              <a:spLocks/>
            </p:cNvSpPr>
            <p:nvPr/>
          </p:nvSpPr>
          <p:spPr>
            <a:xfrm rot="3971789">
              <a:off x="13530102" y="9089689"/>
              <a:ext cx="1742877" cy="134210"/>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72" name="Rectangle 71">
              <a:extLst>
                <a:ext uri="{FF2B5EF4-FFF2-40B4-BE49-F238E27FC236}">
                  <a16:creationId xmlns:a16="http://schemas.microsoft.com/office/drawing/2014/main" id="{C4DE723C-476D-933A-7EC4-67FCBA7B286B}"/>
                </a:ext>
              </a:extLst>
            </p:cNvPr>
            <p:cNvSpPr>
              <a:spLocks/>
            </p:cNvSpPr>
            <p:nvPr/>
          </p:nvSpPr>
          <p:spPr>
            <a:xfrm rot="3971789">
              <a:off x="21825893" y="5671703"/>
              <a:ext cx="1742877" cy="134210"/>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grpSp>
      <p:sp>
        <p:nvSpPr>
          <p:cNvPr id="105" name="Rectangle 104">
            <a:extLst>
              <a:ext uri="{FF2B5EF4-FFF2-40B4-BE49-F238E27FC236}">
                <a16:creationId xmlns:a16="http://schemas.microsoft.com/office/drawing/2014/main" id="{5EC83F03-CEE8-365C-AC64-1ABA5E4D4411}"/>
              </a:ext>
            </a:extLst>
          </p:cNvPr>
          <p:cNvSpPr>
            <a:spLocks/>
          </p:cNvSpPr>
          <p:nvPr/>
        </p:nvSpPr>
        <p:spPr>
          <a:xfrm rot="20483831">
            <a:off x="18999914" y="10989388"/>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106" name="Rectangle 105">
            <a:extLst>
              <a:ext uri="{FF2B5EF4-FFF2-40B4-BE49-F238E27FC236}">
                <a16:creationId xmlns:a16="http://schemas.microsoft.com/office/drawing/2014/main" id="{AC1B4657-3339-4F48-AC78-7F4DAC96F245}"/>
              </a:ext>
            </a:extLst>
          </p:cNvPr>
          <p:cNvSpPr>
            <a:spLocks/>
          </p:cNvSpPr>
          <p:nvPr/>
        </p:nvSpPr>
        <p:spPr>
          <a:xfrm rot="1208430">
            <a:off x="16230479" y="11036749"/>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107" name="Rectangle 106">
            <a:extLst>
              <a:ext uri="{FF2B5EF4-FFF2-40B4-BE49-F238E27FC236}">
                <a16:creationId xmlns:a16="http://schemas.microsoft.com/office/drawing/2014/main" id="{E0B6A86B-0255-AE84-99E8-783A1BCDB13E}"/>
              </a:ext>
            </a:extLst>
          </p:cNvPr>
          <p:cNvSpPr>
            <a:spLocks/>
          </p:cNvSpPr>
          <p:nvPr/>
        </p:nvSpPr>
        <p:spPr>
          <a:xfrm rot="20221235">
            <a:off x="19355545" y="11798813"/>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108" name="Rectangle 107">
            <a:extLst>
              <a:ext uri="{FF2B5EF4-FFF2-40B4-BE49-F238E27FC236}">
                <a16:creationId xmlns:a16="http://schemas.microsoft.com/office/drawing/2014/main" id="{3F670F85-A568-4CDA-4BF3-E95D392D131E}"/>
              </a:ext>
            </a:extLst>
          </p:cNvPr>
          <p:cNvSpPr>
            <a:spLocks/>
          </p:cNvSpPr>
          <p:nvPr/>
        </p:nvSpPr>
        <p:spPr>
          <a:xfrm>
            <a:off x="17370892" y="11723198"/>
            <a:ext cx="2180304" cy="144881"/>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109" name="Rectangle 108">
            <a:extLst>
              <a:ext uri="{FF2B5EF4-FFF2-40B4-BE49-F238E27FC236}">
                <a16:creationId xmlns:a16="http://schemas.microsoft.com/office/drawing/2014/main" id="{41BE5904-1409-07D4-6F4D-FB94048B2E30}"/>
              </a:ext>
            </a:extLst>
          </p:cNvPr>
          <p:cNvSpPr>
            <a:spLocks/>
          </p:cNvSpPr>
          <p:nvPr/>
        </p:nvSpPr>
        <p:spPr>
          <a:xfrm rot="1226277">
            <a:off x="15858473" y="11804883"/>
            <a:ext cx="1742877" cy="134210"/>
          </a:xfrm>
          <a:prstGeom prst="rect">
            <a:avLst/>
          </a:prstGeom>
          <a:solidFill>
            <a:srgbClr val="FFC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110" name="TextBox 109">
            <a:extLst>
              <a:ext uri="{FF2B5EF4-FFF2-40B4-BE49-F238E27FC236}">
                <a16:creationId xmlns:a16="http://schemas.microsoft.com/office/drawing/2014/main" id="{0469CA43-9F4F-6341-5EA8-F9336D3BE379}"/>
              </a:ext>
            </a:extLst>
          </p:cNvPr>
          <p:cNvSpPr txBox="1"/>
          <p:nvPr/>
        </p:nvSpPr>
        <p:spPr>
          <a:xfrm>
            <a:off x="3770902" y="222910"/>
            <a:ext cx="6029325"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en-TR" sz="44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BEFORE</a:t>
            </a:r>
          </a:p>
        </p:txBody>
      </p:sp>
      <p:sp>
        <p:nvSpPr>
          <p:cNvPr id="111" name="TextBox 110">
            <a:extLst>
              <a:ext uri="{FF2B5EF4-FFF2-40B4-BE49-F238E27FC236}">
                <a16:creationId xmlns:a16="http://schemas.microsoft.com/office/drawing/2014/main" id="{944A5BCC-8955-E1BA-351F-5F8EAFB6663A}"/>
              </a:ext>
            </a:extLst>
          </p:cNvPr>
          <p:cNvSpPr txBox="1"/>
          <p:nvPr/>
        </p:nvSpPr>
        <p:spPr>
          <a:xfrm>
            <a:off x="15405996" y="231501"/>
            <a:ext cx="6029325"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en-TR" sz="44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AFTER</a:t>
            </a:r>
          </a:p>
        </p:txBody>
      </p:sp>
    </p:spTree>
    <p:extLst>
      <p:ext uri="{BB962C8B-B14F-4D97-AF65-F5344CB8AC3E}">
        <p14:creationId xmlns:p14="http://schemas.microsoft.com/office/powerpoint/2010/main" val="378752661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9903FBDC-9D4A-4083-DA54-C42A89A19D56}"/>
            </a:ext>
          </a:extLst>
        </p:cNvPr>
        <p:cNvGrpSpPr/>
        <p:nvPr/>
      </p:nvGrpSpPr>
      <p:grpSpPr>
        <a:xfrm>
          <a:off x="0" y="0"/>
          <a:ext cx="0" cy="0"/>
          <a:chOff x="0" y="0"/>
          <a:chExt cx="0" cy="0"/>
        </a:xfrm>
      </p:grpSpPr>
      <p:pic>
        <p:nvPicPr>
          <p:cNvPr id="115" name="Picture 114">
            <a:extLst>
              <a:ext uri="{FF2B5EF4-FFF2-40B4-BE49-F238E27FC236}">
                <a16:creationId xmlns:a16="http://schemas.microsoft.com/office/drawing/2014/main" id="{418967F8-8A0D-43DE-F879-D29C8A57688E}"/>
              </a:ext>
            </a:extLst>
          </p:cNvPr>
          <p:cNvPicPr>
            <a:picLocks noChangeAspect="1"/>
          </p:cNvPicPr>
          <p:nvPr/>
        </p:nvPicPr>
        <p:blipFill>
          <a:blip r:embed="rId2"/>
          <a:stretch>
            <a:fillRect/>
          </a:stretch>
        </p:blipFill>
        <p:spPr>
          <a:xfrm>
            <a:off x="490498" y="1978467"/>
            <a:ext cx="12042504" cy="9655069"/>
          </a:xfrm>
          <a:prstGeom prst="rect">
            <a:avLst/>
          </a:prstGeom>
        </p:spPr>
      </p:pic>
      <p:pic>
        <p:nvPicPr>
          <p:cNvPr id="116" name="Picture 115">
            <a:extLst>
              <a:ext uri="{FF2B5EF4-FFF2-40B4-BE49-F238E27FC236}">
                <a16:creationId xmlns:a16="http://schemas.microsoft.com/office/drawing/2014/main" id="{3EB73DA4-EC87-A4B1-0180-234A99E85C72}"/>
              </a:ext>
            </a:extLst>
          </p:cNvPr>
          <p:cNvPicPr>
            <a:picLocks noChangeAspect="1"/>
          </p:cNvPicPr>
          <p:nvPr/>
        </p:nvPicPr>
        <p:blipFill>
          <a:blip r:embed="rId3"/>
          <a:srcRect l="67396" t="96001" r="3813" b="-357"/>
          <a:stretch/>
        </p:blipFill>
        <p:spPr>
          <a:xfrm>
            <a:off x="7886731" y="11866460"/>
            <a:ext cx="5075595" cy="706835"/>
          </a:xfrm>
          <a:prstGeom prst="rect">
            <a:avLst/>
          </a:prstGeom>
        </p:spPr>
      </p:pic>
      <p:sp>
        <p:nvSpPr>
          <p:cNvPr id="120" name="TextBox 119">
            <a:extLst>
              <a:ext uri="{FF2B5EF4-FFF2-40B4-BE49-F238E27FC236}">
                <a16:creationId xmlns:a16="http://schemas.microsoft.com/office/drawing/2014/main" id="{D985A2FB-15A5-6405-911A-FC7B2EFC7C2C}"/>
              </a:ext>
            </a:extLst>
          </p:cNvPr>
          <p:cNvSpPr txBox="1"/>
          <p:nvPr/>
        </p:nvSpPr>
        <p:spPr>
          <a:xfrm>
            <a:off x="1545302" y="12942508"/>
            <a:ext cx="539696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355600" rtl="0" fontAlgn="auto" latinLnBrk="0" hangingPunct="0">
              <a:lnSpc>
                <a:spcPct val="100000"/>
              </a:lnSpc>
              <a:spcBef>
                <a:spcPts val="0"/>
              </a:spcBef>
              <a:spcAft>
                <a:spcPts val="0"/>
              </a:spcAft>
              <a:buClrTx/>
              <a:buSzTx/>
              <a:buFontTx/>
              <a:buNone/>
              <a:tabLst/>
            </a:pPr>
            <a:r>
              <a:rPr kumimoji="0" lang="en-TR" sz="36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Total Availvale Box</a:t>
            </a:r>
          </a:p>
        </p:txBody>
      </p:sp>
      <p:sp>
        <p:nvSpPr>
          <p:cNvPr id="121" name="TextBox 120">
            <a:extLst>
              <a:ext uri="{FF2B5EF4-FFF2-40B4-BE49-F238E27FC236}">
                <a16:creationId xmlns:a16="http://schemas.microsoft.com/office/drawing/2014/main" id="{5B980E24-AB34-F05B-7EEC-9AA362F85012}"/>
              </a:ext>
            </a:extLst>
          </p:cNvPr>
          <p:cNvSpPr txBox="1"/>
          <p:nvPr/>
        </p:nvSpPr>
        <p:spPr>
          <a:xfrm>
            <a:off x="7886731" y="12939714"/>
            <a:ext cx="34032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355600" rtl="0" fontAlgn="auto" latinLnBrk="0" hangingPunct="0">
              <a:lnSpc>
                <a:spcPct val="100000"/>
              </a:lnSpc>
              <a:spcBef>
                <a:spcPts val="0"/>
              </a:spcBef>
              <a:spcAft>
                <a:spcPts val="0"/>
              </a:spcAft>
              <a:buClrTx/>
              <a:buSzTx/>
              <a:buFontTx/>
              <a:buNone/>
              <a:tabLst/>
            </a:pPr>
            <a:r>
              <a:rPr lang="en-TR" sz="3600" dirty="0"/>
              <a:t>383 &lt; x &lt; 1069</a:t>
            </a:r>
            <a:endParaRPr kumimoji="0" lang="en-TR" sz="36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pic>
        <p:nvPicPr>
          <p:cNvPr id="23" name="Picture 149">
            <a:extLst>
              <a:ext uri="{FF2B5EF4-FFF2-40B4-BE49-F238E27FC236}">
                <a16:creationId xmlns:a16="http://schemas.microsoft.com/office/drawing/2014/main" id="{79E05027-A137-D74D-23E8-CDB0F377A6C6}"/>
              </a:ext>
            </a:extLst>
          </p:cNvPr>
          <p:cNvPicPr>
            <a:picLocks noChangeAspect="1"/>
          </p:cNvPicPr>
          <p:nvPr/>
        </p:nvPicPr>
        <p:blipFill>
          <a:blip r:embed="rId4">
            <a:clrChange>
              <a:clrFrom>
                <a:srgbClr val="FFFFFF"/>
              </a:clrFrom>
              <a:clrTo>
                <a:srgbClr val="FFFFFF">
                  <a:alpha val="0"/>
                </a:srgbClr>
              </a:clrTo>
            </a:clrChange>
          </a:blip>
          <a:srcRect/>
          <a:stretch>
            <a:fillRect/>
          </a:stretch>
        </p:blipFill>
        <p:spPr bwMode="auto">
          <a:xfrm>
            <a:off x="13489121" y="3142410"/>
            <a:ext cx="9943848" cy="9587288"/>
          </a:xfrm>
          <a:prstGeom prst="rect">
            <a:avLst/>
          </a:prstGeom>
          <a:noFill/>
          <a:ln w="9525">
            <a:noFill/>
            <a:miter lim="800000"/>
            <a:headEnd/>
            <a:tailEnd/>
          </a:ln>
          <a:effectLst/>
        </p:spPr>
      </p:pic>
      <p:sp>
        <p:nvSpPr>
          <p:cNvPr id="24" name="Rectangle 23">
            <a:extLst>
              <a:ext uri="{FF2B5EF4-FFF2-40B4-BE49-F238E27FC236}">
                <a16:creationId xmlns:a16="http://schemas.microsoft.com/office/drawing/2014/main" id="{93223EB2-56CC-B668-6CDF-57B210D473FF}"/>
              </a:ext>
            </a:extLst>
          </p:cNvPr>
          <p:cNvSpPr>
            <a:spLocks/>
          </p:cNvSpPr>
          <p:nvPr/>
        </p:nvSpPr>
        <p:spPr>
          <a:xfrm>
            <a:off x="17595526" y="4764630"/>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25" name="Rectangle 24">
            <a:extLst>
              <a:ext uri="{FF2B5EF4-FFF2-40B4-BE49-F238E27FC236}">
                <a16:creationId xmlns:a16="http://schemas.microsoft.com/office/drawing/2014/main" id="{BA65E439-AB11-1116-9107-A0B4FE62D811}"/>
              </a:ext>
            </a:extLst>
          </p:cNvPr>
          <p:cNvSpPr>
            <a:spLocks/>
          </p:cNvSpPr>
          <p:nvPr/>
        </p:nvSpPr>
        <p:spPr>
          <a:xfrm rot="1469931">
            <a:off x="18992691" y="4400262"/>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26" name="Rectangle 25">
            <a:extLst>
              <a:ext uri="{FF2B5EF4-FFF2-40B4-BE49-F238E27FC236}">
                <a16:creationId xmlns:a16="http://schemas.microsoft.com/office/drawing/2014/main" id="{81BC3222-06CC-DCBA-71E0-771D51825601}"/>
              </a:ext>
            </a:extLst>
          </p:cNvPr>
          <p:cNvSpPr>
            <a:spLocks/>
          </p:cNvSpPr>
          <p:nvPr/>
        </p:nvSpPr>
        <p:spPr>
          <a:xfrm rot="2757573">
            <a:off x="19642306" y="5642509"/>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27" name="Rectangle 26">
            <a:extLst>
              <a:ext uri="{FF2B5EF4-FFF2-40B4-BE49-F238E27FC236}">
                <a16:creationId xmlns:a16="http://schemas.microsoft.com/office/drawing/2014/main" id="{F0719EFE-AC05-A655-3D5B-BA29BC335BDB}"/>
              </a:ext>
            </a:extLst>
          </p:cNvPr>
          <p:cNvSpPr>
            <a:spLocks/>
          </p:cNvSpPr>
          <p:nvPr/>
        </p:nvSpPr>
        <p:spPr>
          <a:xfrm rot="20203534">
            <a:off x="16250889" y="4408295"/>
            <a:ext cx="1742877" cy="13421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28" name="Rectangle 27">
            <a:extLst>
              <a:ext uri="{FF2B5EF4-FFF2-40B4-BE49-F238E27FC236}">
                <a16:creationId xmlns:a16="http://schemas.microsoft.com/office/drawing/2014/main" id="{DC35E0EB-6A0C-92F3-0749-FE00A07B8208}"/>
              </a:ext>
            </a:extLst>
          </p:cNvPr>
          <p:cNvSpPr>
            <a:spLocks/>
          </p:cNvSpPr>
          <p:nvPr/>
        </p:nvSpPr>
        <p:spPr>
          <a:xfrm rot="8097933">
            <a:off x="15423848" y="5651598"/>
            <a:ext cx="1742877" cy="13421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29" name="Rectangle 28">
            <a:extLst>
              <a:ext uri="{FF2B5EF4-FFF2-40B4-BE49-F238E27FC236}">
                <a16:creationId xmlns:a16="http://schemas.microsoft.com/office/drawing/2014/main" id="{0D1CA7AC-53C7-025F-CF23-6B6E3020C277}"/>
              </a:ext>
            </a:extLst>
          </p:cNvPr>
          <p:cNvSpPr>
            <a:spLocks/>
          </p:cNvSpPr>
          <p:nvPr/>
        </p:nvSpPr>
        <p:spPr>
          <a:xfrm>
            <a:off x="17595526" y="10637042"/>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0" name="Rectangle 29">
            <a:extLst>
              <a:ext uri="{FF2B5EF4-FFF2-40B4-BE49-F238E27FC236}">
                <a16:creationId xmlns:a16="http://schemas.microsoft.com/office/drawing/2014/main" id="{2D92968F-899A-6C32-1720-7C2534D1229B}"/>
              </a:ext>
            </a:extLst>
          </p:cNvPr>
          <p:cNvSpPr>
            <a:spLocks/>
          </p:cNvSpPr>
          <p:nvPr/>
        </p:nvSpPr>
        <p:spPr>
          <a:xfrm>
            <a:off x="17589606" y="10860952"/>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1" name="Rectangle 30">
            <a:extLst>
              <a:ext uri="{FF2B5EF4-FFF2-40B4-BE49-F238E27FC236}">
                <a16:creationId xmlns:a16="http://schemas.microsoft.com/office/drawing/2014/main" id="{49C9406D-9E6E-CE68-2B8E-205EADDC306E}"/>
              </a:ext>
            </a:extLst>
          </p:cNvPr>
          <p:cNvSpPr>
            <a:spLocks/>
          </p:cNvSpPr>
          <p:nvPr/>
        </p:nvSpPr>
        <p:spPr>
          <a:xfrm rot="1208430">
            <a:off x="16311087" y="10860951"/>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2" name="Rectangle 31">
            <a:extLst>
              <a:ext uri="{FF2B5EF4-FFF2-40B4-BE49-F238E27FC236}">
                <a16:creationId xmlns:a16="http://schemas.microsoft.com/office/drawing/2014/main" id="{7F7B8488-B9F6-BE0C-AB29-80B58FBB0722}"/>
              </a:ext>
            </a:extLst>
          </p:cNvPr>
          <p:cNvSpPr>
            <a:spLocks/>
          </p:cNvSpPr>
          <p:nvPr/>
        </p:nvSpPr>
        <p:spPr>
          <a:xfrm rot="2667923">
            <a:off x="15469831" y="9717625"/>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3" name="Rectangle 32">
            <a:extLst>
              <a:ext uri="{FF2B5EF4-FFF2-40B4-BE49-F238E27FC236}">
                <a16:creationId xmlns:a16="http://schemas.microsoft.com/office/drawing/2014/main" id="{B334634C-BEDE-2B9E-7A0D-8D3FA8428125}"/>
              </a:ext>
            </a:extLst>
          </p:cNvPr>
          <p:cNvSpPr>
            <a:spLocks/>
          </p:cNvSpPr>
          <p:nvPr/>
        </p:nvSpPr>
        <p:spPr>
          <a:xfrm rot="20483831">
            <a:off x="18893985" y="10817114"/>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4" name="Rectangle 33">
            <a:extLst>
              <a:ext uri="{FF2B5EF4-FFF2-40B4-BE49-F238E27FC236}">
                <a16:creationId xmlns:a16="http://schemas.microsoft.com/office/drawing/2014/main" id="{B7AB1B97-B3E5-D129-9760-59C480CEB910}"/>
              </a:ext>
            </a:extLst>
          </p:cNvPr>
          <p:cNvSpPr>
            <a:spLocks/>
          </p:cNvSpPr>
          <p:nvPr/>
        </p:nvSpPr>
        <p:spPr>
          <a:xfrm rot="18830509">
            <a:off x="19644320" y="9717626"/>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5" name="Rectangle 34">
            <a:extLst>
              <a:ext uri="{FF2B5EF4-FFF2-40B4-BE49-F238E27FC236}">
                <a16:creationId xmlns:a16="http://schemas.microsoft.com/office/drawing/2014/main" id="{64B68223-D098-1EC6-46B4-AFE53EBFAA82}"/>
              </a:ext>
            </a:extLst>
          </p:cNvPr>
          <p:cNvSpPr>
            <a:spLocks/>
          </p:cNvSpPr>
          <p:nvPr/>
        </p:nvSpPr>
        <p:spPr>
          <a:xfrm rot="20221235">
            <a:off x="19467856" y="11968421"/>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6" name="Rectangle 35">
            <a:extLst>
              <a:ext uri="{FF2B5EF4-FFF2-40B4-BE49-F238E27FC236}">
                <a16:creationId xmlns:a16="http://schemas.microsoft.com/office/drawing/2014/main" id="{FCA16D9F-259D-491A-C3F9-9228C28853CB}"/>
              </a:ext>
            </a:extLst>
          </p:cNvPr>
          <p:cNvSpPr>
            <a:spLocks/>
          </p:cNvSpPr>
          <p:nvPr/>
        </p:nvSpPr>
        <p:spPr>
          <a:xfrm rot="1226277">
            <a:off x="15770633" y="12034610"/>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7" name="Rectangle 36">
            <a:extLst>
              <a:ext uri="{FF2B5EF4-FFF2-40B4-BE49-F238E27FC236}">
                <a16:creationId xmlns:a16="http://schemas.microsoft.com/office/drawing/2014/main" id="{AA34D599-E3BC-E76F-E76D-F61AE73E7653}"/>
              </a:ext>
            </a:extLst>
          </p:cNvPr>
          <p:cNvSpPr>
            <a:spLocks/>
          </p:cNvSpPr>
          <p:nvPr/>
        </p:nvSpPr>
        <p:spPr>
          <a:xfrm rot="5400000">
            <a:off x="14511699" y="7749572"/>
            <a:ext cx="1742877" cy="134210"/>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8" name="Rectangle 37">
            <a:extLst>
              <a:ext uri="{FF2B5EF4-FFF2-40B4-BE49-F238E27FC236}">
                <a16:creationId xmlns:a16="http://schemas.microsoft.com/office/drawing/2014/main" id="{790D42E8-FFC5-97B5-9EB0-976BD528709F}"/>
              </a:ext>
            </a:extLst>
          </p:cNvPr>
          <p:cNvSpPr>
            <a:spLocks/>
          </p:cNvSpPr>
          <p:nvPr/>
        </p:nvSpPr>
        <p:spPr>
          <a:xfrm rot="5400000">
            <a:off x="20740118" y="7749573"/>
            <a:ext cx="1742877" cy="13421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39" name="Rectangle 38">
            <a:extLst>
              <a:ext uri="{FF2B5EF4-FFF2-40B4-BE49-F238E27FC236}">
                <a16:creationId xmlns:a16="http://schemas.microsoft.com/office/drawing/2014/main" id="{8E1316B9-6755-1BF7-A05F-7E673786BD52}"/>
              </a:ext>
            </a:extLst>
          </p:cNvPr>
          <p:cNvSpPr>
            <a:spLocks/>
          </p:cNvSpPr>
          <p:nvPr/>
        </p:nvSpPr>
        <p:spPr>
          <a:xfrm rot="4159853">
            <a:off x="20890796" y="6523037"/>
            <a:ext cx="1742877" cy="134210"/>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0" name="Rectangle 39">
            <a:extLst>
              <a:ext uri="{FF2B5EF4-FFF2-40B4-BE49-F238E27FC236}">
                <a16:creationId xmlns:a16="http://schemas.microsoft.com/office/drawing/2014/main" id="{B4E365DD-0D00-A69C-7592-37449467923C}"/>
              </a:ext>
            </a:extLst>
          </p:cNvPr>
          <p:cNvSpPr>
            <a:spLocks/>
          </p:cNvSpPr>
          <p:nvPr/>
        </p:nvSpPr>
        <p:spPr>
          <a:xfrm rot="6887720">
            <a:off x="20807224" y="9059310"/>
            <a:ext cx="1742877" cy="134210"/>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1" name="Rectangle 40">
            <a:extLst>
              <a:ext uri="{FF2B5EF4-FFF2-40B4-BE49-F238E27FC236}">
                <a16:creationId xmlns:a16="http://schemas.microsoft.com/office/drawing/2014/main" id="{D376C254-FF06-B740-CCD8-BB1207259F36}"/>
              </a:ext>
            </a:extLst>
          </p:cNvPr>
          <p:cNvSpPr>
            <a:spLocks/>
          </p:cNvSpPr>
          <p:nvPr/>
        </p:nvSpPr>
        <p:spPr>
          <a:xfrm rot="6887720">
            <a:off x="14266291" y="6392880"/>
            <a:ext cx="1742877" cy="134210"/>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2" name="Rectangle 41">
            <a:extLst>
              <a:ext uri="{FF2B5EF4-FFF2-40B4-BE49-F238E27FC236}">
                <a16:creationId xmlns:a16="http://schemas.microsoft.com/office/drawing/2014/main" id="{01608FA6-E600-BE72-E67F-9B2EA1793575}"/>
              </a:ext>
            </a:extLst>
          </p:cNvPr>
          <p:cNvSpPr>
            <a:spLocks/>
          </p:cNvSpPr>
          <p:nvPr/>
        </p:nvSpPr>
        <p:spPr>
          <a:xfrm rot="4159853">
            <a:off x="14346951" y="9053777"/>
            <a:ext cx="1742877" cy="134210"/>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3" name="Rectangle 42">
            <a:extLst>
              <a:ext uri="{FF2B5EF4-FFF2-40B4-BE49-F238E27FC236}">
                <a16:creationId xmlns:a16="http://schemas.microsoft.com/office/drawing/2014/main" id="{DAA30AE7-568E-659F-715E-D02BCFEAB72A}"/>
              </a:ext>
            </a:extLst>
          </p:cNvPr>
          <p:cNvSpPr>
            <a:spLocks/>
          </p:cNvSpPr>
          <p:nvPr/>
        </p:nvSpPr>
        <p:spPr>
          <a:xfrm>
            <a:off x="17330507" y="3639255"/>
            <a:ext cx="2180304" cy="144881"/>
          </a:xfrm>
          <a:prstGeom prst="rect">
            <a:avLst/>
          </a:prstGeom>
          <a:solidFill>
            <a:srgbClr val="FFC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4" name="Rectangle 43">
            <a:extLst>
              <a:ext uri="{FF2B5EF4-FFF2-40B4-BE49-F238E27FC236}">
                <a16:creationId xmlns:a16="http://schemas.microsoft.com/office/drawing/2014/main" id="{E43255C9-F00E-AF3E-5780-4CFECED471FA}"/>
              </a:ext>
            </a:extLst>
          </p:cNvPr>
          <p:cNvSpPr>
            <a:spLocks/>
          </p:cNvSpPr>
          <p:nvPr/>
        </p:nvSpPr>
        <p:spPr>
          <a:xfrm rot="20203534">
            <a:off x="15827589" y="3593312"/>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45" name="Rectangle 44">
            <a:extLst>
              <a:ext uri="{FF2B5EF4-FFF2-40B4-BE49-F238E27FC236}">
                <a16:creationId xmlns:a16="http://schemas.microsoft.com/office/drawing/2014/main" id="{1FD6FD4D-9CFA-268B-F199-C8A458025C53}"/>
              </a:ext>
            </a:extLst>
          </p:cNvPr>
          <p:cNvSpPr>
            <a:spLocks/>
          </p:cNvSpPr>
          <p:nvPr/>
        </p:nvSpPr>
        <p:spPr>
          <a:xfrm rot="1469931">
            <a:off x="19460182" y="3545753"/>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6" name="Rectangle 45">
            <a:extLst>
              <a:ext uri="{FF2B5EF4-FFF2-40B4-BE49-F238E27FC236}">
                <a16:creationId xmlns:a16="http://schemas.microsoft.com/office/drawing/2014/main" id="{F13B829A-C3A2-D863-064D-3B31C2846DBA}"/>
              </a:ext>
            </a:extLst>
          </p:cNvPr>
          <p:cNvSpPr>
            <a:spLocks/>
          </p:cNvSpPr>
          <p:nvPr/>
        </p:nvSpPr>
        <p:spPr>
          <a:xfrm>
            <a:off x="12950172" y="1531853"/>
            <a:ext cx="2180304" cy="144881"/>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7" name="Rectangle 46">
            <a:extLst>
              <a:ext uri="{FF2B5EF4-FFF2-40B4-BE49-F238E27FC236}">
                <a16:creationId xmlns:a16="http://schemas.microsoft.com/office/drawing/2014/main" id="{C5EDB815-0292-298D-5A36-E3FEA25175C0}"/>
              </a:ext>
            </a:extLst>
          </p:cNvPr>
          <p:cNvSpPr>
            <a:spLocks/>
          </p:cNvSpPr>
          <p:nvPr/>
        </p:nvSpPr>
        <p:spPr>
          <a:xfrm>
            <a:off x="12950170" y="2739134"/>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48" name="Rectangle 47">
            <a:extLst>
              <a:ext uri="{FF2B5EF4-FFF2-40B4-BE49-F238E27FC236}">
                <a16:creationId xmlns:a16="http://schemas.microsoft.com/office/drawing/2014/main" id="{1AAA7AC3-8A8E-A227-4C4D-D95920CA4524}"/>
              </a:ext>
            </a:extLst>
          </p:cNvPr>
          <p:cNvSpPr>
            <a:spLocks/>
          </p:cNvSpPr>
          <p:nvPr/>
        </p:nvSpPr>
        <p:spPr>
          <a:xfrm>
            <a:off x="12950172" y="1887418"/>
            <a:ext cx="2180304" cy="144881"/>
          </a:xfrm>
          <a:prstGeom prst="rect">
            <a:avLst/>
          </a:prstGeom>
          <a:solidFill>
            <a:srgbClr val="FFB74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49" name="TextBox 48">
            <a:extLst>
              <a:ext uri="{FF2B5EF4-FFF2-40B4-BE49-F238E27FC236}">
                <a16:creationId xmlns:a16="http://schemas.microsoft.com/office/drawing/2014/main" id="{0B3F1DBD-30E0-4CFE-243A-9A20537CB21D}"/>
              </a:ext>
            </a:extLst>
          </p:cNvPr>
          <p:cNvSpPr txBox="1">
            <a:spLocks/>
          </p:cNvSpPr>
          <p:nvPr/>
        </p:nvSpPr>
        <p:spPr>
          <a:xfrm>
            <a:off x="15871987" y="1392326"/>
            <a:ext cx="7196756"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lang="en-TR" sz="1800" dirty="0"/>
              <a:t>Foam Technique has applied in YETS 24/25</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cxnSp>
        <p:nvCxnSpPr>
          <p:cNvPr id="50" name="Straight Arrow Connector 49">
            <a:extLst>
              <a:ext uri="{FF2B5EF4-FFF2-40B4-BE49-F238E27FC236}">
                <a16:creationId xmlns:a16="http://schemas.microsoft.com/office/drawing/2014/main" id="{FE15249C-6BCF-CA60-337A-61EC51EC08B7}"/>
              </a:ext>
            </a:extLst>
          </p:cNvPr>
          <p:cNvCxnSpPr>
            <a:cxnSpLocks/>
            <a:stCxn id="46" idx="3"/>
          </p:cNvCxnSpPr>
          <p:nvPr/>
        </p:nvCxnSpPr>
        <p:spPr>
          <a:xfrm flipV="1">
            <a:off x="15130476" y="1604293"/>
            <a:ext cx="741512" cy="1"/>
          </a:xfrm>
          <a:prstGeom prst="straightConnector1">
            <a:avLst/>
          </a:prstGeom>
          <a:noFill/>
          <a:ln w="1905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51" name="TextBox 50">
            <a:extLst>
              <a:ext uri="{FF2B5EF4-FFF2-40B4-BE49-F238E27FC236}">
                <a16:creationId xmlns:a16="http://schemas.microsoft.com/office/drawing/2014/main" id="{0B6114D2-B1A1-B0A0-7CA0-65A1AD6163F7}"/>
              </a:ext>
            </a:extLst>
          </p:cNvPr>
          <p:cNvSpPr txBox="1">
            <a:spLocks/>
          </p:cNvSpPr>
          <p:nvPr/>
        </p:nvSpPr>
        <p:spPr>
          <a:xfrm>
            <a:off x="15871988" y="1781473"/>
            <a:ext cx="7941378"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Sectors </a:t>
            </a:r>
            <a:r>
              <a:rPr lang="en-US" sz="1800" dirty="0"/>
              <a:t>w</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here the current </a:t>
            </a:r>
            <a:r>
              <a:rPr lang="en-US" sz="1800" dirty="0"/>
              <a:t>s</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tate of the technique </a:t>
            </a:r>
            <a:r>
              <a:rPr lang="en-US" sz="1800" dirty="0"/>
              <a:t>c</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an </a:t>
            </a:r>
            <a:r>
              <a:rPr lang="en-US" sz="1800" dirty="0"/>
              <a:t>b</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e </a:t>
            </a:r>
            <a:r>
              <a:rPr lang="en-US" sz="1800" dirty="0"/>
              <a:t>a</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pplied</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cxnSp>
        <p:nvCxnSpPr>
          <p:cNvPr id="52" name="Straight Arrow Connector 51">
            <a:extLst>
              <a:ext uri="{FF2B5EF4-FFF2-40B4-BE49-F238E27FC236}">
                <a16:creationId xmlns:a16="http://schemas.microsoft.com/office/drawing/2014/main" id="{68790724-08EF-F9F3-38A4-34DAFD5FA032}"/>
              </a:ext>
            </a:extLst>
          </p:cNvPr>
          <p:cNvCxnSpPr>
            <a:cxnSpLocks/>
          </p:cNvCxnSpPr>
          <p:nvPr/>
        </p:nvCxnSpPr>
        <p:spPr>
          <a:xfrm flipV="1">
            <a:off x="15130476" y="1972698"/>
            <a:ext cx="741512" cy="5769"/>
          </a:xfrm>
          <a:prstGeom prst="straightConnector1">
            <a:avLst/>
          </a:prstGeom>
          <a:noFill/>
          <a:ln w="1905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53" name="TextBox 52">
            <a:extLst>
              <a:ext uri="{FF2B5EF4-FFF2-40B4-BE49-F238E27FC236}">
                <a16:creationId xmlns:a16="http://schemas.microsoft.com/office/drawing/2014/main" id="{077E7076-2173-1165-89E0-D4BB547D2BD6}"/>
              </a:ext>
            </a:extLst>
          </p:cNvPr>
          <p:cNvSpPr txBox="1">
            <a:spLocks/>
          </p:cNvSpPr>
          <p:nvPr/>
        </p:nvSpPr>
        <p:spPr>
          <a:xfrm>
            <a:off x="15871986" y="2620177"/>
            <a:ext cx="2981364"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lang="en-US" sz="1800" dirty="0"/>
              <a:t>Sectors Requiring R&amp;D</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cxnSp>
        <p:nvCxnSpPr>
          <p:cNvPr id="54" name="Straight Arrow Connector 53">
            <a:extLst>
              <a:ext uri="{FF2B5EF4-FFF2-40B4-BE49-F238E27FC236}">
                <a16:creationId xmlns:a16="http://schemas.microsoft.com/office/drawing/2014/main" id="{7D48564E-3021-2330-4DBF-D73F5130F0D6}"/>
              </a:ext>
            </a:extLst>
          </p:cNvPr>
          <p:cNvCxnSpPr>
            <a:cxnSpLocks/>
          </p:cNvCxnSpPr>
          <p:nvPr/>
        </p:nvCxnSpPr>
        <p:spPr>
          <a:xfrm flipV="1">
            <a:off x="15130474" y="2831084"/>
            <a:ext cx="741512" cy="5088"/>
          </a:xfrm>
          <a:prstGeom prst="straightConnector1">
            <a:avLst/>
          </a:prstGeom>
          <a:noFill/>
          <a:ln w="1905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7" name="Rectangle 6">
            <a:extLst>
              <a:ext uri="{FF2B5EF4-FFF2-40B4-BE49-F238E27FC236}">
                <a16:creationId xmlns:a16="http://schemas.microsoft.com/office/drawing/2014/main" id="{17CF1D06-DFBF-2E3B-4268-52846D10E75B}"/>
              </a:ext>
            </a:extLst>
          </p:cNvPr>
          <p:cNvSpPr>
            <a:spLocks/>
          </p:cNvSpPr>
          <p:nvPr/>
        </p:nvSpPr>
        <p:spPr>
          <a:xfrm rot="20203534">
            <a:off x="16311086" y="4554995"/>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8" name="Rectangle 7">
            <a:extLst>
              <a:ext uri="{FF2B5EF4-FFF2-40B4-BE49-F238E27FC236}">
                <a16:creationId xmlns:a16="http://schemas.microsoft.com/office/drawing/2014/main" id="{AB506072-60CD-106A-D6DC-172E76E13D72}"/>
              </a:ext>
            </a:extLst>
          </p:cNvPr>
          <p:cNvSpPr>
            <a:spLocks/>
          </p:cNvSpPr>
          <p:nvPr/>
        </p:nvSpPr>
        <p:spPr>
          <a:xfrm rot="1421582">
            <a:off x="18901960" y="4580673"/>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9" name="Rectangle 8">
            <a:extLst>
              <a:ext uri="{FF2B5EF4-FFF2-40B4-BE49-F238E27FC236}">
                <a16:creationId xmlns:a16="http://schemas.microsoft.com/office/drawing/2014/main" id="{F35AAC26-66DB-2CFB-20DE-25FC0FDD5A79}"/>
              </a:ext>
            </a:extLst>
          </p:cNvPr>
          <p:cNvSpPr>
            <a:spLocks/>
          </p:cNvSpPr>
          <p:nvPr/>
        </p:nvSpPr>
        <p:spPr>
          <a:xfrm rot="18993445">
            <a:off x="14521572" y="4869607"/>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0" name="Rectangle 9">
            <a:extLst>
              <a:ext uri="{FF2B5EF4-FFF2-40B4-BE49-F238E27FC236}">
                <a16:creationId xmlns:a16="http://schemas.microsoft.com/office/drawing/2014/main" id="{E7B5DD85-02DA-6CBE-ADB0-FA09E96DBE53}"/>
              </a:ext>
            </a:extLst>
          </p:cNvPr>
          <p:cNvSpPr>
            <a:spLocks/>
          </p:cNvSpPr>
          <p:nvPr/>
        </p:nvSpPr>
        <p:spPr>
          <a:xfrm rot="16200000">
            <a:off x="13220397" y="7733282"/>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1" name="Rectangle 10">
            <a:extLst>
              <a:ext uri="{FF2B5EF4-FFF2-40B4-BE49-F238E27FC236}">
                <a16:creationId xmlns:a16="http://schemas.microsoft.com/office/drawing/2014/main" id="{9841703C-F32F-52E1-23D3-68C40F3CBB8A}"/>
              </a:ext>
            </a:extLst>
          </p:cNvPr>
          <p:cNvSpPr>
            <a:spLocks/>
          </p:cNvSpPr>
          <p:nvPr/>
        </p:nvSpPr>
        <p:spPr>
          <a:xfrm rot="18993445">
            <a:off x="20195017" y="10511504"/>
            <a:ext cx="2180304" cy="166789"/>
          </a:xfrm>
          <a:prstGeom prst="rect">
            <a:avLst/>
          </a:prstGeom>
          <a:solidFill>
            <a:srgbClr val="FF93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2" name="Rectangle 11">
            <a:extLst>
              <a:ext uri="{FF2B5EF4-FFF2-40B4-BE49-F238E27FC236}">
                <a16:creationId xmlns:a16="http://schemas.microsoft.com/office/drawing/2014/main" id="{16D04B37-5D62-43E0-08EF-5A233665A9D3}"/>
              </a:ext>
            </a:extLst>
          </p:cNvPr>
          <p:cNvSpPr>
            <a:spLocks/>
          </p:cNvSpPr>
          <p:nvPr/>
        </p:nvSpPr>
        <p:spPr>
          <a:xfrm rot="2687184">
            <a:off x="14448405" y="10511505"/>
            <a:ext cx="2180304" cy="166789"/>
          </a:xfrm>
          <a:prstGeom prst="rect">
            <a:avLst/>
          </a:prstGeom>
          <a:solidFill>
            <a:srgbClr val="FF93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3" name="Rectangle 12">
            <a:extLst>
              <a:ext uri="{FF2B5EF4-FFF2-40B4-BE49-F238E27FC236}">
                <a16:creationId xmlns:a16="http://schemas.microsoft.com/office/drawing/2014/main" id="{B72E39AF-462C-9AAA-FFCF-525423DD2624}"/>
              </a:ext>
            </a:extLst>
          </p:cNvPr>
          <p:cNvSpPr>
            <a:spLocks/>
          </p:cNvSpPr>
          <p:nvPr/>
        </p:nvSpPr>
        <p:spPr>
          <a:xfrm rot="2687184">
            <a:off x="20229468" y="4814233"/>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4" name="Rectangle 13">
            <a:extLst>
              <a:ext uri="{FF2B5EF4-FFF2-40B4-BE49-F238E27FC236}">
                <a16:creationId xmlns:a16="http://schemas.microsoft.com/office/drawing/2014/main" id="{5AEBB3AE-A776-1323-DA6F-8D365A252DBC}"/>
              </a:ext>
            </a:extLst>
          </p:cNvPr>
          <p:cNvSpPr>
            <a:spLocks/>
          </p:cNvSpPr>
          <p:nvPr/>
        </p:nvSpPr>
        <p:spPr>
          <a:xfrm rot="16200000">
            <a:off x="21424895" y="7682646"/>
            <a:ext cx="2180304" cy="166789"/>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5" name="Rectangle 14">
            <a:extLst>
              <a:ext uri="{FF2B5EF4-FFF2-40B4-BE49-F238E27FC236}">
                <a16:creationId xmlns:a16="http://schemas.microsoft.com/office/drawing/2014/main" id="{932C135C-1978-3A51-11F0-B476D3700573}"/>
              </a:ext>
            </a:extLst>
          </p:cNvPr>
          <p:cNvSpPr>
            <a:spLocks/>
          </p:cNvSpPr>
          <p:nvPr/>
        </p:nvSpPr>
        <p:spPr>
          <a:xfrm rot="17601760">
            <a:off x="13450315" y="6051531"/>
            <a:ext cx="1742877" cy="134210"/>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6" name="Rectangle 15">
            <a:extLst>
              <a:ext uri="{FF2B5EF4-FFF2-40B4-BE49-F238E27FC236}">
                <a16:creationId xmlns:a16="http://schemas.microsoft.com/office/drawing/2014/main" id="{5F2A51C7-132F-AC5A-467A-67E1D2DEFBC5}"/>
              </a:ext>
            </a:extLst>
          </p:cNvPr>
          <p:cNvSpPr>
            <a:spLocks/>
          </p:cNvSpPr>
          <p:nvPr/>
        </p:nvSpPr>
        <p:spPr>
          <a:xfrm>
            <a:off x="17609335" y="4527634"/>
            <a:ext cx="1742877" cy="13421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17" name="Rectangle 16">
            <a:extLst>
              <a:ext uri="{FF2B5EF4-FFF2-40B4-BE49-F238E27FC236}">
                <a16:creationId xmlns:a16="http://schemas.microsoft.com/office/drawing/2014/main" id="{B251F648-40C9-6E75-BA7D-00F27BC841C7}"/>
              </a:ext>
            </a:extLst>
          </p:cNvPr>
          <p:cNvSpPr>
            <a:spLocks/>
          </p:cNvSpPr>
          <p:nvPr/>
        </p:nvSpPr>
        <p:spPr>
          <a:xfrm>
            <a:off x="12950172" y="1094790"/>
            <a:ext cx="2180304" cy="144881"/>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18" name="TextBox 17">
            <a:extLst>
              <a:ext uri="{FF2B5EF4-FFF2-40B4-BE49-F238E27FC236}">
                <a16:creationId xmlns:a16="http://schemas.microsoft.com/office/drawing/2014/main" id="{E6171E0A-558B-031D-434D-D96B03BC7B4C}"/>
              </a:ext>
            </a:extLst>
          </p:cNvPr>
          <p:cNvSpPr txBox="1">
            <a:spLocks/>
          </p:cNvSpPr>
          <p:nvPr/>
        </p:nvSpPr>
        <p:spPr>
          <a:xfrm>
            <a:off x="15871986" y="955263"/>
            <a:ext cx="8093799"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lang="en-TR" sz="1800" dirty="0"/>
              <a:t>Foam Technique has applied in YETS21/22, YETS 22/23, YETS23/24</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cxnSp>
        <p:nvCxnSpPr>
          <p:cNvPr id="19" name="Straight Arrow Connector 18">
            <a:extLst>
              <a:ext uri="{FF2B5EF4-FFF2-40B4-BE49-F238E27FC236}">
                <a16:creationId xmlns:a16="http://schemas.microsoft.com/office/drawing/2014/main" id="{8667A095-AFFF-E00F-C30D-4B46B6731C79}"/>
              </a:ext>
            </a:extLst>
          </p:cNvPr>
          <p:cNvCxnSpPr>
            <a:cxnSpLocks/>
            <a:stCxn id="17" idx="3"/>
          </p:cNvCxnSpPr>
          <p:nvPr/>
        </p:nvCxnSpPr>
        <p:spPr>
          <a:xfrm flipV="1">
            <a:off x="15130476" y="1167230"/>
            <a:ext cx="741512" cy="1"/>
          </a:xfrm>
          <a:prstGeom prst="straightConnector1">
            <a:avLst/>
          </a:prstGeom>
          <a:noFill/>
          <a:ln w="1905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0" name="Rectangle 19">
            <a:extLst>
              <a:ext uri="{FF2B5EF4-FFF2-40B4-BE49-F238E27FC236}">
                <a16:creationId xmlns:a16="http://schemas.microsoft.com/office/drawing/2014/main" id="{81076297-1566-247B-1AD5-1ABCACD9D5BE}"/>
              </a:ext>
            </a:extLst>
          </p:cNvPr>
          <p:cNvSpPr>
            <a:spLocks/>
          </p:cNvSpPr>
          <p:nvPr/>
        </p:nvSpPr>
        <p:spPr>
          <a:xfrm rot="17601760">
            <a:off x="21746347" y="9376735"/>
            <a:ext cx="1742877" cy="134210"/>
          </a:xfrm>
          <a:prstGeom prst="rect">
            <a:avLst/>
          </a:prstGeom>
          <a:solidFill>
            <a:srgbClr val="FF93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21" name="Rectangle 20">
            <a:extLst>
              <a:ext uri="{FF2B5EF4-FFF2-40B4-BE49-F238E27FC236}">
                <a16:creationId xmlns:a16="http://schemas.microsoft.com/office/drawing/2014/main" id="{DAAB1485-BD3A-403A-F9A4-AEFBFB1247D5}"/>
              </a:ext>
            </a:extLst>
          </p:cNvPr>
          <p:cNvSpPr>
            <a:spLocks/>
          </p:cNvSpPr>
          <p:nvPr/>
        </p:nvSpPr>
        <p:spPr>
          <a:xfrm rot="3971789">
            <a:off x="13444377" y="9421617"/>
            <a:ext cx="1742877" cy="134210"/>
          </a:xfrm>
          <a:prstGeom prst="rect">
            <a:avLst/>
          </a:prstGeom>
          <a:solidFill>
            <a:srgbClr val="FF93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22" name="Rectangle 21">
            <a:extLst>
              <a:ext uri="{FF2B5EF4-FFF2-40B4-BE49-F238E27FC236}">
                <a16:creationId xmlns:a16="http://schemas.microsoft.com/office/drawing/2014/main" id="{AFCAE696-30AE-E2CA-306F-A455567CBF68}"/>
              </a:ext>
            </a:extLst>
          </p:cNvPr>
          <p:cNvSpPr>
            <a:spLocks/>
          </p:cNvSpPr>
          <p:nvPr/>
        </p:nvSpPr>
        <p:spPr>
          <a:xfrm rot="3971789">
            <a:off x="21740168" y="6003631"/>
            <a:ext cx="1742877" cy="134210"/>
          </a:xfrm>
          <a:prstGeom prst="rect">
            <a:avLst/>
          </a:prstGeom>
          <a:solidFill>
            <a:srgbClr val="00B0F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105" name="Rectangle 104">
            <a:extLst>
              <a:ext uri="{FF2B5EF4-FFF2-40B4-BE49-F238E27FC236}">
                <a16:creationId xmlns:a16="http://schemas.microsoft.com/office/drawing/2014/main" id="{E0BB07C5-96C7-DF44-6492-980C7937D452}"/>
              </a:ext>
            </a:extLst>
          </p:cNvPr>
          <p:cNvSpPr>
            <a:spLocks/>
          </p:cNvSpPr>
          <p:nvPr/>
        </p:nvSpPr>
        <p:spPr>
          <a:xfrm rot="20483831">
            <a:off x="18999914" y="10989388"/>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106" name="Rectangle 105">
            <a:extLst>
              <a:ext uri="{FF2B5EF4-FFF2-40B4-BE49-F238E27FC236}">
                <a16:creationId xmlns:a16="http://schemas.microsoft.com/office/drawing/2014/main" id="{5E97B3E6-1E9E-DC62-ADD7-362F6D120BE5}"/>
              </a:ext>
            </a:extLst>
          </p:cNvPr>
          <p:cNvSpPr>
            <a:spLocks/>
          </p:cNvSpPr>
          <p:nvPr/>
        </p:nvSpPr>
        <p:spPr>
          <a:xfrm rot="1208430">
            <a:off x="16230479" y="11036749"/>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107" name="Rectangle 106">
            <a:extLst>
              <a:ext uri="{FF2B5EF4-FFF2-40B4-BE49-F238E27FC236}">
                <a16:creationId xmlns:a16="http://schemas.microsoft.com/office/drawing/2014/main" id="{68DC95A2-1752-6D71-5CC9-DF0438864D1E}"/>
              </a:ext>
            </a:extLst>
          </p:cNvPr>
          <p:cNvSpPr>
            <a:spLocks/>
          </p:cNvSpPr>
          <p:nvPr/>
        </p:nvSpPr>
        <p:spPr>
          <a:xfrm rot="20221235">
            <a:off x="19355545" y="11798813"/>
            <a:ext cx="1742877" cy="134210"/>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108" name="Rectangle 107">
            <a:extLst>
              <a:ext uri="{FF2B5EF4-FFF2-40B4-BE49-F238E27FC236}">
                <a16:creationId xmlns:a16="http://schemas.microsoft.com/office/drawing/2014/main" id="{8AA9FE28-4847-558F-C112-35020698BF94}"/>
              </a:ext>
            </a:extLst>
          </p:cNvPr>
          <p:cNvSpPr>
            <a:spLocks/>
          </p:cNvSpPr>
          <p:nvPr/>
        </p:nvSpPr>
        <p:spPr>
          <a:xfrm>
            <a:off x="17370892" y="11723198"/>
            <a:ext cx="2180304" cy="144881"/>
          </a:xfrm>
          <a:prstGeom prst="rect">
            <a:avLst/>
          </a:prstGeom>
          <a:solidFill>
            <a:srgbClr val="00B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109" name="Rectangle 108">
            <a:extLst>
              <a:ext uri="{FF2B5EF4-FFF2-40B4-BE49-F238E27FC236}">
                <a16:creationId xmlns:a16="http://schemas.microsoft.com/office/drawing/2014/main" id="{95222C87-C37A-E8B7-3215-F2F654AA4BFC}"/>
              </a:ext>
            </a:extLst>
          </p:cNvPr>
          <p:cNvSpPr>
            <a:spLocks/>
          </p:cNvSpPr>
          <p:nvPr/>
        </p:nvSpPr>
        <p:spPr>
          <a:xfrm rot="1226277">
            <a:off x="15858473" y="11804883"/>
            <a:ext cx="1742877" cy="134210"/>
          </a:xfrm>
          <a:prstGeom prst="rect">
            <a:avLst/>
          </a:prstGeom>
          <a:solidFill>
            <a:srgbClr val="FFC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111" name="TextBox 110">
            <a:extLst>
              <a:ext uri="{FF2B5EF4-FFF2-40B4-BE49-F238E27FC236}">
                <a16:creationId xmlns:a16="http://schemas.microsoft.com/office/drawing/2014/main" id="{BB27F01D-C3E5-2156-2C13-EBBF555D1375}"/>
              </a:ext>
            </a:extLst>
          </p:cNvPr>
          <p:cNvSpPr txBox="1"/>
          <p:nvPr/>
        </p:nvSpPr>
        <p:spPr>
          <a:xfrm>
            <a:off x="15405996" y="60451"/>
            <a:ext cx="6029325"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en-TR" sz="44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NEXT YEAR?</a:t>
            </a:r>
          </a:p>
        </p:txBody>
      </p:sp>
      <p:sp>
        <p:nvSpPr>
          <p:cNvPr id="3" name="Rectangle 2">
            <a:extLst>
              <a:ext uri="{FF2B5EF4-FFF2-40B4-BE49-F238E27FC236}">
                <a16:creationId xmlns:a16="http://schemas.microsoft.com/office/drawing/2014/main" id="{78CFE715-3DEC-7A47-2CB3-B7A1A63B6469}"/>
              </a:ext>
            </a:extLst>
          </p:cNvPr>
          <p:cNvSpPr>
            <a:spLocks/>
          </p:cNvSpPr>
          <p:nvPr/>
        </p:nvSpPr>
        <p:spPr>
          <a:xfrm>
            <a:off x="12968489" y="2351928"/>
            <a:ext cx="2180304" cy="144881"/>
          </a:xfrm>
          <a:prstGeom prst="rect">
            <a:avLst/>
          </a:prstGeom>
          <a:solidFill>
            <a:srgbClr val="FF93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a:ln>
                <a:noFill/>
              </a:ln>
              <a:solidFill>
                <a:srgbClr val="000000"/>
              </a:solidFill>
              <a:effectLst/>
              <a:uFillTx/>
              <a:latin typeface="Graphik-Medium"/>
              <a:ea typeface="Graphik-Medium"/>
              <a:cs typeface="Graphik-Medium"/>
              <a:sym typeface="Graphik Medium"/>
            </a:endParaRPr>
          </a:p>
        </p:txBody>
      </p:sp>
      <p:sp>
        <p:nvSpPr>
          <p:cNvPr id="5" name="TextBox 4">
            <a:extLst>
              <a:ext uri="{FF2B5EF4-FFF2-40B4-BE49-F238E27FC236}">
                <a16:creationId xmlns:a16="http://schemas.microsoft.com/office/drawing/2014/main" id="{37BB25B8-5F46-0EA6-EE33-000AAAC8A543}"/>
              </a:ext>
            </a:extLst>
          </p:cNvPr>
          <p:cNvSpPr txBox="1">
            <a:spLocks/>
          </p:cNvSpPr>
          <p:nvPr/>
        </p:nvSpPr>
        <p:spPr>
          <a:xfrm>
            <a:off x="15853465" y="2247546"/>
            <a:ext cx="8494104"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Secondary Sectors, the current </a:t>
            </a:r>
            <a:r>
              <a:rPr lang="en-US" sz="1800" dirty="0"/>
              <a:t>s</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tate of the technique </a:t>
            </a:r>
            <a:r>
              <a:rPr lang="en-US" sz="1800" dirty="0"/>
              <a:t>c</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an </a:t>
            </a:r>
            <a:r>
              <a:rPr lang="en-US" sz="1800" dirty="0"/>
              <a:t>b</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e </a:t>
            </a:r>
            <a:r>
              <a:rPr lang="en-US" sz="1800" dirty="0"/>
              <a:t>a</a:t>
            </a:r>
            <a:r>
              <a:rPr kumimoji="0" lang="en-US"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pplied</a:t>
            </a:r>
            <a:endParaRPr kumimoji="0" lang="en-TR" sz="18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endParaRPr>
          </a:p>
        </p:txBody>
      </p:sp>
      <p:cxnSp>
        <p:nvCxnSpPr>
          <p:cNvPr id="58" name="Straight Arrow Connector 57">
            <a:extLst>
              <a:ext uri="{FF2B5EF4-FFF2-40B4-BE49-F238E27FC236}">
                <a16:creationId xmlns:a16="http://schemas.microsoft.com/office/drawing/2014/main" id="{8F4123F6-4DDC-84E3-DE60-5093C4738A63}"/>
              </a:ext>
            </a:extLst>
          </p:cNvPr>
          <p:cNvCxnSpPr>
            <a:cxnSpLocks/>
          </p:cNvCxnSpPr>
          <p:nvPr/>
        </p:nvCxnSpPr>
        <p:spPr>
          <a:xfrm flipV="1">
            <a:off x="15148793" y="2437208"/>
            <a:ext cx="741512" cy="5769"/>
          </a:xfrm>
          <a:prstGeom prst="straightConnector1">
            <a:avLst/>
          </a:prstGeom>
          <a:noFill/>
          <a:ln w="1905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17" name="TextBox 116">
            <a:extLst>
              <a:ext uri="{FF2B5EF4-FFF2-40B4-BE49-F238E27FC236}">
                <a16:creationId xmlns:a16="http://schemas.microsoft.com/office/drawing/2014/main" id="{B2C509B9-FF69-3F3F-3D12-9AF0B93EDC1B}"/>
              </a:ext>
            </a:extLst>
          </p:cNvPr>
          <p:cNvSpPr txBox="1"/>
          <p:nvPr/>
        </p:nvSpPr>
        <p:spPr>
          <a:xfrm>
            <a:off x="1545303" y="11959727"/>
            <a:ext cx="539696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355600" rtl="0" fontAlgn="auto" latinLnBrk="0" hangingPunct="0">
              <a:lnSpc>
                <a:spcPct val="100000"/>
              </a:lnSpc>
              <a:spcBef>
                <a:spcPts val="0"/>
              </a:spcBef>
              <a:spcAft>
                <a:spcPts val="0"/>
              </a:spcAft>
              <a:buClrTx/>
              <a:buSzTx/>
              <a:buFontTx/>
              <a:buNone/>
              <a:tabLst/>
            </a:pPr>
            <a:r>
              <a:rPr kumimoji="0" lang="en-TR" sz="36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From “Old” Sectors</a:t>
            </a:r>
          </a:p>
        </p:txBody>
      </p:sp>
      <p:cxnSp>
        <p:nvCxnSpPr>
          <p:cNvPr id="119" name="Straight Arrow Connector 118">
            <a:extLst>
              <a:ext uri="{FF2B5EF4-FFF2-40B4-BE49-F238E27FC236}">
                <a16:creationId xmlns:a16="http://schemas.microsoft.com/office/drawing/2014/main" id="{C6F80C5E-1DDA-8AFE-F83F-990F9E4FCB46}"/>
              </a:ext>
            </a:extLst>
          </p:cNvPr>
          <p:cNvCxnSpPr/>
          <p:nvPr/>
        </p:nvCxnSpPr>
        <p:spPr>
          <a:xfrm>
            <a:off x="6942270" y="12328250"/>
            <a:ext cx="944461" cy="0"/>
          </a:xfrm>
          <a:prstGeom prst="straightConnector1">
            <a:avLst/>
          </a:prstGeom>
          <a:noFill/>
          <a:ln w="7620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22" name="Straight Arrow Connector 121">
            <a:extLst>
              <a:ext uri="{FF2B5EF4-FFF2-40B4-BE49-F238E27FC236}">
                <a16:creationId xmlns:a16="http://schemas.microsoft.com/office/drawing/2014/main" id="{30F759FD-0FD4-E107-C750-76703689A61B}"/>
              </a:ext>
            </a:extLst>
          </p:cNvPr>
          <p:cNvCxnSpPr/>
          <p:nvPr/>
        </p:nvCxnSpPr>
        <p:spPr>
          <a:xfrm>
            <a:off x="6942270" y="13271720"/>
            <a:ext cx="944461" cy="0"/>
          </a:xfrm>
          <a:prstGeom prst="straightConnector1">
            <a:avLst/>
          </a:prstGeom>
          <a:noFill/>
          <a:ln w="76200" cap="flat">
            <a:solidFill>
              <a:schemeClr val="accent6">
                <a:hueOff val="61929"/>
                <a:satOff val="10820"/>
                <a:lumOff val="-8848"/>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 name="Slide Number Placeholder 3">
            <a:extLst>
              <a:ext uri="{FF2B5EF4-FFF2-40B4-BE49-F238E27FC236}">
                <a16:creationId xmlns:a16="http://schemas.microsoft.com/office/drawing/2014/main" id="{27857065-CD14-4440-9F40-C347C8BF77BF}"/>
              </a:ext>
            </a:extLst>
          </p:cNvPr>
          <p:cNvSpPr>
            <a:spLocks noGrp="1"/>
          </p:cNvSpPr>
          <p:nvPr>
            <p:ph type="sldNum" sz="quarter" idx="2"/>
          </p:nvPr>
        </p:nvSpPr>
        <p:spPr>
          <a:xfrm>
            <a:off x="11990323" y="12890500"/>
            <a:ext cx="416053" cy="467107"/>
          </a:xfrm>
        </p:spPr>
        <p:txBody>
          <a:bodyPr/>
          <a:lstStyle/>
          <a:p>
            <a:fld id="{86CB4B4D-7CA3-9044-876B-883B54F8677D}" type="slidenum">
              <a:rPr lang="en-TR" smtClean="0"/>
              <a:t>4</a:t>
            </a:fld>
            <a:endParaRPr lang="en-TR" dirty="0"/>
          </a:p>
        </p:txBody>
      </p:sp>
    </p:spTree>
    <p:extLst>
      <p:ext uri="{BB962C8B-B14F-4D97-AF65-F5344CB8AC3E}">
        <p14:creationId xmlns:p14="http://schemas.microsoft.com/office/powerpoint/2010/main" val="234055866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3800F89-60C6-0B81-5EAB-76ABB6FCDF05}"/>
            </a:ext>
          </a:extLst>
        </p:cNvPr>
        <p:cNvGrpSpPr/>
        <p:nvPr/>
      </p:nvGrpSpPr>
      <p:grpSpPr>
        <a:xfrm>
          <a:off x="0" y="0"/>
          <a:ext cx="0" cy="0"/>
          <a:chOff x="0" y="0"/>
          <a:chExt cx="0" cy="0"/>
        </a:xfrm>
      </p:grpSpPr>
      <p:sp>
        <p:nvSpPr>
          <p:cNvPr id="108" name="Rectangle 107">
            <a:extLst>
              <a:ext uri="{FF2B5EF4-FFF2-40B4-BE49-F238E27FC236}">
                <a16:creationId xmlns:a16="http://schemas.microsoft.com/office/drawing/2014/main" id="{28D26CC2-6E50-626F-1297-60E5CABD053C}"/>
              </a:ext>
            </a:extLst>
          </p:cNvPr>
          <p:cNvSpPr/>
          <p:nvPr/>
        </p:nvSpPr>
        <p:spPr>
          <a:xfrm>
            <a:off x="15737" y="490969"/>
            <a:ext cx="16590947" cy="1356178"/>
          </a:xfrm>
          <a:prstGeom prst="rect">
            <a:avLst/>
          </a:prstGeom>
          <a:solidFill>
            <a:schemeClr val="tx1">
              <a:lumMod val="90000"/>
              <a:lumOff val="10000"/>
            </a:schemeClr>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3" name="Title 2">
            <a:extLst>
              <a:ext uri="{FF2B5EF4-FFF2-40B4-BE49-F238E27FC236}">
                <a16:creationId xmlns:a16="http://schemas.microsoft.com/office/drawing/2014/main" id="{0068629D-39B5-E151-3CE9-11279E6630AB}"/>
              </a:ext>
            </a:extLst>
          </p:cNvPr>
          <p:cNvSpPr>
            <a:spLocks noGrp="1"/>
          </p:cNvSpPr>
          <p:nvPr>
            <p:ph type="title"/>
          </p:nvPr>
        </p:nvSpPr>
        <p:spPr>
          <a:xfrm>
            <a:off x="973394" y="671321"/>
            <a:ext cx="15426812" cy="1044433"/>
          </a:xfrm>
        </p:spPr>
        <p:txBody>
          <a:bodyPr>
            <a:noAutofit/>
          </a:bodyPr>
          <a:lstStyle/>
          <a:p>
            <a:pPr algn="l"/>
            <a:r>
              <a:rPr lang="en-US" sz="7000" dirty="0">
                <a:solidFill>
                  <a:srgbClr val="FFFFFF"/>
                </a:solidFill>
                <a:latin typeface="Avenir Next" panose="020B0503020202020204" pitchFamily="34" charset="0"/>
                <a:ea typeface="Apple Symbols" panose="02000000000000000000" pitchFamily="2" charset="-79"/>
                <a:cs typeface="Courier New" panose="02070309020205020404" pitchFamily="49" charset="0"/>
              </a:rPr>
              <a:t>Overview of R&amp;D Activities</a:t>
            </a:r>
            <a:endParaRPr lang="en-US" sz="7000" noProof="0" dirty="0">
              <a:solidFill>
                <a:srgbClr val="FFFFFF"/>
              </a:solidFill>
              <a:latin typeface="Avenir Next" panose="020B0503020202020204" pitchFamily="34" charset="0"/>
              <a:ea typeface="Apple Symbols" panose="02000000000000000000" pitchFamily="2" charset="-79"/>
              <a:cs typeface="Courier New" panose="02070309020205020404" pitchFamily="49" charset="0"/>
            </a:endParaRPr>
          </a:p>
        </p:txBody>
      </p:sp>
      <p:sp>
        <p:nvSpPr>
          <p:cNvPr id="4" name="Slide Number Placeholder 3">
            <a:extLst>
              <a:ext uri="{FF2B5EF4-FFF2-40B4-BE49-F238E27FC236}">
                <a16:creationId xmlns:a16="http://schemas.microsoft.com/office/drawing/2014/main" id="{003104DF-635A-DA43-D074-0931840DF066}"/>
              </a:ext>
            </a:extLst>
          </p:cNvPr>
          <p:cNvSpPr>
            <a:spLocks noGrp="1"/>
          </p:cNvSpPr>
          <p:nvPr>
            <p:ph type="sldNum" sz="quarter" idx="2"/>
          </p:nvPr>
        </p:nvSpPr>
        <p:spPr/>
        <p:txBody>
          <a:bodyPr/>
          <a:lstStyle/>
          <a:p>
            <a:fld id="{86CB4B4D-7CA3-9044-876B-883B54F8677D}" type="slidenum">
              <a:rPr lang="en-TR" smtClean="0"/>
              <a:t>5</a:t>
            </a:fld>
            <a:endParaRPr lang="en-TR"/>
          </a:p>
        </p:txBody>
      </p:sp>
      <p:sp>
        <p:nvSpPr>
          <p:cNvPr id="6" name="Text Placeholder 1">
            <a:extLst>
              <a:ext uri="{FF2B5EF4-FFF2-40B4-BE49-F238E27FC236}">
                <a16:creationId xmlns:a16="http://schemas.microsoft.com/office/drawing/2014/main" id="{B598CEF2-2B71-8C35-0B75-069CA43C564C}"/>
              </a:ext>
            </a:extLst>
          </p:cNvPr>
          <p:cNvSpPr txBox="1">
            <a:spLocks/>
          </p:cNvSpPr>
          <p:nvPr/>
        </p:nvSpPr>
        <p:spPr>
          <a:xfrm>
            <a:off x="340109" y="13225031"/>
            <a:ext cx="4965700" cy="467107"/>
          </a:xfrm>
          <a:prstGeom prst="rect">
            <a:avLst/>
          </a:prstGeom>
        </p:spPr>
        <p:txBody>
          <a:bodyPr/>
          <a:lstStyle>
            <a:lvl1pPr marL="0" marR="0" indent="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1pPr>
            <a:lvl2pPr marL="0" marR="0" indent="457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2pPr>
            <a:lvl3pPr marL="0" marR="0" indent="914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3pPr>
            <a:lvl4pPr marL="0" marR="0" indent="1371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4pPr>
            <a:lvl5pPr marL="0" marR="0" indent="18288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5pPr>
            <a:lvl6pPr marL="0" marR="0" indent="22860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6pPr>
            <a:lvl7pPr marL="0" marR="0" indent="2743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7pPr>
            <a:lvl8pPr marL="0" marR="0" indent="3200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8pPr>
            <a:lvl9pPr marL="0" marR="0" indent="3657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9pPr>
          </a:lstStyle>
          <a:p>
            <a:pPr algn="l" hangingPunct="1"/>
            <a:r>
              <a:rPr lang="en-TR" sz="2400" b="0" dirty="0">
                <a:solidFill>
                  <a:schemeClr val="tx1"/>
                </a:solidFill>
              </a:rPr>
              <a:t>26.05.2025</a:t>
            </a:r>
          </a:p>
        </p:txBody>
      </p:sp>
      <p:sp>
        <p:nvSpPr>
          <p:cNvPr id="7" name="Text Placeholder 1">
            <a:extLst>
              <a:ext uri="{FF2B5EF4-FFF2-40B4-BE49-F238E27FC236}">
                <a16:creationId xmlns:a16="http://schemas.microsoft.com/office/drawing/2014/main" id="{2956AC64-E026-5B85-659F-F0D1DAE21FC7}"/>
              </a:ext>
            </a:extLst>
          </p:cNvPr>
          <p:cNvSpPr txBox="1">
            <a:spLocks/>
          </p:cNvSpPr>
          <p:nvPr/>
        </p:nvSpPr>
        <p:spPr>
          <a:xfrm>
            <a:off x="587558" y="2378600"/>
            <a:ext cx="23414182" cy="104386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fontScale="92500"/>
          </a:bodyPr>
          <a:lstStyle>
            <a:lvl1pPr marL="228600" marR="0" indent="-228600" algn="l" defTabSz="355600" rtl="0" latinLnBrk="0">
              <a:lnSpc>
                <a:spcPct val="100000"/>
              </a:lnSpc>
              <a:spcBef>
                <a:spcPts val="4300"/>
              </a:spcBef>
              <a:spcAft>
                <a:spcPts val="0"/>
              </a:spcAft>
              <a:buClr>
                <a:srgbClr val="E4A33F"/>
              </a:buClr>
              <a:buSzPct val="100000"/>
              <a:buFontTx/>
              <a:buChar char="•"/>
              <a:tabLst/>
              <a:defRPr sz="3600" b="1" i="0" u="none" strike="noStrike" cap="none" spc="36" baseline="0">
                <a:solidFill>
                  <a:srgbClr val="274558"/>
                </a:solidFill>
                <a:uFillTx/>
                <a:latin typeface="+mn-lt"/>
                <a:ea typeface="+mn-ea"/>
                <a:cs typeface="+mn-cs"/>
                <a:sym typeface="Graphik"/>
              </a:defRPr>
            </a:lvl1pPr>
            <a:lvl2pPr marL="1270000" marR="0" indent="-635000" algn="l" defTabSz="355600" rtl="0" latinLnBrk="0">
              <a:lnSpc>
                <a:spcPct val="100000"/>
              </a:lnSpc>
              <a:spcBef>
                <a:spcPts val="4300"/>
              </a:spcBef>
              <a:spcAft>
                <a:spcPts val="0"/>
              </a:spcAft>
              <a:buClr>
                <a:srgbClr val="E4A33F"/>
              </a:buClr>
              <a:buSzPct val="100000"/>
              <a:buFontTx/>
              <a:buChar char="•"/>
              <a:tabLst/>
              <a:defRPr sz="3600" b="1" i="0" u="none" strike="noStrike" cap="none" spc="36" baseline="0">
                <a:solidFill>
                  <a:srgbClr val="274558"/>
                </a:solidFill>
                <a:uFillTx/>
                <a:latin typeface="+mn-lt"/>
                <a:ea typeface="+mn-ea"/>
                <a:cs typeface="+mn-cs"/>
                <a:sym typeface="Graphik"/>
              </a:defRPr>
            </a:lvl2pPr>
            <a:lvl3pPr marL="1905000" marR="0" indent="-635000" algn="l" defTabSz="355600" rtl="0" latinLnBrk="0">
              <a:lnSpc>
                <a:spcPct val="100000"/>
              </a:lnSpc>
              <a:spcBef>
                <a:spcPts val="4300"/>
              </a:spcBef>
              <a:spcAft>
                <a:spcPts val="0"/>
              </a:spcAft>
              <a:buClr>
                <a:srgbClr val="E4A33F"/>
              </a:buClr>
              <a:buSzPct val="100000"/>
              <a:buFontTx/>
              <a:buChar char="•"/>
              <a:tabLst/>
              <a:defRPr sz="3600" b="1" i="0" u="none" strike="noStrike" cap="none" spc="36" baseline="0">
                <a:solidFill>
                  <a:srgbClr val="274558"/>
                </a:solidFill>
                <a:uFillTx/>
                <a:latin typeface="+mn-lt"/>
                <a:ea typeface="+mn-ea"/>
                <a:cs typeface="+mn-cs"/>
                <a:sym typeface="Graphik"/>
              </a:defRPr>
            </a:lvl3pPr>
            <a:lvl4pPr marL="2540000" marR="0" indent="-635000" algn="l" defTabSz="355600" rtl="0" latinLnBrk="0">
              <a:lnSpc>
                <a:spcPct val="100000"/>
              </a:lnSpc>
              <a:spcBef>
                <a:spcPts val="4300"/>
              </a:spcBef>
              <a:spcAft>
                <a:spcPts val="0"/>
              </a:spcAft>
              <a:buClr>
                <a:srgbClr val="E4A33F"/>
              </a:buClr>
              <a:buSzPct val="100000"/>
              <a:buFontTx/>
              <a:buChar char="•"/>
              <a:tabLst/>
              <a:defRPr sz="3600" b="1" i="0" u="none" strike="noStrike" cap="none" spc="36" baseline="0">
                <a:solidFill>
                  <a:srgbClr val="274558"/>
                </a:solidFill>
                <a:uFillTx/>
                <a:latin typeface="+mn-lt"/>
                <a:ea typeface="+mn-ea"/>
                <a:cs typeface="+mn-cs"/>
                <a:sym typeface="Graphik"/>
              </a:defRPr>
            </a:lvl4pPr>
            <a:lvl5pPr marL="3175000" marR="0" indent="-635000" algn="l" defTabSz="355600" rtl="0" latinLnBrk="0">
              <a:lnSpc>
                <a:spcPct val="100000"/>
              </a:lnSpc>
              <a:spcBef>
                <a:spcPts val="4300"/>
              </a:spcBef>
              <a:spcAft>
                <a:spcPts val="0"/>
              </a:spcAft>
              <a:buClr>
                <a:srgbClr val="E4A33F"/>
              </a:buClr>
              <a:buSzPct val="100000"/>
              <a:buFontTx/>
              <a:buChar char="•"/>
              <a:tabLst/>
              <a:defRPr sz="3600" b="1" i="0" u="none" strike="noStrike" cap="none" spc="36" baseline="0">
                <a:solidFill>
                  <a:srgbClr val="274558"/>
                </a:solidFill>
                <a:uFillTx/>
                <a:latin typeface="+mn-lt"/>
                <a:ea typeface="+mn-ea"/>
                <a:cs typeface="+mn-cs"/>
                <a:sym typeface="Graphik"/>
              </a:defRPr>
            </a:lvl5pPr>
            <a:lvl6pPr marL="0" marR="0" indent="22860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6pPr>
            <a:lvl7pPr marL="0" marR="0" indent="2743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7pPr>
            <a:lvl8pPr marL="0" marR="0" indent="3200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8pPr>
            <a:lvl9pPr marL="0" marR="0" indent="3657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9pPr>
          </a:lstStyle>
          <a:p>
            <a:pPr marL="156600" hangingPunct="1">
              <a:lnSpc>
                <a:spcPct val="120000"/>
              </a:lnSpc>
              <a:spcBef>
                <a:spcPts val="2500"/>
              </a:spcBef>
            </a:pPr>
            <a:r>
              <a:rPr lang="en-US" sz="3200" b="0" dirty="0"/>
              <a:t>We can categorize the issues in the ATLAS RPC Foam Repair Technique into two groups:</a:t>
            </a:r>
          </a:p>
          <a:p>
            <a:pPr marL="1198000" lvl="1" hangingPunct="1">
              <a:lnSpc>
                <a:spcPct val="120000"/>
              </a:lnSpc>
              <a:spcBef>
                <a:spcPts val="2500"/>
              </a:spcBef>
              <a:buFont typeface="+mj-lt"/>
              <a:buAutoNum type="arabicPeriod"/>
            </a:pPr>
            <a:r>
              <a:rPr lang="en-US" sz="3200" b="0" dirty="0"/>
              <a:t>The main challenge in this category has been </a:t>
            </a:r>
            <a:r>
              <a:rPr lang="en-US" sz="3200" dirty="0"/>
              <a:t>the difficulty of accessing the corners of the relevant sectors</a:t>
            </a:r>
            <a:r>
              <a:rPr lang="en-US" sz="3200" b="0" dirty="0"/>
              <a:t>. To address this, several alternative methods have been considered so far:</a:t>
            </a:r>
          </a:p>
          <a:p>
            <a:pPr marL="1833000" lvl="2" hangingPunct="1">
              <a:lnSpc>
                <a:spcPct val="120000"/>
              </a:lnSpc>
              <a:spcBef>
                <a:spcPts val="2500"/>
              </a:spcBef>
              <a:buFont typeface="+mj-lt"/>
              <a:buAutoNum type="alphaLcParenR"/>
            </a:pPr>
            <a:r>
              <a:rPr lang="en-US" sz="3200" b="0" dirty="0">
                <a:solidFill>
                  <a:srgbClr val="FF9300"/>
                </a:solidFill>
              </a:rPr>
              <a:t>Reaching the target corners with a robotic arm for sealing the edges and corners of the box and resin injection</a:t>
            </a:r>
          </a:p>
          <a:p>
            <a:pPr marL="1833000" lvl="2" hangingPunct="1">
              <a:lnSpc>
                <a:spcPct val="120000"/>
              </a:lnSpc>
              <a:spcBef>
                <a:spcPts val="2500"/>
              </a:spcBef>
              <a:buFont typeface="+mj-lt"/>
              <a:buAutoNum type="alphaLcParenR"/>
            </a:pPr>
            <a:r>
              <a:rPr lang="en-US" sz="3200" b="0" dirty="0">
                <a:solidFill>
                  <a:srgbClr val="FF9300"/>
                </a:solidFill>
              </a:rPr>
              <a:t>Using a </a:t>
            </a:r>
            <a:r>
              <a:rPr lang="en-US" sz="3200" u="sng" dirty="0">
                <a:solidFill>
                  <a:srgbClr val="FF9300"/>
                </a:solidFill>
              </a:rPr>
              <a:t>proper single-component foam </a:t>
            </a:r>
            <a:r>
              <a:rPr lang="en-US" sz="3200" b="0" dirty="0">
                <a:solidFill>
                  <a:srgbClr val="FF9300"/>
                </a:solidFill>
              </a:rPr>
              <a:t>delivered through a pipe connected to a robotic arm to seal the box corners, instead of applying clay manually</a:t>
            </a:r>
          </a:p>
          <a:p>
            <a:pPr marL="1833000" lvl="2" hangingPunct="1">
              <a:lnSpc>
                <a:spcPct val="120000"/>
              </a:lnSpc>
              <a:spcBef>
                <a:spcPts val="2500"/>
              </a:spcBef>
              <a:buFont typeface="+mj-lt"/>
              <a:buAutoNum type="alphaLcParenR"/>
            </a:pPr>
            <a:r>
              <a:rPr lang="en-US" sz="3200" b="0" u="sng" dirty="0">
                <a:solidFill>
                  <a:srgbClr val="FF0000"/>
                </a:solidFill>
              </a:rPr>
              <a:t>To access hard-to-reach sectors, one proposed solution is to install dedicated working platforms with the support of Technical Coordination, enabling manual injection and claying to be performed more easily and safely. CRITICAL.</a:t>
            </a:r>
          </a:p>
          <a:p>
            <a:pPr marL="1077350" lvl="1" indent="-514350" hangingPunct="1">
              <a:lnSpc>
                <a:spcPct val="120000"/>
              </a:lnSpc>
              <a:spcBef>
                <a:spcPts val="2500"/>
              </a:spcBef>
              <a:buFont typeface="+mj-lt"/>
              <a:buAutoNum type="arabicPeriod"/>
            </a:pPr>
            <a:r>
              <a:rPr lang="en-US" sz="3200" b="0" dirty="0"/>
              <a:t>Improvements aimed </a:t>
            </a:r>
            <a:r>
              <a:rPr lang="en-US" sz="3200" dirty="0"/>
              <a:t>at increasing the success rate of the technique by making its application safer and easier</a:t>
            </a:r>
            <a:r>
              <a:rPr lang="en-US" sz="3200" b="0" dirty="0"/>
              <a:t>.</a:t>
            </a:r>
          </a:p>
          <a:p>
            <a:pPr marL="1833000" lvl="2" hangingPunct="1">
              <a:lnSpc>
                <a:spcPct val="120000"/>
              </a:lnSpc>
              <a:spcBef>
                <a:spcPts val="2500"/>
              </a:spcBef>
              <a:buFont typeface="+mj-lt"/>
              <a:buAutoNum type="alphaLcParenR"/>
            </a:pPr>
            <a:r>
              <a:rPr lang="en-US" sz="3200" b="0" dirty="0">
                <a:solidFill>
                  <a:srgbClr val="FF9300"/>
                </a:solidFill>
              </a:rPr>
              <a:t>Replacing manual mixing using a syringe and Dremel tools with an </a:t>
            </a:r>
            <a:r>
              <a:rPr lang="en-US" sz="3200" u="sng" dirty="0">
                <a:solidFill>
                  <a:srgbClr val="FF9300"/>
                </a:solidFill>
              </a:rPr>
              <a:t>automated injection machine</a:t>
            </a:r>
          </a:p>
          <a:p>
            <a:pPr marL="1833000" lvl="2" hangingPunct="1">
              <a:lnSpc>
                <a:spcPct val="120000"/>
              </a:lnSpc>
              <a:spcBef>
                <a:spcPts val="2500"/>
              </a:spcBef>
              <a:buFont typeface="+mj-lt"/>
              <a:buAutoNum type="alphaLcParenR"/>
            </a:pPr>
            <a:r>
              <a:rPr lang="en-US" sz="3200" b="0" dirty="0">
                <a:solidFill>
                  <a:srgbClr val="FF0000"/>
                </a:solidFill>
              </a:rPr>
              <a:t>To avoid the need for a second injection, we aim to develop a method for injecting a higher-volume mixture in a single application.</a:t>
            </a:r>
          </a:p>
          <a:p>
            <a:pPr marL="1833000" lvl="2" hangingPunct="1">
              <a:lnSpc>
                <a:spcPct val="120000"/>
              </a:lnSpc>
              <a:spcBef>
                <a:spcPts val="2500"/>
              </a:spcBef>
              <a:buFont typeface="+mj-lt"/>
              <a:buAutoNum type="alphaLcParenR"/>
            </a:pPr>
            <a:r>
              <a:rPr lang="en-US" sz="3200" b="0" dirty="0">
                <a:solidFill>
                  <a:srgbClr val="00B050"/>
                </a:solidFill>
              </a:rPr>
              <a:t>To avoid the need for a second injection, a single-component foam may be used to seal surface openings on the box.</a:t>
            </a:r>
          </a:p>
        </p:txBody>
      </p:sp>
      <p:sp>
        <p:nvSpPr>
          <p:cNvPr id="11" name="TextBox 10">
            <a:extLst>
              <a:ext uri="{FF2B5EF4-FFF2-40B4-BE49-F238E27FC236}">
                <a16:creationId xmlns:a16="http://schemas.microsoft.com/office/drawing/2014/main" id="{9E3B8A34-31B4-A4D7-8AFD-62BB90503E20}"/>
              </a:ext>
            </a:extLst>
          </p:cNvPr>
          <p:cNvSpPr txBox="1"/>
          <p:nvPr/>
        </p:nvSpPr>
        <p:spPr>
          <a:xfrm>
            <a:off x="16935272" y="495371"/>
            <a:ext cx="4354497" cy="44114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lang="en-TR" dirty="0">
                <a:solidFill>
                  <a:srgbClr val="00B050"/>
                </a:solidFill>
              </a:rPr>
              <a:t>Tested in Cavern. Worked.</a:t>
            </a:r>
          </a:p>
        </p:txBody>
      </p:sp>
      <p:sp>
        <p:nvSpPr>
          <p:cNvPr id="21" name="TextBox 20">
            <a:extLst>
              <a:ext uri="{FF2B5EF4-FFF2-40B4-BE49-F238E27FC236}">
                <a16:creationId xmlns:a16="http://schemas.microsoft.com/office/drawing/2014/main" id="{F431B8C1-C6CF-CF44-64C7-C28EFD815E1E}"/>
              </a:ext>
            </a:extLst>
          </p:cNvPr>
          <p:cNvSpPr txBox="1"/>
          <p:nvPr/>
        </p:nvSpPr>
        <p:spPr>
          <a:xfrm>
            <a:off x="16935272" y="887490"/>
            <a:ext cx="4354497" cy="44114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lang="en-TR" dirty="0">
                <a:solidFill>
                  <a:srgbClr val="FF9300"/>
                </a:solidFill>
              </a:rPr>
              <a:t>We have started to work on it</a:t>
            </a:r>
          </a:p>
        </p:txBody>
      </p:sp>
      <p:sp>
        <p:nvSpPr>
          <p:cNvPr id="22" name="TextBox 21">
            <a:extLst>
              <a:ext uri="{FF2B5EF4-FFF2-40B4-BE49-F238E27FC236}">
                <a16:creationId xmlns:a16="http://schemas.microsoft.com/office/drawing/2014/main" id="{5202C812-EC2C-470A-9549-B81F5DB74323}"/>
              </a:ext>
            </a:extLst>
          </p:cNvPr>
          <p:cNvSpPr txBox="1"/>
          <p:nvPr/>
        </p:nvSpPr>
        <p:spPr>
          <a:xfrm>
            <a:off x="16935272" y="1279609"/>
            <a:ext cx="4354497" cy="44114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lang="en-US" dirty="0">
                <a:solidFill>
                  <a:srgbClr val="FF3432"/>
                </a:solidFill>
              </a:rPr>
              <a:t>At the conceptual stage</a:t>
            </a:r>
            <a:endParaRPr kumimoji="0" lang="en-TR" sz="2200" b="0" i="0" u="none" strike="noStrike" cap="none" spc="44" normalizeH="0" baseline="0" dirty="0">
              <a:ln>
                <a:noFill/>
              </a:ln>
              <a:solidFill>
                <a:srgbClr val="FF3432"/>
              </a:solidFill>
              <a:effectLst/>
              <a:uFillTx/>
              <a:latin typeface="Graphik-Medium"/>
              <a:ea typeface="Graphik-Medium"/>
              <a:cs typeface="Graphik-Medium"/>
              <a:sym typeface="Graphik Medium"/>
            </a:endParaRPr>
          </a:p>
        </p:txBody>
      </p:sp>
    </p:spTree>
    <p:extLst>
      <p:ext uri="{BB962C8B-B14F-4D97-AF65-F5344CB8AC3E}">
        <p14:creationId xmlns:p14="http://schemas.microsoft.com/office/powerpoint/2010/main" val="321245769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ADFE11D9-A8EA-2490-DB8B-EFEAAC4C443D}"/>
            </a:ext>
          </a:extLst>
        </p:cNvPr>
        <p:cNvGrpSpPr/>
        <p:nvPr/>
      </p:nvGrpSpPr>
      <p:grpSpPr>
        <a:xfrm>
          <a:off x="0" y="0"/>
          <a:ext cx="0" cy="0"/>
          <a:chOff x="0" y="0"/>
          <a:chExt cx="0" cy="0"/>
        </a:xfrm>
      </p:grpSpPr>
      <p:sp>
        <p:nvSpPr>
          <p:cNvPr id="108" name="Rectangle 107">
            <a:extLst>
              <a:ext uri="{FF2B5EF4-FFF2-40B4-BE49-F238E27FC236}">
                <a16:creationId xmlns:a16="http://schemas.microsoft.com/office/drawing/2014/main" id="{7DEDABE3-0248-502D-218F-0B458ACAB9A3}"/>
              </a:ext>
            </a:extLst>
          </p:cNvPr>
          <p:cNvSpPr/>
          <p:nvPr/>
        </p:nvSpPr>
        <p:spPr>
          <a:xfrm>
            <a:off x="15737" y="490969"/>
            <a:ext cx="16590947" cy="1356178"/>
          </a:xfrm>
          <a:prstGeom prst="rect">
            <a:avLst/>
          </a:prstGeom>
          <a:solidFill>
            <a:schemeClr val="tx1">
              <a:lumMod val="90000"/>
              <a:lumOff val="10000"/>
            </a:schemeClr>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3" name="Title 2">
            <a:extLst>
              <a:ext uri="{FF2B5EF4-FFF2-40B4-BE49-F238E27FC236}">
                <a16:creationId xmlns:a16="http://schemas.microsoft.com/office/drawing/2014/main" id="{01DB8883-5D74-D17E-3EEA-97CD16F4947F}"/>
              </a:ext>
            </a:extLst>
          </p:cNvPr>
          <p:cNvSpPr>
            <a:spLocks noGrp="1"/>
          </p:cNvSpPr>
          <p:nvPr>
            <p:ph type="title"/>
          </p:nvPr>
        </p:nvSpPr>
        <p:spPr>
          <a:xfrm>
            <a:off x="973394" y="671321"/>
            <a:ext cx="15426812" cy="1044433"/>
          </a:xfrm>
        </p:spPr>
        <p:txBody>
          <a:bodyPr>
            <a:noAutofit/>
          </a:bodyPr>
          <a:lstStyle/>
          <a:p>
            <a:pPr algn="l"/>
            <a:r>
              <a:rPr lang="en-US" sz="7000" dirty="0">
                <a:solidFill>
                  <a:srgbClr val="FFFFFF"/>
                </a:solidFill>
                <a:latin typeface="Avenir Next" panose="020B0503020202020204" pitchFamily="34" charset="0"/>
                <a:ea typeface="Apple Symbols" panose="02000000000000000000" pitchFamily="2" charset="-79"/>
                <a:cs typeface="Courier New" panose="02070309020205020404" pitchFamily="49" charset="0"/>
              </a:rPr>
              <a:t>Proposed steps for ts1</a:t>
            </a:r>
            <a:endParaRPr lang="en-US" sz="7000" noProof="0" dirty="0">
              <a:solidFill>
                <a:srgbClr val="FFFFFF"/>
              </a:solidFill>
              <a:latin typeface="Avenir Next" panose="020B0503020202020204" pitchFamily="34" charset="0"/>
              <a:ea typeface="Apple Symbols" panose="02000000000000000000" pitchFamily="2" charset="-79"/>
              <a:cs typeface="Courier New" panose="02070309020205020404" pitchFamily="49" charset="0"/>
            </a:endParaRPr>
          </a:p>
        </p:txBody>
      </p:sp>
      <p:sp>
        <p:nvSpPr>
          <p:cNvPr id="4" name="Slide Number Placeholder 3">
            <a:extLst>
              <a:ext uri="{FF2B5EF4-FFF2-40B4-BE49-F238E27FC236}">
                <a16:creationId xmlns:a16="http://schemas.microsoft.com/office/drawing/2014/main" id="{6EB1B9E6-3996-E9CE-3636-F7A7384A0653}"/>
              </a:ext>
            </a:extLst>
          </p:cNvPr>
          <p:cNvSpPr>
            <a:spLocks noGrp="1"/>
          </p:cNvSpPr>
          <p:nvPr>
            <p:ph type="sldNum" sz="quarter" idx="2"/>
          </p:nvPr>
        </p:nvSpPr>
        <p:spPr/>
        <p:txBody>
          <a:bodyPr/>
          <a:lstStyle/>
          <a:p>
            <a:fld id="{86CB4B4D-7CA3-9044-876B-883B54F8677D}" type="slidenum">
              <a:rPr lang="en-TR" smtClean="0"/>
              <a:t>6</a:t>
            </a:fld>
            <a:endParaRPr lang="en-TR"/>
          </a:p>
        </p:txBody>
      </p:sp>
      <p:sp>
        <p:nvSpPr>
          <p:cNvPr id="6" name="Text Placeholder 1">
            <a:extLst>
              <a:ext uri="{FF2B5EF4-FFF2-40B4-BE49-F238E27FC236}">
                <a16:creationId xmlns:a16="http://schemas.microsoft.com/office/drawing/2014/main" id="{1CD10D97-5580-3637-5F76-043937F0F472}"/>
              </a:ext>
            </a:extLst>
          </p:cNvPr>
          <p:cNvSpPr txBox="1">
            <a:spLocks/>
          </p:cNvSpPr>
          <p:nvPr/>
        </p:nvSpPr>
        <p:spPr>
          <a:xfrm>
            <a:off x="340109" y="13225031"/>
            <a:ext cx="4965700" cy="467107"/>
          </a:xfrm>
          <a:prstGeom prst="rect">
            <a:avLst/>
          </a:prstGeom>
        </p:spPr>
        <p:txBody>
          <a:bodyPr/>
          <a:lstStyle>
            <a:lvl1pPr marL="0" marR="0" indent="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1pPr>
            <a:lvl2pPr marL="0" marR="0" indent="457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2pPr>
            <a:lvl3pPr marL="0" marR="0" indent="914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3pPr>
            <a:lvl4pPr marL="0" marR="0" indent="1371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4pPr>
            <a:lvl5pPr marL="0" marR="0" indent="18288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5pPr>
            <a:lvl6pPr marL="0" marR="0" indent="22860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6pPr>
            <a:lvl7pPr marL="0" marR="0" indent="2743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7pPr>
            <a:lvl8pPr marL="0" marR="0" indent="3200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8pPr>
            <a:lvl9pPr marL="0" marR="0" indent="3657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9pPr>
          </a:lstStyle>
          <a:p>
            <a:pPr algn="l" hangingPunct="1"/>
            <a:r>
              <a:rPr lang="en-TR" sz="2400" b="0" dirty="0">
                <a:solidFill>
                  <a:schemeClr val="tx1"/>
                </a:solidFill>
              </a:rPr>
              <a:t>26.05.2025</a:t>
            </a:r>
          </a:p>
        </p:txBody>
      </p:sp>
      <p:sp>
        <p:nvSpPr>
          <p:cNvPr id="7" name="Text Placeholder 1">
            <a:extLst>
              <a:ext uri="{FF2B5EF4-FFF2-40B4-BE49-F238E27FC236}">
                <a16:creationId xmlns:a16="http://schemas.microsoft.com/office/drawing/2014/main" id="{489333CA-C82E-03B9-0549-490A8753980D}"/>
              </a:ext>
            </a:extLst>
          </p:cNvPr>
          <p:cNvSpPr txBox="1">
            <a:spLocks/>
          </p:cNvSpPr>
          <p:nvPr/>
        </p:nvSpPr>
        <p:spPr>
          <a:xfrm>
            <a:off x="587558" y="2378600"/>
            <a:ext cx="23414182" cy="104386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228600" marR="0" indent="-228600" algn="l" defTabSz="355600" rtl="0" latinLnBrk="0">
              <a:lnSpc>
                <a:spcPct val="100000"/>
              </a:lnSpc>
              <a:spcBef>
                <a:spcPts val="4300"/>
              </a:spcBef>
              <a:spcAft>
                <a:spcPts val="0"/>
              </a:spcAft>
              <a:buClr>
                <a:srgbClr val="E4A33F"/>
              </a:buClr>
              <a:buSzPct val="100000"/>
              <a:buFontTx/>
              <a:buChar char="•"/>
              <a:tabLst/>
              <a:defRPr sz="3600" b="1" i="0" u="none" strike="noStrike" cap="none" spc="36" baseline="0">
                <a:solidFill>
                  <a:srgbClr val="274558"/>
                </a:solidFill>
                <a:uFillTx/>
                <a:latin typeface="+mn-lt"/>
                <a:ea typeface="+mn-ea"/>
                <a:cs typeface="+mn-cs"/>
                <a:sym typeface="Graphik"/>
              </a:defRPr>
            </a:lvl1pPr>
            <a:lvl2pPr marL="1270000" marR="0" indent="-635000" algn="l" defTabSz="355600" rtl="0" latinLnBrk="0">
              <a:lnSpc>
                <a:spcPct val="100000"/>
              </a:lnSpc>
              <a:spcBef>
                <a:spcPts val="4300"/>
              </a:spcBef>
              <a:spcAft>
                <a:spcPts val="0"/>
              </a:spcAft>
              <a:buClr>
                <a:srgbClr val="E4A33F"/>
              </a:buClr>
              <a:buSzPct val="100000"/>
              <a:buFontTx/>
              <a:buChar char="•"/>
              <a:tabLst/>
              <a:defRPr sz="3600" b="1" i="0" u="none" strike="noStrike" cap="none" spc="36" baseline="0">
                <a:solidFill>
                  <a:srgbClr val="274558"/>
                </a:solidFill>
                <a:uFillTx/>
                <a:latin typeface="+mn-lt"/>
                <a:ea typeface="+mn-ea"/>
                <a:cs typeface="+mn-cs"/>
                <a:sym typeface="Graphik"/>
              </a:defRPr>
            </a:lvl2pPr>
            <a:lvl3pPr marL="1905000" marR="0" indent="-635000" algn="l" defTabSz="355600" rtl="0" latinLnBrk="0">
              <a:lnSpc>
                <a:spcPct val="100000"/>
              </a:lnSpc>
              <a:spcBef>
                <a:spcPts val="4300"/>
              </a:spcBef>
              <a:spcAft>
                <a:spcPts val="0"/>
              </a:spcAft>
              <a:buClr>
                <a:srgbClr val="E4A33F"/>
              </a:buClr>
              <a:buSzPct val="100000"/>
              <a:buFontTx/>
              <a:buChar char="•"/>
              <a:tabLst/>
              <a:defRPr sz="3600" b="1" i="0" u="none" strike="noStrike" cap="none" spc="36" baseline="0">
                <a:solidFill>
                  <a:srgbClr val="274558"/>
                </a:solidFill>
                <a:uFillTx/>
                <a:latin typeface="+mn-lt"/>
                <a:ea typeface="+mn-ea"/>
                <a:cs typeface="+mn-cs"/>
                <a:sym typeface="Graphik"/>
              </a:defRPr>
            </a:lvl3pPr>
            <a:lvl4pPr marL="2540000" marR="0" indent="-635000" algn="l" defTabSz="355600" rtl="0" latinLnBrk="0">
              <a:lnSpc>
                <a:spcPct val="100000"/>
              </a:lnSpc>
              <a:spcBef>
                <a:spcPts val="4300"/>
              </a:spcBef>
              <a:spcAft>
                <a:spcPts val="0"/>
              </a:spcAft>
              <a:buClr>
                <a:srgbClr val="E4A33F"/>
              </a:buClr>
              <a:buSzPct val="100000"/>
              <a:buFontTx/>
              <a:buChar char="•"/>
              <a:tabLst/>
              <a:defRPr sz="3600" b="1" i="0" u="none" strike="noStrike" cap="none" spc="36" baseline="0">
                <a:solidFill>
                  <a:srgbClr val="274558"/>
                </a:solidFill>
                <a:uFillTx/>
                <a:latin typeface="+mn-lt"/>
                <a:ea typeface="+mn-ea"/>
                <a:cs typeface="+mn-cs"/>
                <a:sym typeface="Graphik"/>
              </a:defRPr>
            </a:lvl4pPr>
            <a:lvl5pPr marL="3175000" marR="0" indent="-635000" algn="l" defTabSz="355600" rtl="0" latinLnBrk="0">
              <a:lnSpc>
                <a:spcPct val="100000"/>
              </a:lnSpc>
              <a:spcBef>
                <a:spcPts val="4300"/>
              </a:spcBef>
              <a:spcAft>
                <a:spcPts val="0"/>
              </a:spcAft>
              <a:buClr>
                <a:srgbClr val="E4A33F"/>
              </a:buClr>
              <a:buSzPct val="100000"/>
              <a:buFontTx/>
              <a:buChar char="•"/>
              <a:tabLst/>
              <a:defRPr sz="3600" b="1" i="0" u="none" strike="noStrike" cap="none" spc="36" baseline="0">
                <a:solidFill>
                  <a:srgbClr val="274558"/>
                </a:solidFill>
                <a:uFillTx/>
                <a:latin typeface="+mn-lt"/>
                <a:ea typeface="+mn-ea"/>
                <a:cs typeface="+mn-cs"/>
                <a:sym typeface="Graphik"/>
              </a:defRPr>
            </a:lvl5pPr>
            <a:lvl6pPr marL="0" marR="0" indent="22860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6pPr>
            <a:lvl7pPr marL="0" marR="0" indent="2743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7pPr>
            <a:lvl8pPr marL="0" marR="0" indent="3200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8pPr>
            <a:lvl9pPr marL="0" marR="0" indent="3657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9pPr>
          </a:lstStyle>
          <a:p>
            <a:pPr hangingPunct="1">
              <a:lnSpc>
                <a:spcPct val="120000"/>
              </a:lnSpc>
              <a:spcBef>
                <a:spcPts val="2500"/>
              </a:spcBef>
            </a:pPr>
            <a:r>
              <a:rPr lang="en-US" sz="3200" b="0" dirty="0"/>
              <a:t>Inspection of 3 suspicious chambers located in BO.06 using an endoscopic camera.</a:t>
            </a:r>
          </a:p>
          <a:p>
            <a:pPr marL="156600" hangingPunct="1">
              <a:lnSpc>
                <a:spcPct val="120000"/>
              </a:lnSpc>
              <a:spcBef>
                <a:spcPts val="2500"/>
              </a:spcBef>
            </a:pPr>
            <a:r>
              <a:rPr lang="en-US" sz="3200" b="0" dirty="0"/>
              <a:t>If platform installation requests are possible, identify the sectors where working platforms will be added for YETS 25/26 and define the platform dimensions.</a:t>
            </a:r>
          </a:p>
          <a:p>
            <a:pPr marL="1198000" lvl="1" hangingPunct="1">
              <a:lnSpc>
                <a:spcPct val="120000"/>
              </a:lnSpc>
              <a:spcBef>
                <a:spcPts val="2500"/>
              </a:spcBef>
            </a:pPr>
            <a:r>
              <a:rPr lang="en-US" sz="3200" b="0" dirty="0"/>
              <a:t>This will allow us to pre-plan the schedule by determining which sectors will be worked on during which weeks of YETS 25/26.</a:t>
            </a:r>
            <a:endParaRPr lang="en-US" sz="3200" b="0" dirty="0">
              <a:solidFill>
                <a:srgbClr val="00B050"/>
              </a:solidFill>
            </a:endParaRPr>
          </a:p>
          <a:p>
            <a:pPr marL="156600" hangingPunct="1">
              <a:lnSpc>
                <a:spcPct val="120000"/>
              </a:lnSpc>
              <a:spcBef>
                <a:spcPts val="2500"/>
              </a:spcBef>
            </a:pPr>
            <a:r>
              <a:rPr lang="en-US" sz="3200" b="0" dirty="0">
                <a:solidFill>
                  <a:srgbClr val="00B050"/>
                </a:solidFill>
              </a:rPr>
              <a:t>To avoid the need for a second injection, a single-component foam may be used to seal surface openings on the box.</a:t>
            </a:r>
          </a:p>
          <a:p>
            <a:pPr marL="1198000" lvl="1" hangingPunct="1">
              <a:lnSpc>
                <a:spcPct val="120000"/>
              </a:lnSpc>
              <a:spcBef>
                <a:spcPts val="2500"/>
              </a:spcBef>
            </a:pPr>
            <a:r>
              <a:rPr lang="en-US" sz="3200" b="0" dirty="0">
                <a:solidFill>
                  <a:schemeClr val="bg1">
                    <a:lumMod val="50000"/>
                  </a:schemeClr>
                </a:solidFill>
              </a:rPr>
              <a:t>Re-testing the method to identify its deficiencies, allowing for further optimization after TS1.</a:t>
            </a:r>
          </a:p>
        </p:txBody>
      </p:sp>
    </p:spTree>
    <p:extLst>
      <p:ext uri="{BB962C8B-B14F-4D97-AF65-F5344CB8AC3E}">
        <p14:creationId xmlns:p14="http://schemas.microsoft.com/office/powerpoint/2010/main" val="104947258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224358"/>
        </a:solidFill>
        <a:effectLst/>
      </p:bgPr>
    </p:bg>
    <p:spTree>
      <p:nvGrpSpPr>
        <p:cNvPr id="1" name="">
          <a:extLst>
            <a:ext uri="{FF2B5EF4-FFF2-40B4-BE49-F238E27FC236}">
              <a16:creationId xmlns:a16="http://schemas.microsoft.com/office/drawing/2014/main" id="{AC67EC99-2AB4-A1DB-344F-E7814C3530C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F09F6C68-8499-FCB5-FE44-2EB716C2DD1E}"/>
              </a:ext>
            </a:extLst>
          </p:cNvPr>
          <p:cNvSpPr txBox="1"/>
          <p:nvPr/>
        </p:nvSpPr>
        <p:spPr>
          <a:xfrm>
            <a:off x="5892797" y="5908958"/>
            <a:ext cx="12598398" cy="1898084"/>
          </a:xfrm>
          <a:prstGeom prst="rect">
            <a:avLst/>
          </a:prstGeom>
          <a:noFill/>
        </p:spPr>
        <p:txBody>
          <a:bodyPr wrap="square" rtlCol="0" anchor="ctr">
            <a:spAutoFit/>
          </a:bodyPr>
          <a:lstStyle/>
          <a:p>
            <a:r>
              <a:rPr lang="en-US" altLang="ko-KR" sz="11734" dirty="0">
                <a:solidFill>
                  <a:srgbClr val="FFFFFF"/>
                </a:solidFill>
                <a:cs typeface="Arial" pitchFamily="34" charset="0"/>
              </a:rPr>
              <a:t>BACKUPS</a:t>
            </a:r>
            <a:endParaRPr lang="ko-KR" altLang="en-US" sz="11734" dirty="0">
              <a:solidFill>
                <a:srgbClr val="FFFFFF"/>
              </a:solidFill>
              <a:cs typeface="Arial" pitchFamily="34" charset="0"/>
            </a:endParaRPr>
          </a:p>
        </p:txBody>
      </p:sp>
      <p:sp>
        <p:nvSpPr>
          <p:cNvPr id="7" name="Rectangle 6">
            <a:extLst>
              <a:ext uri="{FF2B5EF4-FFF2-40B4-BE49-F238E27FC236}">
                <a16:creationId xmlns:a16="http://schemas.microsoft.com/office/drawing/2014/main" id="{9DFC1C89-F160-9561-487B-B64204E4312D}"/>
              </a:ext>
            </a:extLst>
          </p:cNvPr>
          <p:cNvSpPr/>
          <p:nvPr/>
        </p:nvSpPr>
        <p:spPr>
          <a:xfrm>
            <a:off x="297" y="13133139"/>
            <a:ext cx="24383406" cy="5828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Rectangle 8">
            <a:extLst>
              <a:ext uri="{FF2B5EF4-FFF2-40B4-BE49-F238E27FC236}">
                <a16:creationId xmlns:a16="http://schemas.microsoft.com/office/drawing/2014/main" id="{4195B3C3-3384-C55D-0982-25CD6D91732C}"/>
              </a:ext>
            </a:extLst>
          </p:cNvPr>
          <p:cNvSpPr/>
          <p:nvPr/>
        </p:nvSpPr>
        <p:spPr>
          <a:xfrm>
            <a:off x="21966991" y="3"/>
            <a:ext cx="2417010" cy="6976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Text Placeholder 1">
            <a:extLst>
              <a:ext uri="{FF2B5EF4-FFF2-40B4-BE49-F238E27FC236}">
                <a16:creationId xmlns:a16="http://schemas.microsoft.com/office/drawing/2014/main" id="{6C13300F-B78F-51CF-ADA1-8BA006BF8F18}"/>
              </a:ext>
            </a:extLst>
          </p:cNvPr>
          <p:cNvSpPr txBox="1">
            <a:spLocks/>
          </p:cNvSpPr>
          <p:nvPr/>
        </p:nvSpPr>
        <p:spPr>
          <a:xfrm>
            <a:off x="641684" y="13133137"/>
            <a:ext cx="6567190" cy="422290"/>
          </a:xfrm>
          <a:prstGeom prst="rect">
            <a:avLst/>
          </a:prstGeom>
        </p:spPr>
        <p:txBody>
          <a:bodyPr/>
          <a:lstStyle>
            <a:lvl1pPr marL="0" marR="0" indent="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1pPr>
            <a:lvl2pPr marL="0" marR="0" indent="457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2pPr>
            <a:lvl3pPr marL="0" marR="0" indent="914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3pPr>
            <a:lvl4pPr marL="0" marR="0" indent="1371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4pPr>
            <a:lvl5pPr marL="0" marR="0" indent="18288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5pPr>
            <a:lvl6pPr marL="0" marR="0" indent="22860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6pPr>
            <a:lvl7pPr marL="0" marR="0" indent="2743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7pPr>
            <a:lvl8pPr marL="0" marR="0" indent="3200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8pPr>
            <a:lvl9pPr marL="0" marR="0" indent="3657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9pPr>
          </a:lstStyle>
          <a:p>
            <a:pPr algn="l" hangingPunct="1"/>
            <a:r>
              <a:rPr lang="en-TR" sz="2400" b="0" dirty="0">
                <a:solidFill>
                  <a:srgbClr val="FFFFFF"/>
                </a:solidFill>
              </a:rPr>
              <a:t>ATLAS RPC Gas Repair Meeting</a:t>
            </a:r>
          </a:p>
        </p:txBody>
      </p:sp>
      <p:sp>
        <p:nvSpPr>
          <p:cNvPr id="11" name="Rectangle 10">
            <a:extLst>
              <a:ext uri="{FF2B5EF4-FFF2-40B4-BE49-F238E27FC236}">
                <a16:creationId xmlns:a16="http://schemas.microsoft.com/office/drawing/2014/main" id="{B3790E69-9195-93A4-7221-12D36CE11BFD}"/>
              </a:ext>
            </a:extLst>
          </p:cNvPr>
          <p:cNvSpPr/>
          <p:nvPr/>
        </p:nvSpPr>
        <p:spPr>
          <a:xfrm>
            <a:off x="0" y="-35128"/>
            <a:ext cx="24383999" cy="2071456"/>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pic>
        <p:nvPicPr>
          <p:cNvPr id="12" name="Picture 11" descr="A picture containing logo&#10;&#10;Description automatically generated">
            <a:extLst>
              <a:ext uri="{FF2B5EF4-FFF2-40B4-BE49-F238E27FC236}">
                <a16:creationId xmlns:a16="http://schemas.microsoft.com/office/drawing/2014/main" id="{E2C49606-3664-9AE4-FF26-4451765D09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02328" y="145512"/>
            <a:ext cx="3179341" cy="1780431"/>
          </a:xfrm>
          <a:prstGeom prst="rect">
            <a:avLst/>
          </a:prstGeom>
        </p:spPr>
      </p:pic>
      <p:pic>
        <p:nvPicPr>
          <p:cNvPr id="13" name="Picture 12" descr="Logo, company name&#10;&#10;Description automatically generated">
            <a:extLst>
              <a:ext uri="{FF2B5EF4-FFF2-40B4-BE49-F238E27FC236}">
                <a16:creationId xmlns:a16="http://schemas.microsoft.com/office/drawing/2014/main" id="{A46547CE-2375-C7B7-AC49-A00CED89F1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0448" y="160574"/>
            <a:ext cx="3066017" cy="1614804"/>
          </a:xfrm>
          <a:prstGeom prst="rect">
            <a:avLst/>
          </a:prstGeom>
        </p:spPr>
      </p:pic>
      <p:pic>
        <p:nvPicPr>
          <p:cNvPr id="14" name="Picture 13">
            <a:extLst>
              <a:ext uri="{FF2B5EF4-FFF2-40B4-BE49-F238E27FC236}">
                <a16:creationId xmlns:a16="http://schemas.microsoft.com/office/drawing/2014/main" id="{D86FEF92-995B-DA42-DE71-F05CF605C220}"/>
              </a:ext>
            </a:extLst>
          </p:cNvPr>
          <p:cNvPicPr>
            <a:picLocks noChangeAspect="1"/>
          </p:cNvPicPr>
          <p:nvPr/>
        </p:nvPicPr>
        <p:blipFill>
          <a:blip r:embed="rId4"/>
          <a:stretch>
            <a:fillRect/>
          </a:stretch>
        </p:blipFill>
        <p:spPr>
          <a:xfrm>
            <a:off x="16247532" y="180297"/>
            <a:ext cx="5122334" cy="1710859"/>
          </a:xfrm>
          <a:prstGeom prst="rect">
            <a:avLst/>
          </a:prstGeom>
        </p:spPr>
      </p:pic>
      <p:sp>
        <p:nvSpPr>
          <p:cNvPr id="5" name="Text Placeholder 1">
            <a:extLst>
              <a:ext uri="{FF2B5EF4-FFF2-40B4-BE49-F238E27FC236}">
                <a16:creationId xmlns:a16="http://schemas.microsoft.com/office/drawing/2014/main" id="{C06FE860-6E5E-B947-A88B-2221A5EB315E}"/>
              </a:ext>
            </a:extLst>
          </p:cNvPr>
          <p:cNvSpPr txBox="1">
            <a:spLocks/>
          </p:cNvSpPr>
          <p:nvPr/>
        </p:nvSpPr>
        <p:spPr>
          <a:xfrm>
            <a:off x="9709150" y="13133136"/>
            <a:ext cx="4965700" cy="467107"/>
          </a:xfrm>
          <a:prstGeom prst="rect">
            <a:avLst/>
          </a:prstGeom>
        </p:spPr>
        <p:txBody>
          <a:bodyPr/>
          <a:lstStyle>
            <a:lvl1pPr marL="0" marR="0" indent="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1pPr>
            <a:lvl2pPr marL="0" marR="0" indent="457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2pPr>
            <a:lvl3pPr marL="0" marR="0" indent="914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3pPr>
            <a:lvl4pPr marL="0" marR="0" indent="1371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4pPr>
            <a:lvl5pPr marL="0" marR="0" indent="18288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5pPr>
            <a:lvl6pPr marL="0" marR="0" indent="22860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6pPr>
            <a:lvl7pPr marL="0" marR="0" indent="2743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7pPr>
            <a:lvl8pPr marL="0" marR="0" indent="3200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8pPr>
            <a:lvl9pPr marL="0" marR="0" indent="3657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9pPr>
          </a:lstStyle>
          <a:p>
            <a:pPr hangingPunct="1"/>
            <a:r>
              <a:rPr lang="en-TR" sz="2400" b="0" dirty="0">
                <a:solidFill>
                  <a:srgbClr val="FFFFFF"/>
                </a:solidFill>
              </a:rPr>
              <a:t>26.05.2025</a:t>
            </a:r>
          </a:p>
        </p:txBody>
      </p:sp>
    </p:spTree>
    <p:extLst>
      <p:ext uri="{BB962C8B-B14F-4D97-AF65-F5344CB8AC3E}">
        <p14:creationId xmlns:p14="http://schemas.microsoft.com/office/powerpoint/2010/main" val="16544093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DF680919-468C-6F04-4CB6-F54224277438}"/>
            </a:ext>
          </a:extLst>
        </p:cNvPr>
        <p:cNvGrpSpPr/>
        <p:nvPr/>
      </p:nvGrpSpPr>
      <p:grpSpPr>
        <a:xfrm>
          <a:off x="0" y="0"/>
          <a:ext cx="0" cy="0"/>
          <a:chOff x="0" y="0"/>
          <a:chExt cx="0" cy="0"/>
        </a:xfrm>
      </p:grpSpPr>
      <p:sp>
        <p:nvSpPr>
          <p:cNvPr id="108" name="Rectangle 107">
            <a:extLst>
              <a:ext uri="{FF2B5EF4-FFF2-40B4-BE49-F238E27FC236}">
                <a16:creationId xmlns:a16="http://schemas.microsoft.com/office/drawing/2014/main" id="{7BA87CCA-F2A3-2710-BA07-AA1B0536FD12}"/>
              </a:ext>
            </a:extLst>
          </p:cNvPr>
          <p:cNvSpPr/>
          <p:nvPr/>
        </p:nvSpPr>
        <p:spPr>
          <a:xfrm>
            <a:off x="15737" y="490969"/>
            <a:ext cx="24384000" cy="1356178"/>
          </a:xfrm>
          <a:prstGeom prst="rect">
            <a:avLst/>
          </a:prstGeom>
          <a:solidFill>
            <a:schemeClr val="tx1">
              <a:lumMod val="90000"/>
              <a:lumOff val="10000"/>
            </a:schemeClr>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3" name="Title 2">
            <a:extLst>
              <a:ext uri="{FF2B5EF4-FFF2-40B4-BE49-F238E27FC236}">
                <a16:creationId xmlns:a16="http://schemas.microsoft.com/office/drawing/2014/main" id="{E9B16B81-E4B5-F481-174D-4DC61E1E1493}"/>
              </a:ext>
            </a:extLst>
          </p:cNvPr>
          <p:cNvSpPr>
            <a:spLocks noGrp="1"/>
          </p:cNvSpPr>
          <p:nvPr>
            <p:ph type="title"/>
          </p:nvPr>
        </p:nvSpPr>
        <p:spPr>
          <a:xfrm>
            <a:off x="281937" y="729440"/>
            <a:ext cx="24025425" cy="1044433"/>
          </a:xfrm>
        </p:spPr>
        <p:txBody>
          <a:bodyPr>
            <a:noAutofit/>
          </a:bodyPr>
          <a:lstStyle/>
          <a:p>
            <a:r>
              <a:rPr lang="en-US" sz="7000" noProof="0" dirty="0">
                <a:solidFill>
                  <a:srgbClr val="FFFFFF"/>
                </a:solidFill>
                <a:latin typeface="Avenir Next" panose="020B0503020202020204" pitchFamily="34" charset="0"/>
                <a:ea typeface="Apple Symbols" panose="02000000000000000000" pitchFamily="2" charset="-79"/>
                <a:cs typeface="Courier New" panose="02070309020205020404" pitchFamily="49" charset="0"/>
              </a:rPr>
              <a:t>GENERAL STATUS and technical Comments</a:t>
            </a:r>
          </a:p>
        </p:txBody>
      </p:sp>
      <p:sp>
        <p:nvSpPr>
          <p:cNvPr id="4" name="Slide Number Placeholder 3">
            <a:extLst>
              <a:ext uri="{FF2B5EF4-FFF2-40B4-BE49-F238E27FC236}">
                <a16:creationId xmlns:a16="http://schemas.microsoft.com/office/drawing/2014/main" id="{795BA2E5-76FA-370F-EC18-AAD26E90D305}"/>
              </a:ext>
            </a:extLst>
          </p:cNvPr>
          <p:cNvSpPr>
            <a:spLocks noGrp="1"/>
          </p:cNvSpPr>
          <p:nvPr>
            <p:ph type="sldNum" sz="quarter" idx="2"/>
          </p:nvPr>
        </p:nvSpPr>
        <p:spPr/>
        <p:txBody>
          <a:bodyPr/>
          <a:lstStyle/>
          <a:p>
            <a:fld id="{86CB4B4D-7CA3-9044-876B-883B54F8677D}" type="slidenum">
              <a:rPr lang="en-TR" smtClean="0"/>
              <a:t>8</a:t>
            </a:fld>
            <a:endParaRPr lang="en-TR"/>
          </a:p>
        </p:txBody>
      </p:sp>
      <p:sp>
        <p:nvSpPr>
          <p:cNvPr id="6" name="Text Placeholder 1">
            <a:extLst>
              <a:ext uri="{FF2B5EF4-FFF2-40B4-BE49-F238E27FC236}">
                <a16:creationId xmlns:a16="http://schemas.microsoft.com/office/drawing/2014/main" id="{37E2A907-B5A1-ECEE-0847-823BA5CE9A87}"/>
              </a:ext>
            </a:extLst>
          </p:cNvPr>
          <p:cNvSpPr txBox="1">
            <a:spLocks/>
          </p:cNvSpPr>
          <p:nvPr/>
        </p:nvSpPr>
        <p:spPr>
          <a:xfrm>
            <a:off x="340109" y="13225031"/>
            <a:ext cx="4965700" cy="467107"/>
          </a:xfrm>
          <a:prstGeom prst="rect">
            <a:avLst/>
          </a:prstGeom>
        </p:spPr>
        <p:txBody>
          <a:bodyPr/>
          <a:lstStyle>
            <a:lvl1pPr marL="0" marR="0" indent="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1pPr>
            <a:lvl2pPr marL="0" marR="0" indent="457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2pPr>
            <a:lvl3pPr marL="0" marR="0" indent="914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3pPr>
            <a:lvl4pPr marL="0" marR="0" indent="1371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4pPr>
            <a:lvl5pPr marL="0" marR="0" indent="18288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5pPr>
            <a:lvl6pPr marL="0" marR="0" indent="22860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6pPr>
            <a:lvl7pPr marL="0" marR="0" indent="2743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7pPr>
            <a:lvl8pPr marL="0" marR="0" indent="3200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8pPr>
            <a:lvl9pPr marL="0" marR="0" indent="3657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9pPr>
          </a:lstStyle>
          <a:p>
            <a:pPr algn="l" hangingPunct="1"/>
            <a:r>
              <a:rPr lang="en-TR" sz="2400" b="0" dirty="0">
                <a:solidFill>
                  <a:schemeClr val="tx1"/>
                </a:solidFill>
              </a:rPr>
              <a:t>14.04.2025</a:t>
            </a:r>
          </a:p>
        </p:txBody>
      </p:sp>
      <p:sp>
        <p:nvSpPr>
          <p:cNvPr id="10" name="Rounded Rectangle 9">
            <a:extLst>
              <a:ext uri="{FF2B5EF4-FFF2-40B4-BE49-F238E27FC236}">
                <a16:creationId xmlns:a16="http://schemas.microsoft.com/office/drawing/2014/main" id="{BE42B5FF-C2D0-D185-8DB1-06C9D2AFCE06}"/>
              </a:ext>
            </a:extLst>
          </p:cNvPr>
          <p:cNvSpPr/>
          <p:nvPr/>
        </p:nvSpPr>
        <p:spPr>
          <a:xfrm>
            <a:off x="266200" y="2430290"/>
            <a:ext cx="4429125" cy="2133978"/>
          </a:xfrm>
          <a:prstGeom prst="roundRect">
            <a:avLst/>
          </a:prstGeom>
          <a:solidFill>
            <a:schemeClr val="bg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4" name="TextBox 13">
            <a:extLst>
              <a:ext uri="{FF2B5EF4-FFF2-40B4-BE49-F238E27FC236}">
                <a16:creationId xmlns:a16="http://schemas.microsoft.com/office/drawing/2014/main" id="{4F1E371F-2635-13FA-A810-5FC3A3ED979A}"/>
              </a:ext>
            </a:extLst>
          </p:cNvPr>
          <p:cNvSpPr txBox="1"/>
          <p:nvPr/>
        </p:nvSpPr>
        <p:spPr>
          <a:xfrm>
            <a:off x="727216" y="3424346"/>
            <a:ext cx="3654912"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en-TR" sz="4800" b="0" i="0" u="none" strike="noStrike" cap="none" spc="44" normalizeH="0" baseline="0" dirty="0">
                <a:ln>
                  <a:noFill/>
                </a:ln>
                <a:solidFill>
                  <a:srgbClr val="FFFFFF"/>
                </a:solidFill>
                <a:effectLst/>
                <a:uFillTx/>
                <a:latin typeface="Graphik-Medium"/>
                <a:ea typeface="Graphik-Medium"/>
                <a:cs typeface="Graphik-Medium"/>
                <a:sym typeface="Graphik Medium"/>
              </a:rPr>
              <a:t>100</a:t>
            </a:r>
          </a:p>
        </p:txBody>
      </p:sp>
      <p:sp>
        <p:nvSpPr>
          <p:cNvPr id="16" name="TextBox 15">
            <a:extLst>
              <a:ext uri="{FF2B5EF4-FFF2-40B4-BE49-F238E27FC236}">
                <a16:creationId xmlns:a16="http://schemas.microsoft.com/office/drawing/2014/main" id="{B99F1685-258C-D247-34E9-6DB718B324CC}"/>
              </a:ext>
            </a:extLst>
          </p:cNvPr>
          <p:cNvSpPr txBox="1"/>
          <p:nvPr/>
        </p:nvSpPr>
        <p:spPr>
          <a:xfrm>
            <a:off x="340109" y="2650160"/>
            <a:ext cx="4355215"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tr-TR" sz="4000" b="0" i="0" u="none" strike="noStrike" cap="none" spc="44" normalizeH="0" baseline="0" dirty="0">
                <a:ln>
                  <a:noFill/>
                </a:ln>
                <a:solidFill>
                  <a:srgbClr val="FFFFFF"/>
                </a:solidFill>
                <a:effectLst/>
                <a:uFillTx/>
                <a:latin typeface="Graphik-Medium"/>
                <a:ea typeface="Graphik-Medium"/>
                <a:cs typeface="Graphik-Medium"/>
                <a:sym typeface="Graphik Medium"/>
              </a:rPr>
              <a:t>YETS 21/22</a:t>
            </a:r>
            <a:endParaRPr kumimoji="0" lang="en-TR" sz="4000" b="0" i="0" u="none" strike="noStrike" cap="none" spc="44" normalizeH="0" baseline="0" dirty="0">
              <a:ln>
                <a:noFill/>
              </a:ln>
              <a:solidFill>
                <a:srgbClr val="FFFFFF"/>
              </a:solidFill>
              <a:effectLst/>
              <a:uFillTx/>
              <a:latin typeface="Graphik-Medium"/>
              <a:ea typeface="Graphik-Medium"/>
              <a:cs typeface="Graphik-Medium"/>
              <a:sym typeface="Graphik Medium"/>
            </a:endParaRPr>
          </a:p>
        </p:txBody>
      </p:sp>
      <p:sp>
        <p:nvSpPr>
          <p:cNvPr id="17" name="Rounded Rectangle 16">
            <a:extLst>
              <a:ext uri="{FF2B5EF4-FFF2-40B4-BE49-F238E27FC236}">
                <a16:creationId xmlns:a16="http://schemas.microsoft.com/office/drawing/2014/main" id="{458E9118-876B-281E-09FF-F8E1C4C2E475}"/>
              </a:ext>
            </a:extLst>
          </p:cNvPr>
          <p:cNvSpPr/>
          <p:nvPr/>
        </p:nvSpPr>
        <p:spPr>
          <a:xfrm>
            <a:off x="5222706" y="2402507"/>
            <a:ext cx="4429125" cy="2133978"/>
          </a:xfrm>
          <a:prstGeom prst="roundRect">
            <a:avLst/>
          </a:prstGeom>
          <a:solidFill>
            <a:schemeClr val="bg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8" name="TextBox 17">
            <a:extLst>
              <a:ext uri="{FF2B5EF4-FFF2-40B4-BE49-F238E27FC236}">
                <a16:creationId xmlns:a16="http://schemas.microsoft.com/office/drawing/2014/main" id="{EDACE75B-B151-0DCA-78FB-EF01161F2811}"/>
              </a:ext>
            </a:extLst>
          </p:cNvPr>
          <p:cNvSpPr txBox="1"/>
          <p:nvPr/>
        </p:nvSpPr>
        <p:spPr>
          <a:xfrm>
            <a:off x="5650412" y="3451845"/>
            <a:ext cx="3727917"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4800" dirty="0">
                <a:solidFill>
                  <a:srgbClr val="FFFFFF"/>
                </a:solidFill>
              </a:rPr>
              <a:t>277</a:t>
            </a:r>
          </a:p>
        </p:txBody>
      </p:sp>
      <p:sp>
        <p:nvSpPr>
          <p:cNvPr id="19" name="TextBox 18">
            <a:extLst>
              <a:ext uri="{FF2B5EF4-FFF2-40B4-BE49-F238E27FC236}">
                <a16:creationId xmlns:a16="http://schemas.microsoft.com/office/drawing/2014/main" id="{E88278D2-689E-546E-8D39-1FD98A529603}"/>
              </a:ext>
            </a:extLst>
          </p:cNvPr>
          <p:cNvSpPr txBox="1"/>
          <p:nvPr/>
        </p:nvSpPr>
        <p:spPr>
          <a:xfrm>
            <a:off x="5222705" y="2651364"/>
            <a:ext cx="4503036"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tr-TR" sz="4000" b="0" i="0" u="none" strike="noStrike" cap="none" spc="44" normalizeH="0" baseline="0" dirty="0">
                <a:ln>
                  <a:noFill/>
                </a:ln>
                <a:solidFill>
                  <a:srgbClr val="FFFFFF"/>
                </a:solidFill>
                <a:effectLst/>
                <a:uFillTx/>
                <a:latin typeface="Graphik-Medium"/>
                <a:ea typeface="Graphik-Medium"/>
                <a:cs typeface="Graphik-Medium"/>
                <a:sym typeface="Graphik Medium"/>
              </a:rPr>
              <a:t>YETS 22/23</a:t>
            </a:r>
            <a:endParaRPr kumimoji="0" lang="en-TR" sz="4000" b="0" i="0" u="none" strike="noStrike" cap="none" spc="44" normalizeH="0" baseline="0" dirty="0">
              <a:ln>
                <a:noFill/>
              </a:ln>
              <a:solidFill>
                <a:srgbClr val="FFFFFF"/>
              </a:solidFill>
              <a:effectLst/>
              <a:uFillTx/>
              <a:latin typeface="Graphik-Medium"/>
              <a:ea typeface="Graphik-Medium"/>
              <a:cs typeface="Graphik-Medium"/>
              <a:sym typeface="Graphik Medium"/>
            </a:endParaRPr>
          </a:p>
        </p:txBody>
      </p:sp>
      <p:sp>
        <p:nvSpPr>
          <p:cNvPr id="8" name="Rounded Rectangle 7">
            <a:extLst>
              <a:ext uri="{FF2B5EF4-FFF2-40B4-BE49-F238E27FC236}">
                <a16:creationId xmlns:a16="http://schemas.microsoft.com/office/drawing/2014/main" id="{F5155A2F-4A3A-AF3F-E8C1-B78E9769BED8}"/>
              </a:ext>
            </a:extLst>
          </p:cNvPr>
          <p:cNvSpPr/>
          <p:nvPr/>
        </p:nvSpPr>
        <p:spPr>
          <a:xfrm>
            <a:off x="10179212" y="2384856"/>
            <a:ext cx="4429125" cy="2133978"/>
          </a:xfrm>
          <a:prstGeom prst="roundRect">
            <a:avLst/>
          </a:prstGeom>
          <a:solidFill>
            <a:schemeClr val="bg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9" name="TextBox 8">
            <a:extLst>
              <a:ext uri="{FF2B5EF4-FFF2-40B4-BE49-F238E27FC236}">
                <a16:creationId xmlns:a16="http://schemas.microsoft.com/office/drawing/2014/main" id="{16C6DA34-A3E4-CA78-CF1B-05D3336FC394}"/>
              </a:ext>
            </a:extLst>
          </p:cNvPr>
          <p:cNvSpPr txBox="1"/>
          <p:nvPr/>
        </p:nvSpPr>
        <p:spPr>
          <a:xfrm>
            <a:off x="10640228" y="3378912"/>
            <a:ext cx="3654912"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en-TR" sz="4800" b="0" i="0" u="none" strike="noStrike" cap="none" spc="44" normalizeH="0" baseline="0" dirty="0">
                <a:ln>
                  <a:noFill/>
                </a:ln>
                <a:solidFill>
                  <a:srgbClr val="FFFFFF"/>
                </a:solidFill>
                <a:effectLst/>
                <a:uFillTx/>
                <a:latin typeface="Graphik-Medium"/>
                <a:ea typeface="Graphik-Medium"/>
                <a:cs typeface="Graphik-Medium"/>
                <a:sym typeface="Graphik Medium"/>
              </a:rPr>
              <a:t>224</a:t>
            </a:r>
          </a:p>
        </p:txBody>
      </p:sp>
      <p:sp>
        <p:nvSpPr>
          <p:cNvPr id="12" name="TextBox 11">
            <a:extLst>
              <a:ext uri="{FF2B5EF4-FFF2-40B4-BE49-F238E27FC236}">
                <a16:creationId xmlns:a16="http://schemas.microsoft.com/office/drawing/2014/main" id="{4F8B0778-C002-5B84-A2A8-6AD4193BC0B1}"/>
              </a:ext>
            </a:extLst>
          </p:cNvPr>
          <p:cNvSpPr txBox="1"/>
          <p:nvPr/>
        </p:nvSpPr>
        <p:spPr>
          <a:xfrm>
            <a:off x="10253121" y="2604726"/>
            <a:ext cx="4355215"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tr-TR" sz="4000" b="0" i="0" u="none" strike="noStrike" cap="none" spc="44" normalizeH="0" baseline="0" dirty="0">
                <a:ln>
                  <a:noFill/>
                </a:ln>
                <a:solidFill>
                  <a:srgbClr val="FFFFFF"/>
                </a:solidFill>
                <a:effectLst/>
                <a:uFillTx/>
                <a:latin typeface="Graphik-Medium"/>
                <a:ea typeface="Graphik-Medium"/>
                <a:cs typeface="Graphik-Medium"/>
                <a:sym typeface="Graphik Medium"/>
              </a:rPr>
              <a:t>YETS 23/24</a:t>
            </a:r>
            <a:endParaRPr kumimoji="0" lang="en-TR" sz="4000" b="0" i="0" u="none" strike="noStrike" cap="none" spc="44" normalizeH="0" baseline="0" dirty="0">
              <a:ln>
                <a:noFill/>
              </a:ln>
              <a:solidFill>
                <a:srgbClr val="FFFFFF"/>
              </a:solidFill>
              <a:effectLst/>
              <a:uFillTx/>
              <a:latin typeface="Graphik-Medium"/>
              <a:ea typeface="Graphik-Medium"/>
              <a:cs typeface="Graphik-Medium"/>
              <a:sym typeface="Graphik Medium"/>
            </a:endParaRPr>
          </a:p>
        </p:txBody>
      </p:sp>
      <p:sp>
        <p:nvSpPr>
          <p:cNvPr id="13" name="Rounded Rectangle 12">
            <a:extLst>
              <a:ext uri="{FF2B5EF4-FFF2-40B4-BE49-F238E27FC236}">
                <a16:creationId xmlns:a16="http://schemas.microsoft.com/office/drawing/2014/main" id="{FA6B0A8D-EAA8-79E3-EF42-7C3B1F1ACD35}"/>
              </a:ext>
            </a:extLst>
          </p:cNvPr>
          <p:cNvSpPr/>
          <p:nvPr/>
        </p:nvSpPr>
        <p:spPr>
          <a:xfrm>
            <a:off x="15005671" y="2374079"/>
            <a:ext cx="4429125" cy="2133978"/>
          </a:xfrm>
          <a:prstGeom prst="roundRect">
            <a:avLst/>
          </a:prstGeom>
          <a:solidFill>
            <a:schemeClr val="tx1">
              <a:lumMod val="75000"/>
              <a:lumOff val="2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15" name="TextBox 14">
            <a:extLst>
              <a:ext uri="{FF2B5EF4-FFF2-40B4-BE49-F238E27FC236}">
                <a16:creationId xmlns:a16="http://schemas.microsoft.com/office/drawing/2014/main" id="{CF2DA9B2-E09E-2A76-CB07-D0E5341AA92C}"/>
              </a:ext>
            </a:extLst>
          </p:cNvPr>
          <p:cNvSpPr txBox="1"/>
          <p:nvPr/>
        </p:nvSpPr>
        <p:spPr>
          <a:xfrm>
            <a:off x="15433377" y="3423417"/>
            <a:ext cx="3727917"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lang="en-TR" sz="4800" dirty="0">
                <a:solidFill>
                  <a:srgbClr val="FFFFFF"/>
                </a:solidFill>
              </a:rPr>
              <a:t>409</a:t>
            </a:r>
          </a:p>
        </p:txBody>
      </p:sp>
      <p:sp>
        <p:nvSpPr>
          <p:cNvPr id="20" name="TextBox 19">
            <a:extLst>
              <a:ext uri="{FF2B5EF4-FFF2-40B4-BE49-F238E27FC236}">
                <a16:creationId xmlns:a16="http://schemas.microsoft.com/office/drawing/2014/main" id="{16D1D4E0-E1F2-5CEC-2893-66008F9E197B}"/>
              </a:ext>
            </a:extLst>
          </p:cNvPr>
          <p:cNvSpPr txBox="1"/>
          <p:nvPr/>
        </p:nvSpPr>
        <p:spPr>
          <a:xfrm>
            <a:off x="15005670" y="2622936"/>
            <a:ext cx="4503036"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tr-TR" sz="4000" b="0" i="0" u="none" strike="noStrike" cap="none" spc="44" normalizeH="0" baseline="0" dirty="0">
                <a:ln>
                  <a:noFill/>
                </a:ln>
                <a:solidFill>
                  <a:srgbClr val="FFFFFF"/>
                </a:solidFill>
                <a:effectLst/>
                <a:uFillTx/>
                <a:latin typeface="Graphik-Medium"/>
                <a:ea typeface="Graphik-Medium"/>
                <a:cs typeface="Graphik-Medium"/>
                <a:sym typeface="Graphik Medium"/>
              </a:rPr>
              <a:t>YETS 24/25</a:t>
            </a:r>
            <a:endParaRPr kumimoji="0" lang="en-TR" sz="4000" b="0" i="0" u="none" strike="noStrike" cap="none" spc="44" normalizeH="0" baseline="0" dirty="0">
              <a:ln>
                <a:noFill/>
              </a:ln>
              <a:solidFill>
                <a:srgbClr val="FFFFFF"/>
              </a:solidFill>
              <a:effectLst/>
              <a:uFillTx/>
              <a:latin typeface="Graphik-Medium"/>
              <a:ea typeface="Graphik-Medium"/>
              <a:cs typeface="Graphik-Medium"/>
              <a:sym typeface="Graphik Medium"/>
            </a:endParaRPr>
          </a:p>
        </p:txBody>
      </p:sp>
      <p:sp>
        <p:nvSpPr>
          <p:cNvPr id="42" name="Rounded Rectangle 41">
            <a:extLst>
              <a:ext uri="{FF2B5EF4-FFF2-40B4-BE49-F238E27FC236}">
                <a16:creationId xmlns:a16="http://schemas.microsoft.com/office/drawing/2014/main" id="{AD174797-8E6C-E6D5-1A69-798EAF770073}"/>
              </a:ext>
            </a:extLst>
          </p:cNvPr>
          <p:cNvSpPr/>
          <p:nvPr/>
        </p:nvSpPr>
        <p:spPr>
          <a:xfrm>
            <a:off x="19862502" y="2384856"/>
            <a:ext cx="4429125" cy="2133978"/>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43" name="TextBox 42">
            <a:extLst>
              <a:ext uri="{FF2B5EF4-FFF2-40B4-BE49-F238E27FC236}">
                <a16:creationId xmlns:a16="http://schemas.microsoft.com/office/drawing/2014/main" id="{B86A284B-CAC2-3865-5696-BC07FE1D2229}"/>
              </a:ext>
            </a:extLst>
          </p:cNvPr>
          <p:cNvSpPr txBox="1"/>
          <p:nvPr/>
        </p:nvSpPr>
        <p:spPr>
          <a:xfrm>
            <a:off x="20323518" y="3378912"/>
            <a:ext cx="3654912"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en-TR" sz="4800" b="0" i="0" u="none" strike="noStrike" cap="none" spc="44" normalizeH="0" baseline="0" dirty="0">
                <a:ln>
                  <a:noFill/>
                </a:ln>
                <a:solidFill>
                  <a:srgbClr val="FFFFFF"/>
                </a:solidFill>
                <a:effectLst/>
                <a:uFillTx/>
                <a:latin typeface="Graphik-Medium"/>
                <a:ea typeface="Graphik-Medium"/>
                <a:cs typeface="Graphik-Medium"/>
                <a:sym typeface="Graphik Medium"/>
              </a:rPr>
              <a:t>1010</a:t>
            </a:r>
          </a:p>
        </p:txBody>
      </p:sp>
      <p:sp>
        <p:nvSpPr>
          <p:cNvPr id="44" name="TextBox 43">
            <a:extLst>
              <a:ext uri="{FF2B5EF4-FFF2-40B4-BE49-F238E27FC236}">
                <a16:creationId xmlns:a16="http://schemas.microsoft.com/office/drawing/2014/main" id="{EA368EB5-CC6C-6818-9A3B-C4DC6D3A2A0D}"/>
              </a:ext>
            </a:extLst>
          </p:cNvPr>
          <p:cNvSpPr txBox="1"/>
          <p:nvPr/>
        </p:nvSpPr>
        <p:spPr>
          <a:xfrm>
            <a:off x="19936411" y="2604726"/>
            <a:ext cx="4355215"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tr-TR" sz="4000" b="0" i="0" u="none" strike="noStrike" cap="none" spc="44" normalizeH="0" baseline="0" dirty="0">
                <a:ln>
                  <a:noFill/>
                </a:ln>
                <a:solidFill>
                  <a:srgbClr val="FFFFFF"/>
                </a:solidFill>
                <a:effectLst/>
                <a:uFillTx/>
                <a:latin typeface="Graphik-Medium"/>
                <a:ea typeface="Graphik-Medium"/>
                <a:cs typeface="Graphik-Medium"/>
                <a:sym typeface="Graphik Medium"/>
              </a:rPr>
              <a:t>Total </a:t>
            </a:r>
            <a:r>
              <a:rPr kumimoji="0" lang="tr-TR" sz="4000" b="0" i="0" u="none" strike="noStrike" cap="none" spc="44" normalizeH="0" baseline="0" dirty="0" err="1">
                <a:ln>
                  <a:noFill/>
                </a:ln>
                <a:solidFill>
                  <a:srgbClr val="FFFFFF"/>
                </a:solidFill>
                <a:effectLst/>
                <a:uFillTx/>
                <a:latin typeface="Graphik-Medium"/>
                <a:ea typeface="Graphik-Medium"/>
                <a:cs typeface="Graphik-Medium"/>
                <a:sym typeface="Graphik Medium"/>
              </a:rPr>
              <a:t>Injection</a:t>
            </a:r>
            <a:endParaRPr kumimoji="0" lang="en-TR" sz="4000" b="0" i="0" u="none" strike="noStrike" cap="none" spc="44" normalizeH="0" baseline="0" dirty="0">
              <a:ln>
                <a:noFill/>
              </a:ln>
              <a:solidFill>
                <a:srgbClr val="FFFFFF"/>
              </a:solidFill>
              <a:effectLst/>
              <a:uFillTx/>
              <a:latin typeface="Graphik-Medium"/>
              <a:ea typeface="Graphik-Medium"/>
              <a:cs typeface="Graphik-Medium"/>
              <a:sym typeface="Graphik Medium"/>
            </a:endParaRPr>
          </a:p>
        </p:txBody>
      </p:sp>
      <p:sp>
        <p:nvSpPr>
          <p:cNvPr id="113" name="Text Placeholder 1">
            <a:extLst>
              <a:ext uri="{FF2B5EF4-FFF2-40B4-BE49-F238E27FC236}">
                <a16:creationId xmlns:a16="http://schemas.microsoft.com/office/drawing/2014/main" id="{117CDFC8-0453-E397-1E83-31BE11F4B024}"/>
              </a:ext>
            </a:extLst>
          </p:cNvPr>
          <p:cNvSpPr>
            <a:spLocks noGrp="1"/>
          </p:cNvSpPr>
          <p:nvPr>
            <p:ph type="body" sz="half" idx="1"/>
          </p:nvPr>
        </p:nvSpPr>
        <p:spPr>
          <a:xfrm>
            <a:off x="1004668" y="5393649"/>
            <a:ext cx="23414182" cy="8073760"/>
          </a:xfrm>
        </p:spPr>
        <p:txBody>
          <a:bodyPr>
            <a:normAutofit fontScale="92500" lnSpcReduction="20000"/>
          </a:bodyPr>
          <a:lstStyle/>
          <a:p>
            <a:pPr marL="156600">
              <a:lnSpc>
                <a:spcPct val="120000"/>
              </a:lnSpc>
              <a:spcBef>
                <a:spcPts val="2500"/>
              </a:spcBef>
            </a:pPr>
            <a:r>
              <a:rPr lang="en-US" sz="2800" b="0" dirty="0"/>
              <a:t>As shown above, our efficiency during YETS 24/25 appears to be lower than YETS 23/24. The reasons </a:t>
            </a:r>
            <a:r>
              <a:rPr lang="en-US" sz="2800" b="0" dirty="0" err="1"/>
              <a:t>aree</a:t>
            </a:r>
            <a:r>
              <a:rPr lang="en-US" sz="2800" b="0" dirty="0"/>
              <a:t>:</a:t>
            </a:r>
          </a:p>
          <a:p>
            <a:pPr marL="1198000" lvl="1">
              <a:lnSpc>
                <a:spcPct val="120000"/>
              </a:lnSpc>
              <a:spcBef>
                <a:spcPts val="2500"/>
              </a:spcBef>
            </a:pPr>
            <a:r>
              <a:rPr lang="en-US" sz="2800" b="0" dirty="0"/>
              <a:t>Between February 3 and February 9, 2025, it was observed that the foam used was not expanding correctly. As a result, injection operations were paused for four days.</a:t>
            </a:r>
          </a:p>
          <a:p>
            <a:pPr marL="1198000" lvl="1">
              <a:lnSpc>
                <a:spcPct val="120000"/>
              </a:lnSpc>
              <a:spcBef>
                <a:spcPts val="2500"/>
              </a:spcBef>
            </a:pPr>
            <a:r>
              <a:rPr lang="en-US" sz="2800" b="0" dirty="0"/>
              <a:t>Among the 19 sectors where injections were carried out this year:</a:t>
            </a:r>
          </a:p>
          <a:p>
            <a:pPr marL="1833000" lvl="2">
              <a:lnSpc>
                <a:spcPct val="120000"/>
              </a:lnSpc>
              <a:spcBef>
                <a:spcPts val="2500"/>
              </a:spcBef>
            </a:pPr>
            <a:r>
              <a:rPr lang="en-US" sz="2800" b="0" dirty="0"/>
              <a:t>4 of them were sectors where repair attempts were made for the first time.</a:t>
            </a:r>
          </a:p>
          <a:p>
            <a:pPr marL="1833000" lvl="2">
              <a:lnSpc>
                <a:spcPct val="120000"/>
              </a:lnSpc>
              <a:spcBef>
                <a:spcPts val="2500"/>
              </a:spcBef>
            </a:pPr>
            <a:r>
              <a:rPr lang="en-US" sz="2800" b="0" dirty="0"/>
              <a:t>The remaining 15 sectors were ones where we had already started repairs in previous years but still contained corners that were skipped due to either high leakages or the absence of boxes. This year, we also aimed to complete as many corners as possible.</a:t>
            </a:r>
          </a:p>
          <a:p>
            <a:pPr marL="156600">
              <a:lnSpc>
                <a:spcPct val="120000"/>
              </a:lnSpc>
              <a:spcBef>
                <a:spcPts val="2500"/>
              </a:spcBef>
            </a:pPr>
            <a:r>
              <a:rPr lang="en-US" sz="2800" b="0" dirty="0"/>
              <a:t>This led to several challenges:</a:t>
            </a:r>
          </a:p>
          <a:p>
            <a:pPr marL="1198000" lvl="1">
              <a:lnSpc>
                <a:spcPct val="120000"/>
              </a:lnSpc>
              <a:spcBef>
                <a:spcPts val="2500"/>
              </a:spcBef>
            </a:pPr>
            <a:r>
              <a:rPr lang="en-US" sz="2800" b="0" dirty="0"/>
              <a:t>Working across a large number of sectors simultaneously</a:t>
            </a:r>
          </a:p>
          <a:p>
            <a:pPr marL="1198000" lvl="1">
              <a:lnSpc>
                <a:spcPct val="120000"/>
              </a:lnSpc>
              <a:spcBef>
                <a:spcPts val="2500"/>
              </a:spcBef>
            </a:pPr>
            <a:r>
              <a:rPr lang="en-US" sz="2800" b="0" dirty="0"/>
              <a:t>Applying the foam technique to boxes that were not initially in place</a:t>
            </a:r>
          </a:p>
          <a:p>
            <a:pPr marL="1833000" lvl="2">
              <a:lnSpc>
                <a:spcPct val="120000"/>
              </a:lnSpc>
              <a:spcBef>
                <a:spcPts val="2500"/>
              </a:spcBef>
            </a:pPr>
            <a:r>
              <a:rPr lang="en-US" sz="2800" b="0" dirty="0"/>
              <a:t>As a result, needing to fill larger volumes, which in some cases required up to three injections per corner</a:t>
            </a:r>
          </a:p>
          <a:p>
            <a:pPr marL="1198000" lvl="1">
              <a:lnSpc>
                <a:spcPct val="120000"/>
              </a:lnSpc>
              <a:spcBef>
                <a:spcPts val="2500"/>
              </a:spcBef>
            </a:pPr>
            <a:r>
              <a:rPr lang="en-US" sz="2800" b="0" dirty="0"/>
              <a:t>Cracking or breaking of some inlets during the claying step.</a:t>
            </a:r>
            <a:endParaRPr lang="en-TR" sz="2800" b="0" dirty="0"/>
          </a:p>
        </p:txBody>
      </p:sp>
      <p:sp>
        <p:nvSpPr>
          <p:cNvPr id="114" name="TextBox 113">
            <a:extLst>
              <a:ext uri="{FF2B5EF4-FFF2-40B4-BE49-F238E27FC236}">
                <a16:creationId xmlns:a16="http://schemas.microsoft.com/office/drawing/2014/main" id="{46DC5727-DA52-F900-8C05-F842534F8977}"/>
              </a:ext>
            </a:extLst>
          </p:cNvPr>
          <p:cNvSpPr txBox="1"/>
          <p:nvPr/>
        </p:nvSpPr>
        <p:spPr>
          <a:xfrm>
            <a:off x="15797147" y="4667037"/>
            <a:ext cx="3000375"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en-TR" sz="24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~70 person*week</a:t>
            </a:r>
          </a:p>
        </p:txBody>
      </p:sp>
      <p:sp>
        <p:nvSpPr>
          <p:cNvPr id="115" name="TextBox 114">
            <a:extLst>
              <a:ext uri="{FF2B5EF4-FFF2-40B4-BE49-F238E27FC236}">
                <a16:creationId xmlns:a16="http://schemas.microsoft.com/office/drawing/2014/main" id="{86E54775-B6C0-6B11-4214-B9694166E7D0}"/>
              </a:ext>
            </a:extLst>
          </p:cNvPr>
          <p:cNvSpPr txBox="1"/>
          <p:nvPr/>
        </p:nvSpPr>
        <p:spPr>
          <a:xfrm>
            <a:off x="10906188" y="4667037"/>
            <a:ext cx="3000375"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en-TR" sz="2400" b="0" i="0" u="none" strike="noStrike" cap="none" spc="44" normalizeH="0" baseline="0" dirty="0">
                <a:ln>
                  <a:noFill/>
                </a:ln>
                <a:solidFill>
                  <a:schemeClr val="accent1">
                    <a:satOff val="74278"/>
                    <a:lumOff val="-33241"/>
                  </a:schemeClr>
                </a:solidFill>
                <a:effectLst/>
                <a:uFillTx/>
                <a:latin typeface="Graphik-Medium"/>
                <a:ea typeface="Graphik-Medium"/>
                <a:cs typeface="Graphik-Medium"/>
                <a:sym typeface="Graphik Medium"/>
              </a:rPr>
              <a:t>~32 person*week</a:t>
            </a:r>
          </a:p>
        </p:txBody>
      </p:sp>
    </p:spTree>
    <p:extLst>
      <p:ext uri="{BB962C8B-B14F-4D97-AF65-F5344CB8AC3E}">
        <p14:creationId xmlns:p14="http://schemas.microsoft.com/office/powerpoint/2010/main" val="163422022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29A785D8-41B5-5D09-DB55-97272F147C38}"/>
            </a:ext>
          </a:extLst>
        </p:cNvPr>
        <p:cNvGrpSpPr/>
        <p:nvPr/>
      </p:nvGrpSpPr>
      <p:grpSpPr>
        <a:xfrm>
          <a:off x="0" y="0"/>
          <a:ext cx="0" cy="0"/>
          <a:chOff x="0" y="0"/>
          <a:chExt cx="0" cy="0"/>
        </a:xfrm>
      </p:grpSpPr>
      <p:sp>
        <p:nvSpPr>
          <p:cNvPr id="57" name="Rectangle 56">
            <a:extLst>
              <a:ext uri="{FF2B5EF4-FFF2-40B4-BE49-F238E27FC236}">
                <a16:creationId xmlns:a16="http://schemas.microsoft.com/office/drawing/2014/main" id="{02111908-290D-2B9D-6DF8-4087B9B42C78}"/>
              </a:ext>
            </a:extLst>
          </p:cNvPr>
          <p:cNvSpPr/>
          <p:nvPr/>
        </p:nvSpPr>
        <p:spPr>
          <a:xfrm>
            <a:off x="0" y="235131"/>
            <a:ext cx="24395219" cy="2926754"/>
          </a:xfrm>
          <a:prstGeom prst="rect">
            <a:avLst/>
          </a:prstGeom>
          <a:solidFill>
            <a:schemeClr val="accent3">
              <a:lumMod val="60000"/>
              <a:lumOff val="40000"/>
            </a:schemeClr>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3" name="Title 2">
            <a:extLst>
              <a:ext uri="{FF2B5EF4-FFF2-40B4-BE49-F238E27FC236}">
                <a16:creationId xmlns:a16="http://schemas.microsoft.com/office/drawing/2014/main" id="{F96B7BDE-DE61-4D9B-5A27-A2115B753D99}"/>
              </a:ext>
            </a:extLst>
          </p:cNvPr>
          <p:cNvSpPr>
            <a:spLocks noGrp="1"/>
          </p:cNvSpPr>
          <p:nvPr>
            <p:ph type="title"/>
          </p:nvPr>
        </p:nvSpPr>
        <p:spPr>
          <a:xfrm>
            <a:off x="0" y="990328"/>
            <a:ext cx="23980140" cy="1519699"/>
          </a:xfrm>
        </p:spPr>
        <p:txBody>
          <a:bodyPr>
            <a:normAutofit/>
          </a:bodyPr>
          <a:lstStyle/>
          <a:p>
            <a:r>
              <a:rPr lang="en-US" dirty="0">
                <a:solidFill>
                  <a:srgbClr val="224358"/>
                </a:solidFill>
                <a:latin typeface="Avenir Next" panose="020B0503020202020204" pitchFamily="34" charset="0"/>
                <a:ea typeface="Apple Symbols" panose="02000000000000000000" pitchFamily="2" charset="-79"/>
                <a:cs typeface="Courier New" panose="02070309020205020404" pitchFamily="49" charset="0"/>
              </a:rPr>
              <a:t>BEFORE YETS 24/25 - Results</a:t>
            </a:r>
            <a:endParaRPr lang="en-US" noProof="0" dirty="0">
              <a:solidFill>
                <a:srgbClr val="224358"/>
              </a:solidFill>
              <a:latin typeface="Avenir Next" panose="020B0503020202020204" pitchFamily="34" charset="0"/>
              <a:ea typeface="Apple Symbols" panose="02000000000000000000" pitchFamily="2" charset="-79"/>
              <a:cs typeface="Courier New" panose="02070309020205020404" pitchFamily="49" charset="0"/>
            </a:endParaRPr>
          </a:p>
        </p:txBody>
      </p:sp>
      <p:sp>
        <p:nvSpPr>
          <p:cNvPr id="4" name="Slide Number Placeholder 3">
            <a:extLst>
              <a:ext uri="{FF2B5EF4-FFF2-40B4-BE49-F238E27FC236}">
                <a16:creationId xmlns:a16="http://schemas.microsoft.com/office/drawing/2014/main" id="{8070ADEF-A496-20FD-B32E-2501EE9932E0}"/>
              </a:ext>
            </a:extLst>
          </p:cNvPr>
          <p:cNvSpPr>
            <a:spLocks noGrp="1"/>
          </p:cNvSpPr>
          <p:nvPr>
            <p:ph type="sldNum" sz="quarter" idx="2"/>
          </p:nvPr>
        </p:nvSpPr>
        <p:spPr>
          <a:xfrm>
            <a:off x="12153224" y="7943790"/>
            <a:ext cx="416053" cy="467107"/>
          </a:xfrm>
        </p:spPr>
        <p:txBody>
          <a:bodyPr/>
          <a:lstStyle/>
          <a:p>
            <a:fld id="{86CB4B4D-7CA3-9044-876B-883B54F8677D}" type="slidenum">
              <a:rPr lang="en-TR" smtClean="0"/>
              <a:t>9</a:t>
            </a:fld>
            <a:endParaRPr lang="en-TR"/>
          </a:p>
        </p:txBody>
      </p:sp>
      <p:sp>
        <p:nvSpPr>
          <p:cNvPr id="5" name="Text Placeholder 1">
            <a:extLst>
              <a:ext uri="{FF2B5EF4-FFF2-40B4-BE49-F238E27FC236}">
                <a16:creationId xmlns:a16="http://schemas.microsoft.com/office/drawing/2014/main" id="{25B921A4-B786-B06C-1880-3B1D379E291C}"/>
              </a:ext>
            </a:extLst>
          </p:cNvPr>
          <p:cNvSpPr txBox="1">
            <a:spLocks/>
          </p:cNvSpPr>
          <p:nvPr/>
        </p:nvSpPr>
        <p:spPr>
          <a:xfrm>
            <a:off x="484909" y="13000302"/>
            <a:ext cx="4965700" cy="467107"/>
          </a:xfrm>
          <a:prstGeom prst="rect">
            <a:avLst/>
          </a:prstGeom>
        </p:spPr>
        <p:txBody>
          <a:bodyPr/>
          <a:lstStyle>
            <a:lvl1pPr marL="0" marR="0" indent="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1pPr>
            <a:lvl2pPr marL="0" marR="0" indent="457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2pPr>
            <a:lvl3pPr marL="0" marR="0" indent="914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3pPr>
            <a:lvl4pPr marL="0" marR="0" indent="1371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4pPr>
            <a:lvl5pPr marL="0" marR="0" indent="18288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5pPr>
            <a:lvl6pPr marL="0" marR="0" indent="22860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6pPr>
            <a:lvl7pPr marL="0" marR="0" indent="2743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7pPr>
            <a:lvl8pPr marL="0" marR="0" indent="3200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8pPr>
            <a:lvl9pPr marL="0" marR="0" indent="3657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9pPr>
          </a:lstStyle>
          <a:p>
            <a:pPr algn="l" hangingPunct="1"/>
            <a:r>
              <a:rPr lang="en-TR" sz="2400" b="0" dirty="0">
                <a:solidFill>
                  <a:schemeClr val="tx1"/>
                </a:solidFill>
              </a:rPr>
              <a:t>13.01.2025</a:t>
            </a:r>
          </a:p>
        </p:txBody>
      </p:sp>
      <p:sp>
        <p:nvSpPr>
          <p:cNvPr id="32" name="Rectangle 31">
            <a:extLst>
              <a:ext uri="{FF2B5EF4-FFF2-40B4-BE49-F238E27FC236}">
                <a16:creationId xmlns:a16="http://schemas.microsoft.com/office/drawing/2014/main" id="{B2C290AF-81C3-B08F-7911-41D4BFA3DEAD}"/>
              </a:ext>
            </a:extLst>
          </p:cNvPr>
          <p:cNvSpPr/>
          <p:nvPr/>
        </p:nvSpPr>
        <p:spPr>
          <a:xfrm>
            <a:off x="0" y="3364444"/>
            <a:ext cx="24395220" cy="4733324"/>
          </a:xfrm>
          <a:prstGeom prst="rect">
            <a:avLst/>
          </a:prstGeom>
          <a:solidFill>
            <a:schemeClr val="accent5">
              <a:lumMod val="20000"/>
              <a:lumOff val="80000"/>
            </a:schemeClr>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31" name="TextBox 30">
            <a:extLst>
              <a:ext uri="{FF2B5EF4-FFF2-40B4-BE49-F238E27FC236}">
                <a16:creationId xmlns:a16="http://schemas.microsoft.com/office/drawing/2014/main" id="{63542174-B20F-C013-EEBE-9CD2B3183C7E}"/>
              </a:ext>
            </a:extLst>
          </p:cNvPr>
          <p:cNvSpPr txBox="1"/>
          <p:nvPr/>
        </p:nvSpPr>
        <p:spPr>
          <a:xfrm>
            <a:off x="17061345" y="9518953"/>
            <a:ext cx="102984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en-TR" sz="3200" b="0" i="0" u="none" strike="noStrike" cap="none" spc="44" normalizeH="0" baseline="0" dirty="0">
                <a:ln>
                  <a:noFill/>
                </a:ln>
                <a:solidFill>
                  <a:srgbClr val="FFFFFF"/>
                </a:solidFill>
                <a:effectLst/>
                <a:uFillTx/>
                <a:latin typeface="Graphik-Medium"/>
                <a:ea typeface="Graphik-Medium"/>
                <a:cs typeface="Graphik-Medium"/>
                <a:sym typeface="Graphik Medium"/>
              </a:rPr>
              <a:t>161</a:t>
            </a:r>
          </a:p>
        </p:txBody>
      </p:sp>
      <p:sp>
        <p:nvSpPr>
          <p:cNvPr id="36" name="TextBox 35">
            <a:extLst>
              <a:ext uri="{FF2B5EF4-FFF2-40B4-BE49-F238E27FC236}">
                <a16:creationId xmlns:a16="http://schemas.microsoft.com/office/drawing/2014/main" id="{44AB5F54-CC06-6713-C4CF-CCBBB588134C}"/>
              </a:ext>
            </a:extLst>
          </p:cNvPr>
          <p:cNvSpPr txBox="1"/>
          <p:nvPr/>
        </p:nvSpPr>
        <p:spPr>
          <a:xfrm>
            <a:off x="21491505" y="9769839"/>
            <a:ext cx="1514226"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355600" rtl="0" fontAlgn="auto" latinLnBrk="0" hangingPunct="0">
              <a:lnSpc>
                <a:spcPct val="100000"/>
              </a:lnSpc>
              <a:spcBef>
                <a:spcPts val="0"/>
              </a:spcBef>
              <a:spcAft>
                <a:spcPts val="0"/>
              </a:spcAft>
              <a:buClrTx/>
              <a:buSzTx/>
              <a:buFontTx/>
              <a:buNone/>
              <a:tabLst/>
            </a:pPr>
            <a:r>
              <a:rPr kumimoji="0" lang="en-TR" sz="3200" b="0" i="0" u="none" strike="noStrike" cap="none" spc="44" normalizeH="0" baseline="0" dirty="0">
                <a:ln>
                  <a:noFill/>
                </a:ln>
                <a:solidFill>
                  <a:srgbClr val="FFFFFF"/>
                </a:solidFill>
                <a:effectLst/>
                <a:uFillTx/>
                <a:latin typeface="Graphik-Medium"/>
                <a:ea typeface="Graphik-Medium"/>
                <a:cs typeface="Graphik-Medium"/>
                <a:sym typeface="Graphik Medium"/>
              </a:rPr>
              <a:t>91.28%</a:t>
            </a:r>
          </a:p>
        </p:txBody>
      </p:sp>
      <p:sp>
        <p:nvSpPr>
          <p:cNvPr id="11" name="Rectangle 10">
            <a:extLst>
              <a:ext uri="{FF2B5EF4-FFF2-40B4-BE49-F238E27FC236}">
                <a16:creationId xmlns:a16="http://schemas.microsoft.com/office/drawing/2014/main" id="{33D1A6BB-9128-1A3A-5576-4A38A2DA9D7E}"/>
              </a:ext>
            </a:extLst>
          </p:cNvPr>
          <p:cNvSpPr/>
          <p:nvPr/>
        </p:nvSpPr>
        <p:spPr>
          <a:xfrm>
            <a:off x="-11219" y="8446519"/>
            <a:ext cx="24395219" cy="4590404"/>
          </a:xfrm>
          <a:prstGeom prst="rect">
            <a:avLst/>
          </a:prstGeom>
          <a:solidFill>
            <a:schemeClr val="accent1">
              <a:lumMod val="20000"/>
              <a:lumOff val="80000"/>
            </a:schemeClr>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44" name="TextBox 43">
            <a:extLst>
              <a:ext uri="{FF2B5EF4-FFF2-40B4-BE49-F238E27FC236}">
                <a16:creationId xmlns:a16="http://schemas.microsoft.com/office/drawing/2014/main" id="{26D0311E-EC66-A3CE-22B0-8BE1758B78CC}"/>
              </a:ext>
            </a:extLst>
          </p:cNvPr>
          <p:cNvSpPr txBox="1"/>
          <p:nvPr/>
        </p:nvSpPr>
        <p:spPr>
          <a:xfrm>
            <a:off x="804081" y="8476372"/>
            <a:ext cx="9293056"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kumimoji="0" lang="en-TR" sz="4000" b="0" i="0" u="none" strike="noStrike" cap="none" spc="44" normalizeH="0" baseline="0" dirty="0">
                <a:ln>
                  <a:noFill/>
                </a:ln>
                <a:solidFill>
                  <a:schemeClr val="tx1"/>
                </a:solidFill>
                <a:effectLst/>
                <a:uFillTx/>
                <a:latin typeface="Graphik-Medium"/>
                <a:ea typeface="Graphik-Medium"/>
                <a:cs typeface="Graphik-Medium"/>
                <a:sym typeface="Graphik Medium"/>
              </a:rPr>
              <a:t>Results and Analysis of Gas Tests</a:t>
            </a:r>
          </a:p>
        </p:txBody>
      </p:sp>
      <p:sp>
        <p:nvSpPr>
          <p:cNvPr id="51" name="TextBox 50">
            <a:extLst>
              <a:ext uri="{FF2B5EF4-FFF2-40B4-BE49-F238E27FC236}">
                <a16:creationId xmlns:a16="http://schemas.microsoft.com/office/drawing/2014/main" id="{6B8F4A27-6750-8243-DC09-6028E09A647B}"/>
              </a:ext>
            </a:extLst>
          </p:cNvPr>
          <p:cNvSpPr txBox="1"/>
          <p:nvPr/>
        </p:nvSpPr>
        <p:spPr>
          <a:xfrm>
            <a:off x="10664635" y="9286138"/>
            <a:ext cx="11121751"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marR="0" indent="-457200" algn="l" defTabSz="355600" rtl="0" fontAlgn="auto" latinLnBrk="0" hangingPunct="0">
              <a:lnSpc>
                <a:spcPct val="100000"/>
              </a:lnSpc>
              <a:spcBef>
                <a:spcPts val="0"/>
              </a:spcBef>
              <a:spcAft>
                <a:spcPts val="0"/>
              </a:spcAft>
              <a:buClrTx/>
              <a:buSzTx/>
              <a:buFont typeface="Arial" panose="020B0604020202020204" pitchFamily="34" charset="0"/>
              <a:buChar char="•"/>
              <a:tabLst/>
            </a:pP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The</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chambers</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that</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have</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New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Big</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Leaks</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(3)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and</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New Small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Leaks</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(10)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are</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examined</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 in </a:t>
            </a:r>
            <a:r>
              <a:rPr kumimoji="0" lang="tr-TR" sz="3200" b="0" i="0" u="none" strike="noStrike" cap="none" spc="44" normalizeH="0" baseline="0" dirty="0" err="1">
                <a:ln>
                  <a:noFill/>
                </a:ln>
                <a:solidFill>
                  <a:schemeClr val="bg2">
                    <a:lumMod val="10000"/>
                  </a:schemeClr>
                </a:solidFill>
                <a:effectLst/>
                <a:uFillTx/>
                <a:latin typeface="Graphik-Medium"/>
                <a:ea typeface="Graphik-Medium"/>
                <a:cs typeface="Graphik-Medium"/>
                <a:sym typeface="Graphik Medium"/>
              </a:rPr>
              <a:t>detail</a:t>
            </a:r>
            <a:r>
              <a:rPr kumimoji="0" lang="tr-TR" sz="3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rPr>
              <a:t>.</a:t>
            </a:r>
          </a:p>
        </p:txBody>
      </p:sp>
      <p:sp>
        <p:nvSpPr>
          <p:cNvPr id="52" name="TextBox 51">
            <a:extLst>
              <a:ext uri="{FF2B5EF4-FFF2-40B4-BE49-F238E27FC236}">
                <a16:creationId xmlns:a16="http://schemas.microsoft.com/office/drawing/2014/main" id="{74745275-FC1D-2278-AA4F-0DCC0D8A8EE7}"/>
              </a:ext>
            </a:extLst>
          </p:cNvPr>
          <p:cNvSpPr txBox="1"/>
          <p:nvPr/>
        </p:nvSpPr>
        <p:spPr>
          <a:xfrm>
            <a:off x="10735579" y="8560029"/>
            <a:ext cx="11434333"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kumimoji="0" lang="en-TR" sz="4000" b="0" i="0" u="none" strike="noStrike" cap="none" spc="44" normalizeH="0" baseline="0" dirty="0">
                <a:ln>
                  <a:noFill/>
                </a:ln>
                <a:solidFill>
                  <a:srgbClr val="FF0000"/>
                </a:solidFill>
                <a:effectLst/>
                <a:uFillTx/>
                <a:latin typeface="Graphik-Medium"/>
                <a:ea typeface="Graphik-Medium"/>
                <a:cs typeface="Graphik-Medium"/>
                <a:sym typeface="Graphik Medium"/>
              </a:rPr>
              <a:t>Detailed Inspection Results: (16 Dec. – 19 Dec.) </a:t>
            </a:r>
          </a:p>
        </p:txBody>
      </p:sp>
      <p:graphicFrame>
        <p:nvGraphicFramePr>
          <p:cNvPr id="54" name="Table 53">
            <a:extLst>
              <a:ext uri="{FF2B5EF4-FFF2-40B4-BE49-F238E27FC236}">
                <a16:creationId xmlns:a16="http://schemas.microsoft.com/office/drawing/2014/main" id="{A8AF76E6-ADD0-EE32-848E-7AF5873916E1}"/>
              </a:ext>
            </a:extLst>
          </p:cNvPr>
          <p:cNvGraphicFramePr>
            <a:graphicFrameLocks noGrp="1"/>
          </p:cNvGraphicFramePr>
          <p:nvPr/>
        </p:nvGraphicFramePr>
        <p:xfrm>
          <a:off x="9975029" y="10615967"/>
          <a:ext cx="7208425" cy="2987040"/>
        </p:xfrm>
        <a:graphic>
          <a:graphicData uri="http://schemas.openxmlformats.org/drawingml/2006/table">
            <a:tbl>
              <a:tblPr firstRow="1" bandRow="1">
                <a:tableStyleId>{5940675A-B579-460E-94D1-54222C63F5DA}</a:tableStyleId>
              </a:tblPr>
              <a:tblGrid>
                <a:gridCol w="6379899">
                  <a:extLst>
                    <a:ext uri="{9D8B030D-6E8A-4147-A177-3AD203B41FA5}">
                      <a16:colId xmlns:a16="http://schemas.microsoft.com/office/drawing/2014/main" val="683830994"/>
                    </a:ext>
                  </a:extLst>
                </a:gridCol>
                <a:gridCol w="828526">
                  <a:extLst>
                    <a:ext uri="{9D8B030D-6E8A-4147-A177-3AD203B41FA5}">
                      <a16:colId xmlns:a16="http://schemas.microsoft.com/office/drawing/2014/main" val="771340467"/>
                    </a:ext>
                  </a:extLst>
                </a:gridCol>
              </a:tblGrid>
              <a:tr h="424293">
                <a:tc>
                  <a:txBody>
                    <a:bodyPr/>
                    <a:lstStyle/>
                    <a:p>
                      <a:r>
                        <a:rPr lang="en-TR" sz="3200" dirty="0"/>
                        <a:t>Status of Big Leaks</a:t>
                      </a:r>
                    </a:p>
                  </a:txBody>
                  <a:tcPr/>
                </a:tc>
                <a:tc>
                  <a:txBody>
                    <a:bodyPr/>
                    <a:lstStyle/>
                    <a:p>
                      <a:r>
                        <a:rPr lang="en-TR" dirty="0"/>
                        <a:t>3</a:t>
                      </a:r>
                    </a:p>
                  </a:txBody>
                  <a:tcPr/>
                </a:tc>
                <a:extLst>
                  <a:ext uri="{0D108BD9-81ED-4DB2-BD59-A6C34878D82A}">
                    <a16:rowId xmlns:a16="http://schemas.microsoft.com/office/drawing/2014/main" val="1395159717"/>
                  </a:ext>
                </a:extLst>
              </a:tr>
              <a:tr h="370840">
                <a:tc>
                  <a:txBody>
                    <a:bodyPr/>
                    <a:lstStyle/>
                    <a:p>
                      <a:pPr algn="l"/>
                      <a:r>
                        <a:rPr lang="en-TR" sz="2800" dirty="0">
                          <a:solidFill>
                            <a:srgbClr val="FFFFFF"/>
                          </a:solidFill>
                        </a:rPr>
                        <a:t>Fully Filled but the leak is still there</a:t>
                      </a:r>
                    </a:p>
                  </a:txBody>
                  <a:tcPr>
                    <a:solidFill>
                      <a:srgbClr val="FF0000"/>
                    </a:solidFill>
                  </a:tcPr>
                </a:tc>
                <a:tc>
                  <a:txBody>
                    <a:bodyPr/>
                    <a:lstStyle/>
                    <a:p>
                      <a:r>
                        <a:rPr lang="en-TR" sz="2800" dirty="0">
                          <a:solidFill>
                            <a:srgbClr val="FFFFFF"/>
                          </a:solidFill>
                        </a:rPr>
                        <a:t>1</a:t>
                      </a:r>
                    </a:p>
                  </a:txBody>
                  <a:tcPr>
                    <a:solidFill>
                      <a:srgbClr val="FF0000"/>
                    </a:solidFill>
                  </a:tcPr>
                </a:tc>
                <a:extLst>
                  <a:ext uri="{0D108BD9-81ED-4DB2-BD59-A6C34878D82A}">
                    <a16:rowId xmlns:a16="http://schemas.microsoft.com/office/drawing/2014/main" val="2214086083"/>
                  </a:ext>
                </a:extLst>
              </a:tr>
              <a:tr h="370840">
                <a:tc>
                  <a:txBody>
                    <a:bodyPr/>
                    <a:lstStyle/>
                    <a:p>
                      <a:pPr algn="l"/>
                      <a:r>
                        <a:rPr lang="en-TR" sz="2800" dirty="0">
                          <a:solidFill>
                            <a:srgbClr val="FFFFFF"/>
                          </a:solidFill>
                        </a:rPr>
                        <a:t>2nd Injection can be done. But high leak!</a:t>
                      </a:r>
                    </a:p>
                  </a:txBody>
                  <a:tcPr>
                    <a:solidFill>
                      <a:srgbClr val="FF0000"/>
                    </a:solidFill>
                  </a:tcPr>
                </a:tc>
                <a:tc>
                  <a:txBody>
                    <a:bodyPr/>
                    <a:lstStyle/>
                    <a:p>
                      <a:r>
                        <a:rPr lang="en-TR" sz="2800" dirty="0">
                          <a:solidFill>
                            <a:srgbClr val="FFFFFF"/>
                          </a:solidFill>
                        </a:rPr>
                        <a:t>1</a:t>
                      </a:r>
                    </a:p>
                  </a:txBody>
                  <a:tcPr>
                    <a:solidFill>
                      <a:srgbClr val="FF0000"/>
                    </a:solidFill>
                  </a:tcPr>
                </a:tc>
                <a:extLst>
                  <a:ext uri="{0D108BD9-81ED-4DB2-BD59-A6C34878D82A}">
                    <a16:rowId xmlns:a16="http://schemas.microsoft.com/office/drawing/2014/main" val="2842318153"/>
                  </a:ext>
                </a:extLst>
              </a:tr>
              <a:tr h="370840">
                <a:tc>
                  <a:txBody>
                    <a:bodyPr/>
                    <a:lstStyle/>
                    <a:p>
                      <a:pPr algn="l"/>
                      <a:r>
                        <a:rPr lang="en-TR" sz="2800" dirty="0"/>
                        <a:t>No Leak Found with Sniffer at the corners</a:t>
                      </a:r>
                    </a:p>
                  </a:txBody>
                  <a:tcPr>
                    <a:solidFill>
                      <a:srgbClr val="FFC000"/>
                    </a:solidFill>
                  </a:tcPr>
                </a:tc>
                <a:tc>
                  <a:txBody>
                    <a:bodyPr/>
                    <a:lstStyle/>
                    <a:p>
                      <a:r>
                        <a:rPr lang="en-TR" sz="2800" dirty="0"/>
                        <a:t>1</a:t>
                      </a:r>
                    </a:p>
                  </a:txBody>
                  <a:tcPr>
                    <a:solidFill>
                      <a:srgbClr val="FFC000"/>
                    </a:solidFill>
                  </a:tcPr>
                </a:tc>
                <a:extLst>
                  <a:ext uri="{0D108BD9-81ED-4DB2-BD59-A6C34878D82A}">
                    <a16:rowId xmlns:a16="http://schemas.microsoft.com/office/drawing/2014/main" val="813735331"/>
                  </a:ext>
                </a:extLst>
              </a:tr>
            </a:tbl>
          </a:graphicData>
        </a:graphic>
      </p:graphicFrame>
      <p:graphicFrame>
        <p:nvGraphicFramePr>
          <p:cNvPr id="56" name="Table 55">
            <a:extLst>
              <a:ext uri="{FF2B5EF4-FFF2-40B4-BE49-F238E27FC236}">
                <a16:creationId xmlns:a16="http://schemas.microsoft.com/office/drawing/2014/main" id="{922B824C-41A6-3E73-2FF6-DE6083B49CD1}"/>
              </a:ext>
            </a:extLst>
          </p:cNvPr>
          <p:cNvGraphicFramePr>
            <a:graphicFrameLocks noGrp="1"/>
          </p:cNvGraphicFramePr>
          <p:nvPr/>
        </p:nvGraphicFramePr>
        <p:xfrm>
          <a:off x="17305563" y="10115679"/>
          <a:ext cx="6819346" cy="3078480"/>
        </p:xfrm>
        <a:graphic>
          <a:graphicData uri="http://schemas.openxmlformats.org/drawingml/2006/table">
            <a:tbl>
              <a:tblPr firstRow="1" bandRow="1">
                <a:tableStyleId>{5940675A-B579-460E-94D1-54222C63F5DA}</a:tableStyleId>
              </a:tblPr>
              <a:tblGrid>
                <a:gridCol w="6233897">
                  <a:extLst>
                    <a:ext uri="{9D8B030D-6E8A-4147-A177-3AD203B41FA5}">
                      <a16:colId xmlns:a16="http://schemas.microsoft.com/office/drawing/2014/main" val="683830994"/>
                    </a:ext>
                  </a:extLst>
                </a:gridCol>
                <a:gridCol w="585449">
                  <a:extLst>
                    <a:ext uri="{9D8B030D-6E8A-4147-A177-3AD203B41FA5}">
                      <a16:colId xmlns:a16="http://schemas.microsoft.com/office/drawing/2014/main" val="771340467"/>
                    </a:ext>
                  </a:extLst>
                </a:gridCol>
              </a:tblGrid>
              <a:tr h="370840">
                <a:tc>
                  <a:txBody>
                    <a:bodyPr/>
                    <a:lstStyle/>
                    <a:p>
                      <a:r>
                        <a:rPr lang="en-TR" sz="3200" dirty="0"/>
                        <a:t>Status of Small Leaks</a:t>
                      </a:r>
                    </a:p>
                  </a:txBody>
                  <a:tcPr/>
                </a:tc>
                <a:tc>
                  <a:txBody>
                    <a:bodyPr/>
                    <a:lstStyle/>
                    <a:p>
                      <a:r>
                        <a:rPr lang="en-TR" sz="2800" dirty="0"/>
                        <a:t>10</a:t>
                      </a:r>
                    </a:p>
                  </a:txBody>
                  <a:tcPr/>
                </a:tc>
                <a:extLst>
                  <a:ext uri="{0D108BD9-81ED-4DB2-BD59-A6C34878D82A}">
                    <a16:rowId xmlns:a16="http://schemas.microsoft.com/office/drawing/2014/main" val="1395159717"/>
                  </a:ext>
                </a:extLst>
              </a:tr>
              <a:tr h="370840">
                <a:tc>
                  <a:txBody>
                    <a:bodyPr/>
                    <a:lstStyle/>
                    <a:p>
                      <a:pPr algn="l"/>
                      <a:r>
                        <a:rPr lang="en-TR" sz="2800" dirty="0">
                          <a:solidFill>
                            <a:srgbClr val="FFFFFF"/>
                          </a:solidFill>
                        </a:rPr>
                        <a:t>Fully Filled but the leak is still there</a:t>
                      </a:r>
                    </a:p>
                  </a:txBody>
                  <a:tcPr>
                    <a:solidFill>
                      <a:srgbClr val="FF0000"/>
                    </a:solidFill>
                  </a:tcPr>
                </a:tc>
                <a:tc>
                  <a:txBody>
                    <a:bodyPr/>
                    <a:lstStyle/>
                    <a:p>
                      <a:r>
                        <a:rPr lang="en-TR" sz="2800" dirty="0">
                          <a:solidFill>
                            <a:srgbClr val="FFFFFF"/>
                          </a:solidFill>
                        </a:rPr>
                        <a:t>2</a:t>
                      </a:r>
                    </a:p>
                  </a:txBody>
                  <a:tcPr>
                    <a:solidFill>
                      <a:srgbClr val="FF0000"/>
                    </a:solidFill>
                  </a:tcPr>
                </a:tc>
                <a:extLst>
                  <a:ext uri="{0D108BD9-81ED-4DB2-BD59-A6C34878D82A}">
                    <a16:rowId xmlns:a16="http://schemas.microsoft.com/office/drawing/2014/main" val="2214086083"/>
                  </a:ext>
                </a:extLst>
              </a:tr>
              <a:tr h="370840">
                <a:tc>
                  <a:txBody>
                    <a:bodyPr/>
                    <a:lstStyle/>
                    <a:p>
                      <a:pPr algn="l"/>
                      <a:r>
                        <a:rPr lang="en-TR" sz="2800" dirty="0"/>
                        <a:t>Need 2nd Injection</a:t>
                      </a:r>
                    </a:p>
                  </a:txBody>
                  <a:tcPr>
                    <a:solidFill>
                      <a:srgbClr val="00B050"/>
                    </a:solidFill>
                  </a:tcPr>
                </a:tc>
                <a:tc>
                  <a:txBody>
                    <a:bodyPr/>
                    <a:lstStyle/>
                    <a:p>
                      <a:r>
                        <a:rPr lang="en-TR" sz="2800" dirty="0"/>
                        <a:t>5</a:t>
                      </a:r>
                    </a:p>
                  </a:txBody>
                  <a:tcPr>
                    <a:solidFill>
                      <a:srgbClr val="00B050"/>
                    </a:solidFill>
                  </a:tcPr>
                </a:tc>
                <a:extLst>
                  <a:ext uri="{0D108BD9-81ED-4DB2-BD59-A6C34878D82A}">
                    <a16:rowId xmlns:a16="http://schemas.microsoft.com/office/drawing/2014/main" val="2842318153"/>
                  </a:ext>
                </a:extLst>
              </a:tr>
              <a:tr h="370840">
                <a:tc>
                  <a:txBody>
                    <a:bodyPr/>
                    <a:lstStyle/>
                    <a:p>
                      <a:pPr algn="l"/>
                      <a:r>
                        <a:rPr lang="en-TR" sz="2800" dirty="0"/>
                        <a:t>No Leak Found with Sniffer at the corners</a:t>
                      </a:r>
                    </a:p>
                  </a:txBody>
                  <a:tcPr>
                    <a:solidFill>
                      <a:srgbClr val="FFC000"/>
                    </a:solidFill>
                  </a:tcPr>
                </a:tc>
                <a:tc>
                  <a:txBody>
                    <a:bodyPr/>
                    <a:lstStyle/>
                    <a:p>
                      <a:r>
                        <a:rPr lang="en-TR" sz="2800" dirty="0"/>
                        <a:t>2</a:t>
                      </a:r>
                    </a:p>
                  </a:txBody>
                  <a:tcPr>
                    <a:solidFill>
                      <a:srgbClr val="FFC000"/>
                    </a:solidFill>
                  </a:tcPr>
                </a:tc>
                <a:extLst>
                  <a:ext uri="{0D108BD9-81ED-4DB2-BD59-A6C34878D82A}">
                    <a16:rowId xmlns:a16="http://schemas.microsoft.com/office/drawing/2014/main" val="3937524338"/>
                  </a:ext>
                </a:extLst>
              </a:tr>
              <a:tr h="295273">
                <a:tc>
                  <a:txBody>
                    <a:bodyPr/>
                    <a:lstStyle/>
                    <a:p>
                      <a:pPr algn="l"/>
                      <a:r>
                        <a:rPr lang="en-TR" sz="2800" dirty="0"/>
                        <a:t>Bad Foam</a:t>
                      </a:r>
                    </a:p>
                  </a:txBody>
                  <a:tcPr>
                    <a:solidFill>
                      <a:srgbClr val="FF0000"/>
                    </a:solidFill>
                  </a:tcPr>
                </a:tc>
                <a:tc>
                  <a:txBody>
                    <a:bodyPr/>
                    <a:lstStyle/>
                    <a:p>
                      <a:r>
                        <a:rPr lang="en-TR" sz="2800" dirty="0"/>
                        <a:t>1</a:t>
                      </a:r>
                    </a:p>
                  </a:txBody>
                  <a:tcPr>
                    <a:solidFill>
                      <a:srgbClr val="FF0000"/>
                    </a:solidFill>
                  </a:tcPr>
                </a:tc>
                <a:extLst>
                  <a:ext uri="{0D108BD9-81ED-4DB2-BD59-A6C34878D82A}">
                    <a16:rowId xmlns:a16="http://schemas.microsoft.com/office/drawing/2014/main" val="3988568633"/>
                  </a:ext>
                </a:extLst>
              </a:tr>
            </a:tbl>
          </a:graphicData>
        </a:graphic>
      </p:graphicFrame>
      <p:graphicFrame>
        <p:nvGraphicFramePr>
          <p:cNvPr id="64" name="Table 63">
            <a:extLst>
              <a:ext uri="{FF2B5EF4-FFF2-40B4-BE49-F238E27FC236}">
                <a16:creationId xmlns:a16="http://schemas.microsoft.com/office/drawing/2014/main" id="{4542F416-5818-AC4D-9DDA-2976F20C1FA1}"/>
              </a:ext>
            </a:extLst>
          </p:cNvPr>
          <p:cNvGraphicFramePr>
            <a:graphicFrameLocks noGrp="1"/>
          </p:cNvGraphicFramePr>
          <p:nvPr/>
        </p:nvGraphicFramePr>
        <p:xfrm>
          <a:off x="1381450" y="3504456"/>
          <a:ext cx="22136916" cy="4801487"/>
        </p:xfrm>
        <a:graphic>
          <a:graphicData uri="http://schemas.openxmlformats.org/drawingml/2006/table">
            <a:tbl>
              <a:tblPr firstRow="1" bandRow="1">
                <a:tableStyleId>{7E9639D4-E3E2-4D34-9284-5A2195B3D0D7}</a:tableStyleId>
              </a:tblPr>
              <a:tblGrid>
                <a:gridCol w="4214678">
                  <a:extLst>
                    <a:ext uri="{9D8B030D-6E8A-4147-A177-3AD203B41FA5}">
                      <a16:colId xmlns:a16="http://schemas.microsoft.com/office/drawing/2014/main" val="2863754309"/>
                    </a:ext>
                  </a:extLst>
                </a:gridCol>
                <a:gridCol w="11411712">
                  <a:extLst>
                    <a:ext uri="{9D8B030D-6E8A-4147-A177-3AD203B41FA5}">
                      <a16:colId xmlns:a16="http://schemas.microsoft.com/office/drawing/2014/main" val="2208758635"/>
                    </a:ext>
                  </a:extLst>
                </a:gridCol>
                <a:gridCol w="3182112">
                  <a:extLst>
                    <a:ext uri="{9D8B030D-6E8A-4147-A177-3AD203B41FA5}">
                      <a16:colId xmlns:a16="http://schemas.microsoft.com/office/drawing/2014/main" val="985819960"/>
                    </a:ext>
                  </a:extLst>
                </a:gridCol>
                <a:gridCol w="3328414">
                  <a:extLst>
                    <a:ext uri="{9D8B030D-6E8A-4147-A177-3AD203B41FA5}">
                      <a16:colId xmlns:a16="http://schemas.microsoft.com/office/drawing/2014/main" val="960532160"/>
                    </a:ext>
                  </a:extLst>
                </a:gridCol>
              </a:tblGrid>
              <a:tr h="602332">
                <a:tc>
                  <a:txBody>
                    <a:bodyPr/>
                    <a:lstStyle/>
                    <a:p>
                      <a:r>
                        <a:rPr lang="en-TR" sz="3200" dirty="0">
                          <a:solidFill>
                            <a:srgbClr val="FFFFFF"/>
                          </a:solidFill>
                        </a:rPr>
                        <a:t>Status Cat.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TR" sz="3200" dirty="0">
                          <a:solidFill>
                            <a:srgbClr val="FFFFFF"/>
                          </a:solidFill>
                        </a:rPr>
                        <a:t>Calculation with Parameters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TR" sz="3200" dirty="0">
                          <a:solidFill>
                            <a:srgbClr val="FFFFFF"/>
                          </a:solidFill>
                        </a:rPr>
                        <a:t>With Values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TR" sz="3200" dirty="0">
                          <a:solidFill>
                            <a:srgbClr val="FFFFFF"/>
                          </a:solidFill>
                        </a:rPr>
                        <a:t>Results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032697"/>
                  </a:ext>
                </a:extLst>
              </a:tr>
              <a:tr h="903916">
                <a:tc>
                  <a:txBody>
                    <a:bodyPr/>
                    <a:lstStyle/>
                    <a:p>
                      <a:pPr algn="l"/>
                      <a:r>
                        <a:rPr lang="en-TR" sz="3200" dirty="0"/>
                        <a:t>Still OK.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584200" rtl="0" eaLnBrk="1" fontAlgn="auto" latinLnBrk="0" hangingPunct="1">
                        <a:lnSpc>
                          <a:spcPct val="100000"/>
                        </a:lnSpc>
                        <a:spcBef>
                          <a:spcPts val="0"/>
                        </a:spcBef>
                        <a:spcAft>
                          <a:spcPts val="0"/>
                        </a:spcAft>
                        <a:buClrTx/>
                        <a:buSzTx/>
                        <a:buFontTx/>
                        <a:buNone/>
                        <a:tabLst/>
                        <a:defRPr/>
                      </a:pPr>
                      <a:r>
                        <a:rPr lang="en-TR" sz="3200" dirty="0"/>
                        <a:t>(Still Successful Layers/True Statistic)*100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TR" sz="3200" dirty="0"/>
                        <a:t>(136/149)*100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TR" sz="3200" dirty="0"/>
                        <a:t>91.29%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9057430"/>
                  </a:ext>
                </a:extLst>
              </a:tr>
              <a:tr h="843777">
                <a:tc>
                  <a:txBody>
                    <a:bodyPr/>
                    <a:lstStyle/>
                    <a:p>
                      <a:pPr algn="l"/>
                      <a:r>
                        <a:rPr lang="en-TR" sz="3200" dirty="0"/>
                        <a:t>Error of The Technique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TR" sz="3200" dirty="0"/>
                        <a:t>((Red Filled Rows)/True Statistic)*100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TR" sz="3200" dirty="0"/>
                        <a:t>(5/149)*100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TR" sz="3200" dirty="0"/>
                        <a:t>3.35%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14146301"/>
                  </a:ext>
                </a:extLst>
              </a:tr>
              <a:tr h="936389">
                <a:tc>
                  <a:txBody>
                    <a:bodyPr/>
                    <a:lstStyle/>
                    <a:p>
                      <a:pPr algn="l"/>
                      <a:r>
                        <a:rPr lang="en-TR" sz="3200" dirty="0"/>
                        <a:t>Requires 2nd Injection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584200" rtl="0" eaLnBrk="1" fontAlgn="auto" latinLnBrk="0" hangingPunct="1">
                        <a:lnSpc>
                          <a:spcPct val="100000"/>
                        </a:lnSpc>
                        <a:spcBef>
                          <a:spcPts val="0"/>
                        </a:spcBef>
                        <a:spcAft>
                          <a:spcPts val="0"/>
                        </a:spcAft>
                        <a:buClrTx/>
                        <a:buSzTx/>
                        <a:buFontTx/>
                        <a:buNone/>
                        <a:tabLst/>
                        <a:defRPr/>
                      </a:pPr>
                      <a:r>
                        <a:rPr lang="en-TR" sz="3200" dirty="0"/>
                        <a:t>(Need 2nd Injection/True Statistic)*100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TR" sz="3200" dirty="0"/>
                        <a:t>(5/149)*100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TR" sz="3200" dirty="0"/>
                        <a:t>3.35%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84077505"/>
                  </a:ext>
                </a:extLst>
              </a:tr>
              <a:tr h="1161639">
                <a:tc>
                  <a:txBody>
                    <a:bodyPr/>
                    <a:lstStyle/>
                    <a:p>
                      <a:pPr algn="l"/>
                      <a:r>
                        <a:rPr lang="en-TR" sz="3200" dirty="0"/>
                        <a:t>Unknown Leak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584200" rtl="0" eaLnBrk="1" fontAlgn="auto" latinLnBrk="0" hangingPunct="1">
                        <a:lnSpc>
                          <a:spcPct val="100000"/>
                        </a:lnSpc>
                        <a:spcBef>
                          <a:spcPts val="0"/>
                        </a:spcBef>
                        <a:spcAft>
                          <a:spcPts val="0"/>
                        </a:spcAft>
                        <a:buClrTx/>
                        <a:buSzTx/>
                        <a:buFontTx/>
                        <a:buNone/>
                        <a:tabLst/>
                        <a:defRPr/>
                      </a:pPr>
                      <a:r>
                        <a:rPr lang="en-TR" sz="3200" dirty="0"/>
                        <a:t>(No Leak Found with Sniffer at the corners/True Statistic)*100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TR" sz="3200" dirty="0"/>
                        <a:t>(3/149)*100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TR" sz="3200" dirty="0"/>
                        <a:t>2.01%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8221096"/>
                  </a:ext>
                </a:extLst>
              </a:tr>
            </a:tbl>
          </a:graphicData>
        </a:graphic>
      </p:graphicFrame>
      <p:graphicFrame>
        <p:nvGraphicFramePr>
          <p:cNvPr id="67" name="Table 66">
            <a:extLst>
              <a:ext uri="{FF2B5EF4-FFF2-40B4-BE49-F238E27FC236}">
                <a16:creationId xmlns:a16="http://schemas.microsoft.com/office/drawing/2014/main" id="{96B80290-3A5E-433E-B884-0ABE85C1536B}"/>
              </a:ext>
            </a:extLst>
          </p:cNvPr>
          <p:cNvGraphicFramePr>
            <a:graphicFrameLocks noGrp="1"/>
          </p:cNvGraphicFramePr>
          <p:nvPr/>
        </p:nvGraphicFramePr>
        <p:xfrm>
          <a:off x="895974" y="9208253"/>
          <a:ext cx="6330430" cy="4114800"/>
        </p:xfrm>
        <a:graphic>
          <a:graphicData uri="http://schemas.openxmlformats.org/drawingml/2006/table">
            <a:tbl>
              <a:tblPr firstRow="1" bandRow="1">
                <a:tableStyleId>{5940675A-B579-460E-94D1-54222C63F5DA}</a:tableStyleId>
              </a:tblPr>
              <a:tblGrid>
                <a:gridCol w="4920466">
                  <a:extLst>
                    <a:ext uri="{9D8B030D-6E8A-4147-A177-3AD203B41FA5}">
                      <a16:colId xmlns:a16="http://schemas.microsoft.com/office/drawing/2014/main" val="683830994"/>
                    </a:ext>
                  </a:extLst>
                </a:gridCol>
                <a:gridCol w="1409964">
                  <a:extLst>
                    <a:ext uri="{9D8B030D-6E8A-4147-A177-3AD203B41FA5}">
                      <a16:colId xmlns:a16="http://schemas.microsoft.com/office/drawing/2014/main" val="771340467"/>
                    </a:ext>
                  </a:extLst>
                </a:gridCol>
              </a:tblGrid>
              <a:tr h="370840">
                <a:tc>
                  <a:txBody>
                    <a:bodyPr/>
                    <a:lstStyle/>
                    <a:p>
                      <a:r>
                        <a:rPr lang="en-TR" sz="3200" dirty="0"/>
                        <a:t>Total No. Of</a:t>
                      </a:r>
                    </a:p>
                  </a:txBody>
                  <a:tcPr/>
                </a:tc>
                <a:tc>
                  <a:txBody>
                    <a:bodyPr/>
                    <a:lstStyle/>
                    <a:p>
                      <a:endParaRPr lang="en-TR" dirty="0"/>
                    </a:p>
                  </a:txBody>
                  <a:tcPr/>
                </a:tc>
                <a:extLst>
                  <a:ext uri="{0D108BD9-81ED-4DB2-BD59-A6C34878D82A}">
                    <a16:rowId xmlns:a16="http://schemas.microsoft.com/office/drawing/2014/main" val="1395159717"/>
                  </a:ext>
                </a:extLst>
              </a:tr>
              <a:tr h="370840">
                <a:tc>
                  <a:txBody>
                    <a:bodyPr/>
                    <a:lstStyle/>
                    <a:p>
                      <a:pPr algn="l"/>
                      <a:r>
                        <a:rPr lang="en-TR" sz="2800" dirty="0"/>
                        <a:t>4 Corners Repaired Layers</a:t>
                      </a:r>
                    </a:p>
                  </a:txBody>
                  <a:tcPr/>
                </a:tc>
                <a:tc>
                  <a:txBody>
                    <a:bodyPr/>
                    <a:lstStyle/>
                    <a:p>
                      <a:r>
                        <a:rPr lang="en-TR" sz="2800" dirty="0"/>
                        <a:t>161</a:t>
                      </a:r>
                    </a:p>
                  </a:txBody>
                  <a:tcPr/>
                </a:tc>
                <a:extLst>
                  <a:ext uri="{0D108BD9-81ED-4DB2-BD59-A6C34878D82A}">
                    <a16:rowId xmlns:a16="http://schemas.microsoft.com/office/drawing/2014/main" val="2214086083"/>
                  </a:ext>
                </a:extLst>
              </a:tr>
              <a:tr h="370840">
                <a:tc>
                  <a:txBody>
                    <a:bodyPr/>
                    <a:lstStyle/>
                    <a:p>
                      <a:pPr algn="l"/>
                      <a:r>
                        <a:rPr lang="en-TR" sz="2800" dirty="0"/>
                        <a:t>Application Failures (Excluded)</a:t>
                      </a:r>
                    </a:p>
                  </a:txBody>
                  <a:tcPr/>
                </a:tc>
                <a:tc>
                  <a:txBody>
                    <a:bodyPr/>
                    <a:lstStyle/>
                    <a:p>
                      <a:r>
                        <a:rPr lang="en-TR" sz="2800" dirty="0"/>
                        <a:t>12</a:t>
                      </a:r>
                    </a:p>
                  </a:txBody>
                  <a:tcPr/>
                </a:tc>
                <a:extLst>
                  <a:ext uri="{0D108BD9-81ED-4DB2-BD59-A6C34878D82A}">
                    <a16:rowId xmlns:a16="http://schemas.microsoft.com/office/drawing/2014/main" val="2842318153"/>
                  </a:ext>
                </a:extLst>
              </a:tr>
              <a:tr h="370840">
                <a:tc>
                  <a:txBody>
                    <a:bodyPr/>
                    <a:lstStyle/>
                    <a:p>
                      <a:pPr algn="l"/>
                      <a:r>
                        <a:rPr lang="en-TR" sz="2800" dirty="0"/>
                        <a:t>Valid Layers for Statistics</a:t>
                      </a:r>
                    </a:p>
                  </a:txBody>
                  <a:tcPr/>
                </a:tc>
                <a:tc>
                  <a:txBody>
                    <a:bodyPr/>
                    <a:lstStyle/>
                    <a:p>
                      <a:r>
                        <a:rPr lang="en-TR" sz="2800" dirty="0"/>
                        <a:t>149</a:t>
                      </a:r>
                    </a:p>
                  </a:txBody>
                  <a:tcPr/>
                </a:tc>
                <a:extLst>
                  <a:ext uri="{0D108BD9-81ED-4DB2-BD59-A6C34878D82A}">
                    <a16:rowId xmlns:a16="http://schemas.microsoft.com/office/drawing/2014/main" val="3937524338"/>
                  </a:ext>
                </a:extLst>
              </a:tr>
              <a:tr h="370840">
                <a:tc>
                  <a:txBody>
                    <a:bodyPr/>
                    <a:lstStyle/>
                    <a:p>
                      <a:pPr algn="l"/>
                      <a:r>
                        <a:rPr lang="en-TR" sz="2800" dirty="0"/>
                        <a:t>Still OK Layers</a:t>
                      </a:r>
                    </a:p>
                  </a:txBody>
                  <a:tcPr/>
                </a:tc>
                <a:tc>
                  <a:txBody>
                    <a:bodyPr/>
                    <a:lstStyle/>
                    <a:p>
                      <a:r>
                        <a:rPr lang="en-TR" sz="2800" dirty="0"/>
                        <a:t>136</a:t>
                      </a:r>
                    </a:p>
                  </a:txBody>
                  <a:tcPr/>
                </a:tc>
                <a:extLst>
                  <a:ext uri="{0D108BD9-81ED-4DB2-BD59-A6C34878D82A}">
                    <a16:rowId xmlns:a16="http://schemas.microsoft.com/office/drawing/2014/main" val="2654316666"/>
                  </a:ext>
                </a:extLst>
              </a:tr>
              <a:tr h="370840">
                <a:tc>
                  <a:txBody>
                    <a:bodyPr/>
                    <a:lstStyle/>
                    <a:p>
                      <a:pPr algn="l"/>
                      <a:r>
                        <a:rPr lang="en-TR" sz="2800" dirty="0"/>
                        <a:t>New Big Leaks</a:t>
                      </a:r>
                    </a:p>
                  </a:txBody>
                  <a:tcPr/>
                </a:tc>
                <a:tc>
                  <a:txBody>
                    <a:bodyPr/>
                    <a:lstStyle/>
                    <a:p>
                      <a:r>
                        <a:rPr lang="en-TR" sz="2800" dirty="0"/>
                        <a:t>3</a:t>
                      </a:r>
                    </a:p>
                  </a:txBody>
                  <a:tcPr/>
                </a:tc>
                <a:extLst>
                  <a:ext uri="{0D108BD9-81ED-4DB2-BD59-A6C34878D82A}">
                    <a16:rowId xmlns:a16="http://schemas.microsoft.com/office/drawing/2014/main" val="2313674822"/>
                  </a:ext>
                </a:extLst>
              </a:tr>
              <a:tr h="370840">
                <a:tc>
                  <a:txBody>
                    <a:bodyPr/>
                    <a:lstStyle/>
                    <a:p>
                      <a:pPr algn="l"/>
                      <a:r>
                        <a:rPr lang="en-TR" sz="2800" dirty="0"/>
                        <a:t>New Small Leaks</a:t>
                      </a:r>
                    </a:p>
                  </a:txBody>
                  <a:tcPr/>
                </a:tc>
                <a:tc>
                  <a:txBody>
                    <a:bodyPr/>
                    <a:lstStyle/>
                    <a:p>
                      <a:r>
                        <a:rPr lang="en-TR" sz="2800" dirty="0"/>
                        <a:t>10</a:t>
                      </a:r>
                    </a:p>
                  </a:txBody>
                  <a:tcPr/>
                </a:tc>
                <a:extLst>
                  <a:ext uri="{0D108BD9-81ED-4DB2-BD59-A6C34878D82A}">
                    <a16:rowId xmlns:a16="http://schemas.microsoft.com/office/drawing/2014/main" val="3147763470"/>
                  </a:ext>
                </a:extLst>
              </a:tr>
            </a:tbl>
          </a:graphicData>
        </a:graphic>
      </p:graphicFrame>
    </p:spTree>
    <p:extLst>
      <p:ext uri="{BB962C8B-B14F-4D97-AF65-F5344CB8AC3E}">
        <p14:creationId xmlns:p14="http://schemas.microsoft.com/office/powerpoint/2010/main" val="3843190479"/>
      </p:ext>
    </p:extLst>
  </p:cSld>
  <p:clrMapOvr>
    <a:masterClrMapping/>
  </p:clrMapOvr>
  <p:transition spd="med"/>
</p:sld>
</file>

<file path=ppt/theme/theme1.xml><?xml version="1.0" encoding="utf-8"?>
<a:theme xmlns:a="http://schemas.openxmlformats.org/drawingml/2006/main" name="24_Briefing">
  <a:themeElements>
    <a:clrScheme name="24_Briefing">
      <a:dk1>
        <a:srgbClr val="002C3A"/>
      </a:dk1>
      <a:lt1>
        <a:srgbClr val="54818F"/>
      </a:lt1>
      <a:dk2>
        <a:srgbClr val="5E5E5E"/>
      </a:dk2>
      <a:lt2>
        <a:srgbClr val="D5D5D5"/>
      </a:lt2>
      <a:accent1>
        <a:srgbClr val="54818F"/>
      </a:accent1>
      <a:accent2>
        <a:srgbClr val="308C8B"/>
      </a:accent2>
      <a:accent3>
        <a:srgbClr val="7A9105"/>
      </a:accent3>
      <a:accent4>
        <a:srgbClr val="C26E6A"/>
      </a:accent4>
      <a:accent5>
        <a:srgbClr val="E4E942"/>
      </a:accent5>
      <a:accent6>
        <a:srgbClr val="5B516A"/>
      </a:accent6>
      <a:hlink>
        <a:srgbClr val="0000FF"/>
      </a:hlink>
      <a:folHlink>
        <a:srgbClr val="FF00FF"/>
      </a:folHlink>
    </a:clrScheme>
    <a:fontScheme name="24_Briefing">
      <a:majorFont>
        <a:latin typeface="Graphik"/>
        <a:ea typeface="Graphik"/>
        <a:cs typeface="Graphik"/>
      </a:majorFont>
      <a:minorFont>
        <a:latin typeface="Graphik"/>
        <a:ea typeface="Graphik"/>
        <a:cs typeface="Graphik"/>
      </a:minorFont>
    </a:fontScheme>
    <a:fmtScheme name="24_Briefing">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Graphik-Medium"/>
            <a:ea typeface="Graphik-Medium"/>
            <a:cs typeface="Graphik-Medium"/>
            <a:sym typeface="Graphik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76200" cap="flat">
          <a:solidFill>
            <a:schemeClr val="accent6">
              <a:hueOff val="61929"/>
              <a:satOff val="10820"/>
              <a:lumOff val="-8848"/>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4_Briefing">
  <a:themeElements>
    <a:clrScheme name="24_Briefing">
      <a:dk1>
        <a:srgbClr val="000000"/>
      </a:dk1>
      <a:lt1>
        <a:srgbClr val="FFFFFF"/>
      </a:lt1>
      <a:dk2>
        <a:srgbClr val="5E5E5E"/>
      </a:dk2>
      <a:lt2>
        <a:srgbClr val="D5D5D5"/>
      </a:lt2>
      <a:accent1>
        <a:srgbClr val="54818F"/>
      </a:accent1>
      <a:accent2>
        <a:srgbClr val="308C8B"/>
      </a:accent2>
      <a:accent3>
        <a:srgbClr val="7A9105"/>
      </a:accent3>
      <a:accent4>
        <a:srgbClr val="C26E6A"/>
      </a:accent4>
      <a:accent5>
        <a:srgbClr val="E4E942"/>
      </a:accent5>
      <a:accent6>
        <a:srgbClr val="5B516A"/>
      </a:accent6>
      <a:hlink>
        <a:srgbClr val="0000FF"/>
      </a:hlink>
      <a:folHlink>
        <a:srgbClr val="FF00FF"/>
      </a:folHlink>
    </a:clrScheme>
    <a:fontScheme name="24_Briefing">
      <a:majorFont>
        <a:latin typeface="Graphik"/>
        <a:ea typeface="Graphik"/>
        <a:cs typeface="Graphik"/>
      </a:majorFont>
      <a:minorFont>
        <a:latin typeface="Graphik"/>
        <a:ea typeface="Graphik"/>
        <a:cs typeface="Graphik"/>
      </a:minorFont>
    </a:fontScheme>
    <a:fmtScheme name="24_Briefing">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Graphik-Medium"/>
            <a:ea typeface="Graphik-Medium"/>
            <a:cs typeface="Graphik-Medium"/>
            <a:sym typeface="Graphik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76200" cap="flat">
          <a:solidFill>
            <a:schemeClr val="accent6">
              <a:hueOff val="61929"/>
              <a:satOff val="10820"/>
              <a:lumOff val="-8848"/>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Override1.xml><?xml version="1.0" encoding="utf-8"?>
<a:themeOverride xmlns:a="http://schemas.openxmlformats.org/drawingml/2006/main">
  <a:clrScheme name="24_Briefing">
    <a:dk1>
      <a:srgbClr val="002C3A"/>
    </a:dk1>
    <a:lt1>
      <a:srgbClr val="54818F"/>
    </a:lt1>
    <a:dk2>
      <a:srgbClr val="5E5E5E"/>
    </a:dk2>
    <a:lt2>
      <a:srgbClr val="D5D5D5"/>
    </a:lt2>
    <a:accent1>
      <a:srgbClr val="54818F"/>
    </a:accent1>
    <a:accent2>
      <a:srgbClr val="308C8B"/>
    </a:accent2>
    <a:accent3>
      <a:srgbClr val="7A9105"/>
    </a:accent3>
    <a:accent4>
      <a:srgbClr val="C26E6A"/>
    </a:accent4>
    <a:accent5>
      <a:srgbClr val="E4E942"/>
    </a:accent5>
    <a:accent6>
      <a:srgbClr val="5B516A"/>
    </a:accent6>
    <a:hlink>
      <a:srgbClr val="0000FF"/>
    </a:hlink>
    <a:folHlink>
      <a:srgbClr val="FF00FF"/>
    </a:folHlink>
  </a:clrScheme>
</a:themeOverride>
</file>

<file path=docProps/app.xml><?xml version="1.0" encoding="utf-8"?>
<Properties xmlns="http://schemas.openxmlformats.org/officeDocument/2006/extended-properties" xmlns:vt="http://schemas.openxmlformats.org/officeDocument/2006/docPropsVTypes">
  <Template/>
  <TotalTime>88980</TotalTime>
  <Words>1412</Words>
  <Application>Microsoft Macintosh PowerPoint</Application>
  <PresentationFormat>Custom</PresentationFormat>
  <Paragraphs>274</Paragraphs>
  <Slides>13</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Avenir Next</vt:lpstr>
      <vt:lpstr>Graphik</vt:lpstr>
      <vt:lpstr>Graphik-Medium</vt:lpstr>
      <vt:lpstr>Helvetica Neue</vt:lpstr>
      <vt:lpstr>24_Briefing</vt:lpstr>
      <vt:lpstr>PowerPoint Presentation</vt:lpstr>
      <vt:lpstr>YETS 24/25</vt:lpstr>
      <vt:lpstr>PowerPoint Presentation</vt:lpstr>
      <vt:lpstr>PowerPoint Presentation</vt:lpstr>
      <vt:lpstr>Overview of R&amp;D Activities</vt:lpstr>
      <vt:lpstr>Proposed steps for ts1</vt:lpstr>
      <vt:lpstr>PowerPoint Presentation</vt:lpstr>
      <vt:lpstr>GENERAL STATUS and technical Comments</vt:lpstr>
      <vt:lpstr>BEFORE YETS 24/25 - Results</vt:lpstr>
      <vt:lpstr>SUMMARY OF  STATUS before yets 24/25</vt:lpstr>
      <vt:lpstr>YETS 24/25</vt:lpstr>
      <vt:lpstr>YETS 24/25</vt:lpstr>
      <vt:lpstr>WHEN WERE THE MEMBERS AT CERN?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RPC  GAS LEAK Issue</dc:title>
  <cp:lastModifiedBy>Ahmet Renklioğlu</cp:lastModifiedBy>
  <cp:revision>336</cp:revision>
  <cp:lastPrinted>2025-06-27T06:39:05Z</cp:lastPrinted>
  <dcterms:modified xsi:type="dcterms:W3CDTF">2025-06-29T11:02:52Z</dcterms:modified>
</cp:coreProperties>
</file>