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9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4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1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2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71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80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7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4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66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0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249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9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4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0F8BAE-ACF0-4622-8AC2-E926C4CAD96E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302336-67A2-43E1-8648-CB70785C9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42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D2599-6179-EFF4-2016-00F7B17B6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822BA9D-D814-D295-E66A-7A79DB4902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2602829"/>
              </p:ext>
            </p:extLst>
          </p:nvPr>
        </p:nvGraphicFramePr>
        <p:xfrm>
          <a:off x="109537" y="473459"/>
          <a:ext cx="8924925" cy="534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8925033" imgH="5343423" progId="Excel.Sheet.12">
                  <p:embed/>
                </p:oleObj>
              </mc:Choice>
              <mc:Fallback>
                <p:oleObj name="Worksheet" r:id="rId2" imgW="8925033" imgH="534342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9537" y="473459"/>
                        <a:ext cx="8924925" cy="534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42154C12-E5FB-F595-C709-B3E4B75A5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001" y="5942015"/>
            <a:ext cx="4467225" cy="5810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7EECE2-C21D-ACAB-C950-FB48A387935F}"/>
              </a:ext>
            </a:extLst>
          </p:cNvPr>
          <p:cNvSpPr txBox="1"/>
          <p:nvPr/>
        </p:nvSpPr>
        <p:spPr>
          <a:xfrm>
            <a:off x="5675586" y="6094027"/>
            <a:ext cx="2460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Double click to open table in Excel</a:t>
            </a:r>
          </a:p>
        </p:txBody>
      </p:sp>
    </p:spTree>
    <p:extLst>
      <p:ext uri="{BB962C8B-B14F-4D97-AF65-F5344CB8AC3E}">
        <p14:creationId xmlns:p14="http://schemas.microsoft.com/office/powerpoint/2010/main" val="1114990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BE06847-4CD7-6A2B-1609-169319A240D9}"/>
              </a:ext>
            </a:extLst>
          </p:cNvPr>
          <p:cNvGrpSpPr/>
          <p:nvPr/>
        </p:nvGrpSpPr>
        <p:grpSpPr>
          <a:xfrm>
            <a:off x="679366" y="904081"/>
            <a:ext cx="7785267" cy="4066384"/>
            <a:chOff x="679366" y="904081"/>
            <a:chExt cx="7785267" cy="406638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0B17AEA-0C58-3331-F634-55FF0CA20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9366" y="904081"/>
              <a:ext cx="7785267" cy="4066384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58CB079-AF5F-5E88-3C54-DE0D33B03DBE}"/>
                </a:ext>
              </a:extLst>
            </p:cNvPr>
            <p:cNvSpPr txBox="1"/>
            <p:nvPr/>
          </p:nvSpPr>
          <p:spPr>
            <a:xfrm>
              <a:off x="7475532" y="1789406"/>
              <a:ext cx="496931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2"/>
                  </a:solidFill>
                </a:rPr>
                <a:t>+0.27%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89CFAC7-F5F2-23B2-D7EF-4DA09C90E53D}"/>
                </a:ext>
              </a:extLst>
            </p:cNvPr>
            <p:cNvSpPr txBox="1"/>
            <p:nvPr/>
          </p:nvSpPr>
          <p:spPr>
            <a:xfrm>
              <a:off x="7514625" y="4279279"/>
              <a:ext cx="468077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2"/>
                  </a:solidFill>
                </a:rPr>
                <a:t>-0.27%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89A8972-1F1C-1100-4158-050C171690C1}"/>
                </a:ext>
              </a:extLst>
            </p:cNvPr>
            <p:cNvSpPr txBox="1"/>
            <p:nvPr/>
          </p:nvSpPr>
          <p:spPr>
            <a:xfrm>
              <a:off x="7334700" y="2859397"/>
              <a:ext cx="75389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accent2"/>
                  </a:solidFill>
                </a:rPr>
                <a:t>Mid-range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671772A-896A-6AA6-A519-131EA5A95720}"/>
              </a:ext>
            </a:extLst>
          </p:cNvPr>
          <p:cNvSpPr txBox="1"/>
          <p:nvPr/>
        </p:nvSpPr>
        <p:spPr>
          <a:xfrm>
            <a:off x="1560330" y="5247277"/>
            <a:ext cx="7221519" cy="933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Accepted magnets plus A20, A21.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Mid-range is the average of the MAX and MIN value of the series.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Range ± 0.27% corresponds to the ±1.5T range at nominal </a:t>
            </a:r>
          </a:p>
        </p:txBody>
      </p:sp>
    </p:spTree>
    <p:extLst>
      <p:ext uri="{BB962C8B-B14F-4D97-AF65-F5344CB8AC3E}">
        <p14:creationId xmlns:p14="http://schemas.microsoft.com/office/powerpoint/2010/main" val="2886902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93F55-0663-ABF2-F3CC-243248DB7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3638B9A-1FB4-4CDE-A942-7C1C5CE3ECDA}"/>
              </a:ext>
            </a:extLst>
          </p:cNvPr>
          <p:cNvSpPr txBox="1"/>
          <p:nvPr/>
        </p:nvSpPr>
        <p:spPr>
          <a:xfrm>
            <a:off x="6281097" y="4701956"/>
            <a:ext cx="2460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Double click to open table in Excel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7A245F-283A-801C-1BEE-2140A769A328}"/>
              </a:ext>
            </a:extLst>
          </p:cNvPr>
          <p:cNvSpPr txBox="1"/>
          <p:nvPr/>
        </p:nvSpPr>
        <p:spPr>
          <a:xfrm>
            <a:off x="1914309" y="1064526"/>
            <a:ext cx="5171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Integral Harmonics at the end of magnet assembly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D78DB4C6-6F42-E818-9C9B-39D994FAAD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348318"/>
              </p:ext>
            </p:extLst>
          </p:nvPr>
        </p:nvGraphicFramePr>
        <p:xfrm>
          <a:off x="237443" y="2374710"/>
          <a:ext cx="8865495" cy="2156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5697098" imgH="3819661" progId="Excel.Sheet.12">
                  <p:embed/>
                </p:oleObj>
              </mc:Choice>
              <mc:Fallback>
                <p:oleObj name="Worksheet" r:id="rId2" imgW="15697098" imgH="381966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7443" y="2374710"/>
                        <a:ext cx="8865495" cy="2156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44095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62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Worksheet</vt:lpstr>
      <vt:lpstr>Microsoft Excel Worksheet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GianLuca Sabbi</dc:creator>
  <cp:lastModifiedBy>GianLuca Sabbi</cp:lastModifiedBy>
  <cp:revision>15</cp:revision>
  <dcterms:created xsi:type="dcterms:W3CDTF">2024-06-04T22:29:52Z</dcterms:created>
  <dcterms:modified xsi:type="dcterms:W3CDTF">2025-06-14T00:54:50Z</dcterms:modified>
</cp:coreProperties>
</file>