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6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AEE8E-EC8C-C0BD-F86F-300D282C7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58DA83-64CD-AA04-A493-844D0D361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F5AC9-93C5-5011-03F7-3C73C275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44861-17CC-84EF-DFA0-10FD0C39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5FC08-4D83-29D5-1252-76B1CDB1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40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C8D45-2578-9751-675A-8EB0ACE17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5CAFC4-4E2A-D3D8-1BF2-2B49D41B01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4A7B6-31D5-1D12-8BF5-0DD76B195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12407-38FA-24AC-ADA5-0C354DF5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BBB97-FE36-2E41-D38A-61BC4856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872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C55F91-37DD-E234-91DB-82AA694B5B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64E9A5-B904-6A79-D571-74DA9816D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C5CC-9DAC-E627-6D0A-8DDDA0421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D51FA-2B5E-6B46-52A0-D45818A2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A6378-E3AF-F4FB-B6EA-40CFB78E3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18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4E307-B3D8-960A-35C3-9ABDE23C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9B320-AADF-4DFA-0FC6-0ADB15828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D2C3-15B3-EFD1-60D3-765D78394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6D957-22C1-593C-5A98-412C411B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017C1-0E52-E9E1-776A-B217B090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8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59C9D-F010-69DC-6ECB-82691AA1F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890E6F-4743-28C1-D1B8-1D0513589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FEBE5-F144-2997-50D6-D05E0DB07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9A22C-7AF9-3C29-1AD7-FDA3BA69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2EB80-7493-BFAC-0BF7-1B6FF7552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4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1B41B-DBA8-F430-DC9B-95C7502EB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5EFF7-BD16-CAEB-7A15-EF9055FAB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125AC-C722-146B-186D-79EC22D08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7F88B-0563-EA26-A431-7BB9A2740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777E6-2906-6C50-E13D-793D48902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80247-9A08-1310-9698-9B3ACB040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77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08536-D19C-94FA-75B2-9BD9AD6A0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9ACA5-065B-29F5-16FF-16D0E3F6C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2A597-F954-6BAE-8312-6746B9B3A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59C98F-AFC2-1CBC-908C-E5B29A7B5C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DC9675-24EF-C669-273D-A19248E3E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67A781-1C79-41C1-7EB8-C034FB5D2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EA0E22-C978-94C9-2ABE-D7E276339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64EBE8-82CA-F81B-0DFB-E50262AD1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04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63782-9182-7E8A-450A-22A8D65B4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F645B-6353-19CE-8676-AE3DF2E4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5D041-5D57-FA2E-1678-C6DEF6A4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EA19F-854E-EEBF-7904-77107FD36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3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3D560F-10BA-003F-ED2A-49945D367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C3F559-5096-3DE4-9810-EE76D073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49F99-93C8-5BB8-B322-9CDF85D33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97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48906-F2C4-5118-8433-BD8975BE7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61988-1E49-5028-1A8F-A86CFB22B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B2EA31-E55E-05EC-7364-F73C1B5AD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A6C2C-D502-A71F-26B9-76C85772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73627A-0BD6-6892-9417-BFA718929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FF827-25A4-EED2-B3ED-B0203A332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3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36369-FB72-37CA-5631-41E15499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89F29D-3D24-4AEB-B2EE-7637B891E1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8CAC39-187F-BFCB-B0B1-3CD6DD2BC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D06D7-40E9-DDA3-236A-6C3780FB3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A071BA-7700-9520-3C33-F7FB7B1BD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C8868-84D7-31B8-7E20-51F7305A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06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880B35-0C2A-5681-2027-17100521E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53C18-7B09-E771-3A59-00A1E4BD4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7AB10-65F7-8A78-ADC4-CB24D5ECF4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B85396-CD3D-4D8F-80EC-54952D8C2EE8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28DD6-0F15-E507-B9A1-D6F58A78B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6852D-124F-E9E9-9D24-B77C4DB6D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83D77-EA9A-4885-82BF-EBC003C76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16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509F251-C334-329A-B987-FF7330121DBA}"/>
              </a:ext>
            </a:extLst>
          </p:cNvPr>
          <p:cNvSpPr/>
          <p:nvPr/>
        </p:nvSpPr>
        <p:spPr>
          <a:xfrm>
            <a:off x="7389807" y="426720"/>
            <a:ext cx="4645417" cy="60045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3863E3C-DCB7-5FAB-EBA2-DDFF0EAC3414}"/>
              </a:ext>
            </a:extLst>
          </p:cNvPr>
          <p:cNvGrpSpPr/>
          <p:nvPr/>
        </p:nvGrpSpPr>
        <p:grpSpPr>
          <a:xfrm>
            <a:off x="5750681" y="2017187"/>
            <a:ext cx="1380357" cy="4414092"/>
            <a:chOff x="5750681" y="2017187"/>
            <a:chExt cx="1380357" cy="4414092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AF54E4A6-6CFE-EE5E-95EE-C30A67A14165}"/>
                </a:ext>
              </a:extLst>
            </p:cNvPr>
            <p:cNvSpPr/>
            <p:nvPr/>
          </p:nvSpPr>
          <p:spPr>
            <a:xfrm>
              <a:off x="5753046" y="2017187"/>
              <a:ext cx="1377992" cy="441409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912586D-EC7F-123F-BA84-167D18939388}"/>
                </a:ext>
              </a:extLst>
            </p:cNvPr>
            <p:cNvSpPr/>
            <p:nvPr/>
          </p:nvSpPr>
          <p:spPr>
            <a:xfrm>
              <a:off x="5750681" y="2514326"/>
              <a:ext cx="1362874" cy="23607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E0BE8E9-332E-FB40-CFE4-858E9F584CA9}"/>
              </a:ext>
            </a:extLst>
          </p:cNvPr>
          <p:cNvSpPr/>
          <p:nvPr/>
        </p:nvSpPr>
        <p:spPr>
          <a:xfrm>
            <a:off x="7178004" y="426720"/>
            <a:ext cx="202881" cy="60045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25">
            <a:extLst>
              <a:ext uri="{FF2B5EF4-FFF2-40B4-BE49-F238E27FC236}">
                <a16:creationId xmlns:a16="http://schemas.microsoft.com/office/drawing/2014/main" id="{9975C715-031D-B2E0-D742-0C22B3E5B46D}"/>
              </a:ext>
            </a:extLst>
          </p:cNvPr>
          <p:cNvSpPr/>
          <p:nvPr/>
        </p:nvSpPr>
        <p:spPr>
          <a:xfrm>
            <a:off x="10045814" y="800100"/>
            <a:ext cx="1989410" cy="5153869"/>
          </a:xfrm>
          <a:custGeom>
            <a:avLst/>
            <a:gdLst>
              <a:gd name="connsiteX0" fmla="*/ 0 w 1983060"/>
              <a:gd name="connsiteY0" fmla="*/ 0 h 543919"/>
              <a:gd name="connsiteX1" fmla="*/ 1983060 w 1983060"/>
              <a:gd name="connsiteY1" fmla="*/ 0 h 543919"/>
              <a:gd name="connsiteX2" fmla="*/ 1983060 w 1983060"/>
              <a:gd name="connsiteY2" fmla="*/ 543919 h 543919"/>
              <a:gd name="connsiteX3" fmla="*/ 0 w 1983060"/>
              <a:gd name="connsiteY3" fmla="*/ 543919 h 543919"/>
              <a:gd name="connsiteX4" fmla="*/ 0 w 1983060"/>
              <a:gd name="connsiteY4" fmla="*/ 0 h 543919"/>
              <a:gd name="connsiteX0" fmla="*/ 0 w 1983060"/>
              <a:gd name="connsiteY0" fmla="*/ 12 h 543931"/>
              <a:gd name="connsiteX1" fmla="*/ 1573014 w 1983060"/>
              <a:gd name="connsiteY1" fmla="*/ 0 h 543931"/>
              <a:gd name="connsiteX2" fmla="*/ 1983060 w 1983060"/>
              <a:gd name="connsiteY2" fmla="*/ 12 h 543931"/>
              <a:gd name="connsiteX3" fmla="*/ 1983060 w 1983060"/>
              <a:gd name="connsiteY3" fmla="*/ 543931 h 543931"/>
              <a:gd name="connsiteX4" fmla="*/ 0 w 1983060"/>
              <a:gd name="connsiteY4" fmla="*/ 543931 h 543931"/>
              <a:gd name="connsiteX5" fmla="*/ 0 w 1983060"/>
              <a:gd name="connsiteY5" fmla="*/ 12 h 543931"/>
              <a:gd name="connsiteX0" fmla="*/ 0 w 1986235"/>
              <a:gd name="connsiteY0" fmla="*/ 12 h 543931"/>
              <a:gd name="connsiteX1" fmla="*/ 1573014 w 1986235"/>
              <a:gd name="connsiteY1" fmla="*/ 0 h 543931"/>
              <a:gd name="connsiteX2" fmla="*/ 1986235 w 1986235"/>
              <a:gd name="connsiteY2" fmla="*/ 123837 h 543931"/>
              <a:gd name="connsiteX3" fmla="*/ 1983060 w 1986235"/>
              <a:gd name="connsiteY3" fmla="*/ 543931 h 543931"/>
              <a:gd name="connsiteX4" fmla="*/ 0 w 1986235"/>
              <a:gd name="connsiteY4" fmla="*/ 543931 h 543931"/>
              <a:gd name="connsiteX5" fmla="*/ 0 w 1986235"/>
              <a:gd name="connsiteY5" fmla="*/ 12 h 543931"/>
              <a:gd name="connsiteX0" fmla="*/ 0 w 1986235"/>
              <a:gd name="connsiteY0" fmla="*/ 3187 h 547106"/>
              <a:gd name="connsiteX1" fmla="*/ 356989 w 1986235"/>
              <a:gd name="connsiteY1" fmla="*/ 0 h 547106"/>
              <a:gd name="connsiteX2" fmla="*/ 1573014 w 1986235"/>
              <a:gd name="connsiteY2" fmla="*/ 3175 h 547106"/>
              <a:gd name="connsiteX3" fmla="*/ 1986235 w 1986235"/>
              <a:gd name="connsiteY3" fmla="*/ 127012 h 547106"/>
              <a:gd name="connsiteX4" fmla="*/ 1983060 w 1986235"/>
              <a:gd name="connsiteY4" fmla="*/ 547106 h 547106"/>
              <a:gd name="connsiteX5" fmla="*/ 0 w 1986235"/>
              <a:gd name="connsiteY5" fmla="*/ 547106 h 547106"/>
              <a:gd name="connsiteX6" fmla="*/ 0 w 1986235"/>
              <a:gd name="connsiteY6" fmla="*/ 3187 h 547106"/>
              <a:gd name="connsiteX0" fmla="*/ 0 w 1989410"/>
              <a:gd name="connsiteY0" fmla="*/ 92087 h 547106"/>
              <a:gd name="connsiteX1" fmla="*/ 360164 w 1989410"/>
              <a:gd name="connsiteY1" fmla="*/ 0 h 547106"/>
              <a:gd name="connsiteX2" fmla="*/ 1576189 w 1989410"/>
              <a:gd name="connsiteY2" fmla="*/ 3175 h 547106"/>
              <a:gd name="connsiteX3" fmla="*/ 1989410 w 1989410"/>
              <a:gd name="connsiteY3" fmla="*/ 127012 h 547106"/>
              <a:gd name="connsiteX4" fmla="*/ 1986235 w 1989410"/>
              <a:gd name="connsiteY4" fmla="*/ 547106 h 547106"/>
              <a:gd name="connsiteX5" fmla="*/ 3175 w 1989410"/>
              <a:gd name="connsiteY5" fmla="*/ 547106 h 547106"/>
              <a:gd name="connsiteX6" fmla="*/ 0 w 1989410"/>
              <a:gd name="connsiteY6" fmla="*/ 92087 h 54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9410" h="547106">
                <a:moveTo>
                  <a:pt x="0" y="92087"/>
                </a:moveTo>
                <a:lnTo>
                  <a:pt x="360164" y="0"/>
                </a:lnTo>
                <a:lnTo>
                  <a:pt x="1576189" y="3175"/>
                </a:lnTo>
                <a:lnTo>
                  <a:pt x="1989410" y="127012"/>
                </a:lnTo>
                <a:cubicBezTo>
                  <a:pt x="1988352" y="267043"/>
                  <a:pt x="1987293" y="407075"/>
                  <a:pt x="1986235" y="547106"/>
                </a:cubicBezTo>
                <a:lnTo>
                  <a:pt x="3175" y="547106"/>
                </a:lnTo>
                <a:cubicBezTo>
                  <a:pt x="2117" y="395433"/>
                  <a:pt x="1058" y="243760"/>
                  <a:pt x="0" y="92087"/>
                </a:cubicBezTo>
                <a:close/>
              </a:path>
            </a:pathLst>
          </a:cu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3777F03-D8D9-B43B-5174-77A5328008CE}"/>
              </a:ext>
            </a:extLst>
          </p:cNvPr>
          <p:cNvSpPr/>
          <p:nvPr/>
        </p:nvSpPr>
        <p:spPr>
          <a:xfrm>
            <a:off x="6113712" y="3977559"/>
            <a:ext cx="219517" cy="8975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9A88EDE-48C6-885C-4E06-E7883735ECD6}"/>
              </a:ext>
            </a:extLst>
          </p:cNvPr>
          <p:cNvSpPr/>
          <p:nvPr/>
        </p:nvSpPr>
        <p:spPr>
          <a:xfrm>
            <a:off x="6014378" y="2568799"/>
            <a:ext cx="569206" cy="140965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76221-A786-E9C4-C4E2-3F2CBEC41660}"/>
              </a:ext>
            </a:extLst>
          </p:cNvPr>
          <p:cNvSpPr txBox="1"/>
          <p:nvPr/>
        </p:nvSpPr>
        <p:spPr>
          <a:xfrm>
            <a:off x="5704597" y="6116420"/>
            <a:ext cx="167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porte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0E4FD9-2DB9-27A3-35D8-C5889432FF04}"/>
              </a:ext>
            </a:extLst>
          </p:cNvPr>
          <p:cNvSpPr/>
          <p:nvPr/>
        </p:nvSpPr>
        <p:spPr>
          <a:xfrm>
            <a:off x="7175788" y="2921067"/>
            <a:ext cx="202880" cy="79749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C7DF65-D794-6E5C-4F89-F9D7D229B691}"/>
              </a:ext>
            </a:extLst>
          </p:cNvPr>
          <p:cNvGrpSpPr/>
          <p:nvPr/>
        </p:nvGrpSpPr>
        <p:grpSpPr>
          <a:xfrm>
            <a:off x="6304015" y="2545564"/>
            <a:ext cx="3703741" cy="1577816"/>
            <a:chOff x="6303056" y="2537762"/>
            <a:chExt cx="3703741" cy="1577816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EFBB087-C44C-1BCC-F367-85877C7CB29E}"/>
                </a:ext>
              </a:extLst>
            </p:cNvPr>
            <p:cNvGrpSpPr/>
            <p:nvPr/>
          </p:nvGrpSpPr>
          <p:grpSpPr>
            <a:xfrm rot="16200000">
              <a:off x="8264862" y="3046974"/>
              <a:ext cx="369335" cy="451096"/>
              <a:chOff x="5117862" y="2833688"/>
              <a:chExt cx="324785" cy="347662"/>
            </a:xfrm>
          </p:grpSpPr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311D7E0D-CD37-A32B-7AA1-079D2CC90FF3}"/>
                  </a:ext>
                </a:extLst>
              </p:cNvPr>
              <p:cNvGrpSpPr/>
              <p:nvPr/>
            </p:nvGrpSpPr>
            <p:grpSpPr>
              <a:xfrm>
                <a:off x="5117862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122" name="Isosceles Triangle 121">
                  <a:extLst>
                    <a:ext uri="{FF2B5EF4-FFF2-40B4-BE49-F238E27FC236}">
                      <a16:creationId xmlns:a16="http://schemas.microsoft.com/office/drawing/2014/main" id="{F1642FC2-CBF9-E3A4-4808-95DE38DB86B7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3" name="Isosceles Triangle 122">
                  <a:extLst>
                    <a:ext uri="{FF2B5EF4-FFF2-40B4-BE49-F238E27FC236}">
                      <a16:creationId xmlns:a16="http://schemas.microsoft.com/office/drawing/2014/main" id="{12790174-D38A-2F3C-0F5F-BFA4B9303004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4" name="Isosceles Triangle 123">
                  <a:extLst>
                    <a:ext uri="{FF2B5EF4-FFF2-40B4-BE49-F238E27FC236}">
                      <a16:creationId xmlns:a16="http://schemas.microsoft.com/office/drawing/2014/main" id="{8E68E76F-BDB9-2FC5-DE76-7778C46EF766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5" name="Isosceles Triangle 124">
                  <a:extLst>
                    <a:ext uri="{FF2B5EF4-FFF2-40B4-BE49-F238E27FC236}">
                      <a16:creationId xmlns:a16="http://schemas.microsoft.com/office/drawing/2014/main" id="{DB36146C-3CDF-539C-B7AC-3AC4DE384091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Isosceles Triangle 125">
                  <a:extLst>
                    <a:ext uri="{FF2B5EF4-FFF2-40B4-BE49-F238E27FC236}">
                      <a16:creationId xmlns:a16="http://schemas.microsoft.com/office/drawing/2014/main" id="{4C4C0D03-CF69-B92A-82A1-86330A90F0D3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AE8129E1-BB84-34AC-9680-3639EB7A9F41}"/>
                  </a:ext>
                </a:extLst>
              </p:cNvPr>
              <p:cNvGrpSpPr/>
              <p:nvPr/>
            </p:nvGrpSpPr>
            <p:grpSpPr>
              <a:xfrm rot="10800000">
                <a:off x="5390259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117" name="Isosceles Triangle 116">
                  <a:extLst>
                    <a:ext uri="{FF2B5EF4-FFF2-40B4-BE49-F238E27FC236}">
                      <a16:creationId xmlns:a16="http://schemas.microsoft.com/office/drawing/2014/main" id="{866E4D7C-25CE-0656-2DBF-BC7F0F0F793C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8" name="Isosceles Triangle 117">
                  <a:extLst>
                    <a:ext uri="{FF2B5EF4-FFF2-40B4-BE49-F238E27FC236}">
                      <a16:creationId xmlns:a16="http://schemas.microsoft.com/office/drawing/2014/main" id="{76A1A5E2-5821-435C-97B1-3628242C817F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9" name="Isosceles Triangle 118">
                  <a:extLst>
                    <a:ext uri="{FF2B5EF4-FFF2-40B4-BE49-F238E27FC236}">
                      <a16:creationId xmlns:a16="http://schemas.microsoft.com/office/drawing/2014/main" id="{D1CF6D8D-3C7A-4716-AD54-3AF5E3BFED11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0" name="Isosceles Triangle 119">
                  <a:extLst>
                    <a:ext uri="{FF2B5EF4-FFF2-40B4-BE49-F238E27FC236}">
                      <a16:creationId xmlns:a16="http://schemas.microsoft.com/office/drawing/2014/main" id="{33F22460-1914-7862-EA97-33B3BD23EA33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1" name="Isosceles Triangle 120">
                  <a:extLst>
                    <a:ext uri="{FF2B5EF4-FFF2-40B4-BE49-F238E27FC236}">
                      <a16:creationId xmlns:a16="http://schemas.microsoft.com/office/drawing/2014/main" id="{9931C103-2B73-C4F8-2603-2291C05247CA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B7FAEC4F-3D28-F252-7623-2191834010B9}"/>
                  </a:ext>
                </a:extLst>
              </p:cNvPr>
              <p:cNvSpPr/>
              <p:nvPr/>
            </p:nvSpPr>
            <p:spPr>
              <a:xfrm>
                <a:off x="5164644" y="2833688"/>
                <a:ext cx="225244" cy="34766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748093EE-664A-90B0-C8D3-F323C800705F}"/>
                </a:ext>
              </a:extLst>
            </p:cNvPr>
            <p:cNvSpPr/>
            <p:nvPr/>
          </p:nvSpPr>
          <p:spPr>
            <a:xfrm>
              <a:off x="6303056" y="2997276"/>
              <a:ext cx="274397" cy="5716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CE08E106-90E4-6D20-8567-1DD27AC68BFD}"/>
                </a:ext>
              </a:extLst>
            </p:cNvPr>
            <p:cNvSpPr/>
            <p:nvPr/>
          </p:nvSpPr>
          <p:spPr>
            <a:xfrm>
              <a:off x="7528700" y="3209841"/>
              <a:ext cx="695282" cy="1168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40705EF-6F80-216A-F982-9A2514F4AC89}"/>
                </a:ext>
              </a:extLst>
            </p:cNvPr>
            <p:cNvSpPr/>
            <p:nvPr/>
          </p:nvSpPr>
          <p:spPr>
            <a:xfrm>
              <a:off x="8675077" y="3209841"/>
              <a:ext cx="1331720" cy="1464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B95F7FE-7005-DDB1-B1C0-0E9AE25C9A79}"/>
                </a:ext>
              </a:extLst>
            </p:cNvPr>
            <p:cNvSpPr/>
            <p:nvPr/>
          </p:nvSpPr>
          <p:spPr>
            <a:xfrm>
              <a:off x="7158942" y="2537762"/>
              <a:ext cx="481965" cy="1577816"/>
            </a:xfrm>
            <a:custGeom>
              <a:avLst/>
              <a:gdLst>
                <a:gd name="connsiteX0" fmla="*/ 510540 w 510540"/>
                <a:gd name="connsiteY0" fmla="*/ 0 h 1051560"/>
                <a:gd name="connsiteX1" fmla="*/ 259080 w 510540"/>
                <a:gd name="connsiteY1" fmla="*/ 0 h 1051560"/>
                <a:gd name="connsiteX2" fmla="*/ 259080 w 510540"/>
                <a:gd name="connsiteY2" fmla="*/ 213360 h 1051560"/>
                <a:gd name="connsiteX3" fmla="*/ 0 w 510540"/>
                <a:gd name="connsiteY3" fmla="*/ 259080 h 1051560"/>
                <a:gd name="connsiteX4" fmla="*/ 15240 w 510540"/>
                <a:gd name="connsiteY4" fmla="*/ 792480 h 1051560"/>
                <a:gd name="connsiteX5" fmla="*/ 220980 w 510540"/>
                <a:gd name="connsiteY5" fmla="*/ 845820 h 1051560"/>
                <a:gd name="connsiteX6" fmla="*/ 243840 w 510540"/>
                <a:gd name="connsiteY6" fmla="*/ 1051560 h 1051560"/>
                <a:gd name="connsiteX7" fmla="*/ 472440 w 510540"/>
                <a:gd name="connsiteY7" fmla="*/ 1051560 h 1051560"/>
                <a:gd name="connsiteX8" fmla="*/ 510540 w 510540"/>
                <a:gd name="connsiteY8" fmla="*/ 0 h 1051560"/>
                <a:gd name="connsiteX0" fmla="*/ 510540 w 510540"/>
                <a:gd name="connsiteY0" fmla="*/ 252412 h 1303972"/>
                <a:gd name="connsiteX1" fmla="*/ 256699 w 510540"/>
                <a:gd name="connsiteY1" fmla="*/ 0 h 1303972"/>
                <a:gd name="connsiteX2" fmla="*/ 259080 w 510540"/>
                <a:gd name="connsiteY2" fmla="*/ 465772 h 1303972"/>
                <a:gd name="connsiteX3" fmla="*/ 0 w 510540"/>
                <a:gd name="connsiteY3" fmla="*/ 511492 h 1303972"/>
                <a:gd name="connsiteX4" fmla="*/ 15240 w 510540"/>
                <a:gd name="connsiteY4" fmla="*/ 1044892 h 1303972"/>
                <a:gd name="connsiteX5" fmla="*/ 220980 w 510540"/>
                <a:gd name="connsiteY5" fmla="*/ 1098232 h 1303972"/>
                <a:gd name="connsiteX6" fmla="*/ 243840 w 510540"/>
                <a:gd name="connsiteY6" fmla="*/ 1303972 h 1303972"/>
                <a:gd name="connsiteX7" fmla="*/ 472440 w 510540"/>
                <a:gd name="connsiteY7" fmla="*/ 1303972 h 1303972"/>
                <a:gd name="connsiteX8" fmla="*/ 510540 w 510540"/>
                <a:gd name="connsiteY8" fmla="*/ 252412 h 1303972"/>
                <a:gd name="connsiteX0" fmla="*/ 481965 w 481965"/>
                <a:gd name="connsiteY0" fmla="*/ 2381 h 1303972"/>
                <a:gd name="connsiteX1" fmla="*/ 256699 w 481965"/>
                <a:gd name="connsiteY1" fmla="*/ 0 h 1303972"/>
                <a:gd name="connsiteX2" fmla="*/ 259080 w 481965"/>
                <a:gd name="connsiteY2" fmla="*/ 465772 h 1303972"/>
                <a:gd name="connsiteX3" fmla="*/ 0 w 481965"/>
                <a:gd name="connsiteY3" fmla="*/ 511492 h 1303972"/>
                <a:gd name="connsiteX4" fmla="*/ 15240 w 481965"/>
                <a:gd name="connsiteY4" fmla="*/ 1044892 h 1303972"/>
                <a:gd name="connsiteX5" fmla="*/ 220980 w 481965"/>
                <a:gd name="connsiteY5" fmla="*/ 1098232 h 1303972"/>
                <a:gd name="connsiteX6" fmla="*/ 243840 w 481965"/>
                <a:gd name="connsiteY6" fmla="*/ 1303972 h 1303972"/>
                <a:gd name="connsiteX7" fmla="*/ 472440 w 481965"/>
                <a:gd name="connsiteY7" fmla="*/ 1303972 h 1303972"/>
                <a:gd name="connsiteX8" fmla="*/ 481965 w 481965"/>
                <a:gd name="connsiteY8" fmla="*/ 2381 h 1303972"/>
                <a:gd name="connsiteX0" fmla="*/ 481965 w 481965"/>
                <a:gd name="connsiteY0" fmla="*/ 2381 h 1577816"/>
                <a:gd name="connsiteX1" fmla="*/ 256699 w 481965"/>
                <a:gd name="connsiteY1" fmla="*/ 0 h 1577816"/>
                <a:gd name="connsiteX2" fmla="*/ 259080 w 481965"/>
                <a:gd name="connsiteY2" fmla="*/ 465772 h 1577816"/>
                <a:gd name="connsiteX3" fmla="*/ 0 w 481965"/>
                <a:gd name="connsiteY3" fmla="*/ 511492 h 1577816"/>
                <a:gd name="connsiteX4" fmla="*/ 15240 w 481965"/>
                <a:gd name="connsiteY4" fmla="*/ 1044892 h 1577816"/>
                <a:gd name="connsiteX5" fmla="*/ 220980 w 481965"/>
                <a:gd name="connsiteY5" fmla="*/ 1098232 h 1577816"/>
                <a:gd name="connsiteX6" fmla="*/ 229552 w 481965"/>
                <a:gd name="connsiteY6" fmla="*/ 1577816 h 1577816"/>
                <a:gd name="connsiteX7" fmla="*/ 472440 w 481965"/>
                <a:gd name="connsiteY7" fmla="*/ 1303972 h 1577816"/>
                <a:gd name="connsiteX8" fmla="*/ 481965 w 481965"/>
                <a:gd name="connsiteY8" fmla="*/ 2381 h 1577816"/>
                <a:gd name="connsiteX0" fmla="*/ 481965 w 481965"/>
                <a:gd name="connsiteY0" fmla="*/ 2381 h 1577816"/>
                <a:gd name="connsiteX1" fmla="*/ 256699 w 481965"/>
                <a:gd name="connsiteY1" fmla="*/ 0 h 1577816"/>
                <a:gd name="connsiteX2" fmla="*/ 259080 w 481965"/>
                <a:gd name="connsiteY2" fmla="*/ 465772 h 1577816"/>
                <a:gd name="connsiteX3" fmla="*/ 0 w 481965"/>
                <a:gd name="connsiteY3" fmla="*/ 511492 h 1577816"/>
                <a:gd name="connsiteX4" fmla="*/ 15240 w 481965"/>
                <a:gd name="connsiteY4" fmla="*/ 1044892 h 1577816"/>
                <a:gd name="connsiteX5" fmla="*/ 220980 w 481965"/>
                <a:gd name="connsiteY5" fmla="*/ 1098232 h 1577816"/>
                <a:gd name="connsiteX6" fmla="*/ 229552 w 481965"/>
                <a:gd name="connsiteY6" fmla="*/ 1577816 h 1577816"/>
                <a:gd name="connsiteX7" fmla="*/ 474821 w 481965"/>
                <a:gd name="connsiteY7" fmla="*/ 1573053 h 1577816"/>
                <a:gd name="connsiteX8" fmla="*/ 481965 w 481965"/>
                <a:gd name="connsiteY8" fmla="*/ 2381 h 157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965" h="1577816">
                  <a:moveTo>
                    <a:pt x="481965" y="2381"/>
                  </a:moveTo>
                  <a:lnTo>
                    <a:pt x="256699" y="0"/>
                  </a:lnTo>
                  <a:cubicBezTo>
                    <a:pt x="257493" y="155257"/>
                    <a:pt x="258286" y="310515"/>
                    <a:pt x="259080" y="465772"/>
                  </a:cubicBezTo>
                  <a:lnTo>
                    <a:pt x="0" y="511492"/>
                  </a:lnTo>
                  <a:lnTo>
                    <a:pt x="15240" y="1044892"/>
                  </a:lnTo>
                  <a:lnTo>
                    <a:pt x="220980" y="1098232"/>
                  </a:lnTo>
                  <a:lnTo>
                    <a:pt x="229552" y="1577816"/>
                  </a:lnTo>
                  <a:lnTo>
                    <a:pt x="474821" y="1573053"/>
                  </a:lnTo>
                  <a:cubicBezTo>
                    <a:pt x="477202" y="1049496"/>
                    <a:pt x="479584" y="525938"/>
                    <a:pt x="481965" y="2381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4EF81B-CF49-E31E-CCA6-CA0C1C6F92C6}"/>
                </a:ext>
              </a:extLst>
            </p:cNvPr>
            <p:cNvSpPr/>
            <p:nvPr/>
          </p:nvSpPr>
          <p:spPr>
            <a:xfrm>
              <a:off x="6309187" y="3209841"/>
              <a:ext cx="1331720" cy="1464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CE627FE-2A66-7C86-32FC-219DF81E4945}"/>
              </a:ext>
            </a:extLst>
          </p:cNvPr>
          <p:cNvSpPr txBox="1"/>
          <p:nvPr/>
        </p:nvSpPr>
        <p:spPr>
          <a:xfrm>
            <a:off x="4887662" y="4802490"/>
            <a:ext cx="103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Grayloc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F504B1-CB1E-26B6-44DE-E478D6E7869D}"/>
              </a:ext>
            </a:extLst>
          </p:cNvPr>
          <p:cNvCxnSpPr>
            <a:cxnSpLocks/>
          </p:cNvCxnSpPr>
          <p:nvPr/>
        </p:nvCxnSpPr>
        <p:spPr>
          <a:xfrm flipV="1">
            <a:off x="5527782" y="3574376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F17947B-0F19-D541-21CC-91074674F00D}"/>
              </a:ext>
            </a:extLst>
          </p:cNvPr>
          <p:cNvCxnSpPr>
            <a:cxnSpLocks/>
          </p:cNvCxnSpPr>
          <p:nvPr/>
        </p:nvCxnSpPr>
        <p:spPr>
          <a:xfrm>
            <a:off x="4664235" y="3297830"/>
            <a:ext cx="6118065" cy="0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E8ED7EC-E9B3-3B54-1824-54EB3D6EC6AC}"/>
              </a:ext>
            </a:extLst>
          </p:cNvPr>
          <p:cNvCxnSpPr>
            <a:cxnSpLocks/>
          </p:cNvCxnSpPr>
          <p:nvPr/>
        </p:nvCxnSpPr>
        <p:spPr>
          <a:xfrm flipV="1">
            <a:off x="6450757" y="5075246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739BDA-5148-465A-4FF7-AD61E07592F6}"/>
              </a:ext>
            </a:extLst>
          </p:cNvPr>
          <p:cNvGrpSpPr/>
          <p:nvPr/>
        </p:nvGrpSpPr>
        <p:grpSpPr>
          <a:xfrm rot="16200000">
            <a:off x="6712613" y="3103910"/>
            <a:ext cx="331071" cy="353833"/>
            <a:chOff x="5117862" y="2833688"/>
            <a:chExt cx="324785" cy="3476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9DD7F04-FA73-F37E-3EED-6EAADF0FAA0F}"/>
                </a:ext>
              </a:extLst>
            </p:cNvPr>
            <p:cNvGrpSpPr/>
            <p:nvPr/>
          </p:nvGrpSpPr>
          <p:grpSpPr>
            <a:xfrm>
              <a:off x="5117862" y="2862952"/>
              <a:ext cx="52388" cy="290499"/>
              <a:chOff x="5117862" y="2862952"/>
              <a:chExt cx="52388" cy="290499"/>
            </a:xfrm>
          </p:grpSpPr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8C9FD312-87CA-69A5-BD1A-C6FAAE01CBC2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Isosceles Triangle 35">
                <a:extLst>
                  <a:ext uri="{FF2B5EF4-FFF2-40B4-BE49-F238E27FC236}">
                    <a16:creationId xmlns:a16="http://schemas.microsoft.com/office/drawing/2014/main" id="{250FCE98-FB0C-76C2-BA4F-B543F452004A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Isosceles Triangle 36">
                <a:extLst>
                  <a:ext uri="{FF2B5EF4-FFF2-40B4-BE49-F238E27FC236}">
                    <a16:creationId xmlns:a16="http://schemas.microsoft.com/office/drawing/2014/main" id="{D7F577FA-8AF9-CEF8-9452-BD1CBE7FBB29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Isosceles Triangle 37">
                <a:extLst>
                  <a:ext uri="{FF2B5EF4-FFF2-40B4-BE49-F238E27FC236}">
                    <a16:creationId xmlns:a16="http://schemas.microsoft.com/office/drawing/2014/main" id="{830E2083-2828-26A7-D2F3-393F290E421D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65C9EEEF-9CF1-C878-FDAF-8F3FCE8C7324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2ACCF51-59D4-62B8-4560-BDB1AA0EECE6}"/>
                </a:ext>
              </a:extLst>
            </p:cNvPr>
            <p:cNvGrpSpPr/>
            <p:nvPr/>
          </p:nvGrpSpPr>
          <p:grpSpPr>
            <a:xfrm rot="10800000">
              <a:off x="5390259" y="2862952"/>
              <a:ext cx="52388" cy="290499"/>
              <a:chOff x="5117862" y="2862952"/>
              <a:chExt cx="52388" cy="290499"/>
            </a:xfrm>
          </p:grpSpPr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7389536F-F917-DBFA-57FE-41ACEFB0992C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Isosceles Triangle 27">
                <a:extLst>
                  <a:ext uri="{FF2B5EF4-FFF2-40B4-BE49-F238E27FC236}">
                    <a16:creationId xmlns:a16="http://schemas.microsoft.com/office/drawing/2014/main" id="{384236A9-E977-FDC9-7FEA-DD63BA5E3414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86AC7F82-9EB2-B5DC-BFBD-386A159F63CC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B911A82F-FBB0-503F-7726-AD3A12636D42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Isosceles Triangle 33">
                <a:extLst>
                  <a:ext uri="{FF2B5EF4-FFF2-40B4-BE49-F238E27FC236}">
                    <a16:creationId xmlns:a16="http://schemas.microsoft.com/office/drawing/2014/main" id="{20EF6999-4E14-18FF-871E-4A5848F76476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E44BFF-8E7A-27CB-0F52-18AD8425FC28}"/>
                </a:ext>
              </a:extLst>
            </p:cNvPr>
            <p:cNvSpPr/>
            <p:nvPr/>
          </p:nvSpPr>
          <p:spPr>
            <a:xfrm>
              <a:off x="5164644" y="2833688"/>
              <a:ext cx="225244" cy="34766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518D593-219B-2573-8805-78A0A0EF1CF6}"/>
              </a:ext>
            </a:extLst>
          </p:cNvPr>
          <p:cNvGrpSpPr/>
          <p:nvPr/>
        </p:nvGrpSpPr>
        <p:grpSpPr>
          <a:xfrm>
            <a:off x="4938938" y="3002775"/>
            <a:ext cx="1331720" cy="571601"/>
            <a:chOff x="4961012" y="3002775"/>
            <a:chExt cx="1331720" cy="57160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FC369A-9653-A659-B81F-220FE39D248D}"/>
                </a:ext>
              </a:extLst>
            </p:cNvPr>
            <p:cNvSpPr/>
            <p:nvPr/>
          </p:nvSpPr>
          <p:spPr>
            <a:xfrm>
              <a:off x="6014378" y="3002775"/>
              <a:ext cx="274397" cy="5716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392FB2-A8C6-E29A-0DE8-D96A91E97BD8}"/>
                </a:ext>
              </a:extLst>
            </p:cNvPr>
            <p:cNvSpPr/>
            <p:nvPr/>
          </p:nvSpPr>
          <p:spPr>
            <a:xfrm>
              <a:off x="4961012" y="3224594"/>
              <a:ext cx="1331720" cy="1464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52FF1ED-6F4F-726F-1E8F-B0DED2FB04ED}"/>
                </a:ext>
              </a:extLst>
            </p:cNvPr>
            <p:cNvGrpSpPr/>
            <p:nvPr/>
          </p:nvGrpSpPr>
          <p:grpSpPr>
            <a:xfrm rot="16200000">
              <a:off x="5173580" y="3096709"/>
              <a:ext cx="331071" cy="353833"/>
              <a:chOff x="5117862" y="2833688"/>
              <a:chExt cx="324785" cy="347662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17FB551-7B2A-83FB-22DC-087D26C1C901}"/>
                  </a:ext>
                </a:extLst>
              </p:cNvPr>
              <p:cNvGrpSpPr/>
              <p:nvPr/>
            </p:nvGrpSpPr>
            <p:grpSpPr>
              <a:xfrm>
                <a:off x="5117862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49" name="Isosceles Triangle 48">
                  <a:extLst>
                    <a:ext uri="{FF2B5EF4-FFF2-40B4-BE49-F238E27FC236}">
                      <a16:creationId xmlns:a16="http://schemas.microsoft.com/office/drawing/2014/main" id="{116CC0EE-E758-52EA-5A4B-3957616B4C37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" name="Isosceles Triangle 49">
                  <a:extLst>
                    <a:ext uri="{FF2B5EF4-FFF2-40B4-BE49-F238E27FC236}">
                      <a16:creationId xmlns:a16="http://schemas.microsoft.com/office/drawing/2014/main" id="{834E596F-FD84-C199-24AF-283FECEF0BF0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" name="Isosceles Triangle 50">
                  <a:extLst>
                    <a:ext uri="{FF2B5EF4-FFF2-40B4-BE49-F238E27FC236}">
                      <a16:creationId xmlns:a16="http://schemas.microsoft.com/office/drawing/2014/main" id="{9C72E937-63AC-4DDF-B62F-564441CCBA73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" name="Isosceles Triangle 51">
                  <a:extLst>
                    <a:ext uri="{FF2B5EF4-FFF2-40B4-BE49-F238E27FC236}">
                      <a16:creationId xmlns:a16="http://schemas.microsoft.com/office/drawing/2014/main" id="{ACEE45CB-FC29-F259-C24E-902863A98FD5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07E65BFE-C4C4-6EE8-E658-B8551D24886A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B390925-FAAF-1730-5DFE-ED94B52F44A0}"/>
                  </a:ext>
                </a:extLst>
              </p:cNvPr>
              <p:cNvGrpSpPr/>
              <p:nvPr/>
            </p:nvGrpSpPr>
            <p:grpSpPr>
              <a:xfrm rot="10800000">
                <a:off x="5390259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44" name="Isosceles Triangle 43">
                  <a:extLst>
                    <a:ext uri="{FF2B5EF4-FFF2-40B4-BE49-F238E27FC236}">
                      <a16:creationId xmlns:a16="http://schemas.microsoft.com/office/drawing/2014/main" id="{A1EE905B-A845-DC86-79C0-A121A97B739E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Isosceles Triangle 44">
                  <a:extLst>
                    <a:ext uri="{FF2B5EF4-FFF2-40B4-BE49-F238E27FC236}">
                      <a16:creationId xmlns:a16="http://schemas.microsoft.com/office/drawing/2014/main" id="{3BB3A6E1-0477-AC94-86B6-AD9B77507B58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Isosceles Triangle 45">
                  <a:extLst>
                    <a:ext uri="{FF2B5EF4-FFF2-40B4-BE49-F238E27FC236}">
                      <a16:creationId xmlns:a16="http://schemas.microsoft.com/office/drawing/2014/main" id="{D07AD328-DFA0-7F91-8F05-95F5E4882B9D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Isosceles Triangle 46">
                  <a:extLst>
                    <a:ext uri="{FF2B5EF4-FFF2-40B4-BE49-F238E27FC236}">
                      <a16:creationId xmlns:a16="http://schemas.microsoft.com/office/drawing/2014/main" id="{621CF0BB-08B6-35F5-D31B-D7D27E7403BB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Isosceles Triangle 47">
                  <a:extLst>
                    <a:ext uri="{FF2B5EF4-FFF2-40B4-BE49-F238E27FC236}">
                      <a16:creationId xmlns:a16="http://schemas.microsoft.com/office/drawing/2014/main" id="{2CB1DF6C-5D3B-2106-3D91-820D419848B4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D3CCEFE-173C-B300-0735-16061BDB1115}"/>
                  </a:ext>
                </a:extLst>
              </p:cNvPr>
              <p:cNvSpPr/>
              <p:nvPr/>
            </p:nvSpPr>
            <p:spPr>
              <a:xfrm>
                <a:off x="5164644" y="2833688"/>
                <a:ext cx="225244" cy="34766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85D6F79-8089-361A-468C-D01661A7805F}"/>
              </a:ext>
            </a:extLst>
          </p:cNvPr>
          <p:cNvSpPr txBox="1"/>
          <p:nvPr/>
        </p:nvSpPr>
        <p:spPr>
          <a:xfrm>
            <a:off x="3587879" y="4638718"/>
            <a:ext cx="167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 element</a:t>
            </a:r>
            <a:endParaRPr lang="fr-FR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CED0BC0-164F-045E-3236-34A1AA48E01E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4423223" y="3428378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AF2AB2C2-61EE-E946-F3F7-CC190C9CC3AB}"/>
              </a:ext>
            </a:extLst>
          </p:cNvPr>
          <p:cNvSpPr/>
          <p:nvPr/>
        </p:nvSpPr>
        <p:spPr>
          <a:xfrm>
            <a:off x="7895656" y="4074366"/>
            <a:ext cx="2152685" cy="21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13E0A4F-0B69-D056-5138-11A648D194EE}"/>
              </a:ext>
            </a:extLst>
          </p:cNvPr>
          <p:cNvSpPr/>
          <p:nvPr/>
        </p:nvSpPr>
        <p:spPr>
          <a:xfrm rot="16200000">
            <a:off x="7467008" y="3759553"/>
            <a:ext cx="964961" cy="21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CC6652B-F60E-0AB0-8945-C259D96BA2AA}"/>
              </a:ext>
            </a:extLst>
          </p:cNvPr>
          <p:cNvSpPr/>
          <p:nvPr/>
        </p:nvSpPr>
        <p:spPr>
          <a:xfrm>
            <a:off x="6141594" y="2571292"/>
            <a:ext cx="294362" cy="2818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7773BA0-7C85-3D27-97FE-3ED201FCE930}"/>
              </a:ext>
            </a:extLst>
          </p:cNvPr>
          <p:cNvGrpSpPr/>
          <p:nvPr/>
        </p:nvGrpSpPr>
        <p:grpSpPr>
          <a:xfrm>
            <a:off x="6921909" y="2573691"/>
            <a:ext cx="749896" cy="198757"/>
            <a:chOff x="2900084" y="4396103"/>
            <a:chExt cx="749896" cy="19875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8C51A8-70BC-4403-3555-ABFBADD2FC78}"/>
                </a:ext>
              </a:extLst>
            </p:cNvPr>
            <p:cNvSpPr/>
            <p:nvPr/>
          </p:nvSpPr>
          <p:spPr>
            <a:xfrm>
              <a:off x="2975489" y="4396103"/>
              <a:ext cx="154262" cy="19875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729C46A-E63D-B70E-7C39-C73B8008C0E1}"/>
                </a:ext>
              </a:extLst>
            </p:cNvPr>
            <p:cNvSpPr/>
            <p:nvPr/>
          </p:nvSpPr>
          <p:spPr>
            <a:xfrm>
              <a:off x="3138673" y="4451345"/>
              <a:ext cx="432313" cy="88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495F7B1-6013-0352-871C-6C0B717638E9}"/>
                </a:ext>
              </a:extLst>
            </p:cNvPr>
            <p:cNvCxnSpPr>
              <a:cxnSpLocks/>
            </p:cNvCxnSpPr>
            <p:nvPr/>
          </p:nvCxnSpPr>
          <p:spPr>
            <a:xfrm>
              <a:off x="2900084" y="4493850"/>
              <a:ext cx="749896" cy="0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A8AAE27-F00D-2F40-9C4C-E21D2A7AEE85}"/>
              </a:ext>
            </a:extLst>
          </p:cNvPr>
          <p:cNvGrpSpPr/>
          <p:nvPr/>
        </p:nvGrpSpPr>
        <p:grpSpPr>
          <a:xfrm>
            <a:off x="6908033" y="3822875"/>
            <a:ext cx="749896" cy="198757"/>
            <a:chOff x="2900084" y="4396103"/>
            <a:chExt cx="749896" cy="19875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047324C-5475-FEE9-58FB-36CF66A13981}"/>
                </a:ext>
              </a:extLst>
            </p:cNvPr>
            <p:cNvSpPr/>
            <p:nvPr/>
          </p:nvSpPr>
          <p:spPr>
            <a:xfrm>
              <a:off x="2975489" y="4396103"/>
              <a:ext cx="154262" cy="19875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4C20573-C63A-98A2-524C-830F3B7B6D9D}"/>
                </a:ext>
              </a:extLst>
            </p:cNvPr>
            <p:cNvSpPr/>
            <p:nvPr/>
          </p:nvSpPr>
          <p:spPr>
            <a:xfrm>
              <a:off x="3138673" y="4451345"/>
              <a:ext cx="432313" cy="88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6492D75-351A-21E5-0B74-7F0928F7B2FF}"/>
                </a:ext>
              </a:extLst>
            </p:cNvPr>
            <p:cNvCxnSpPr>
              <a:cxnSpLocks/>
            </p:cNvCxnSpPr>
            <p:nvPr/>
          </p:nvCxnSpPr>
          <p:spPr>
            <a:xfrm>
              <a:off x="2900084" y="4493850"/>
              <a:ext cx="749896" cy="0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044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D954061-C2F5-9A9A-D809-7D4A3554077E}"/>
              </a:ext>
            </a:extLst>
          </p:cNvPr>
          <p:cNvSpPr/>
          <p:nvPr/>
        </p:nvSpPr>
        <p:spPr>
          <a:xfrm rot="274432">
            <a:off x="5424128" y="4803356"/>
            <a:ext cx="545414" cy="624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B922408-23FE-6557-16F9-8E9FE030F490}"/>
              </a:ext>
            </a:extLst>
          </p:cNvPr>
          <p:cNvGrpSpPr/>
          <p:nvPr/>
        </p:nvGrpSpPr>
        <p:grpSpPr>
          <a:xfrm>
            <a:off x="4281214" y="4544315"/>
            <a:ext cx="569206" cy="1409654"/>
            <a:chOff x="6014378" y="2568799"/>
            <a:chExt cx="569206" cy="1409654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89A88EDE-48C6-885C-4E06-E7883735ECD6}"/>
                </a:ext>
              </a:extLst>
            </p:cNvPr>
            <p:cNvSpPr/>
            <p:nvPr/>
          </p:nvSpPr>
          <p:spPr>
            <a:xfrm>
              <a:off x="6014378" y="2568799"/>
              <a:ext cx="569206" cy="140965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CC6652B-F60E-0AB0-8945-C259D96BA2AA}"/>
                </a:ext>
              </a:extLst>
            </p:cNvPr>
            <p:cNvSpPr/>
            <p:nvPr/>
          </p:nvSpPr>
          <p:spPr>
            <a:xfrm>
              <a:off x="6141594" y="2571292"/>
              <a:ext cx="294362" cy="28183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509F251-C334-329A-B987-FF7330121DBA}"/>
              </a:ext>
            </a:extLst>
          </p:cNvPr>
          <p:cNvSpPr/>
          <p:nvPr/>
        </p:nvSpPr>
        <p:spPr>
          <a:xfrm>
            <a:off x="7389807" y="426720"/>
            <a:ext cx="4645417" cy="60045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3863E3C-DCB7-5FAB-EBA2-DDFF0EAC3414}"/>
              </a:ext>
            </a:extLst>
          </p:cNvPr>
          <p:cNvGrpSpPr/>
          <p:nvPr/>
        </p:nvGrpSpPr>
        <p:grpSpPr>
          <a:xfrm>
            <a:off x="281133" y="588957"/>
            <a:ext cx="1380357" cy="2875611"/>
            <a:chOff x="5750681" y="2017187"/>
            <a:chExt cx="1380357" cy="2875611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AF54E4A6-6CFE-EE5E-95EE-C30A67A14165}"/>
                </a:ext>
              </a:extLst>
            </p:cNvPr>
            <p:cNvSpPr/>
            <p:nvPr/>
          </p:nvSpPr>
          <p:spPr>
            <a:xfrm>
              <a:off x="5753046" y="2017187"/>
              <a:ext cx="1377992" cy="287561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912586D-EC7F-123F-BA84-167D18939388}"/>
                </a:ext>
              </a:extLst>
            </p:cNvPr>
            <p:cNvSpPr/>
            <p:nvPr/>
          </p:nvSpPr>
          <p:spPr>
            <a:xfrm>
              <a:off x="5750681" y="2514326"/>
              <a:ext cx="1362874" cy="153817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7" name="Rectangle 25">
            <a:extLst>
              <a:ext uri="{FF2B5EF4-FFF2-40B4-BE49-F238E27FC236}">
                <a16:creationId xmlns:a16="http://schemas.microsoft.com/office/drawing/2014/main" id="{9975C715-031D-B2E0-D742-0C22B3E5B46D}"/>
              </a:ext>
            </a:extLst>
          </p:cNvPr>
          <p:cNvSpPr/>
          <p:nvPr/>
        </p:nvSpPr>
        <p:spPr>
          <a:xfrm>
            <a:off x="10045814" y="800100"/>
            <a:ext cx="1989410" cy="5153869"/>
          </a:xfrm>
          <a:custGeom>
            <a:avLst/>
            <a:gdLst>
              <a:gd name="connsiteX0" fmla="*/ 0 w 1983060"/>
              <a:gd name="connsiteY0" fmla="*/ 0 h 543919"/>
              <a:gd name="connsiteX1" fmla="*/ 1983060 w 1983060"/>
              <a:gd name="connsiteY1" fmla="*/ 0 h 543919"/>
              <a:gd name="connsiteX2" fmla="*/ 1983060 w 1983060"/>
              <a:gd name="connsiteY2" fmla="*/ 543919 h 543919"/>
              <a:gd name="connsiteX3" fmla="*/ 0 w 1983060"/>
              <a:gd name="connsiteY3" fmla="*/ 543919 h 543919"/>
              <a:gd name="connsiteX4" fmla="*/ 0 w 1983060"/>
              <a:gd name="connsiteY4" fmla="*/ 0 h 543919"/>
              <a:gd name="connsiteX0" fmla="*/ 0 w 1983060"/>
              <a:gd name="connsiteY0" fmla="*/ 12 h 543931"/>
              <a:gd name="connsiteX1" fmla="*/ 1573014 w 1983060"/>
              <a:gd name="connsiteY1" fmla="*/ 0 h 543931"/>
              <a:gd name="connsiteX2" fmla="*/ 1983060 w 1983060"/>
              <a:gd name="connsiteY2" fmla="*/ 12 h 543931"/>
              <a:gd name="connsiteX3" fmla="*/ 1983060 w 1983060"/>
              <a:gd name="connsiteY3" fmla="*/ 543931 h 543931"/>
              <a:gd name="connsiteX4" fmla="*/ 0 w 1983060"/>
              <a:gd name="connsiteY4" fmla="*/ 543931 h 543931"/>
              <a:gd name="connsiteX5" fmla="*/ 0 w 1983060"/>
              <a:gd name="connsiteY5" fmla="*/ 12 h 543931"/>
              <a:gd name="connsiteX0" fmla="*/ 0 w 1986235"/>
              <a:gd name="connsiteY0" fmla="*/ 12 h 543931"/>
              <a:gd name="connsiteX1" fmla="*/ 1573014 w 1986235"/>
              <a:gd name="connsiteY1" fmla="*/ 0 h 543931"/>
              <a:gd name="connsiteX2" fmla="*/ 1986235 w 1986235"/>
              <a:gd name="connsiteY2" fmla="*/ 123837 h 543931"/>
              <a:gd name="connsiteX3" fmla="*/ 1983060 w 1986235"/>
              <a:gd name="connsiteY3" fmla="*/ 543931 h 543931"/>
              <a:gd name="connsiteX4" fmla="*/ 0 w 1986235"/>
              <a:gd name="connsiteY4" fmla="*/ 543931 h 543931"/>
              <a:gd name="connsiteX5" fmla="*/ 0 w 1986235"/>
              <a:gd name="connsiteY5" fmla="*/ 12 h 543931"/>
              <a:gd name="connsiteX0" fmla="*/ 0 w 1986235"/>
              <a:gd name="connsiteY0" fmla="*/ 3187 h 547106"/>
              <a:gd name="connsiteX1" fmla="*/ 356989 w 1986235"/>
              <a:gd name="connsiteY1" fmla="*/ 0 h 547106"/>
              <a:gd name="connsiteX2" fmla="*/ 1573014 w 1986235"/>
              <a:gd name="connsiteY2" fmla="*/ 3175 h 547106"/>
              <a:gd name="connsiteX3" fmla="*/ 1986235 w 1986235"/>
              <a:gd name="connsiteY3" fmla="*/ 127012 h 547106"/>
              <a:gd name="connsiteX4" fmla="*/ 1983060 w 1986235"/>
              <a:gd name="connsiteY4" fmla="*/ 547106 h 547106"/>
              <a:gd name="connsiteX5" fmla="*/ 0 w 1986235"/>
              <a:gd name="connsiteY5" fmla="*/ 547106 h 547106"/>
              <a:gd name="connsiteX6" fmla="*/ 0 w 1986235"/>
              <a:gd name="connsiteY6" fmla="*/ 3187 h 547106"/>
              <a:gd name="connsiteX0" fmla="*/ 0 w 1989410"/>
              <a:gd name="connsiteY0" fmla="*/ 92087 h 547106"/>
              <a:gd name="connsiteX1" fmla="*/ 360164 w 1989410"/>
              <a:gd name="connsiteY1" fmla="*/ 0 h 547106"/>
              <a:gd name="connsiteX2" fmla="*/ 1576189 w 1989410"/>
              <a:gd name="connsiteY2" fmla="*/ 3175 h 547106"/>
              <a:gd name="connsiteX3" fmla="*/ 1989410 w 1989410"/>
              <a:gd name="connsiteY3" fmla="*/ 127012 h 547106"/>
              <a:gd name="connsiteX4" fmla="*/ 1986235 w 1989410"/>
              <a:gd name="connsiteY4" fmla="*/ 547106 h 547106"/>
              <a:gd name="connsiteX5" fmla="*/ 3175 w 1989410"/>
              <a:gd name="connsiteY5" fmla="*/ 547106 h 547106"/>
              <a:gd name="connsiteX6" fmla="*/ 0 w 1989410"/>
              <a:gd name="connsiteY6" fmla="*/ 92087 h 54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9410" h="547106">
                <a:moveTo>
                  <a:pt x="0" y="92087"/>
                </a:moveTo>
                <a:lnTo>
                  <a:pt x="360164" y="0"/>
                </a:lnTo>
                <a:lnTo>
                  <a:pt x="1576189" y="3175"/>
                </a:lnTo>
                <a:lnTo>
                  <a:pt x="1989410" y="127012"/>
                </a:lnTo>
                <a:cubicBezTo>
                  <a:pt x="1988352" y="267043"/>
                  <a:pt x="1987293" y="407075"/>
                  <a:pt x="1986235" y="547106"/>
                </a:cubicBezTo>
                <a:lnTo>
                  <a:pt x="3175" y="547106"/>
                </a:lnTo>
                <a:cubicBezTo>
                  <a:pt x="2117" y="395433"/>
                  <a:pt x="1058" y="243760"/>
                  <a:pt x="0" y="92087"/>
                </a:cubicBezTo>
                <a:close/>
              </a:path>
            </a:pathLst>
          </a:cu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3777F03-D8D9-B43B-5174-77A5328008CE}"/>
              </a:ext>
            </a:extLst>
          </p:cNvPr>
          <p:cNvSpPr/>
          <p:nvPr/>
        </p:nvSpPr>
        <p:spPr>
          <a:xfrm>
            <a:off x="6037275" y="2319083"/>
            <a:ext cx="1014993" cy="53144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76221-A786-E9C4-C4E2-3F2CBEC41660}"/>
              </a:ext>
            </a:extLst>
          </p:cNvPr>
          <p:cNvSpPr txBox="1"/>
          <p:nvPr/>
        </p:nvSpPr>
        <p:spPr>
          <a:xfrm>
            <a:off x="5704597" y="6116420"/>
            <a:ext cx="167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porte</a:t>
            </a:r>
            <a:endParaRPr lang="fr-FR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CD3D27C-D3BC-A9B6-B8E5-21212B9F95A5}"/>
              </a:ext>
            </a:extLst>
          </p:cNvPr>
          <p:cNvGrpSpPr/>
          <p:nvPr/>
        </p:nvGrpSpPr>
        <p:grpSpPr>
          <a:xfrm>
            <a:off x="7153094" y="409512"/>
            <a:ext cx="205097" cy="6004559"/>
            <a:chOff x="7175788" y="426720"/>
            <a:chExt cx="205097" cy="6004559"/>
          </a:xfrm>
        </p:grpSpPr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EE0BE8E9-332E-FB40-CFE4-858E9F584CA9}"/>
                </a:ext>
              </a:extLst>
            </p:cNvPr>
            <p:cNvSpPr/>
            <p:nvPr/>
          </p:nvSpPr>
          <p:spPr>
            <a:xfrm>
              <a:off x="7178004" y="426720"/>
              <a:ext cx="202881" cy="600455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20E4FD9-2DB9-27A3-35D8-C5889432FF04}"/>
                </a:ext>
              </a:extLst>
            </p:cNvPr>
            <p:cNvSpPr/>
            <p:nvPr/>
          </p:nvSpPr>
          <p:spPr>
            <a:xfrm>
              <a:off x="7175788" y="2853128"/>
              <a:ext cx="202880" cy="865433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EFBB087-C44C-1BCC-F367-85877C7CB29E}"/>
              </a:ext>
            </a:extLst>
          </p:cNvPr>
          <p:cNvGrpSpPr/>
          <p:nvPr/>
        </p:nvGrpSpPr>
        <p:grpSpPr>
          <a:xfrm rot="16200000">
            <a:off x="8265821" y="3054776"/>
            <a:ext cx="369335" cy="451096"/>
            <a:chOff x="5117862" y="2833688"/>
            <a:chExt cx="324785" cy="347662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311D7E0D-CD37-A32B-7AA1-079D2CC90FF3}"/>
                </a:ext>
              </a:extLst>
            </p:cNvPr>
            <p:cNvGrpSpPr/>
            <p:nvPr/>
          </p:nvGrpSpPr>
          <p:grpSpPr>
            <a:xfrm>
              <a:off x="5117862" y="2862952"/>
              <a:ext cx="52388" cy="290499"/>
              <a:chOff x="5117862" y="2862952"/>
              <a:chExt cx="52388" cy="290499"/>
            </a:xfrm>
          </p:grpSpPr>
          <p:sp>
            <p:nvSpPr>
              <p:cNvPr id="122" name="Isosceles Triangle 121">
                <a:extLst>
                  <a:ext uri="{FF2B5EF4-FFF2-40B4-BE49-F238E27FC236}">
                    <a16:creationId xmlns:a16="http://schemas.microsoft.com/office/drawing/2014/main" id="{F1642FC2-CBF9-E3A4-4808-95DE38DB86B7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" name="Isosceles Triangle 122">
                <a:extLst>
                  <a:ext uri="{FF2B5EF4-FFF2-40B4-BE49-F238E27FC236}">
                    <a16:creationId xmlns:a16="http://schemas.microsoft.com/office/drawing/2014/main" id="{12790174-D38A-2F3C-0F5F-BFA4B9303004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Isosceles Triangle 123">
                <a:extLst>
                  <a:ext uri="{FF2B5EF4-FFF2-40B4-BE49-F238E27FC236}">
                    <a16:creationId xmlns:a16="http://schemas.microsoft.com/office/drawing/2014/main" id="{8E68E76F-BDB9-2FC5-DE76-7778C46EF766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5" name="Isosceles Triangle 124">
                <a:extLst>
                  <a:ext uri="{FF2B5EF4-FFF2-40B4-BE49-F238E27FC236}">
                    <a16:creationId xmlns:a16="http://schemas.microsoft.com/office/drawing/2014/main" id="{DB36146C-3CDF-539C-B7AC-3AC4DE384091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6" name="Isosceles Triangle 125">
                <a:extLst>
                  <a:ext uri="{FF2B5EF4-FFF2-40B4-BE49-F238E27FC236}">
                    <a16:creationId xmlns:a16="http://schemas.microsoft.com/office/drawing/2014/main" id="{4C4C0D03-CF69-B92A-82A1-86330A90F0D3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AE8129E1-BB84-34AC-9680-3639EB7A9F41}"/>
                </a:ext>
              </a:extLst>
            </p:cNvPr>
            <p:cNvGrpSpPr/>
            <p:nvPr/>
          </p:nvGrpSpPr>
          <p:grpSpPr>
            <a:xfrm rot="10800000">
              <a:off x="5390259" y="2862952"/>
              <a:ext cx="52388" cy="290499"/>
              <a:chOff x="5117862" y="2862952"/>
              <a:chExt cx="52388" cy="290499"/>
            </a:xfrm>
          </p:grpSpPr>
          <p:sp>
            <p:nvSpPr>
              <p:cNvPr id="117" name="Isosceles Triangle 116">
                <a:extLst>
                  <a:ext uri="{FF2B5EF4-FFF2-40B4-BE49-F238E27FC236}">
                    <a16:creationId xmlns:a16="http://schemas.microsoft.com/office/drawing/2014/main" id="{866E4D7C-25CE-0656-2DBF-BC7F0F0F793C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8" name="Isosceles Triangle 117">
                <a:extLst>
                  <a:ext uri="{FF2B5EF4-FFF2-40B4-BE49-F238E27FC236}">
                    <a16:creationId xmlns:a16="http://schemas.microsoft.com/office/drawing/2014/main" id="{76A1A5E2-5821-435C-97B1-3628242C817F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9" name="Isosceles Triangle 118">
                <a:extLst>
                  <a:ext uri="{FF2B5EF4-FFF2-40B4-BE49-F238E27FC236}">
                    <a16:creationId xmlns:a16="http://schemas.microsoft.com/office/drawing/2014/main" id="{D1CF6D8D-3C7A-4716-AD54-3AF5E3BFED11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Isosceles Triangle 119">
                <a:extLst>
                  <a:ext uri="{FF2B5EF4-FFF2-40B4-BE49-F238E27FC236}">
                    <a16:creationId xmlns:a16="http://schemas.microsoft.com/office/drawing/2014/main" id="{33F22460-1914-7862-EA97-33B3BD23EA33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1" name="Isosceles Triangle 120">
                <a:extLst>
                  <a:ext uri="{FF2B5EF4-FFF2-40B4-BE49-F238E27FC236}">
                    <a16:creationId xmlns:a16="http://schemas.microsoft.com/office/drawing/2014/main" id="{9931C103-2B73-C4F8-2603-2291C05247CA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7FAEC4F-3D28-F252-7623-2191834010B9}"/>
                </a:ext>
              </a:extLst>
            </p:cNvPr>
            <p:cNvSpPr/>
            <p:nvPr/>
          </p:nvSpPr>
          <p:spPr>
            <a:xfrm>
              <a:off x="5164644" y="2833688"/>
              <a:ext cx="225244" cy="34766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4" name="Rectangle 143">
            <a:extLst>
              <a:ext uri="{FF2B5EF4-FFF2-40B4-BE49-F238E27FC236}">
                <a16:creationId xmlns:a16="http://schemas.microsoft.com/office/drawing/2014/main" id="{748093EE-664A-90B0-C8D3-F323C800705F}"/>
              </a:ext>
            </a:extLst>
          </p:cNvPr>
          <p:cNvSpPr/>
          <p:nvPr/>
        </p:nvSpPr>
        <p:spPr>
          <a:xfrm flipV="1">
            <a:off x="6304015" y="2969784"/>
            <a:ext cx="274397" cy="6421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E08E106-90E4-6D20-8567-1DD27AC68BFD}"/>
              </a:ext>
            </a:extLst>
          </p:cNvPr>
          <p:cNvSpPr/>
          <p:nvPr/>
        </p:nvSpPr>
        <p:spPr>
          <a:xfrm>
            <a:off x="7529659" y="3217643"/>
            <a:ext cx="695282" cy="1168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0705EF-6F80-216A-F982-9A2514F4AC89}"/>
              </a:ext>
            </a:extLst>
          </p:cNvPr>
          <p:cNvSpPr/>
          <p:nvPr/>
        </p:nvSpPr>
        <p:spPr>
          <a:xfrm>
            <a:off x="8676036" y="3217643"/>
            <a:ext cx="1331720" cy="1464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B95F7FE-7005-DDB1-B1C0-0E9AE25C9A79}"/>
              </a:ext>
            </a:extLst>
          </p:cNvPr>
          <p:cNvSpPr/>
          <p:nvPr/>
        </p:nvSpPr>
        <p:spPr>
          <a:xfrm>
            <a:off x="7159902" y="1868495"/>
            <a:ext cx="487880" cy="2966085"/>
          </a:xfrm>
          <a:custGeom>
            <a:avLst/>
            <a:gdLst>
              <a:gd name="connsiteX0" fmla="*/ 510540 w 510540"/>
              <a:gd name="connsiteY0" fmla="*/ 0 h 1051560"/>
              <a:gd name="connsiteX1" fmla="*/ 259080 w 510540"/>
              <a:gd name="connsiteY1" fmla="*/ 0 h 1051560"/>
              <a:gd name="connsiteX2" fmla="*/ 259080 w 510540"/>
              <a:gd name="connsiteY2" fmla="*/ 213360 h 1051560"/>
              <a:gd name="connsiteX3" fmla="*/ 0 w 510540"/>
              <a:gd name="connsiteY3" fmla="*/ 259080 h 1051560"/>
              <a:gd name="connsiteX4" fmla="*/ 15240 w 510540"/>
              <a:gd name="connsiteY4" fmla="*/ 792480 h 1051560"/>
              <a:gd name="connsiteX5" fmla="*/ 220980 w 510540"/>
              <a:gd name="connsiteY5" fmla="*/ 845820 h 1051560"/>
              <a:gd name="connsiteX6" fmla="*/ 243840 w 510540"/>
              <a:gd name="connsiteY6" fmla="*/ 1051560 h 1051560"/>
              <a:gd name="connsiteX7" fmla="*/ 472440 w 510540"/>
              <a:gd name="connsiteY7" fmla="*/ 1051560 h 1051560"/>
              <a:gd name="connsiteX8" fmla="*/ 510540 w 510540"/>
              <a:gd name="connsiteY8" fmla="*/ 0 h 1051560"/>
              <a:gd name="connsiteX0" fmla="*/ 510540 w 510540"/>
              <a:gd name="connsiteY0" fmla="*/ 252412 h 1303972"/>
              <a:gd name="connsiteX1" fmla="*/ 256699 w 510540"/>
              <a:gd name="connsiteY1" fmla="*/ 0 h 1303972"/>
              <a:gd name="connsiteX2" fmla="*/ 259080 w 510540"/>
              <a:gd name="connsiteY2" fmla="*/ 465772 h 1303972"/>
              <a:gd name="connsiteX3" fmla="*/ 0 w 510540"/>
              <a:gd name="connsiteY3" fmla="*/ 511492 h 1303972"/>
              <a:gd name="connsiteX4" fmla="*/ 15240 w 510540"/>
              <a:gd name="connsiteY4" fmla="*/ 1044892 h 1303972"/>
              <a:gd name="connsiteX5" fmla="*/ 220980 w 510540"/>
              <a:gd name="connsiteY5" fmla="*/ 1098232 h 1303972"/>
              <a:gd name="connsiteX6" fmla="*/ 243840 w 510540"/>
              <a:gd name="connsiteY6" fmla="*/ 1303972 h 1303972"/>
              <a:gd name="connsiteX7" fmla="*/ 472440 w 510540"/>
              <a:gd name="connsiteY7" fmla="*/ 1303972 h 1303972"/>
              <a:gd name="connsiteX8" fmla="*/ 510540 w 510540"/>
              <a:gd name="connsiteY8" fmla="*/ 252412 h 1303972"/>
              <a:gd name="connsiteX0" fmla="*/ 481965 w 481965"/>
              <a:gd name="connsiteY0" fmla="*/ 2381 h 1303972"/>
              <a:gd name="connsiteX1" fmla="*/ 256699 w 481965"/>
              <a:gd name="connsiteY1" fmla="*/ 0 h 1303972"/>
              <a:gd name="connsiteX2" fmla="*/ 259080 w 481965"/>
              <a:gd name="connsiteY2" fmla="*/ 465772 h 1303972"/>
              <a:gd name="connsiteX3" fmla="*/ 0 w 481965"/>
              <a:gd name="connsiteY3" fmla="*/ 511492 h 1303972"/>
              <a:gd name="connsiteX4" fmla="*/ 15240 w 481965"/>
              <a:gd name="connsiteY4" fmla="*/ 1044892 h 1303972"/>
              <a:gd name="connsiteX5" fmla="*/ 220980 w 481965"/>
              <a:gd name="connsiteY5" fmla="*/ 1098232 h 1303972"/>
              <a:gd name="connsiteX6" fmla="*/ 243840 w 481965"/>
              <a:gd name="connsiteY6" fmla="*/ 1303972 h 1303972"/>
              <a:gd name="connsiteX7" fmla="*/ 472440 w 481965"/>
              <a:gd name="connsiteY7" fmla="*/ 1303972 h 1303972"/>
              <a:gd name="connsiteX8" fmla="*/ 481965 w 481965"/>
              <a:gd name="connsiteY8" fmla="*/ 2381 h 1303972"/>
              <a:gd name="connsiteX0" fmla="*/ 481965 w 481965"/>
              <a:gd name="connsiteY0" fmla="*/ 2381 h 1577816"/>
              <a:gd name="connsiteX1" fmla="*/ 256699 w 481965"/>
              <a:gd name="connsiteY1" fmla="*/ 0 h 1577816"/>
              <a:gd name="connsiteX2" fmla="*/ 259080 w 481965"/>
              <a:gd name="connsiteY2" fmla="*/ 465772 h 1577816"/>
              <a:gd name="connsiteX3" fmla="*/ 0 w 481965"/>
              <a:gd name="connsiteY3" fmla="*/ 511492 h 1577816"/>
              <a:gd name="connsiteX4" fmla="*/ 15240 w 481965"/>
              <a:gd name="connsiteY4" fmla="*/ 1044892 h 1577816"/>
              <a:gd name="connsiteX5" fmla="*/ 220980 w 481965"/>
              <a:gd name="connsiteY5" fmla="*/ 1098232 h 1577816"/>
              <a:gd name="connsiteX6" fmla="*/ 229552 w 481965"/>
              <a:gd name="connsiteY6" fmla="*/ 1577816 h 1577816"/>
              <a:gd name="connsiteX7" fmla="*/ 472440 w 481965"/>
              <a:gd name="connsiteY7" fmla="*/ 1303972 h 1577816"/>
              <a:gd name="connsiteX8" fmla="*/ 481965 w 481965"/>
              <a:gd name="connsiteY8" fmla="*/ 2381 h 1577816"/>
              <a:gd name="connsiteX0" fmla="*/ 481965 w 481965"/>
              <a:gd name="connsiteY0" fmla="*/ 2381 h 1577816"/>
              <a:gd name="connsiteX1" fmla="*/ 256699 w 481965"/>
              <a:gd name="connsiteY1" fmla="*/ 0 h 1577816"/>
              <a:gd name="connsiteX2" fmla="*/ 259080 w 481965"/>
              <a:gd name="connsiteY2" fmla="*/ 465772 h 1577816"/>
              <a:gd name="connsiteX3" fmla="*/ 0 w 481965"/>
              <a:gd name="connsiteY3" fmla="*/ 511492 h 1577816"/>
              <a:gd name="connsiteX4" fmla="*/ 15240 w 481965"/>
              <a:gd name="connsiteY4" fmla="*/ 1044892 h 1577816"/>
              <a:gd name="connsiteX5" fmla="*/ 220980 w 481965"/>
              <a:gd name="connsiteY5" fmla="*/ 1098232 h 1577816"/>
              <a:gd name="connsiteX6" fmla="*/ 229552 w 481965"/>
              <a:gd name="connsiteY6" fmla="*/ 1577816 h 1577816"/>
              <a:gd name="connsiteX7" fmla="*/ 474821 w 481965"/>
              <a:gd name="connsiteY7" fmla="*/ 1573053 h 1577816"/>
              <a:gd name="connsiteX8" fmla="*/ 481965 w 481965"/>
              <a:gd name="connsiteY8" fmla="*/ 2381 h 1577816"/>
              <a:gd name="connsiteX0" fmla="*/ 481965 w 481965"/>
              <a:gd name="connsiteY0" fmla="*/ 0 h 2254885"/>
              <a:gd name="connsiteX1" fmla="*/ 256699 w 481965"/>
              <a:gd name="connsiteY1" fmla="*/ 677069 h 2254885"/>
              <a:gd name="connsiteX2" fmla="*/ 259080 w 481965"/>
              <a:gd name="connsiteY2" fmla="*/ 1142841 h 2254885"/>
              <a:gd name="connsiteX3" fmla="*/ 0 w 481965"/>
              <a:gd name="connsiteY3" fmla="*/ 1188561 h 2254885"/>
              <a:gd name="connsiteX4" fmla="*/ 15240 w 481965"/>
              <a:gd name="connsiteY4" fmla="*/ 1721961 h 2254885"/>
              <a:gd name="connsiteX5" fmla="*/ 220980 w 481965"/>
              <a:gd name="connsiteY5" fmla="*/ 1775301 h 2254885"/>
              <a:gd name="connsiteX6" fmla="*/ 229552 w 481965"/>
              <a:gd name="connsiteY6" fmla="*/ 2254885 h 2254885"/>
              <a:gd name="connsiteX7" fmla="*/ 474821 w 481965"/>
              <a:gd name="connsiteY7" fmla="*/ 2250122 h 2254885"/>
              <a:gd name="connsiteX8" fmla="*/ 481965 w 481965"/>
              <a:gd name="connsiteY8" fmla="*/ 0 h 2254885"/>
              <a:gd name="connsiteX0" fmla="*/ 481965 w 481965"/>
              <a:gd name="connsiteY0" fmla="*/ 0 h 2254885"/>
              <a:gd name="connsiteX1" fmla="*/ 250349 w 481965"/>
              <a:gd name="connsiteY1" fmla="*/ 35719 h 2254885"/>
              <a:gd name="connsiteX2" fmla="*/ 259080 w 481965"/>
              <a:gd name="connsiteY2" fmla="*/ 1142841 h 2254885"/>
              <a:gd name="connsiteX3" fmla="*/ 0 w 481965"/>
              <a:gd name="connsiteY3" fmla="*/ 1188561 h 2254885"/>
              <a:gd name="connsiteX4" fmla="*/ 15240 w 481965"/>
              <a:gd name="connsiteY4" fmla="*/ 1721961 h 2254885"/>
              <a:gd name="connsiteX5" fmla="*/ 220980 w 481965"/>
              <a:gd name="connsiteY5" fmla="*/ 1775301 h 2254885"/>
              <a:gd name="connsiteX6" fmla="*/ 229552 w 481965"/>
              <a:gd name="connsiteY6" fmla="*/ 2254885 h 2254885"/>
              <a:gd name="connsiteX7" fmla="*/ 474821 w 481965"/>
              <a:gd name="connsiteY7" fmla="*/ 2250122 h 2254885"/>
              <a:gd name="connsiteX8" fmla="*/ 481965 w 481965"/>
              <a:gd name="connsiteY8" fmla="*/ 0 h 2254885"/>
              <a:gd name="connsiteX0" fmla="*/ 481965 w 487880"/>
              <a:gd name="connsiteY0" fmla="*/ 0 h 2954972"/>
              <a:gd name="connsiteX1" fmla="*/ 250349 w 487880"/>
              <a:gd name="connsiteY1" fmla="*/ 35719 h 2954972"/>
              <a:gd name="connsiteX2" fmla="*/ 259080 w 487880"/>
              <a:gd name="connsiteY2" fmla="*/ 1142841 h 2954972"/>
              <a:gd name="connsiteX3" fmla="*/ 0 w 487880"/>
              <a:gd name="connsiteY3" fmla="*/ 1188561 h 2954972"/>
              <a:gd name="connsiteX4" fmla="*/ 15240 w 487880"/>
              <a:gd name="connsiteY4" fmla="*/ 1721961 h 2954972"/>
              <a:gd name="connsiteX5" fmla="*/ 220980 w 487880"/>
              <a:gd name="connsiteY5" fmla="*/ 1775301 h 2954972"/>
              <a:gd name="connsiteX6" fmla="*/ 229552 w 487880"/>
              <a:gd name="connsiteY6" fmla="*/ 2254885 h 2954972"/>
              <a:gd name="connsiteX7" fmla="*/ 487521 w 487880"/>
              <a:gd name="connsiteY7" fmla="*/ 2954972 h 2954972"/>
              <a:gd name="connsiteX8" fmla="*/ 481965 w 487880"/>
              <a:gd name="connsiteY8" fmla="*/ 0 h 2954972"/>
              <a:gd name="connsiteX0" fmla="*/ 481965 w 487880"/>
              <a:gd name="connsiteY0" fmla="*/ 0 h 2966085"/>
              <a:gd name="connsiteX1" fmla="*/ 250349 w 487880"/>
              <a:gd name="connsiteY1" fmla="*/ 35719 h 2966085"/>
              <a:gd name="connsiteX2" fmla="*/ 259080 w 487880"/>
              <a:gd name="connsiteY2" fmla="*/ 1142841 h 2966085"/>
              <a:gd name="connsiteX3" fmla="*/ 0 w 487880"/>
              <a:gd name="connsiteY3" fmla="*/ 1188561 h 2966085"/>
              <a:gd name="connsiteX4" fmla="*/ 15240 w 487880"/>
              <a:gd name="connsiteY4" fmla="*/ 1721961 h 2966085"/>
              <a:gd name="connsiteX5" fmla="*/ 220980 w 487880"/>
              <a:gd name="connsiteY5" fmla="*/ 1775301 h 2966085"/>
              <a:gd name="connsiteX6" fmla="*/ 235902 w 487880"/>
              <a:gd name="connsiteY6" fmla="*/ 2966085 h 2966085"/>
              <a:gd name="connsiteX7" fmla="*/ 487521 w 487880"/>
              <a:gd name="connsiteY7" fmla="*/ 2954972 h 2966085"/>
              <a:gd name="connsiteX8" fmla="*/ 481965 w 487880"/>
              <a:gd name="connsiteY8" fmla="*/ 0 h 296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880" h="2966085">
                <a:moveTo>
                  <a:pt x="481965" y="0"/>
                </a:moveTo>
                <a:lnTo>
                  <a:pt x="250349" y="35719"/>
                </a:lnTo>
                <a:cubicBezTo>
                  <a:pt x="251143" y="190976"/>
                  <a:pt x="258286" y="987584"/>
                  <a:pt x="259080" y="1142841"/>
                </a:cubicBezTo>
                <a:lnTo>
                  <a:pt x="0" y="1188561"/>
                </a:lnTo>
                <a:lnTo>
                  <a:pt x="15240" y="1721961"/>
                </a:lnTo>
                <a:lnTo>
                  <a:pt x="220980" y="1775301"/>
                </a:lnTo>
                <a:lnTo>
                  <a:pt x="235902" y="2966085"/>
                </a:lnTo>
                <a:lnTo>
                  <a:pt x="487521" y="2954972"/>
                </a:lnTo>
                <a:cubicBezTo>
                  <a:pt x="489902" y="2431415"/>
                  <a:pt x="479584" y="523557"/>
                  <a:pt x="481965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4EF81B-CF49-E31E-CCA6-CA0C1C6F92C6}"/>
              </a:ext>
            </a:extLst>
          </p:cNvPr>
          <p:cNvSpPr/>
          <p:nvPr/>
        </p:nvSpPr>
        <p:spPr>
          <a:xfrm>
            <a:off x="6310146" y="3217643"/>
            <a:ext cx="1331720" cy="1464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627FE-2A66-7C86-32FC-219DF81E4945}"/>
              </a:ext>
            </a:extLst>
          </p:cNvPr>
          <p:cNvSpPr txBox="1"/>
          <p:nvPr/>
        </p:nvSpPr>
        <p:spPr>
          <a:xfrm>
            <a:off x="3339458" y="6412899"/>
            <a:ext cx="103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Grayloc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F504B1-CB1E-26B6-44DE-E478D6E7869D}"/>
              </a:ext>
            </a:extLst>
          </p:cNvPr>
          <p:cNvCxnSpPr>
            <a:cxnSpLocks/>
          </p:cNvCxnSpPr>
          <p:nvPr/>
        </p:nvCxnSpPr>
        <p:spPr>
          <a:xfrm flipV="1">
            <a:off x="3979578" y="5184785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F17947B-0F19-D541-21CC-91074674F00D}"/>
              </a:ext>
            </a:extLst>
          </p:cNvPr>
          <p:cNvCxnSpPr>
            <a:cxnSpLocks/>
          </p:cNvCxnSpPr>
          <p:nvPr/>
        </p:nvCxnSpPr>
        <p:spPr>
          <a:xfrm>
            <a:off x="4664235" y="3297830"/>
            <a:ext cx="6118065" cy="0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C72D1-83C5-3CB8-14B4-6E6052293799}"/>
              </a:ext>
            </a:extLst>
          </p:cNvPr>
          <p:cNvSpPr/>
          <p:nvPr/>
        </p:nvSpPr>
        <p:spPr>
          <a:xfrm rot="21146549">
            <a:off x="5935690" y="4804571"/>
            <a:ext cx="545414" cy="624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E8ED7EC-E9B3-3B54-1824-54EB3D6EC6AC}"/>
              </a:ext>
            </a:extLst>
          </p:cNvPr>
          <p:cNvCxnSpPr>
            <a:cxnSpLocks/>
          </p:cNvCxnSpPr>
          <p:nvPr/>
        </p:nvCxnSpPr>
        <p:spPr>
          <a:xfrm flipV="1">
            <a:off x="6450757" y="5075246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739BDA-5148-465A-4FF7-AD61E07592F6}"/>
              </a:ext>
            </a:extLst>
          </p:cNvPr>
          <p:cNvGrpSpPr/>
          <p:nvPr/>
        </p:nvGrpSpPr>
        <p:grpSpPr>
          <a:xfrm rot="16200000">
            <a:off x="2407313" y="5862350"/>
            <a:ext cx="331071" cy="353833"/>
            <a:chOff x="5117862" y="2833688"/>
            <a:chExt cx="324785" cy="3476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9DD7F04-FA73-F37E-3EED-6EAADF0FAA0F}"/>
                </a:ext>
              </a:extLst>
            </p:cNvPr>
            <p:cNvGrpSpPr/>
            <p:nvPr/>
          </p:nvGrpSpPr>
          <p:grpSpPr>
            <a:xfrm>
              <a:off x="5117862" y="2862952"/>
              <a:ext cx="52388" cy="290499"/>
              <a:chOff x="5117862" y="2862952"/>
              <a:chExt cx="52388" cy="290499"/>
            </a:xfrm>
          </p:grpSpPr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8C9FD312-87CA-69A5-BD1A-C6FAAE01CBC2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Isosceles Triangle 35">
                <a:extLst>
                  <a:ext uri="{FF2B5EF4-FFF2-40B4-BE49-F238E27FC236}">
                    <a16:creationId xmlns:a16="http://schemas.microsoft.com/office/drawing/2014/main" id="{250FCE98-FB0C-76C2-BA4F-B543F452004A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Isosceles Triangle 36">
                <a:extLst>
                  <a:ext uri="{FF2B5EF4-FFF2-40B4-BE49-F238E27FC236}">
                    <a16:creationId xmlns:a16="http://schemas.microsoft.com/office/drawing/2014/main" id="{D7F577FA-8AF9-CEF8-9452-BD1CBE7FBB29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Isosceles Triangle 37">
                <a:extLst>
                  <a:ext uri="{FF2B5EF4-FFF2-40B4-BE49-F238E27FC236}">
                    <a16:creationId xmlns:a16="http://schemas.microsoft.com/office/drawing/2014/main" id="{830E2083-2828-26A7-D2F3-393F290E421D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65C9EEEF-9CF1-C878-FDAF-8F3FCE8C7324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2ACCF51-59D4-62B8-4560-BDB1AA0EECE6}"/>
                </a:ext>
              </a:extLst>
            </p:cNvPr>
            <p:cNvGrpSpPr/>
            <p:nvPr/>
          </p:nvGrpSpPr>
          <p:grpSpPr>
            <a:xfrm rot="10800000">
              <a:off x="5390259" y="2862952"/>
              <a:ext cx="52388" cy="290499"/>
              <a:chOff x="5117862" y="2862952"/>
              <a:chExt cx="52388" cy="290499"/>
            </a:xfrm>
          </p:grpSpPr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7389536F-F917-DBFA-57FE-41ACEFB0992C}"/>
                  </a:ext>
                </a:extLst>
              </p:cNvPr>
              <p:cNvSpPr/>
              <p:nvPr/>
            </p:nvSpPr>
            <p:spPr>
              <a:xfrm rot="16200000">
                <a:off x="5113101" y="286771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Isosceles Triangle 27">
                <a:extLst>
                  <a:ext uri="{FF2B5EF4-FFF2-40B4-BE49-F238E27FC236}">
                    <a16:creationId xmlns:a16="http://schemas.microsoft.com/office/drawing/2014/main" id="{384236A9-E977-FDC9-7FEA-DD63BA5E3414}"/>
                  </a:ext>
                </a:extLst>
              </p:cNvPr>
              <p:cNvSpPr/>
              <p:nvPr/>
            </p:nvSpPr>
            <p:spPr>
              <a:xfrm rot="16200000">
                <a:off x="5113471" y="2927440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86AC7F82-9EB2-B5DC-BFBD-386A159F63CC}"/>
                  </a:ext>
                </a:extLst>
              </p:cNvPr>
              <p:cNvSpPr/>
              <p:nvPr/>
            </p:nvSpPr>
            <p:spPr>
              <a:xfrm rot="16200000">
                <a:off x="5113100" y="2990804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B911A82F-FBB0-503F-7726-AD3A12636D42}"/>
                  </a:ext>
                </a:extLst>
              </p:cNvPr>
              <p:cNvSpPr/>
              <p:nvPr/>
            </p:nvSpPr>
            <p:spPr>
              <a:xfrm rot="16200000">
                <a:off x="5113101" y="3048708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Isosceles Triangle 33">
                <a:extLst>
                  <a:ext uri="{FF2B5EF4-FFF2-40B4-BE49-F238E27FC236}">
                    <a16:creationId xmlns:a16="http://schemas.microsoft.com/office/drawing/2014/main" id="{20EF6999-4E14-18FF-871E-4A5848F76476}"/>
                  </a:ext>
                </a:extLst>
              </p:cNvPr>
              <p:cNvSpPr/>
              <p:nvPr/>
            </p:nvSpPr>
            <p:spPr>
              <a:xfrm rot="16200000">
                <a:off x="5113100" y="3096671"/>
                <a:ext cx="61542" cy="52017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E44BFF-8E7A-27CB-0F52-18AD8425FC28}"/>
                </a:ext>
              </a:extLst>
            </p:cNvPr>
            <p:cNvSpPr/>
            <p:nvPr/>
          </p:nvSpPr>
          <p:spPr>
            <a:xfrm>
              <a:off x="5164644" y="2833688"/>
              <a:ext cx="225244" cy="34766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50FDA13-9EFB-3DD2-0CF6-3430B4EAB7C5}"/>
              </a:ext>
            </a:extLst>
          </p:cNvPr>
          <p:cNvGrpSpPr/>
          <p:nvPr/>
        </p:nvGrpSpPr>
        <p:grpSpPr>
          <a:xfrm>
            <a:off x="4042589" y="2624276"/>
            <a:ext cx="2244941" cy="1306392"/>
            <a:chOff x="4043834" y="2600163"/>
            <a:chExt cx="2244941" cy="13063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FC369A-9653-A659-B81F-220FE39D248D}"/>
                </a:ext>
              </a:extLst>
            </p:cNvPr>
            <p:cNvSpPr/>
            <p:nvPr/>
          </p:nvSpPr>
          <p:spPr>
            <a:xfrm>
              <a:off x="6014378" y="2600163"/>
              <a:ext cx="274397" cy="13063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392FB2-A8C6-E29A-0DE8-D96A91E97BD8}"/>
                </a:ext>
              </a:extLst>
            </p:cNvPr>
            <p:cNvSpPr/>
            <p:nvPr/>
          </p:nvSpPr>
          <p:spPr>
            <a:xfrm>
              <a:off x="4043834" y="3240940"/>
              <a:ext cx="2218793" cy="11370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52FF1ED-6F4F-726F-1E8F-B0DED2FB04ED}"/>
                </a:ext>
              </a:extLst>
            </p:cNvPr>
            <p:cNvGrpSpPr/>
            <p:nvPr/>
          </p:nvGrpSpPr>
          <p:grpSpPr>
            <a:xfrm rot="16200000">
              <a:off x="5050276" y="3113852"/>
              <a:ext cx="331071" cy="353833"/>
              <a:chOff x="5117862" y="2833688"/>
              <a:chExt cx="324785" cy="347662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17FB551-7B2A-83FB-22DC-087D26C1C901}"/>
                  </a:ext>
                </a:extLst>
              </p:cNvPr>
              <p:cNvGrpSpPr/>
              <p:nvPr/>
            </p:nvGrpSpPr>
            <p:grpSpPr>
              <a:xfrm>
                <a:off x="5117862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49" name="Isosceles Triangle 48">
                  <a:extLst>
                    <a:ext uri="{FF2B5EF4-FFF2-40B4-BE49-F238E27FC236}">
                      <a16:creationId xmlns:a16="http://schemas.microsoft.com/office/drawing/2014/main" id="{116CC0EE-E758-52EA-5A4B-3957616B4C37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" name="Isosceles Triangle 49">
                  <a:extLst>
                    <a:ext uri="{FF2B5EF4-FFF2-40B4-BE49-F238E27FC236}">
                      <a16:creationId xmlns:a16="http://schemas.microsoft.com/office/drawing/2014/main" id="{834E596F-FD84-C199-24AF-283FECEF0BF0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" name="Isosceles Triangle 50">
                  <a:extLst>
                    <a:ext uri="{FF2B5EF4-FFF2-40B4-BE49-F238E27FC236}">
                      <a16:creationId xmlns:a16="http://schemas.microsoft.com/office/drawing/2014/main" id="{9C72E937-63AC-4DDF-B62F-564441CCBA73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" name="Isosceles Triangle 51">
                  <a:extLst>
                    <a:ext uri="{FF2B5EF4-FFF2-40B4-BE49-F238E27FC236}">
                      <a16:creationId xmlns:a16="http://schemas.microsoft.com/office/drawing/2014/main" id="{ACEE45CB-FC29-F259-C24E-902863A98FD5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07E65BFE-C4C4-6EE8-E658-B8551D24886A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B390925-FAAF-1730-5DFE-ED94B52F44A0}"/>
                  </a:ext>
                </a:extLst>
              </p:cNvPr>
              <p:cNvGrpSpPr/>
              <p:nvPr/>
            </p:nvGrpSpPr>
            <p:grpSpPr>
              <a:xfrm rot="10800000">
                <a:off x="5390259" y="2862952"/>
                <a:ext cx="52388" cy="290499"/>
                <a:chOff x="5117862" y="2862952"/>
                <a:chExt cx="52388" cy="290499"/>
              </a:xfrm>
            </p:grpSpPr>
            <p:sp>
              <p:nvSpPr>
                <p:cNvPr id="44" name="Isosceles Triangle 43">
                  <a:extLst>
                    <a:ext uri="{FF2B5EF4-FFF2-40B4-BE49-F238E27FC236}">
                      <a16:creationId xmlns:a16="http://schemas.microsoft.com/office/drawing/2014/main" id="{A1EE905B-A845-DC86-79C0-A121A97B739E}"/>
                    </a:ext>
                  </a:extLst>
                </p:cNvPr>
                <p:cNvSpPr/>
                <p:nvPr/>
              </p:nvSpPr>
              <p:spPr>
                <a:xfrm rot="16200000">
                  <a:off x="5113101" y="286771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Isosceles Triangle 44">
                  <a:extLst>
                    <a:ext uri="{FF2B5EF4-FFF2-40B4-BE49-F238E27FC236}">
                      <a16:creationId xmlns:a16="http://schemas.microsoft.com/office/drawing/2014/main" id="{3BB3A6E1-0477-AC94-86B6-AD9B77507B58}"/>
                    </a:ext>
                  </a:extLst>
                </p:cNvPr>
                <p:cNvSpPr/>
                <p:nvPr/>
              </p:nvSpPr>
              <p:spPr>
                <a:xfrm rot="16200000">
                  <a:off x="5113471" y="2927440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Isosceles Triangle 45">
                  <a:extLst>
                    <a:ext uri="{FF2B5EF4-FFF2-40B4-BE49-F238E27FC236}">
                      <a16:creationId xmlns:a16="http://schemas.microsoft.com/office/drawing/2014/main" id="{D07AD328-DFA0-7F91-8F05-95F5E4882B9D}"/>
                    </a:ext>
                  </a:extLst>
                </p:cNvPr>
                <p:cNvSpPr/>
                <p:nvPr/>
              </p:nvSpPr>
              <p:spPr>
                <a:xfrm rot="16200000">
                  <a:off x="5113100" y="2990804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Isosceles Triangle 46">
                  <a:extLst>
                    <a:ext uri="{FF2B5EF4-FFF2-40B4-BE49-F238E27FC236}">
                      <a16:creationId xmlns:a16="http://schemas.microsoft.com/office/drawing/2014/main" id="{621CF0BB-08B6-35F5-D31B-D7D27E7403BB}"/>
                    </a:ext>
                  </a:extLst>
                </p:cNvPr>
                <p:cNvSpPr/>
                <p:nvPr/>
              </p:nvSpPr>
              <p:spPr>
                <a:xfrm rot="16200000">
                  <a:off x="5113101" y="3048708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Isosceles Triangle 47">
                  <a:extLst>
                    <a:ext uri="{FF2B5EF4-FFF2-40B4-BE49-F238E27FC236}">
                      <a16:creationId xmlns:a16="http://schemas.microsoft.com/office/drawing/2014/main" id="{2CB1DF6C-5D3B-2106-3D91-820D419848B4}"/>
                    </a:ext>
                  </a:extLst>
                </p:cNvPr>
                <p:cNvSpPr/>
                <p:nvPr/>
              </p:nvSpPr>
              <p:spPr>
                <a:xfrm rot="16200000">
                  <a:off x="5113100" y="3096671"/>
                  <a:ext cx="61542" cy="52017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D3CCEFE-173C-B300-0735-16061BDB1115}"/>
                  </a:ext>
                </a:extLst>
              </p:cNvPr>
              <p:cNvSpPr/>
              <p:nvPr/>
            </p:nvSpPr>
            <p:spPr>
              <a:xfrm>
                <a:off x="5164644" y="2833688"/>
                <a:ext cx="225244" cy="34766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85D6F79-8089-361A-468C-D01661A7805F}"/>
              </a:ext>
            </a:extLst>
          </p:cNvPr>
          <p:cNvSpPr txBox="1"/>
          <p:nvPr/>
        </p:nvSpPr>
        <p:spPr>
          <a:xfrm>
            <a:off x="-155236" y="5389886"/>
            <a:ext cx="167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 element</a:t>
            </a:r>
            <a:endParaRPr lang="fr-FR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CED0BC0-164F-045E-3236-34A1AA48E01E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680108" y="4179546"/>
            <a:ext cx="727055" cy="121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AF2AB2C2-61EE-E946-F3F7-CC190C9CC3AB}"/>
              </a:ext>
            </a:extLst>
          </p:cNvPr>
          <p:cNvSpPr/>
          <p:nvPr/>
        </p:nvSpPr>
        <p:spPr>
          <a:xfrm>
            <a:off x="7895656" y="4074366"/>
            <a:ext cx="2152685" cy="21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13E0A4F-0B69-D056-5138-11A648D194EE}"/>
              </a:ext>
            </a:extLst>
          </p:cNvPr>
          <p:cNvSpPr/>
          <p:nvPr/>
        </p:nvSpPr>
        <p:spPr>
          <a:xfrm rot="16200000">
            <a:off x="7473346" y="3751252"/>
            <a:ext cx="964961" cy="21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015A9E3-ACFF-85C6-6EEA-5875DA17278B}"/>
              </a:ext>
            </a:extLst>
          </p:cNvPr>
          <p:cNvSpPr/>
          <p:nvPr/>
        </p:nvSpPr>
        <p:spPr>
          <a:xfrm>
            <a:off x="7249565" y="2385114"/>
            <a:ext cx="294362" cy="281836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841BA5-1948-2847-3EAF-ED77CADD826E}"/>
              </a:ext>
            </a:extLst>
          </p:cNvPr>
          <p:cNvSpPr/>
          <p:nvPr/>
        </p:nvSpPr>
        <p:spPr>
          <a:xfrm>
            <a:off x="7242626" y="3930668"/>
            <a:ext cx="294362" cy="281836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5E86BD1-1AA4-C252-892B-BF3FE2AE1C7E}"/>
              </a:ext>
            </a:extLst>
          </p:cNvPr>
          <p:cNvSpPr/>
          <p:nvPr/>
        </p:nvSpPr>
        <p:spPr>
          <a:xfrm>
            <a:off x="6077533" y="1383259"/>
            <a:ext cx="1085850" cy="1765424"/>
          </a:xfrm>
          <a:custGeom>
            <a:avLst/>
            <a:gdLst>
              <a:gd name="connsiteX0" fmla="*/ 120650 w 1085850"/>
              <a:gd name="connsiteY0" fmla="*/ 273050 h 1765424"/>
              <a:gd name="connsiteX1" fmla="*/ 120650 w 1085850"/>
              <a:gd name="connsiteY1" fmla="*/ 273050 h 1765424"/>
              <a:gd name="connsiteX2" fmla="*/ 184150 w 1085850"/>
              <a:gd name="connsiteY2" fmla="*/ 311150 h 1765424"/>
              <a:gd name="connsiteX3" fmla="*/ 228600 w 1085850"/>
              <a:gd name="connsiteY3" fmla="*/ 361950 h 1765424"/>
              <a:gd name="connsiteX4" fmla="*/ 273050 w 1085850"/>
              <a:gd name="connsiteY4" fmla="*/ 406400 h 1765424"/>
              <a:gd name="connsiteX5" fmla="*/ 469900 w 1085850"/>
              <a:gd name="connsiteY5" fmla="*/ 685800 h 1765424"/>
              <a:gd name="connsiteX6" fmla="*/ 603250 w 1085850"/>
              <a:gd name="connsiteY6" fmla="*/ 895350 h 1765424"/>
              <a:gd name="connsiteX7" fmla="*/ 647700 w 1085850"/>
              <a:gd name="connsiteY7" fmla="*/ 952500 h 1765424"/>
              <a:gd name="connsiteX8" fmla="*/ 660400 w 1085850"/>
              <a:gd name="connsiteY8" fmla="*/ 1009650 h 1765424"/>
              <a:gd name="connsiteX9" fmla="*/ 698500 w 1085850"/>
              <a:gd name="connsiteY9" fmla="*/ 1079500 h 1765424"/>
              <a:gd name="connsiteX10" fmla="*/ 711200 w 1085850"/>
              <a:gd name="connsiteY10" fmla="*/ 1111250 h 1765424"/>
              <a:gd name="connsiteX11" fmla="*/ 736600 w 1085850"/>
              <a:gd name="connsiteY11" fmla="*/ 1155700 h 1765424"/>
              <a:gd name="connsiteX12" fmla="*/ 736600 w 1085850"/>
              <a:gd name="connsiteY12" fmla="*/ 1301750 h 1765424"/>
              <a:gd name="connsiteX13" fmla="*/ 730250 w 1085850"/>
              <a:gd name="connsiteY13" fmla="*/ 1333500 h 1765424"/>
              <a:gd name="connsiteX14" fmla="*/ 692150 w 1085850"/>
              <a:gd name="connsiteY14" fmla="*/ 1377950 h 1765424"/>
              <a:gd name="connsiteX15" fmla="*/ 647700 w 1085850"/>
              <a:gd name="connsiteY15" fmla="*/ 1441450 h 1765424"/>
              <a:gd name="connsiteX16" fmla="*/ 603250 w 1085850"/>
              <a:gd name="connsiteY16" fmla="*/ 1479550 h 1765424"/>
              <a:gd name="connsiteX17" fmla="*/ 558800 w 1085850"/>
              <a:gd name="connsiteY17" fmla="*/ 1549400 h 1765424"/>
              <a:gd name="connsiteX18" fmla="*/ 527050 w 1085850"/>
              <a:gd name="connsiteY18" fmla="*/ 1593850 h 1765424"/>
              <a:gd name="connsiteX19" fmla="*/ 520700 w 1085850"/>
              <a:gd name="connsiteY19" fmla="*/ 1631950 h 1765424"/>
              <a:gd name="connsiteX20" fmla="*/ 501650 w 1085850"/>
              <a:gd name="connsiteY20" fmla="*/ 1689100 h 1765424"/>
              <a:gd name="connsiteX21" fmla="*/ 514350 w 1085850"/>
              <a:gd name="connsiteY21" fmla="*/ 1752600 h 1765424"/>
              <a:gd name="connsiteX22" fmla="*/ 647700 w 1085850"/>
              <a:gd name="connsiteY22" fmla="*/ 1752600 h 1765424"/>
              <a:gd name="connsiteX23" fmla="*/ 685800 w 1085850"/>
              <a:gd name="connsiteY23" fmla="*/ 1701800 h 1765424"/>
              <a:gd name="connsiteX24" fmla="*/ 774700 w 1085850"/>
              <a:gd name="connsiteY24" fmla="*/ 1676400 h 1765424"/>
              <a:gd name="connsiteX25" fmla="*/ 831850 w 1085850"/>
              <a:gd name="connsiteY25" fmla="*/ 1651000 h 1765424"/>
              <a:gd name="connsiteX26" fmla="*/ 889000 w 1085850"/>
              <a:gd name="connsiteY26" fmla="*/ 1619250 h 1765424"/>
              <a:gd name="connsiteX27" fmla="*/ 952500 w 1085850"/>
              <a:gd name="connsiteY27" fmla="*/ 1555750 h 1765424"/>
              <a:gd name="connsiteX28" fmla="*/ 984250 w 1085850"/>
              <a:gd name="connsiteY28" fmla="*/ 1530350 h 1765424"/>
              <a:gd name="connsiteX29" fmla="*/ 1041400 w 1085850"/>
              <a:gd name="connsiteY29" fmla="*/ 1460500 h 1765424"/>
              <a:gd name="connsiteX30" fmla="*/ 1047750 w 1085850"/>
              <a:gd name="connsiteY30" fmla="*/ 1397000 h 1765424"/>
              <a:gd name="connsiteX31" fmla="*/ 1054100 w 1085850"/>
              <a:gd name="connsiteY31" fmla="*/ 1365250 h 1765424"/>
              <a:gd name="connsiteX32" fmla="*/ 1060450 w 1085850"/>
              <a:gd name="connsiteY32" fmla="*/ 1308100 h 1765424"/>
              <a:gd name="connsiteX33" fmla="*/ 1073150 w 1085850"/>
              <a:gd name="connsiteY33" fmla="*/ 1250950 h 1765424"/>
              <a:gd name="connsiteX34" fmla="*/ 1085850 w 1085850"/>
              <a:gd name="connsiteY34" fmla="*/ 1187450 h 1765424"/>
              <a:gd name="connsiteX35" fmla="*/ 1066800 w 1085850"/>
              <a:gd name="connsiteY35" fmla="*/ 971550 h 1765424"/>
              <a:gd name="connsiteX36" fmla="*/ 1047750 w 1085850"/>
              <a:gd name="connsiteY36" fmla="*/ 927100 h 1765424"/>
              <a:gd name="connsiteX37" fmla="*/ 996950 w 1085850"/>
              <a:gd name="connsiteY37" fmla="*/ 876300 h 1765424"/>
              <a:gd name="connsiteX38" fmla="*/ 971550 w 1085850"/>
              <a:gd name="connsiteY38" fmla="*/ 844550 h 1765424"/>
              <a:gd name="connsiteX39" fmla="*/ 850900 w 1085850"/>
              <a:gd name="connsiteY39" fmla="*/ 755650 h 1765424"/>
              <a:gd name="connsiteX40" fmla="*/ 819150 w 1085850"/>
              <a:gd name="connsiteY40" fmla="*/ 736600 h 1765424"/>
              <a:gd name="connsiteX41" fmla="*/ 685800 w 1085850"/>
              <a:gd name="connsiteY41" fmla="*/ 628650 h 1765424"/>
              <a:gd name="connsiteX42" fmla="*/ 609600 w 1085850"/>
              <a:gd name="connsiteY42" fmla="*/ 552450 h 1765424"/>
              <a:gd name="connsiteX43" fmla="*/ 558800 w 1085850"/>
              <a:gd name="connsiteY43" fmla="*/ 514350 h 1765424"/>
              <a:gd name="connsiteX44" fmla="*/ 438150 w 1085850"/>
              <a:gd name="connsiteY44" fmla="*/ 412750 h 1765424"/>
              <a:gd name="connsiteX45" fmla="*/ 342900 w 1085850"/>
              <a:gd name="connsiteY45" fmla="*/ 298450 h 1765424"/>
              <a:gd name="connsiteX46" fmla="*/ 317500 w 1085850"/>
              <a:gd name="connsiteY46" fmla="*/ 266700 h 1765424"/>
              <a:gd name="connsiteX47" fmla="*/ 279400 w 1085850"/>
              <a:gd name="connsiteY47" fmla="*/ 260350 h 1765424"/>
              <a:gd name="connsiteX48" fmla="*/ 234950 w 1085850"/>
              <a:gd name="connsiteY48" fmla="*/ 234950 h 1765424"/>
              <a:gd name="connsiteX49" fmla="*/ 184150 w 1085850"/>
              <a:gd name="connsiteY49" fmla="*/ 222250 h 1765424"/>
              <a:gd name="connsiteX50" fmla="*/ 107950 w 1085850"/>
              <a:gd name="connsiteY50" fmla="*/ 209550 h 1765424"/>
              <a:gd name="connsiteX51" fmla="*/ 69850 w 1085850"/>
              <a:gd name="connsiteY51" fmla="*/ 241300 h 1765424"/>
              <a:gd name="connsiteX52" fmla="*/ 133350 w 1085850"/>
              <a:gd name="connsiteY52" fmla="*/ 349250 h 1765424"/>
              <a:gd name="connsiteX53" fmla="*/ 215900 w 1085850"/>
              <a:gd name="connsiteY53" fmla="*/ 336550 h 1765424"/>
              <a:gd name="connsiteX54" fmla="*/ 0 w 1085850"/>
              <a:gd name="connsiteY54" fmla="*/ 431800 h 1765424"/>
              <a:gd name="connsiteX55" fmla="*/ 152400 w 1085850"/>
              <a:gd name="connsiteY55" fmla="*/ 260350 h 1765424"/>
              <a:gd name="connsiteX56" fmla="*/ 209550 w 1085850"/>
              <a:gd name="connsiteY56" fmla="*/ 196850 h 1765424"/>
              <a:gd name="connsiteX57" fmla="*/ 368300 w 1085850"/>
              <a:gd name="connsiteY57" fmla="*/ 101600 h 1765424"/>
              <a:gd name="connsiteX58" fmla="*/ 438150 w 1085850"/>
              <a:gd name="connsiteY58" fmla="*/ 82550 h 1765424"/>
              <a:gd name="connsiteX59" fmla="*/ 495300 w 1085850"/>
              <a:gd name="connsiteY59" fmla="*/ 69850 h 1765424"/>
              <a:gd name="connsiteX60" fmla="*/ 558800 w 1085850"/>
              <a:gd name="connsiteY60" fmla="*/ 63500 h 1765424"/>
              <a:gd name="connsiteX61" fmla="*/ 717550 w 1085850"/>
              <a:gd name="connsiteY61" fmla="*/ 44450 h 1765424"/>
              <a:gd name="connsiteX62" fmla="*/ 571500 w 1085850"/>
              <a:gd name="connsiteY62" fmla="*/ 0 h 1765424"/>
              <a:gd name="connsiteX63" fmla="*/ 730250 w 1085850"/>
              <a:gd name="connsiteY63" fmla="*/ 31750 h 1765424"/>
              <a:gd name="connsiteX64" fmla="*/ 628650 w 1085850"/>
              <a:gd name="connsiteY64" fmla="*/ 152400 h 176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85850" h="1765424">
                <a:moveTo>
                  <a:pt x="120650" y="273050"/>
                </a:moveTo>
                <a:lnTo>
                  <a:pt x="120650" y="273050"/>
                </a:lnTo>
                <a:cubicBezTo>
                  <a:pt x="141817" y="285750"/>
                  <a:pt x="163855" y="297099"/>
                  <a:pt x="184150" y="311150"/>
                </a:cubicBezTo>
                <a:cubicBezTo>
                  <a:pt x="198881" y="321349"/>
                  <a:pt x="218572" y="351010"/>
                  <a:pt x="228600" y="361950"/>
                </a:cubicBezTo>
                <a:cubicBezTo>
                  <a:pt x="242759" y="377396"/>
                  <a:pt x="259750" y="390208"/>
                  <a:pt x="273050" y="406400"/>
                </a:cubicBezTo>
                <a:cubicBezTo>
                  <a:pt x="356394" y="507863"/>
                  <a:pt x="399748" y="574194"/>
                  <a:pt x="469900" y="685800"/>
                </a:cubicBezTo>
                <a:cubicBezTo>
                  <a:pt x="529457" y="780550"/>
                  <a:pt x="519496" y="787666"/>
                  <a:pt x="603250" y="895350"/>
                </a:cubicBezTo>
                <a:lnTo>
                  <a:pt x="647700" y="952500"/>
                </a:lnTo>
                <a:cubicBezTo>
                  <a:pt x="651506" y="975334"/>
                  <a:pt x="651873" y="989754"/>
                  <a:pt x="660400" y="1009650"/>
                </a:cubicBezTo>
                <a:cubicBezTo>
                  <a:pt x="672921" y="1038865"/>
                  <a:pt x="682485" y="1047470"/>
                  <a:pt x="698500" y="1079500"/>
                </a:cubicBezTo>
                <a:cubicBezTo>
                  <a:pt x="703598" y="1089695"/>
                  <a:pt x="706102" y="1101055"/>
                  <a:pt x="711200" y="1111250"/>
                </a:cubicBezTo>
                <a:cubicBezTo>
                  <a:pt x="718832" y="1126514"/>
                  <a:pt x="728133" y="1140883"/>
                  <a:pt x="736600" y="1155700"/>
                </a:cubicBezTo>
                <a:cubicBezTo>
                  <a:pt x="752072" y="1217588"/>
                  <a:pt x="746387" y="1184300"/>
                  <a:pt x="736600" y="1301750"/>
                </a:cubicBezTo>
                <a:cubicBezTo>
                  <a:pt x="735704" y="1312506"/>
                  <a:pt x="734633" y="1323637"/>
                  <a:pt x="730250" y="1333500"/>
                </a:cubicBezTo>
                <a:cubicBezTo>
                  <a:pt x="722011" y="1352038"/>
                  <a:pt x="704938" y="1363335"/>
                  <a:pt x="692150" y="1377950"/>
                </a:cubicBezTo>
                <a:cubicBezTo>
                  <a:pt x="627655" y="1451658"/>
                  <a:pt x="702303" y="1368646"/>
                  <a:pt x="647700" y="1441450"/>
                </a:cubicBezTo>
                <a:cubicBezTo>
                  <a:pt x="626964" y="1469099"/>
                  <a:pt x="629002" y="1453798"/>
                  <a:pt x="603250" y="1479550"/>
                </a:cubicBezTo>
                <a:cubicBezTo>
                  <a:pt x="568306" y="1514494"/>
                  <a:pt x="584617" y="1507448"/>
                  <a:pt x="558800" y="1549400"/>
                </a:cubicBezTo>
                <a:cubicBezTo>
                  <a:pt x="549257" y="1564907"/>
                  <a:pt x="537633" y="1579033"/>
                  <a:pt x="527050" y="1593850"/>
                </a:cubicBezTo>
                <a:cubicBezTo>
                  <a:pt x="524933" y="1606550"/>
                  <a:pt x="524017" y="1619510"/>
                  <a:pt x="520700" y="1631950"/>
                </a:cubicBezTo>
                <a:cubicBezTo>
                  <a:pt x="515526" y="1651352"/>
                  <a:pt x="501650" y="1689100"/>
                  <a:pt x="501650" y="1689100"/>
                </a:cubicBezTo>
                <a:cubicBezTo>
                  <a:pt x="505883" y="1710267"/>
                  <a:pt x="500531" y="1736017"/>
                  <a:pt x="514350" y="1752600"/>
                </a:cubicBezTo>
                <a:cubicBezTo>
                  <a:pt x="537560" y="1780452"/>
                  <a:pt x="634986" y="1754556"/>
                  <a:pt x="647700" y="1752600"/>
                </a:cubicBezTo>
                <a:cubicBezTo>
                  <a:pt x="660400" y="1735667"/>
                  <a:pt x="665265" y="1706934"/>
                  <a:pt x="685800" y="1701800"/>
                </a:cubicBezTo>
                <a:cubicBezTo>
                  <a:pt x="716242" y="1694189"/>
                  <a:pt x="744359" y="1687578"/>
                  <a:pt x="774700" y="1676400"/>
                </a:cubicBezTo>
                <a:cubicBezTo>
                  <a:pt x="794261" y="1669193"/>
                  <a:pt x="813204" y="1660323"/>
                  <a:pt x="831850" y="1651000"/>
                </a:cubicBezTo>
                <a:cubicBezTo>
                  <a:pt x="851342" y="1641254"/>
                  <a:pt x="871042" y="1631596"/>
                  <a:pt x="889000" y="1619250"/>
                </a:cubicBezTo>
                <a:cubicBezTo>
                  <a:pt x="973491" y="1561162"/>
                  <a:pt x="904384" y="1603866"/>
                  <a:pt x="952500" y="1555750"/>
                </a:cubicBezTo>
                <a:cubicBezTo>
                  <a:pt x="962084" y="1546166"/>
                  <a:pt x="975002" y="1540258"/>
                  <a:pt x="984250" y="1530350"/>
                </a:cubicBezTo>
                <a:cubicBezTo>
                  <a:pt x="1004777" y="1508357"/>
                  <a:pt x="1041400" y="1460500"/>
                  <a:pt x="1041400" y="1460500"/>
                </a:cubicBezTo>
                <a:cubicBezTo>
                  <a:pt x="1043517" y="1439333"/>
                  <a:pt x="1044939" y="1418086"/>
                  <a:pt x="1047750" y="1397000"/>
                </a:cubicBezTo>
                <a:cubicBezTo>
                  <a:pt x="1049176" y="1386302"/>
                  <a:pt x="1052574" y="1375934"/>
                  <a:pt x="1054100" y="1365250"/>
                </a:cubicBezTo>
                <a:cubicBezTo>
                  <a:pt x="1056811" y="1346275"/>
                  <a:pt x="1057739" y="1327075"/>
                  <a:pt x="1060450" y="1308100"/>
                </a:cubicBezTo>
                <a:cubicBezTo>
                  <a:pt x="1064770" y="1277858"/>
                  <a:pt x="1067208" y="1278681"/>
                  <a:pt x="1073150" y="1250950"/>
                </a:cubicBezTo>
                <a:cubicBezTo>
                  <a:pt x="1077673" y="1229843"/>
                  <a:pt x="1081617" y="1208617"/>
                  <a:pt x="1085850" y="1187450"/>
                </a:cubicBezTo>
                <a:cubicBezTo>
                  <a:pt x="1082404" y="1097851"/>
                  <a:pt x="1091724" y="1046323"/>
                  <a:pt x="1066800" y="971550"/>
                </a:cubicBezTo>
                <a:cubicBezTo>
                  <a:pt x="1061702" y="956257"/>
                  <a:pt x="1057283" y="940099"/>
                  <a:pt x="1047750" y="927100"/>
                </a:cubicBezTo>
                <a:cubicBezTo>
                  <a:pt x="1033588" y="907789"/>
                  <a:pt x="1011910" y="895000"/>
                  <a:pt x="996950" y="876300"/>
                </a:cubicBezTo>
                <a:cubicBezTo>
                  <a:pt x="988483" y="865717"/>
                  <a:pt x="981999" y="853182"/>
                  <a:pt x="971550" y="844550"/>
                </a:cubicBezTo>
                <a:cubicBezTo>
                  <a:pt x="933037" y="812735"/>
                  <a:pt x="893736" y="781352"/>
                  <a:pt x="850900" y="755650"/>
                </a:cubicBezTo>
                <a:cubicBezTo>
                  <a:pt x="840317" y="749300"/>
                  <a:pt x="829156" y="743826"/>
                  <a:pt x="819150" y="736600"/>
                </a:cubicBezTo>
                <a:cubicBezTo>
                  <a:pt x="778564" y="707288"/>
                  <a:pt x="723969" y="664911"/>
                  <a:pt x="685800" y="628650"/>
                </a:cubicBezTo>
                <a:cubicBezTo>
                  <a:pt x="659757" y="603909"/>
                  <a:pt x="636300" y="576480"/>
                  <a:pt x="609600" y="552450"/>
                </a:cubicBezTo>
                <a:cubicBezTo>
                  <a:pt x="593867" y="538290"/>
                  <a:pt x="575209" y="527720"/>
                  <a:pt x="558800" y="514350"/>
                </a:cubicBezTo>
                <a:cubicBezTo>
                  <a:pt x="518041" y="481139"/>
                  <a:pt x="471809" y="453141"/>
                  <a:pt x="438150" y="412750"/>
                </a:cubicBezTo>
                <a:lnTo>
                  <a:pt x="342900" y="298450"/>
                </a:lnTo>
                <a:cubicBezTo>
                  <a:pt x="334268" y="288001"/>
                  <a:pt x="330869" y="268928"/>
                  <a:pt x="317500" y="266700"/>
                </a:cubicBezTo>
                <a:lnTo>
                  <a:pt x="279400" y="260350"/>
                </a:lnTo>
                <a:cubicBezTo>
                  <a:pt x="264583" y="251883"/>
                  <a:pt x="250795" y="241288"/>
                  <a:pt x="234950" y="234950"/>
                </a:cubicBezTo>
                <a:cubicBezTo>
                  <a:pt x="218744" y="228468"/>
                  <a:pt x="201157" y="226175"/>
                  <a:pt x="184150" y="222250"/>
                </a:cubicBezTo>
                <a:cubicBezTo>
                  <a:pt x="153973" y="215286"/>
                  <a:pt x="140551" y="214207"/>
                  <a:pt x="107950" y="209550"/>
                </a:cubicBezTo>
                <a:cubicBezTo>
                  <a:pt x="95250" y="220133"/>
                  <a:pt x="70767" y="224794"/>
                  <a:pt x="69850" y="241300"/>
                </a:cubicBezTo>
                <a:cubicBezTo>
                  <a:pt x="66344" y="304403"/>
                  <a:pt x="97023" y="320188"/>
                  <a:pt x="133350" y="349250"/>
                </a:cubicBezTo>
                <a:lnTo>
                  <a:pt x="215900" y="336550"/>
                </a:lnTo>
                <a:lnTo>
                  <a:pt x="0" y="431800"/>
                </a:lnTo>
                <a:cubicBezTo>
                  <a:pt x="79951" y="317585"/>
                  <a:pt x="13736" y="404347"/>
                  <a:pt x="152400" y="260350"/>
                </a:cubicBezTo>
                <a:cubicBezTo>
                  <a:pt x="172153" y="239838"/>
                  <a:pt x="188328" y="215838"/>
                  <a:pt x="209550" y="196850"/>
                </a:cubicBezTo>
                <a:cubicBezTo>
                  <a:pt x="244326" y="165735"/>
                  <a:pt x="331311" y="117249"/>
                  <a:pt x="368300" y="101600"/>
                </a:cubicBezTo>
                <a:cubicBezTo>
                  <a:pt x="390526" y="92197"/>
                  <a:pt x="414737" y="88403"/>
                  <a:pt x="438150" y="82550"/>
                </a:cubicBezTo>
                <a:cubicBezTo>
                  <a:pt x="457082" y="77817"/>
                  <a:pt x="476024" y="72894"/>
                  <a:pt x="495300" y="69850"/>
                </a:cubicBezTo>
                <a:cubicBezTo>
                  <a:pt x="516312" y="66532"/>
                  <a:pt x="537700" y="66205"/>
                  <a:pt x="558800" y="63500"/>
                </a:cubicBezTo>
                <a:cubicBezTo>
                  <a:pt x="736200" y="40756"/>
                  <a:pt x="805233" y="22529"/>
                  <a:pt x="717550" y="44450"/>
                </a:cubicBezTo>
                <a:lnTo>
                  <a:pt x="571500" y="0"/>
                </a:lnTo>
                <a:lnTo>
                  <a:pt x="730250" y="31750"/>
                </a:lnTo>
                <a:lnTo>
                  <a:pt x="628650" y="1524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42608C0-2B23-EA36-C6FB-7E70B822FD99}"/>
              </a:ext>
            </a:extLst>
          </p:cNvPr>
          <p:cNvGrpSpPr/>
          <p:nvPr/>
        </p:nvGrpSpPr>
        <p:grpSpPr>
          <a:xfrm>
            <a:off x="3253211" y="4264800"/>
            <a:ext cx="749896" cy="198757"/>
            <a:chOff x="2900084" y="4396103"/>
            <a:chExt cx="749896" cy="19875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96E99CE-59BE-EFB2-8EC2-BDF4B048AAE1}"/>
                </a:ext>
              </a:extLst>
            </p:cNvPr>
            <p:cNvSpPr/>
            <p:nvPr/>
          </p:nvSpPr>
          <p:spPr>
            <a:xfrm>
              <a:off x="2975489" y="4396103"/>
              <a:ext cx="154262" cy="19875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3CBB6D8-2992-D2D2-EA56-3BE901883463}"/>
                </a:ext>
              </a:extLst>
            </p:cNvPr>
            <p:cNvSpPr/>
            <p:nvPr/>
          </p:nvSpPr>
          <p:spPr>
            <a:xfrm>
              <a:off x="3138673" y="4451345"/>
              <a:ext cx="432313" cy="88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6013486-C915-D2AA-C397-6B2B29B2E8AE}"/>
                </a:ext>
              </a:extLst>
            </p:cNvPr>
            <p:cNvCxnSpPr>
              <a:cxnSpLocks/>
            </p:cNvCxnSpPr>
            <p:nvPr/>
          </p:nvCxnSpPr>
          <p:spPr>
            <a:xfrm>
              <a:off x="2900084" y="4493850"/>
              <a:ext cx="749896" cy="0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3A477DB0-A311-19C4-8119-3025E399BE15}"/>
              </a:ext>
            </a:extLst>
          </p:cNvPr>
          <p:cNvSpPr/>
          <p:nvPr/>
        </p:nvSpPr>
        <p:spPr>
          <a:xfrm>
            <a:off x="6708536" y="2427235"/>
            <a:ext cx="294362" cy="28183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2F01439-B271-553C-8BED-63F1430B2C74}"/>
              </a:ext>
            </a:extLst>
          </p:cNvPr>
          <p:cNvSpPr/>
          <p:nvPr/>
        </p:nvSpPr>
        <p:spPr>
          <a:xfrm flipV="1">
            <a:off x="6146837" y="3379471"/>
            <a:ext cx="963571" cy="1620772"/>
          </a:xfrm>
          <a:custGeom>
            <a:avLst/>
            <a:gdLst>
              <a:gd name="connsiteX0" fmla="*/ 120650 w 1085850"/>
              <a:gd name="connsiteY0" fmla="*/ 273050 h 1765424"/>
              <a:gd name="connsiteX1" fmla="*/ 120650 w 1085850"/>
              <a:gd name="connsiteY1" fmla="*/ 273050 h 1765424"/>
              <a:gd name="connsiteX2" fmla="*/ 184150 w 1085850"/>
              <a:gd name="connsiteY2" fmla="*/ 311150 h 1765424"/>
              <a:gd name="connsiteX3" fmla="*/ 228600 w 1085850"/>
              <a:gd name="connsiteY3" fmla="*/ 361950 h 1765424"/>
              <a:gd name="connsiteX4" fmla="*/ 273050 w 1085850"/>
              <a:gd name="connsiteY4" fmla="*/ 406400 h 1765424"/>
              <a:gd name="connsiteX5" fmla="*/ 469900 w 1085850"/>
              <a:gd name="connsiteY5" fmla="*/ 685800 h 1765424"/>
              <a:gd name="connsiteX6" fmla="*/ 603250 w 1085850"/>
              <a:gd name="connsiteY6" fmla="*/ 895350 h 1765424"/>
              <a:gd name="connsiteX7" fmla="*/ 647700 w 1085850"/>
              <a:gd name="connsiteY7" fmla="*/ 952500 h 1765424"/>
              <a:gd name="connsiteX8" fmla="*/ 660400 w 1085850"/>
              <a:gd name="connsiteY8" fmla="*/ 1009650 h 1765424"/>
              <a:gd name="connsiteX9" fmla="*/ 698500 w 1085850"/>
              <a:gd name="connsiteY9" fmla="*/ 1079500 h 1765424"/>
              <a:gd name="connsiteX10" fmla="*/ 711200 w 1085850"/>
              <a:gd name="connsiteY10" fmla="*/ 1111250 h 1765424"/>
              <a:gd name="connsiteX11" fmla="*/ 736600 w 1085850"/>
              <a:gd name="connsiteY11" fmla="*/ 1155700 h 1765424"/>
              <a:gd name="connsiteX12" fmla="*/ 736600 w 1085850"/>
              <a:gd name="connsiteY12" fmla="*/ 1301750 h 1765424"/>
              <a:gd name="connsiteX13" fmla="*/ 730250 w 1085850"/>
              <a:gd name="connsiteY13" fmla="*/ 1333500 h 1765424"/>
              <a:gd name="connsiteX14" fmla="*/ 692150 w 1085850"/>
              <a:gd name="connsiteY14" fmla="*/ 1377950 h 1765424"/>
              <a:gd name="connsiteX15" fmla="*/ 647700 w 1085850"/>
              <a:gd name="connsiteY15" fmla="*/ 1441450 h 1765424"/>
              <a:gd name="connsiteX16" fmla="*/ 603250 w 1085850"/>
              <a:gd name="connsiteY16" fmla="*/ 1479550 h 1765424"/>
              <a:gd name="connsiteX17" fmla="*/ 558800 w 1085850"/>
              <a:gd name="connsiteY17" fmla="*/ 1549400 h 1765424"/>
              <a:gd name="connsiteX18" fmla="*/ 527050 w 1085850"/>
              <a:gd name="connsiteY18" fmla="*/ 1593850 h 1765424"/>
              <a:gd name="connsiteX19" fmla="*/ 520700 w 1085850"/>
              <a:gd name="connsiteY19" fmla="*/ 1631950 h 1765424"/>
              <a:gd name="connsiteX20" fmla="*/ 501650 w 1085850"/>
              <a:gd name="connsiteY20" fmla="*/ 1689100 h 1765424"/>
              <a:gd name="connsiteX21" fmla="*/ 514350 w 1085850"/>
              <a:gd name="connsiteY21" fmla="*/ 1752600 h 1765424"/>
              <a:gd name="connsiteX22" fmla="*/ 647700 w 1085850"/>
              <a:gd name="connsiteY22" fmla="*/ 1752600 h 1765424"/>
              <a:gd name="connsiteX23" fmla="*/ 685800 w 1085850"/>
              <a:gd name="connsiteY23" fmla="*/ 1701800 h 1765424"/>
              <a:gd name="connsiteX24" fmla="*/ 774700 w 1085850"/>
              <a:gd name="connsiteY24" fmla="*/ 1676400 h 1765424"/>
              <a:gd name="connsiteX25" fmla="*/ 831850 w 1085850"/>
              <a:gd name="connsiteY25" fmla="*/ 1651000 h 1765424"/>
              <a:gd name="connsiteX26" fmla="*/ 889000 w 1085850"/>
              <a:gd name="connsiteY26" fmla="*/ 1619250 h 1765424"/>
              <a:gd name="connsiteX27" fmla="*/ 952500 w 1085850"/>
              <a:gd name="connsiteY27" fmla="*/ 1555750 h 1765424"/>
              <a:gd name="connsiteX28" fmla="*/ 984250 w 1085850"/>
              <a:gd name="connsiteY28" fmla="*/ 1530350 h 1765424"/>
              <a:gd name="connsiteX29" fmla="*/ 1041400 w 1085850"/>
              <a:gd name="connsiteY29" fmla="*/ 1460500 h 1765424"/>
              <a:gd name="connsiteX30" fmla="*/ 1047750 w 1085850"/>
              <a:gd name="connsiteY30" fmla="*/ 1397000 h 1765424"/>
              <a:gd name="connsiteX31" fmla="*/ 1054100 w 1085850"/>
              <a:gd name="connsiteY31" fmla="*/ 1365250 h 1765424"/>
              <a:gd name="connsiteX32" fmla="*/ 1060450 w 1085850"/>
              <a:gd name="connsiteY32" fmla="*/ 1308100 h 1765424"/>
              <a:gd name="connsiteX33" fmla="*/ 1073150 w 1085850"/>
              <a:gd name="connsiteY33" fmla="*/ 1250950 h 1765424"/>
              <a:gd name="connsiteX34" fmla="*/ 1085850 w 1085850"/>
              <a:gd name="connsiteY34" fmla="*/ 1187450 h 1765424"/>
              <a:gd name="connsiteX35" fmla="*/ 1066800 w 1085850"/>
              <a:gd name="connsiteY35" fmla="*/ 971550 h 1765424"/>
              <a:gd name="connsiteX36" fmla="*/ 1047750 w 1085850"/>
              <a:gd name="connsiteY36" fmla="*/ 927100 h 1765424"/>
              <a:gd name="connsiteX37" fmla="*/ 996950 w 1085850"/>
              <a:gd name="connsiteY37" fmla="*/ 876300 h 1765424"/>
              <a:gd name="connsiteX38" fmla="*/ 971550 w 1085850"/>
              <a:gd name="connsiteY38" fmla="*/ 844550 h 1765424"/>
              <a:gd name="connsiteX39" fmla="*/ 850900 w 1085850"/>
              <a:gd name="connsiteY39" fmla="*/ 755650 h 1765424"/>
              <a:gd name="connsiteX40" fmla="*/ 819150 w 1085850"/>
              <a:gd name="connsiteY40" fmla="*/ 736600 h 1765424"/>
              <a:gd name="connsiteX41" fmla="*/ 685800 w 1085850"/>
              <a:gd name="connsiteY41" fmla="*/ 628650 h 1765424"/>
              <a:gd name="connsiteX42" fmla="*/ 609600 w 1085850"/>
              <a:gd name="connsiteY42" fmla="*/ 552450 h 1765424"/>
              <a:gd name="connsiteX43" fmla="*/ 558800 w 1085850"/>
              <a:gd name="connsiteY43" fmla="*/ 514350 h 1765424"/>
              <a:gd name="connsiteX44" fmla="*/ 438150 w 1085850"/>
              <a:gd name="connsiteY44" fmla="*/ 412750 h 1765424"/>
              <a:gd name="connsiteX45" fmla="*/ 342900 w 1085850"/>
              <a:gd name="connsiteY45" fmla="*/ 298450 h 1765424"/>
              <a:gd name="connsiteX46" fmla="*/ 317500 w 1085850"/>
              <a:gd name="connsiteY46" fmla="*/ 266700 h 1765424"/>
              <a:gd name="connsiteX47" fmla="*/ 279400 w 1085850"/>
              <a:gd name="connsiteY47" fmla="*/ 260350 h 1765424"/>
              <a:gd name="connsiteX48" fmla="*/ 234950 w 1085850"/>
              <a:gd name="connsiteY48" fmla="*/ 234950 h 1765424"/>
              <a:gd name="connsiteX49" fmla="*/ 184150 w 1085850"/>
              <a:gd name="connsiteY49" fmla="*/ 222250 h 1765424"/>
              <a:gd name="connsiteX50" fmla="*/ 107950 w 1085850"/>
              <a:gd name="connsiteY50" fmla="*/ 209550 h 1765424"/>
              <a:gd name="connsiteX51" fmla="*/ 69850 w 1085850"/>
              <a:gd name="connsiteY51" fmla="*/ 241300 h 1765424"/>
              <a:gd name="connsiteX52" fmla="*/ 133350 w 1085850"/>
              <a:gd name="connsiteY52" fmla="*/ 349250 h 1765424"/>
              <a:gd name="connsiteX53" fmla="*/ 215900 w 1085850"/>
              <a:gd name="connsiteY53" fmla="*/ 336550 h 1765424"/>
              <a:gd name="connsiteX54" fmla="*/ 0 w 1085850"/>
              <a:gd name="connsiteY54" fmla="*/ 431800 h 1765424"/>
              <a:gd name="connsiteX55" fmla="*/ 152400 w 1085850"/>
              <a:gd name="connsiteY55" fmla="*/ 260350 h 1765424"/>
              <a:gd name="connsiteX56" fmla="*/ 209550 w 1085850"/>
              <a:gd name="connsiteY56" fmla="*/ 196850 h 1765424"/>
              <a:gd name="connsiteX57" fmla="*/ 368300 w 1085850"/>
              <a:gd name="connsiteY57" fmla="*/ 101600 h 1765424"/>
              <a:gd name="connsiteX58" fmla="*/ 438150 w 1085850"/>
              <a:gd name="connsiteY58" fmla="*/ 82550 h 1765424"/>
              <a:gd name="connsiteX59" fmla="*/ 495300 w 1085850"/>
              <a:gd name="connsiteY59" fmla="*/ 69850 h 1765424"/>
              <a:gd name="connsiteX60" fmla="*/ 558800 w 1085850"/>
              <a:gd name="connsiteY60" fmla="*/ 63500 h 1765424"/>
              <a:gd name="connsiteX61" fmla="*/ 717550 w 1085850"/>
              <a:gd name="connsiteY61" fmla="*/ 44450 h 1765424"/>
              <a:gd name="connsiteX62" fmla="*/ 571500 w 1085850"/>
              <a:gd name="connsiteY62" fmla="*/ 0 h 1765424"/>
              <a:gd name="connsiteX63" fmla="*/ 730250 w 1085850"/>
              <a:gd name="connsiteY63" fmla="*/ 31750 h 1765424"/>
              <a:gd name="connsiteX64" fmla="*/ 628650 w 1085850"/>
              <a:gd name="connsiteY64" fmla="*/ 152400 h 176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85850" h="1765424">
                <a:moveTo>
                  <a:pt x="120650" y="273050"/>
                </a:moveTo>
                <a:lnTo>
                  <a:pt x="120650" y="273050"/>
                </a:lnTo>
                <a:cubicBezTo>
                  <a:pt x="141817" y="285750"/>
                  <a:pt x="163855" y="297099"/>
                  <a:pt x="184150" y="311150"/>
                </a:cubicBezTo>
                <a:cubicBezTo>
                  <a:pt x="198881" y="321349"/>
                  <a:pt x="218572" y="351010"/>
                  <a:pt x="228600" y="361950"/>
                </a:cubicBezTo>
                <a:cubicBezTo>
                  <a:pt x="242759" y="377396"/>
                  <a:pt x="259750" y="390208"/>
                  <a:pt x="273050" y="406400"/>
                </a:cubicBezTo>
                <a:cubicBezTo>
                  <a:pt x="356394" y="507863"/>
                  <a:pt x="399748" y="574194"/>
                  <a:pt x="469900" y="685800"/>
                </a:cubicBezTo>
                <a:cubicBezTo>
                  <a:pt x="529457" y="780550"/>
                  <a:pt x="519496" y="787666"/>
                  <a:pt x="603250" y="895350"/>
                </a:cubicBezTo>
                <a:lnTo>
                  <a:pt x="647700" y="952500"/>
                </a:lnTo>
                <a:cubicBezTo>
                  <a:pt x="651506" y="975334"/>
                  <a:pt x="651873" y="989754"/>
                  <a:pt x="660400" y="1009650"/>
                </a:cubicBezTo>
                <a:cubicBezTo>
                  <a:pt x="672921" y="1038865"/>
                  <a:pt x="682485" y="1047470"/>
                  <a:pt x="698500" y="1079500"/>
                </a:cubicBezTo>
                <a:cubicBezTo>
                  <a:pt x="703598" y="1089695"/>
                  <a:pt x="706102" y="1101055"/>
                  <a:pt x="711200" y="1111250"/>
                </a:cubicBezTo>
                <a:cubicBezTo>
                  <a:pt x="718832" y="1126514"/>
                  <a:pt x="728133" y="1140883"/>
                  <a:pt x="736600" y="1155700"/>
                </a:cubicBezTo>
                <a:cubicBezTo>
                  <a:pt x="752072" y="1217588"/>
                  <a:pt x="746387" y="1184300"/>
                  <a:pt x="736600" y="1301750"/>
                </a:cubicBezTo>
                <a:cubicBezTo>
                  <a:pt x="735704" y="1312506"/>
                  <a:pt x="734633" y="1323637"/>
                  <a:pt x="730250" y="1333500"/>
                </a:cubicBezTo>
                <a:cubicBezTo>
                  <a:pt x="722011" y="1352038"/>
                  <a:pt x="704938" y="1363335"/>
                  <a:pt x="692150" y="1377950"/>
                </a:cubicBezTo>
                <a:cubicBezTo>
                  <a:pt x="627655" y="1451658"/>
                  <a:pt x="702303" y="1368646"/>
                  <a:pt x="647700" y="1441450"/>
                </a:cubicBezTo>
                <a:cubicBezTo>
                  <a:pt x="626964" y="1469099"/>
                  <a:pt x="629002" y="1453798"/>
                  <a:pt x="603250" y="1479550"/>
                </a:cubicBezTo>
                <a:cubicBezTo>
                  <a:pt x="568306" y="1514494"/>
                  <a:pt x="584617" y="1507448"/>
                  <a:pt x="558800" y="1549400"/>
                </a:cubicBezTo>
                <a:cubicBezTo>
                  <a:pt x="549257" y="1564907"/>
                  <a:pt x="537633" y="1579033"/>
                  <a:pt x="527050" y="1593850"/>
                </a:cubicBezTo>
                <a:cubicBezTo>
                  <a:pt x="524933" y="1606550"/>
                  <a:pt x="524017" y="1619510"/>
                  <a:pt x="520700" y="1631950"/>
                </a:cubicBezTo>
                <a:cubicBezTo>
                  <a:pt x="515526" y="1651352"/>
                  <a:pt x="501650" y="1689100"/>
                  <a:pt x="501650" y="1689100"/>
                </a:cubicBezTo>
                <a:cubicBezTo>
                  <a:pt x="505883" y="1710267"/>
                  <a:pt x="500531" y="1736017"/>
                  <a:pt x="514350" y="1752600"/>
                </a:cubicBezTo>
                <a:cubicBezTo>
                  <a:pt x="537560" y="1780452"/>
                  <a:pt x="634986" y="1754556"/>
                  <a:pt x="647700" y="1752600"/>
                </a:cubicBezTo>
                <a:cubicBezTo>
                  <a:pt x="660400" y="1735667"/>
                  <a:pt x="665265" y="1706934"/>
                  <a:pt x="685800" y="1701800"/>
                </a:cubicBezTo>
                <a:cubicBezTo>
                  <a:pt x="716242" y="1694189"/>
                  <a:pt x="744359" y="1687578"/>
                  <a:pt x="774700" y="1676400"/>
                </a:cubicBezTo>
                <a:cubicBezTo>
                  <a:pt x="794261" y="1669193"/>
                  <a:pt x="813204" y="1660323"/>
                  <a:pt x="831850" y="1651000"/>
                </a:cubicBezTo>
                <a:cubicBezTo>
                  <a:pt x="851342" y="1641254"/>
                  <a:pt x="871042" y="1631596"/>
                  <a:pt x="889000" y="1619250"/>
                </a:cubicBezTo>
                <a:cubicBezTo>
                  <a:pt x="973491" y="1561162"/>
                  <a:pt x="904384" y="1603866"/>
                  <a:pt x="952500" y="1555750"/>
                </a:cubicBezTo>
                <a:cubicBezTo>
                  <a:pt x="962084" y="1546166"/>
                  <a:pt x="975002" y="1540258"/>
                  <a:pt x="984250" y="1530350"/>
                </a:cubicBezTo>
                <a:cubicBezTo>
                  <a:pt x="1004777" y="1508357"/>
                  <a:pt x="1041400" y="1460500"/>
                  <a:pt x="1041400" y="1460500"/>
                </a:cubicBezTo>
                <a:cubicBezTo>
                  <a:pt x="1043517" y="1439333"/>
                  <a:pt x="1044939" y="1418086"/>
                  <a:pt x="1047750" y="1397000"/>
                </a:cubicBezTo>
                <a:cubicBezTo>
                  <a:pt x="1049176" y="1386302"/>
                  <a:pt x="1052574" y="1375934"/>
                  <a:pt x="1054100" y="1365250"/>
                </a:cubicBezTo>
                <a:cubicBezTo>
                  <a:pt x="1056811" y="1346275"/>
                  <a:pt x="1057739" y="1327075"/>
                  <a:pt x="1060450" y="1308100"/>
                </a:cubicBezTo>
                <a:cubicBezTo>
                  <a:pt x="1064770" y="1277858"/>
                  <a:pt x="1067208" y="1278681"/>
                  <a:pt x="1073150" y="1250950"/>
                </a:cubicBezTo>
                <a:cubicBezTo>
                  <a:pt x="1077673" y="1229843"/>
                  <a:pt x="1081617" y="1208617"/>
                  <a:pt x="1085850" y="1187450"/>
                </a:cubicBezTo>
                <a:cubicBezTo>
                  <a:pt x="1082404" y="1097851"/>
                  <a:pt x="1091724" y="1046323"/>
                  <a:pt x="1066800" y="971550"/>
                </a:cubicBezTo>
                <a:cubicBezTo>
                  <a:pt x="1061702" y="956257"/>
                  <a:pt x="1057283" y="940099"/>
                  <a:pt x="1047750" y="927100"/>
                </a:cubicBezTo>
                <a:cubicBezTo>
                  <a:pt x="1033588" y="907789"/>
                  <a:pt x="1011910" y="895000"/>
                  <a:pt x="996950" y="876300"/>
                </a:cubicBezTo>
                <a:cubicBezTo>
                  <a:pt x="988483" y="865717"/>
                  <a:pt x="981999" y="853182"/>
                  <a:pt x="971550" y="844550"/>
                </a:cubicBezTo>
                <a:cubicBezTo>
                  <a:pt x="933037" y="812735"/>
                  <a:pt x="893736" y="781352"/>
                  <a:pt x="850900" y="755650"/>
                </a:cubicBezTo>
                <a:cubicBezTo>
                  <a:pt x="840317" y="749300"/>
                  <a:pt x="829156" y="743826"/>
                  <a:pt x="819150" y="736600"/>
                </a:cubicBezTo>
                <a:cubicBezTo>
                  <a:pt x="778564" y="707288"/>
                  <a:pt x="723969" y="664911"/>
                  <a:pt x="685800" y="628650"/>
                </a:cubicBezTo>
                <a:cubicBezTo>
                  <a:pt x="659757" y="603909"/>
                  <a:pt x="636300" y="576480"/>
                  <a:pt x="609600" y="552450"/>
                </a:cubicBezTo>
                <a:cubicBezTo>
                  <a:pt x="593867" y="538290"/>
                  <a:pt x="575209" y="527720"/>
                  <a:pt x="558800" y="514350"/>
                </a:cubicBezTo>
                <a:cubicBezTo>
                  <a:pt x="518041" y="481139"/>
                  <a:pt x="471809" y="453141"/>
                  <a:pt x="438150" y="412750"/>
                </a:cubicBezTo>
                <a:lnTo>
                  <a:pt x="342900" y="298450"/>
                </a:lnTo>
                <a:cubicBezTo>
                  <a:pt x="334268" y="288001"/>
                  <a:pt x="330869" y="268928"/>
                  <a:pt x="317500" y="266700"/>
                </a:cubicBezTo>
                <a:lnTo>
                  <a:pt x="279400" y="260350"/>
                </a:lnTo>
                <a:cubicBezTo>
                  <a:pt x="264583" y="251883"/>
                  <a:pt x="250795" y="241288"/>
                  <a:pt x="234950" y="234950"/>
                </a:cubicBezTo>
                <a:cubicBezTo>
                  <a:pt x="218744" y="228468"/>
                  <a:pt x="201157" y="226175"/>
                  <a:pt x="184150" y="222250"/>
                </a:cubicBezTo>
                <a:cubicBezTo>
                  <a:pt x="153973" y="215286"/>
                  <a:pt x="140551" y="214207"/>
                  <a:pt x="107950" y="209550"/>
                </a:cubicBezTo>
                <a:cubicBezTo>
                  <a:pt x="95250" y="220133"/>
                  <a:pt x="70767" y="224794"/>
                  <a:pt x="69850" y="241300"/>
                </a:cubicBezTo>
                <a:cubicBezTo>
                  <a:pt x="66344" y="304403"/>
                  <a:pt x="97023" y="320188"/>
                  <a:pt x="133350" y="349250"/>
                </a:cubicBezTo>
                <a:lnTo>
                  <a:pt x="215900" y="336550"/>
                </a:lnTo>
                <a:lnTo>
                  <a:pt x="0" y="431800"/>
                </a:lnTo>
                <a:cubicBezTo>
                  <a:pt x="79951" y="317585"/>
                  <a:pt x="13736" y="404347"/>
                  <a:pt x="152400" y="260350"/>
                </a:cubicBezTo>
                <a:cubicBezTo>
                  <a:pt x="172153" y="239838"/>
                  <a:pt x="188328" y="215838"/>
                  <a:pt x="209550" y="196850"/>
                </a:cubicBezTo>
                <a:cubicBezTo>
                  <a:pt x="244326" y="165735"/>
                  <a:pt x="331311" y="117249"/>
                  <a:pt x="368300" y="101600"/>
                </a:cubicBezTo>
                <a:cubicBezTo>
                  <a:pt x="390526" y="92197"/>
                  <a:pt x="414737" y="88403"/>
                  <a:pt x="438150" y="82550"/>
                </a:cubicBezTo>
                <a:cubicBezTo>
                  <a:pt x="457082" y="77817"/>
                  <a:pt x="476024" y="72894"/>
                  <a:pt x="495300" y="69850"/>
                </a:cubicBezTo>
                <a:cubicBezTo>
                  <a:pt x="516312" y="66532"/>
                  <a:pt x="537700" y="66205"/>
                  <a:pt x="558800" y="63500"/>
                </a:cubicBezTo>
                <a:cubicBezTo>
                  <a:pt x="736200" y="40756"/>
                  <a:pt x="805233" y="22529"/>
                  <a:pt x="717550" y="44450"/>
                </a:cubicBezTo>
                <a:lnTo>
                  <a:pt x="571500" y="0"/>
                </a:lnTo>
                <a:lnTo>
                  <a:pt x="730250" y="31750"/>
                </a:lnTo>
                <a:lnTo>
                  <a:pt x="628650" y="1524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DEF64D7-8B6F-4D1C-D451-BC6CE7767DA0}"/>
              </a:ext>
            </a:extLst>
          </p:cNvPr>
          <p:cNvSpPr/>
          <p:nvPr/>
        </p:nvSpPr>
        <p:spPr>
          <a:xfrm>
            <a:off x="6022874" y="3668231"/>
            <a:ext cx="1014993" cy="53144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5783BC-8D50-2081-0E5D-E4B42AE4DC4F}"/>
              </a:ext>
            </a:extLst>
          </p:cNvPr>
          <p:cNvSpPr/>
          <p:nvPr/>
        </p:nvSpPr>
        <p:spPr>
          <a:xfrm>
            <a:off x="6694135" y="3776383"/>
            <a:ext cx="294362" cy="28183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9" name="Picture 68" descr="A pair of yellow metal tools&#10;&#10;AI-generated content may be incorrect.">
            <a:extLst>
              <a:ext uri="{FF2B5EF4-FFF2-40B4-BE49-F238E27FC236}">
                <a16:creationId xmlns:a16="http://schemas.microsoft.com/office/drawing/2014/main" id="{37F94870-0051-0164-3CA3-2D22A1DF85C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50682" y="477127"/>
            <a:ext cx="3145903" cy="3145903"/>
          </a:xfrm>
          <a:prstGeom prst="rect">
            <a:avLst/>
          </a:prstGeom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D3444491-ECF5-A1B7-F02A-3FC692C42B0A}"/>
              </a:ext>
            </a:extLst>
          </p:cNvPr>
          <p:cNvSpPr/>
          <p:nvPr/>
        </p:nvSpPr>
        <p:spPr>
          <a:xfrm>
            <a:off x="5156682" y="1359370"/>
            <a:ext cx="1230649" cy="6536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000E25F-65CC-08B3-6608-ECDF773BEFA8}"/>
              </a:ext>
            </a:extLst>
          </p:cNvPr>
          <p:cNvSpPr/>
          <p:nvPr/>
        </p:nvSpPr>
        <p:spPr>
          <a:xfrm>
            <a:off x="5462403" y="2012984"/>
            <a:ext cx="522488" cy="245057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61391D7-0876-0B6A-0462-CD726F077253}"/>
              </a:ext>
            </a:extLst>
          </p:cNvPr>
          <p:cNvSpPr/>
          <p:nvPr/>
        </p:nvSpPr>
        <p:spPr>
          <a:xfrm flipV="1">
            <a:off x="5648862" y="861757"/>
            <a:ext cx="274397" cy="6421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97AA5CC-3ECD-F5C7-A853-06469A3C5F74}"/>
              </a:ext>
            </a:extLst>
          </p:cNvPr>
          <p:cNvSpPr/>
          <p:nvPr/>
        </p:nvSpPr>
        <p:spPr>
          <a:xfrm>
            <a:off x="6228020" y="3031386"/>
            <a:ext cx="139240" cy="131175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0A857DA-CFC1-0A92-6985-4B0FB30B5E6C}"/>
              </a:ext>
            </a:extLst>
          </p:cNvPr>
          <p:cNvSpPr/>
          <p:nvPr/>
        </p:nvSpPr>
        <p:spPr>
          <a:xfrm>
            <a:off x="6221160" y="3420373"/>
            <a:ext cx="139240" cy="131175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1005204-B4BC-3747-E4F0-317A972BA0C4}"/>
              </a:ext>
            </a:extLst>
          </p:cNvPr>
          <p:cNvSpPr/>
          <p:nvPr/>
        </p:nvSpPr>
        <p:spPr>
          <a:xfrm>
            <a:off x="6335443" y="4659162"/>
            <a:ext cx="224570" cy="22172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E27B3E9-DC75-6221-FAC6-116C470FA5F1}"/>
              </a:ext>
            </a:extLst>
          </p:cNvPr>
          <p:cNvSpPr/>
          <p:nvPr/>
        </p:nvSpPr>
        <p:spPr>
          <a:xfrm>
            <a:off x="5369238" y="4653148"/>
            <a:ext cx="294362" cy="28183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6F2EF65-CE2A-08CF-DF16-7E39E976C485}"/>
              </a:ext>
            </a:extLst>
          </p:cNvPr>
          <p:cNvSpPr/>
          <p:nvPr/>
        </p:nvSpPr>
        <p:spPr>
          <a:xfrm>
            <a:off x="5862241" y="4784716"/>
            <a:ext cx="198667" cy="1647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EFBACDDB-8F21-E091-9A18-4DA62B7E9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511" y="4949428"/>
            <a:ext cx="2006426" cy="154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07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6099</TotalTime>
  <Words>8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Regis Seidenbinder</dc:creator>
  <cp:lastModifiedBy>Regis Seidenbinder</cp:lastModifiedBy>
  <cp:revision>16</cp:revision>
  <dcterms:created xsi:type="dcterms:W3CDTF">2024-12-03T10:40:39Z</dcterms:created>
  <dcterms:modified xsi:type="dcterms:W3CDTF">2025-05-26T07:43:59Z</dcterms:modified>
</cp:coreProperties>
</file>