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33" autoAdjust="0"/>
    <p:restoredTop sz="86377" autoAdjust="0"/>
  </p:normalViewPr>
  <p:slideViewPr>
    <p:cSldViewPr>
      <p:cViewPr varScale="1">
        <p:scale>
          <a:sx n="65" d="100"/>
          <a:sy n="65" d="100"/>
        </p:scale>
        <p:origin x="-108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F39CAD-17C1-4BE3-AF21-24B97C026B44}" type="datetimeFigureOut">
              <a:rPr lang="en-GB" smtClean="0"/>
              <a:t>04/10/2011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C6201B-4B6C-423E-B39F-E1F63923AF6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A08B6-38E1-4EB9-AA12-4DA962189990}" type="datetime1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482608-79CE-48B6-BC52-073EA391B6AB}" type="datetime1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D7AC6-5089-4291-B4CD-3CD54254D071}" type="datetime1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38A94-0BFE-487B-AA24-E186F650FFB5}" type="datetime1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F005D-948C-4AC8-94D5-BB6296DC2016}" type="datetime1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0AB14E-DC5D-4C9C-A511-96936FEB6BB3}" type="datetime1">
              <a:rPr lang="en-US" smtClean="0"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223DD-1599-4116-B33D-E6D0571F68D6}" type="datetime1">
              <a:rPr lang="en-US" smtClean="0"/>
              <a:t>10/4/2011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E42C-17BB-4A64-A9E0-B4749EC16271}" type="datetime1">
              <a:rPr lang="en-US" smtClean="0"/>
              <a:t>10/4/2011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67D27-F587-4BBE-947F-AB26CC58F368}" type="datetime1">
              <a:rPr lang="en-US" smtClean="0"/>
              <a:t>10/4/2011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EEBF6-F8CA-47C9-9D3E-9362AB710DB3}" type="datetime1">
              <a:rPr lang="en-US" smtClean="0"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03666-637B-4DDE-960F-14D9570D0925}" type="datetime1">
              <a:rPr lang="en-US" smtClean="0"/>
              <a:t>10/4/2011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3D1F5-48E4-4C51-93F5-576F155932C5}" type="datetime1">
              <a:rPr lang="en-US" smtClean="0"/>
              <a:t>10/4/2011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R. Alemany, J.M. Jowett, LSWG 4/10/2011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E42B9-D640-4B1E-8AE2-217BEAC700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p-</a:t>
            </a:r>
            <a:r>
              <a:rPr lang="en-US" dirty="0" err="1" smtClean="0"/>
              <a:t>Pb</a:t>
            </a:r>
            <a:r>
              <a:rPr lang="en-US" dirty="0" smtClean="0"/>
              <a:t> MD plans</a:t>
            </a:r>
            <a:br>
              <a:rPr lang="en-US" dirty="0" smtClean="0"/>
            </a:br>
            <a:r>
              <a:rPr lang="en-US" sz="2200" dirty="0" smtClean="0"/>
              <a:t>J.M. Jowett, R. </a:t>
            </a:r>
            <a:r>
              <a:rPr lang="en-US" sz="2200" dirty="0" err="1" smtClean="0"/>
              <a:t>Alemany</a:t>
            </a:r>
            <a:r>
              <a:rPr lang="en-US" sz="2200" dirty="0" smtClean="0"/>
              <a:t>, P. </a:t>
            </a:r>
            <a:r>
              <a:rPr lang="en-US" sz="2200" dirty="0" err="1" smtClean="0"/>
              <a:t>Baudrenghien</a:t>
            </a:r>
            <a:r>
              <a:rPr lang="en-US" sz="2200" dirty="0" smtClean="0"/>
              <a:t>, R. </a:t>
            </a:r>
            <a:r>
              <a:rPr lang="en-US" sz="2200" dirty="0" err="1" smtClean="0"/>
              <a:t>Versteegen</a:t>
            </a:r>
            <a:r>
              <a:rPr lang="en-US" sz="2200" dirty="0" smtClean="0"/>
              <a:t> and many others </a:t>
            </a:r>
            <a:endParaRPr lang="en-US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Preliminaries?</a:t>
            </a:r>
          </a:p>
          <a:p>
            <a:pPr lvl="1"/>
            <a:r>
              <a:rPr lang="en-US" dirty="0" smtClean="0"/>
              <a:t>RF </a:t>
            </a:r>
            <a:r>
              <a:rPr lang="en-US" dirty="0" err="1" smtClean="0"/>
              <a:t>rephasing</a:t>
            </a:r>
            <a:r>
              <a:rPr lang="en-US" dirty="0" smtClean="0"/>
              <a:t> test with protons, P. </a:t>
            </a:r>
            <a:r>
              <a:rPr lang="en-US" dirty="0" err="1" smtClean="0"/>
              <a:t>Baudrenghien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Radial loops for two p beams separately, R. </a:t>
            </a:r>
            <a:r>
              <a:rPr lang="en-US" dirty="0" err="1" smtClean="0"/>
              <a:t>Steinhagen</a:t>
            </a:r>
            <a:endParaRPr lang="en-US" dirty="0" smtClean="0"/>
          </a:p>
          <a:p>
            <a:r>
              <a:rPr lang="en-US" b="1" dirty="0" smtClean="0"/>
              <a:t>MD Block 4, </a:t>
            </a:r>
            <a:r>
              <a:rPr lang="en-US" b="1" dirty="0" smtClean="0"/>
              <a:t>November 2011</a:t>
            </a:r>
            <a:endParaRPr lang="en-US" dirty="0" smtClean="0"/>
          </a:p>
          <a:p>
            <a:pPr lvl="1"/>
            <a:r>
              <a:rPr lang="en-US" dirty="0" smtClean="0"/>
              <a:t>Establish circulating </a:t>
            </a:r>
            <a:r>
              <a:rPr lang="en-US" dirty="0" err="1" smtClean="0"/>
              <a:t>Pb</a:t>
            </a:r>
            <a:r>
              <a:rPr lang="en-US" dirty="0" smtClean="0"/>
              <a:t> as Beam 2 (1 bunch).</a:t>
            </a:r>
            <a:endParaRPr lang="en-GB" dirty="0" smtClean="0"/>
          </a:p>
          <a:p>
            <a:pPr lvl="1"/>
            <a:r>
              <a:rPr lang="en-US" dirty="0" smtClean="0"/>
              <a:t>Establish circulating p as Beam 1 with 100 ns filling scheme, 10% of Nominal bunch intensity.</a:t>
            </a:r>
            <a:endParaRPr lang="en-GB" dirty="0" smtClean="0"/>
          </a:p>
          <a:p>
            <a:pPr lvl="1"/>
            <a:r>
              <a:rPr lang="en-US" dirty="0" smtClean="0"/>
              <a:t>Separate RF frequencies in the two rings. </a:t>
            </a:r>
            <a:endParaRPr lang="en-GB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Inject one </a:t>
            </a:r>
            <a:r>
              <a:rPr lang="en-US" b="1" dirty="0" err="1" smtClean="0">
                <a:solidFill>
                  <a:srgbClr val="FF0000"/>
                </a:solidFill>
              </a:rPr>
              <a:t>Pb</a:t>
            </a:r>
            <a:r>
              <a:rPr lang="en-US" b="1" dirty="0" smtClean="0">
                <a:solidFill>
                  <a:srgbClr val="FF0000"/>
                </a:solidFill>
              </a:rPr>
              <a:t> bunch into Beam 2, measure many beam parameters, especially lifetime, </a:t>
            </a:r>
            <a:r>
              <a:rPr lang="en-US" b="1" dirty="0" err="1" smtClean="0">
                <a:solidFill>
                  <a:srgbClr val="FF0000"/>
                </a:solidFill>
              </a:rPr>
              <a:t>emittance</a:t>
            </a:r>
            <a:r>
              <a:rPr lang="en-US" b="1" dirty="0" smtClean="0">
                <a:solidFill>
                  <a:srgbClr val="FF0000"/>
                </a:solidFill>
              </a:rPr>
              <a:t>.   </a:t>
            </a:r>
            <a:endParaRPr lang="en-GB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Study measures (transverse damper, tune changes, etc) to deal with any intensity limits, </a:t>
            </a:r>
            <a:r>
              <a:rPr lang="en-US" dirty="0" err="1" smtClean="0">
                <a:solidFill>
                  <a:srgbClr val="FF0000"/>
                </a:solidFill>
              </a:rPr>
              <a:t>emittance</a:t>
            </a:r>
            <a:r>
              <a:rPr lang="en-US" dirty="0" smtClean="0">
                <a:solidFill>
                  <a:srgbClr val="FF0000"/>
                </a:solidFill>
              </a:rPr>
              <a:t> blow-ups, etc.</a:t>
            </a: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If time, attempt ramp of </a:t>
            </a:r>
            <a:r>
              <a:rPr lang="en-US" dirty="0" err="1" smtClean="0"/>
              <a:t>Pb</a:t>
            </a:r>
            <a:r>
              <a:rPr lang="en-US" dirty="0" smtClean="0"/>
              <a:t>.</a:t>
            </a:r>
            <a:endParaRPr lang="en-GB" dirty="0" smtClean="0"/>
          </a:p>
          <a:p>
            <a:pPr lvl="1"/>
            <a:r>
              <a:rPr lang="en-US" dirty="0" smtClean="0"/>
              <a:t>If still time, attempt ramp of two beams with unlocked RF systems. </a:t>
            </a:r>
            <a:endParaRPr lang="en-GB" dirty="0" smtClean="0"/>
          </a:p>
          <a:p>
            <a:pPr lvl="1"/>
            <a:r>
              <a:rPr lang="en-US" dirty="0" smtClean="0"/>
              <a:t>Dump (no squeeze or collisions). </a:t>
            </a:r>
            <a:endParaRPr lang="en-GB" dirty="0" smtClean="0"/>
          </a:p>
          <a:p>
            <a:pPr lvl="1"/>
            <a:r>
              <a:rPr lang="en-US" sz="2100" dirty="0" smtClean="0"/>
              <a:t>If </a:t>
            </a:r>
            <a:r>
              <a:rPr lang="en-US" sz="2100" dirty="0" smtClean="0"/>
              <a:t>even more time, </a:t>
            </a:r>
            <a:r>
              <a:rPr lang="en-US" sz="2100" dirty="0" smtClean="0"/>
              <a:t>repeat with higher p intensity, possibly more </a:t>
            </a:r>
            <a:r>
              <a:rPr lang="en-US" sz="2100" dirty="0" err="1" smtClean="0"/>
              <a:t>Pb</a:t>
            </a:r>
            <a:r>
              <a:rPr lang="en-US" sz="2100" dirty="0" smtClean="0"/>
              <a:t> bunches</a:t>
            </a:r>
            <a:r>
              <a:rPr lang="en-US" sz="2100" dirty="0" smtClean="0"/>
              <a:t>.</a:t>
            </a:r>
          </a:p>
          <a:p>
            <a:pPr lvl="1"/>
            <a:endParaRPr lang="en-GB" sz="21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After MD Block 4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/>
              <a:t>Ion beam setup of 4-6 Nov</a:t>
            </a:r>
          </a:p>
          <a:p>
            <a:pPr lvl="1"/>
            <a:r>
              <a:rPr lang="en-US" dirty="0" smtClean="0"/>
              <a:t>Inject, ramp, squeeze for </a:t>
            </a:r>
            <a:r>
              <a:rPr lang="en-US" dirty="0" err="1" smtClean="0"/>
              <a:t>Pb-Pb</a:t>
            </a:r>
            <a:r>
              <a:rPr lang="en-US" dirty="0" smtClean="0"/>
              <a:t> physics</a:t>
            </a:r>
          </a:p>
          <a:p>
            <a:r>
              <a:rPr lang="en-US" b="1" dirty="0" smtClean="0"/>
              <a:t>Technical Stop</a:t>
            </a:r>
          </a:p>
          <a:p>
            <a:pPr lvl="1"/>
            <a:r>
              <a:rPr lang="en-US" dirty="0" smtClean="0"/>
              <a:t>Discuss, adapt plans, no. of bunches, etc.</a:t>
            </a:r>
            <a:endParaRPr lang="en-US" dirty="0" smtClean="0"/>
          </a:p>
          <a:p>
            <a:r>
              <a:rPr lang="en-US" b="1" dirty="0" smtClean="0"/>
              <a:t>Feasibility test p-</a:t>
            </a:r>
            <a:r>
              <a:rPr lang="en-US" b="1" dirty="0" err="1" smtClean="0"/>
              <a:t>Pb</a:t>
            </a:r>
            <a:r>
              <a:rPr lang="en-US" b="1" dirty="0" smtClean="0"/>
              <a:t> in week of 14 Nov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Inject and ramp both beams</a:t>
            </a:r>
          </a:p>
          <a:p>
            <a:pPr lvl="1"/>
            <a:r>
              <a:rPr lang="en-US" dirty="0" err="1" smtClean="0"/>
              <a:t>Rephase</a:t>
            </a:r>
            <a:r>
              <a:rPr lang="en-US" dirty="0" smtClean="0"/>
              <a:t> RF for proper collision points</a:t>
            </a:r>
          </a:p>
          <a:p>
            <a:pPr lvl="1"/>
            <a:r>
              <a:rPr lang="en-US" dirty="0" smtClean="0"/>
              <a:t>Squeeze, </a:t>
            </a:r>
            <a:r>
              <a:rPr lang="en-US" dirty="0" smtClean="0">
                <a:solidFill>
                  <a:srgbClr val="FF0000"/>
                </a:solidFill>
              </a:rPr>
              <a:t>collide</a:t>
            </a:r>
            <a:r>
              <a:rPr lang="en-US" dirty="0" smtClean="0"/>
              <a:t> (probably another fill)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Alemany, J.M. Jowett, LSWG 4/10/2011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93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p-Pb MD plans J.M. Jowett, R. Alemany, P. Baudrenghien, R. Versteegen and many others </vt:lpstr>
      <vt:lpstr>After MD Block 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lhcop</dc:creator>
  <cp:lastModifiedBy>John M. Jowett</cp:lastModifiedBy>
  <cp:revision>7</cp:revision>
  <dcterms:created xsi:type="dcterms:W3CDTF">2011-10-03T21:54:15Z</dcterms:created>
  <dcterms:modified xsi:type="dcterms:W3CDTF">2011-10-04T12:57:10Z</dcterms:modified>
</cp:coreProperties>
</file>