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58" r:id="rId7"/>
    <p:sldId id="273" r:id="rId8"/>
    <p:sldId id="259" r:id="rId9"/>
    <p:sldId id="274" r:id="rId10"/>
    <p:sldId id="270" r:id="rId11"/>
    <p:sldId id="271" r:id="rId12"/>
    <p:sldId id="272" r:id="rId13"/>
    <p:sldId id="275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1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067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417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867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29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18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28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46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2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5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07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996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83C2-1EBC-48A1-88CE-756FC14F882C}" type="datetimeFigureOut">
              <a:rPr lang="en-GB" smtClean="0"/>
              <a:t>26/05/2025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8A5AF-95C9-473C-9C7D-86B73E17F3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3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CERN Volleyball club</a:t>
            </a:r>
            <a:br>
              <a:rPr lang="en-GB" dirty="0"/>
            </a:br>
            <a:r>
              <a:rPr lang="en-GB" dirty="0"/>
              <a:t>AGM</a:t>
            </a:r>
            <a:br>
              <a:rPr lang="en-GB" dirty="0"/>
            </a:br>
            <a:r>
              <a:rPr lang="en-GB" dirty="0"/>
              <a:t>President’s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26/05/2025</a:t>
            </a:r>
          </a:p>
        </p:txBody>
      </p:sp>
    </p:spTree>
    <p:extLst>
      <p:ext uri="{BB962C8B-B14F-4D97-AF65-F5344CB8AC3E}">
        <p14:creationId xmlns:p14="http://schemas.microsoft.com/office/powerpoint/2010/main" val="3108758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995E2-FA63-7186-9E6F-395E3DFE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gyms after the season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B49CB-0B77-F8B2-5D48-2C2FD0E94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find it really a pity that nobody is interested to play any volleyball after the season is over in March, although we PAY for the gyms until June</a:t>
            </a:r>
          </a:p>
          <a:p>
            <a:r>
              <a:rPr lang="en-US" dirty="0"/>
              <a:t>Why is this so? Can we not even fill up one or two training sessions per week (out of the five)?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77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9C00D-A0D6-DDFE-DDB3-C508FD200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Succession planning for the president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C6086-42CC-7447-27EF-20B291065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some point a new president should be appointed for the club</a:t>
            </a:r>
          </a:p>
          <a:p>
            <a:r>
              <a:rPr lang="en-US" dirty="0"/>
              <a:t>To ease the transition, and as a token of respect for old presidents, I propose to introduce the title of “honorary president” for presidents that have served 10 years or more to the club</a:t>
            </a:r>
          </a:p>
          <a:p>
            <a:r>
              <a:rPr lang="en-US" dirty="0"/>
              <a:t>The position will be honorary and will not affect fees to be paid, for instance.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518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7753F-1447-F723-7E83-E0F140128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job of the president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C7335-43EE-330A-7511-2602BA404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and defend the club at CERN and outside</a:t>
            </a:r>
          </a:p>
          <a:p>
            <a:pPr lvl="1"/>
            <a:r>
              <a:rPr lang="en-US" dirty="0"/>
              <a:t>Liaise with the CCC</a:t>
            </a:r>
          </a:p>
          <a:p>
            <a:pPr lvl="1"/>
            <a:r>
              <a:rPr lang="en-US" dirty="0"/>
              <a:t>Liaise with the Geneva renting authorities</a:t>
            </a:r>
          </a:p>
          <a:p>
            <a:pPr lvl="1"/>
            <a:r>
              <a:rPr lang="en-US" dirty="0"/>
              <a:t>Liaise with </a:t>
            </a:r>
            <a:r>
              <a:rPr lang="en-US" dirty="0" err="1"/>
              <a:t>Swissvolley</a:t>
            </a:r>
            <a:r>
              <a:rPr lang="en-US" dirty="0"/>
              <a:t>, junior team, referee pool</a:t>
            </a:r>
          </a:p>
          <a:p>
            <a:pPr lvl="1"/>
            <a:r>
              <a:rPr lang="en-US" dirty="0"/>
              <a:t>Ensure that the club has strategic goals and attracts the membership we want to attract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416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9BC5A-C8EC-34AC-1E70-0D1AAFA32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Club committee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FC653-C811-B16E-BBB0-47E8552AB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requirement is that the treasurer should be a </a:t>
            </a:r>
            <a:r>
              <a:rPr lang="en-US" dirty="0" err="1"/>
              <a:t>cern</a:t>
            </a:r>
            <a:r>
              <a:rPr lang="en-US" dirty="0"/>
              <a:t> staff member</a:t>
            </a:r>
          </a:p>
          <a:p>
            <a:r>
              <a:rPr lang="en-US" dirty="0"/>
              <a:t>I would like to keep the position of team managers, I think it is important. Team managers can be members of the committee.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239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805"/>
            <a:ext cx="10515600" cy="1040765"/>
          </a:xfrm>
        </p:spPr>
        <p:txBody>
          <a:bodyPr/>
          <a:lstStyle/>
          <a:p>
            <a:r>
              <a:rPr lang="en-GB" dirty="0"/>
              <a:t>New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1580"/>
            <a:ext cx="10515600" cy="532637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President: </a:t>
            </a:r>
          </a:p>
          <a:p>
            <a:r>
              <a:rPr lang="en-GB" dirty="0"/>
              <a:t>Vice-president: </a:t>
            </a:r>
          </a:p>
          <a:p>
            <a:r>
              <a:rPr lang="en-GB" dirty="0"/>
              <a:t>Treasurer: </a:t>
            </a:r>
            <a:r>
              <a:rPr lang="en-GB" dirty="0">
                <a:solidFill>
                  <a:schemeClr val="accent1"/>
                </a:solidFill>
              </a:rPr>
              <a:t>Stephan Hageboeck</a:t>
            </a:r>
          </a:p>
          <a:p>
            <a:r>
              <a:rPr lang="en-GB" dirty="0"/>
              <a:t>Vice-treasurer: </a:t>
            </a:r>
          </a:p>
          <a:p>
            <a:r>
              <a:rPr lang="en-GB" dirty="0"/>
              <a:t>Secretary: </a:t>
            </a:r>
          </a:p>
          <a:p>
            <a:r>
              <a:rPr lang="en-GB" dirty="0"/>
              <a:t>Information contact: </a:t>
            </a:r>
          </a:p>
          <a:p>
            <a:r>
              <a:rPr lang="en-GB" dirty="0"/>
              <a:t>Webmaster: </a:t>
            </a:r>
          </a:p>
          <a:p>
            <a:endParaRPr lang="en-GB" dirty="0"/>
          </a:p>
          <a:p>
            <a:r>
              <a:rPr lang="en-GB" dirty="0"/>
              <a:t>Team managers:</a:t>
            </a:r>
          </a:p>
          <a:p>
            <a:r>
              <a:rPr lang="en-GB" dirty="0"/>
              <a:t>Male team: </a:t>
            </a:r>
          </a:p>
          <a:p>
            <a:r>
              <a:rPr lang="en-GB" dirty="0"/>
              <a:t>Mixed team: </a:t>
            </a:r>
          </a:p>
          <a:p>
            <a:r>
              <a:rPr lang="en-GB" dirty="0"/>
              <a:t>Beach volley:</a:t>
            </a:r>
          </a:p>
          <a:p>
            <a:r>
              <a:rPr lang="en-GB" dirty="0" err="1"/>
              <a:t>Atomiade</a:t>
            </a:r>
            <a:r>
              <a:rPr lang="en-GB" dirty="0"/>
              <a:t> manager: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46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B21ED-3239-2CC3-EBA8-99F556BF4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Situation with training gyms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95671-3DEC-09C4-0249-97BE03EF6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4875"/>
          </a:xfrm>
        </p:spPr>
        <p:txBody>
          <a:bodyPr/>
          <a:lstStyle/>
          <a:p>
            <a:r>
              <a:rPr lang="en-US" dirty="0"/>
              <a:t>For a couple of years now we have </a:t>
            </a:r>
            <a:r>
              <a:rPr lang="en-US" b="1" dirty="0"/>
              <a:t>five</a:t>
            </a:r>
            <a:r>
              <a:rPr lang="en-US" dirty="0"/>
              <a:t> time slots per week ( we use to have two, then three)</a:t>
            </a:r>
          </a:p>
        </p:txBody>
      </p:sp>
    </p:spTree>
    <p:extLst>
      <p:ext uri="{BB962C8B-B14F-4D97-AF65-F5344CB8AC3E}">
        <p14:creationId xmlns:p14="http://schemas.microsoft.com/office/powerpoint/2010/main" val="1230875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EDA7EB-1334-9E08-6418-BF0391C9C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03" y="542776"/>
            <a:ext cx="10560593" cy="57724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4C7389-5989-A756-54CA-7DA2B0E38F2B}"/>
              </a:ext>
            </a:extLst>
          </p:cNvPr>
          <p:cNvSpPr txBox="1"/>
          <p:nvPr/>
        </p:nvSpPr>
        <p:spPr>
          <a:xfrm>
            <a:off x="6096000" y="2200275"/>
            <a:ext cx="107632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Team 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093FA9-8CE7-8AE0-60FE-4286B3CDE6EA}"/>
              </a:ext>
            </a:extLst>
          </p:cNvPr>
          <p:cNvSpPr txBox="1"/>
          <p:nvPr/>
        </p:nvSpPr>
        <p:spPr>
          <a:xfrm>
            <a:off x="6096000" y="3059667"/>
            <a:ext cx="107632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Team 1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B270E9-E20B-6DC0-95BA-BEF7493CCD36}"/>
              </a:ext>
            </a:extLst>
          </p:cNvPr>
          <p:cNvSpPr txBox="1"/>
          <p:nvPr/>
        </p:nvSpPr>
        <p:spPr>
          <a:xfrm>
            <a:off x="6096000" y="3919059"/>
            <a:ext cx="107632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Team 3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C5A3BB-AE92-340A-C2E8-F047F6AECED4}"/>
              </a:ext>
            </a:extLst>
          </p:cNvPr>
          <p:cNvSpPr txBox="1"/>
          <p:nvPr/>
        </p:nvSpPr>
        <p:spPr>
          <a:xfrm>
            <a:off x="6119811" y="5004909"/>
            <a:ext cx="107632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Team 2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21CC37-D82F-E253-ACEE-54214D575900}"/>
              </a:ext>
            </a:extLst>
          </p:cNvPr>
          <p:cNvSpPr txBox="1"/>
          <p:nvPr/>
        </p:nvSpPr>
        <p:spPr>
          <a:xfrm>
            <a:off x="6096000" y="5945891"/>
            <a:ext cx="107632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Team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79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07423-41B2-5A33-AD34-8A4B955C4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077120"/>
          </a:xfrm>
        </p:spPr>
        <p:txBody>
          <a:bodyPr/>
          <a:lstStyle/>
          <a:p>
            <a:r>
              <a:rPr lang="en-US" dirty="0"/>
              <a:t>Reports of the teams – team1 (male team)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2E7B7-C4EC-654D-E24A-C1F4559B6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095375"/>
            <a:ext cx="10515600" cy="1638299"/>
          </a:xfrm>
        </p:spPr>
        <p:txBody>
          <a:bodyPr/>
          <a:lstStyle/>
          <a:p>
            <a:r>
              <a:rPr lang="en-US" dirty="0"/>
              <a:t>We finished the championship last with the worst performance in years. What went wrong?</a:t>
            </a:r>
          </a:p>
          <a:p>
            <a:r>
              <a:rPr lang="en-US" dirty="0"/>
              <a:t>We got relegated after 9 years in 1L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14F474-B8F7-DB77-33F0-D13B6EF3E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05" y="2733674"/>
            <a:ext cx="10598695" cy="276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06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715AF-2397-FED7-9ABF-1FF424E2A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Team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BF1ED-BE57-AF51-E69E-448FB36B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8874"/>
            <a:ext cx="10515600" cy="54324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Why did we get relegated?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Too many untimely injuries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Note enough commitment by the players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Players prefer to play matches rather than train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Players prefer to spend the weekend doing other things rather than play matches.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My take: </a:t>
            </a:r>
          </a:p>
          <a:p>
            <a:pPr marL="0" indent="0">
              <a:buNone/>
            </a:pPr>
            <a:r>
              <a:rPr lang="en-US" dirty="0"/>
              <a:t>We are not  professionals and people have other interests, this is normal. BUT this year the degree of non commitment was beyond acceptable.</a:t>
            </a:r>
          </a:p>
          <a:p>
            <a:pPr marL="0" indent="0">
              <a:buNone/>
            </a:pPr>
            <a:r>
              <a:rPr lang="en-US" dirty="0"/>
              <a:t>The core of the team is the same as 10 years ago, but we are 10 years older…</a:t>
            </a:r>
          </a:p>
          <a:p>
            <a:pPr marL="0" indent="0">
              <a:buNone/>
            </a:pPr>
            <a:r>
              <a:rPr lang="en-US" dirty="0"/>
              <a:t>Maybe it is a good thing to spend a year in an easier league and regroup…</a:t>
            </a:r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022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Agreement with a junior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Gilles Boyer, our external affairs officer, although not training with us this year, has continued helping in this:</a:t>
            </a:r>
          </a:p>
          <a:p>
            <a:pPr lvl="1"/>
            <a:r>
              <a:rPr lang="en-US" dirty="0"/>
              <a:t>The regulations of </a:t>
            </a:r>
            <a:r>
              <a:rPr lang="en-US" dirty="0" err="1"/>
              <a:t>Swissvolley</a:t>
            </a:r>
            <a:r>
              <a:rPr lang="en-US" dirty="0"/>
              <a:t> demand that each club has a junior team. Since we are not a club in the same sense as other local clubs, we have an arrangement with a Geneva club that does have a junior team, we provide some help to them, and they allow us to use their name to avoid a </a:t>
            </a:r>
            <a:r>
              <a:rPr lang="en-US" dirty="0" err="1"/>
              <a:t>Swissvolley</a:t>
            </a:r>
            <a:r>
              <a:rPr lang="en-US" dirty="0"/>
              <a:t> fine. </a:t>
            </a:r>
            <a:endParaRPr lang="en-GB" dirty="0"/>
          </a:p>
          <a:p>
            <a:pPr lvl="1"/>
            <a:r>
              <a:rPr lang="en-US" dirty="0"/>
              <a:t>Cost to us: We provide them 8 new balls that they will keep</a:t>
            </a:r>
          </a:p>
          <a:p>
            <a:pPr lvl="1"/>
            <a:r>
              <a:rPr lang="en-US" dirty="0"/>
              <a:t>Probably not applicable next year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569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ACE47-D6F4-2C61-8AE7-AFA61852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President’s “discretionary fund”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15942-4427-3837-5FCA-71DF07AED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this year I had to take a couple of decisions to support team 1 that involved spending money.</a:t>
            </a:r>
          </a:p>
          <a:p>
            <a:r>
              <a:rPr lang="en-US" dirty="0"/>
              <a:t>If the club does not agree with this spending, I will pay from my pocket, no big deal</a:t>
            </a:r>
          </a:p>
          <a:p>
            <a:pPr lvl="1"/>
            <a:r>
              <a:rPr lang="en-US" dirty="0"/>
              <a:t>Transport costs for our best player to come to a match: 180CHF</a:t>
            </a:r>
          </a:p>
          <a:p>
            <a:pPr lvl="1"/>
            <a:r>
              <a:rPr lang="en-US" dirty="0"/>
              <a:t>Physiotherapy treatment for  member of the club for an injury incurred during play (210CHF)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306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Finances – season 24-25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13518"/>
          </a:xfrm>
        </p:spPr>
        <p:txBody>
          <a:bodyPr/>
          <a:lstStyle/>
          <a:p>
            <a:r>
              <a:rPr lang="en-GB" dirty="0"/>
              <a:t>See report of our treasurer, but I am happy to see that we have avoided financial ruin over the last couple of years.</a:t>
            </a:r>
          </a:p>
        </p:txBody>
      </p:sp>
    </p:spTree>
    <p:extLst>
      <p:ext uri="{BB962C8B-B14F-4D97-AF65-F5344CB8AC3E}">
        <p14:creationId xmlns:p14="http://schemas.microsoft.com/office/powerpoint/2010/main" val="310608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85A35-80F6-406C-B987-BB241D93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Club fees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A8E9A-31D6-9A40-4004-78129AA58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propose to keep them as last year</a:t>
            </a:r>
          </a:p>
          <a:p>
            <a:r>
              <a:rPr lang="en-US" dirty="0"/>
              <a:t>For the male team, since the new season will be cheaper, we can reduce the fees a bit (currently 450CHF) by the amount of the license difference.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422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695</Words>
  <Application>Microsoft Office PowerPoint</Application>
  <PresentationFormat>Widescreen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CERN Volleyball club AGM President’s report</vt:lpstr>
      <vt:lpstr>Situation with training gyms</vt:lpstr>
      <vt:lpstr>PowerPoint Presentation</vt:lpstr>
      <vt:lpstr>Reports of the teams – team1 (male team)</vt:lpstr>
      <vt:lpstr>Team 1</vt:lpstr>
      <vt:lpstr>Agreement with a junior team</vt:lpstr>
      <vt:lpstr>President’s “discretionary fund”</vt:lpstr>
      <vt:lpstr>Finances – season 24-25</vt:lpstr>
      <vt:lpstr>Club fees</vt:lpstr>
      <vt:lpstr>Use of gyms after the season</vt:lpstr>
      <vt:lpstr>Succession planning for the president</vt:lpstr>
      <vt:lpstr>The job of the president</vt:lpstr>
      <vt:lpstr>Club committee</vt:lpstr>
      <vt:lpstr>New committee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Volleyball club AGM</dc:title>
  <dc:creator>m Koratzinos</dc:creator>
  <cp:lastModifiedBy>m Koratzinos</cp:lastModifiedBy>
  <cp:revision>14</cp:revision>
  <dcterms:created xsi:type="dcterms:W3CDTF">2022-05-05T15:51:48Z</dcterms:created>
  <dcterms:modified xsi:type="dcterms:W3CDTF">2025-05-26T15:45:47Z</dcterms:modified>
</cp:coreProperties>
</file>