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1947" r:id="rId2"/>
    <p:sldId id="1971" r:id="rId3"/>
    <p:sldId id="1946" r:id="rId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68C7D5"/>
    <a:srgbClr val="303030"/>
    <a:srgbClr val="E15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8" autoAdjust="0"/>
    <p:restoredTop sz="97404" autoAdjust="0"/>
  </p:normalViewPr>
  <p:slideViewPr>
    <p:cSldViewPr snapToGrid="0" snapToObjects="1">
      <p:cViewPr varScale="1">
        <p:scale>
          <a:sx n="152" d="100"/>
          <a:sy n="152" d="100"/>
        </p:scale>
        <p:origin x="105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0" d="100"/>
          <a:sy n="110" d="100"/>
        </p:scale>
        <p:origin x="520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72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BE9F9-32C1-DDD7-A68E-F813B115F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3A5C4A-73E1-AA58-B166-F972D03D83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502D26-4934-7F28-1028-B5112E394C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1BF59-8D8B-06F6-0AE0-56C9DC0B24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96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7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03.07.2025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Puma@Isolde -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757" y="3572053"/>
            <a:ext cx="11376025" cy="1540164"/>
          </a:xfrm>
        </p:spPr>
        <p:txBody>
          <a:bodyPr/>
          <a:lstStyle/>
          <a:p>
            <a:r>
              <a:rPr lang="en-GB" sz="4000" dirty="0" err="1"/>
              <a:t>Puma@Isolde</a:t>
            </a:r>
            <a:br>
              <a:rPr lang="en-GB" sz="4000" dirty="0"/>
            </a:br>
            <a:r>
              <a:rPr lang="en-GB" sz="4000" dirty="0"/>
              <a:t>Survey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112217"/>
            <a:ext cx="11376026" cy="1346772"/>
          </a:xfrm>
        </p:spPr>
        <p:txBody>
          <a:bodyPr/>
          <a:lstStyle/>
          <a:p>
            <a:pPr algn="l"/>
            <a:r>
              <a:rPr lang="fr-CH" sz="3200" dirty="0"/>
              <a:t>03.07.2025</a:t>
            </a:r>
            <a:endParaRPr lang="en-US" sz="3200" dirty="0"/>
          </a:p>
          <a:p>
            <a:pPr algn="l"/>
            <a:r>
              <a:rPr lang="fr-CH" sz="3200" dirty="0"/>
              <a:t>Antje BEHRENS, Alexandre BEYNEL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361918" y="3244334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CMS BP new support	2 x AT401	AZ/AB</a:t>
            </a:r>
          </a:p>
        </p:txBody>
      </p:sp>
      <p:sp>
        <p:nvSpPr>
          <p:cNvPr id="5" name="Rectangle 4"/>
          <p:cNvSpPr/>
          <p:nvPr/>
        </p:nvSpPr>
        <p:spPr>
          <a:xfrm>
            <a:off x="3361918" y="3244334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CMS BP new support	2 x AT401	AZ/AB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1918" y="3244334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CMS BP new support	2 x AT401	AZ/AB</a:t>
            </a:r>
          </a:p>
        </p:txBody>
      </p:sp>
    </p:spTree>
    <p:extLst>
      <p:ext uri="{BB962C8B-B14F-4D97-AF65-F5344CB8AC3E}">
        <p14:creationId xmlns:p14="http://schemas.microsoft.com/office/powerpoint/2010/main" val="397757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7E1A08-BACC-E0FD-B37A-46403C3C1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9DEC999-48CD-1B2F-F3A9-4155DAE79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0428"/>
            <a:ext cx="12192000" cy="47171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7010C83-8BDF-8603-AFC7-C8812AA1A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noProof="0" dirty="0">
                <a:solidFill>
                  <a:schemeClr val="tx1"/>
                </a:solidFill>
              </a:rPr>
              <a:t>27.03.2025 RC6 tracing in local coordinate system</a:t>
            </a:r>
            <a:br>
              <a:rPr lang="en-GB" sz="3600" dirty="0">
                <a:solidFill>
                  <a:schemeClr val="tx1"/>
                </a:solidFill>
              </a:rPr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AB234-72AF-DE62-8B3D-F50E19D7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516F8-FC31-3957-ABB9-3A7D40F70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Puma@Isolde - Survey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BC63F-6654-0EE1-E425-CE57E43F1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23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480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3864</TotalTime>
  <Words>65</Words>
  <Application>Microsoft Office PowerPoint</Application>
  <PresentationFormat>Widescreen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Puma@Isolde Survey</vt:lpstr>
      <vt:lpstr>27.03.2025 RC6 tracing in local coordinate system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Antje Behrens</cp:lastModifiedBy>
  <cp:revision>419</cp:revision>
  <cp:lastPrinted>2022-10-05T17:52:26Z</cp:lastPrinted>
  <dcterms:created xsi:type="dcterms:W3CDTF">2021-01-15T14:19:07Z</dcterms:created>
  <dcterms:modified xsi:type="dcterms:W3CDTF">2025-07-03T07:53:22Z</dcterms:modified>
</cp:coreProperties>
</file>