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299" r:id="rId6"/>
    <p:sldId id="300" r:id="rId7"/>
    <p:sldId id="301" r:id="rId8"/>
    <p:sldId id="302" r:id="rId9"/>
    <p:sldId id="279" r:id="rId10"/>
    <p:sldId id="295" r:id="rId11"/>
    <p:sldId id="297" r:id="rId12"/>
    <p:sldId id="296" r:id="rId13"/>
    <p:sldId id="298" r:id="rId14"/>
    <p:sldId id="293" r:id="rId15"/>
    <p:sldId id="292" r:id="rId16"/>
    <p:sldId id="286" r:id="rId17"/>
    <p:sldId id="287" r:id="rId18"/>
    <p:sldId id="282" r:id="rId19"/>
    <p:sldId id="281" r:id="rId20"/>
    <p:sldId id="280" r:id="rId21"/>
    <p:sldId id="283" r:id="rId22"/>
    <p:sldId id="284" r:id="rId23"/>
    <p:sldId id="285" r:id="rId24"/>
    <p:sldId id="289" r:id="rId25"/>
    <p:sldId id="288" r:id="rId26"/>
    <p:sldId id="290" r:id="rId27"/>
    <p:sldId id="291" r:id="rId28"/>
    <p:sldId id="294" r:id="rId29"/>
    <p:sldId id="278" r:id="rId3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136" d="100"/>
          <a:sy n="136" d="100"/>
        </p:scale>
        <p:origin x="132" y="5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project/CERN-0000229206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1"/>
            <a:ext cx="11376025" cy="648072"/>
          </a:xfrm>
        </p:spPr>
        <p:txBody>
          <a:bodyPr/>
          <a:lstStyle/>
          <a:p>
            <a:pPr>
              <a:defRPr/>
            </a:pPr>
            <a:r>
              <a:rPr lang="en-US" dirty="0"/>
              <a:t>WP6: Optics; </a:t>
            </a:r>
            <a:r>
              <a:rPr lang="en-US" dirty="0" err="1"/>
              <a:t>AoBs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1800" dirty="0"/>
              <a:t>Lukas Nies (SY-STI-LP)</a:t>
            </a:r>
            <a:endParaRPr dirty="0"/>
          </a:p>
          <a:p>
            <a:pPr algn="l">
              <a:defRPr/>
            </a:pPr>
            <a:r>
              <a:rPr lang="en-US" sz="1800" dirty="0"/>
              <a:t>02 / 07 /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EC5949-A13B-32CF-5E6F-B0BB026D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Documentation and specifications: work ongoing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5629E-96FA-646A-7DC1-A3D682571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6ADCD5-21FF-EAC6-1BD4-F536924BF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268760"/>
            <a:ext cx="2563390" cy="1982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F3300E-277C-9BCC-466B-366025EB3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1264285"/>
            <a:ext cx="2839777" cy="1982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3948B5-ABCC-34AB-A586-FCEA97528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848" y="3573016"/>
            <a:ext cx="2563390" cy="1819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805AC7-082B-3F7B-15D8-88E3C506A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168" y="3429000"/>
            <a:ext cx="2520280" cy="1854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DE83C8-EA20-A186-2FD2-58E2B0D11D44}"/>
              </a:ext>
            </a:extLst>
          </p:cNvPr>
          <p:cNvSpPr txBox="1"/>
          <p:nvPr/>
        </p:nvSpPr>
        <p:spPr bwMode="auto">
          <a:xfrm>
            <a:off x="389412" y="1305846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Collected in folder:</a:t>
            </a:r>
          </a:p>
          <a:p>
            <a:r>
              <a:rPr lang="de-DE" dirty="0">
                <a:hlinkClick r:id="rId6"/>
              </a:rPr>
              <a:t>https://edms.cern.ch/project/CERN-0000229206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Please upload any documentation or functional specifications document that you have available, or create a link to an already existing resource!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0822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22C9F-0A87-B27A-DF96-A1FF28402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0FDBC3-680C-D129-369A-BDF6F049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5kV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F3B2D-E943-9F7F-B4B9-AFF015B7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A9927B-7D23-5E1F-37C7-9CECC25717D5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09A1EC-CF61-396B-CA31-FAE36A2352E0}"/>
              </a:ext>
            </a:extLst>
          </p:cNvPr>
          <p:cNvSpPr txBox="1"/>
          <p:nvPr/>
        </p:nvSpPr>
        <p:spPr bwMode="auto">
          <a:xfrm>
            <a:off x="335360" y="1108513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From new ISOLDE PLC platform (coming 2026)</a:t>
            </a:r>
          </a:p>
          <a:p>
            <a:endParaRPr lang="de-DE" dirty="0"/>
          </a:p>
          <a:p>
            <a:r>
              <a:rPr lang="de-DE" dirty="0"/>
              <a:t>Pulled, but still need to be plugged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8C93F-FD82-287A-81E1-A48C9FB34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F8EB32-EA2D-9DFF-3100-BE044008DDE4}"/>
              </a:ext>
            </a:extLst>
          </p:cNvPr>
          <p:cNvCxnSpPr>
            <a:cxnSpLocks/>
          </p:cNvCxnSpPr>
          <p:nvPr/>
        </p:nvCxnSpPr>
        <p:spPr>
          <a:xfrm>
            <a:off x="4007767" y="4437112"/>
            <a:ext cx="5544617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133358-D80F-C295-352D-AF8A17855BC9}"/>
              </a:ext>
            </a:extLst>
          </p:cNvPr>
          <p:cNvCxnSpPr>
            <a:cxnSpLocks/>
          </p:cNvCxnSpPr>
          <p:nvPr/>
        </p:nvCxnSpPr>
        <p:spPr>
          <a:xfrm flipV="1">
            <a:off x="4176884" y="4005064"/>
            <a:ext cx="0" cy="43204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500322E-CFB0-0DC9-8ABA-F363BAFA3E44}"/>
              </a:ext>
            </a:extLst>
          </p:cNvPr>
          <p:cNvCxnSpPr>
            <a:cxnSpLocks/>
          </p:cNvCxnSpPr>
          <p:nvPr/>
        </p:nvCxnSpPr>
        <p:spPr>
          <a:xfrm flipV="1">
            <a:off x="5591944" y="4077072"/>
            <a:ext cx="0" cy="36004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342EF66-DC96-689E-FBA3-282D141911C2}"/>
              </a:ext>
            </a:extLst>
          </p:cNvPr>
          <p:cNvCxnSpPr>
            <a:cxnSpLocks/>
          </p:cNvCxnSpPr>
          <p:nvPr/>
        </p:nvCxnSpPr>
        <p:spPr>
          <a:xfrm flipV="1">
            <a:off x="9336360" y="4347102"/>
            <a:ext cx="216024" cy="9001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A9A198B-DB32-CC14-8364-10518DFD9C01}"/>
              </a:ext>
            </a:extLst>
          </p:cNvPr>
          <p:cNvCxnSpPr>
            <a:cxnSpLocks/>
          </p:cNvCxnSpPr>
          <p:nvPr/>
        </p:nvCxnSpPr>
        <p:spPr>
          <a:xfrm>
            <a:off x="9552384" y="4221088"/>
            <a:ext cx="0" cy="20122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1FBF29B-D8F2-041D-12FF-74222834F844}"/>
              </a:ext>
            </a:extLst>
          </p:cNvPr>
          <p:cNvCxnSpPr>
            <a:cxnSpLocks/>
          </p:cNvCxnSpPr>
          <p:nvPr/>
        </p:nvCxnSpPr>
        <p:spPr>
          <a:xfrm>
            <a:off x="9552384" y="4149080"/>
            <a:ext cx="1415059" cy="72008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506C294-B419-8E12-3EC9-6D02F85D442B}"/>
              </a:ext>
            </a:extLst>
          </p:cNvPr>
          <p:cNvCxnSpPr>
            <a:cxnSpLocks/>
          </p:cNvCxnSpPr>
          <p:nvPr/>
        </p:nvCxnSpPr>
        <p:spPr>
          <a:xfrm flipV="1">
            <a:off x="10990634" y="3933056"/>
            <a:ext cx="145926" cy="306034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740307C-7091-4E1E-8C5A-3C2117D47A36}"/>
              </a:ext>
            </a:extLst>
          </p:cNvPr>
          <p:cNvCxnSpPr>
            <a:cxnSpLocks/>
          </p:cNvCxnSpPr>
          <p:nvPr/>
        </p:nvCxnSpPr>
        <p:spPr>
          <a:xfrm>
            <a:off x="10433197" y="4221088"/>
            <a:ext cx="0" cy="29765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4CAE2F2-1003-CAC4-F03B-8DFA12E718ED}"/>
              </a:ext>
            </a:extLst>
          </p:cNvPr>
          <p:cNvSpPr txBox="1"/>
          <p:nvPr/>
        </p:nvSpPr>
        <p:spPr bwMode="auto">
          <a:xfrm>
            <a:off x="3741338" y="320248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QPD1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61CE81-A8F1-9649-E13C-84AC89EA4F78}"/>
              </a:ext>
            </a:extLst>
          </p:cNvPr>
          <p:cNvCxnSpPr>
            <a:cxnSpLocks/>
          </p:cNvCxnSpPr>
          <p:nvPr/>
        </p:nvCxnSpPr>
        <p:spPr>
          <a:xfrm>
            <a:off x="4176884" y="3632452"/>
            <a:ext cx="10903" cy="31302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F22AADA-60C6-2175-A0D3-69D969FD61F7}"/>
              </a:ext>
            </a:extLst>
          </p:cNvPr>
          <p:cNvSpPr txBox="1"/>
          <p:nvPr/>
        </p:nvSpPr>
        <p:spPr bwMode="auto">
          <a:xfrm>
            <a:off x="5123891" y="315199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QPD2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93D9434-902E-C38B-0456-FBB2F4F16084}"/>
              </a:ext>
            </a:extLst>
          </p:cNvPr>
          <p:cNvCxnSpPr>
            <a:cxnSpLocks/>
          </p:cNvCxnSpPr>
          <p:nvPr/>
        </p:nvCxnSpPr>
        <p:spPr>
          <a:xfrm>
            <a:off x="5594557" y="3672461"/>
            <a:ext cx="0" cy="273012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661DD3A-8A3D-0F8E-EE68-FF06FD394CDD}"/>
              </a:ext>
            </a:extLst>
          </p:cNvPr>
          <p:cNvSpPr txBox="1"/>
          <p:nvPr/>
        </p:nvSpPr>
        <p:spPr bwMode="auto">
          <a:xfrm>
            <a:off x="7896200" y="334155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QPD3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754817E-D395-5CA3-0209-952641166425}"/>
              </a:ext>
            </a:extLst>
          </p:cNvPr>
          <p:cNvCxnSpPr>
            <a:cxnSpLocks/>
          </p:cNvCxnSpPr>
          <p:nvPr/>
        </p:nvCxnSpPr>
        <p:spPr>
          <a:xfrm>
            <a:off x="8328248" y="3741663"/>
            <a:ext cx="0" cy="34441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BAE6C7A-390A-AB96-0669-300DDD19E8A1}"/>
              </a:ext>
            </a:extLst>
          </p:cNvPr>
          <p:cNvSpPr txBox="1"/>
          <p:nvPr/>
        </p:nvSpPr>
        <p:spPr bwMode="auto">
          <a:xfrm>
            <a:off x="9265818" y="331370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QPD4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7A0F835-AD18-58EF-1F95-61D6F19A4CBD}"/>
              </a:ext>
            </a:extLst>
          </p:cNvPr>
          <p:cNvCxnSpPr>
            <a:cxnSpLocks/>
          </p:cNvCxnSpPr>
          <p:nvPr/>
        </p:nvCxnSpPr>
        <p:spPr>
          <a:xfrm>
            <a:off x="9697866" y="3713813"/>
            <a:ext cx="0" cy="34441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31A8549-15E9-F642-D1B0-A94183E86D33}"/>
              </a:ext>
            </a:extLst>
          </p:cNvPr>
          <p:cNvSpPr txBox="1"/>
          <p:nvPr/>
        </p:nvSpPr>
        <p:spPr bwMode="auto">
          <a:xfrm>
            <a:off x="10265787" y="308662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QPD5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DC2E5CB-B856-A189-1CBB-F8769CD2C318}"/>
              </a:ext>
            </a:extLst>
          </p:cNvPr>
          <p:cNvCxnSpPr>
            <a:cxnSpLocks/>
          </p:cNvCxnSpPr>
          <p:nvPr/>
        </p:nvCxnSpPr>
        <p:spPr>
          <a:xfrm>
            <a:off x="10776520" y="3486730"/>
            <a:ext cx="214114" cy="37431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A3A6762-A885-61E3-6977-A97BC34B2F2D}"/>
              </a:ext>
            </a:extLst>
          </p:cNvPr>
          <p:cNvSpPr txBox="1"/>
          <p:nvPr/>
        </p:nvSpPr>
        <p:spPr bwMode="auto">
          <a:xfrm>
            <a:off x="9910991" y="5036230"/>
            <a:ext cx="1945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Kicker/Bender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D0890D7-DAAF-9CF2-3FD7-9B98EC8E59B2}"/>
              </a:ext>
            </a:extLst>
          </p:cNvPr>
          <p:cNvCxnSpPr>
            <a:cxnSpLocks/>
          </p:cNvCxnSpPr>
          <p:nvPr/>
        </p:nvCxnSpPr>
        <p:spPr>
          <a:xfrm flipV="1">
            <a:off x="10433197" y="4628505"/>
            <a:ext cx="0" cy="284692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659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A86052-BB86-6787-F95C-449D33495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778E4C-2C04-13B6-7847-346D0A76A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5kV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E1A6C-BECE-7EFB-DC44-E50BB59E5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F5FB3D-A355-D7AF-428A-765C1041601E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5CF18B-1BD8-B0D9-5B95-78BA9BF56191}"/>
              </a:ext>
            </a:extLst>
          </p:cNvPr>
          <p:cNvSpPr txBox="1"/>
          <p:nvPr/>
        </p:nvSpPr>
        <p:spPr bwMode="auto">
          <a:xfrm>
            <a:off x="335360" y="1108513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From new ISOLDE PLC platform (coming 2026) </a:t>
            </a:r>
          </a:p>
          <a:p>
            <a:endParaRPr lang="de-DE" dirty="0"/>
          </a:p>
          <a:p>
            <a:r>
              <a:rPr lang="de-DE" dirty="0"/>
              <a:t>Pulled, but still need to be plugged</a:t>
            </a:r>
          </a:p>
          <a:p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7CBB5E-54A4-0F85-7744-B0AE6DDF4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77149-E774-FF06-C100-ACC81446767C}"/>
              </a:ext>
            </a:extLst>
          </p:cNvPr>
          <p:cNvCxnSpPr>
            <a:cxnSpLocks/>
          </p:cNvCxnSpPr>
          <p:nvPr/>
        </p:nvCxnSpPr>
        <p:spPr>
          <a:xfrm flipV="1">
            <a:off x="4553553" y="1739931"/>
            <a:ext cx="6006943" cy="3417261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5428066-218D-5ACF-99B3-B66ABA2766D7}"/>
              </a:ext>
            </a:extLst>
          </p:cNvPr>
          <p:cNvSpPr txBox="1"/>
          <p:nvPr/>
        </p:nvSpPr>
        <p:spPr bwMode="auto">
          <a:xfrm>
            <a:off x="5087888" y="374968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55616E-9077-5F1F-6A56-654E8DBAC3E0}"/>
              </a:ext>
            </a:extLst>
          </p:cNvPr>
          <p:cNvCxnSpPr>
            <a:cxnSpLocks/>
          </p:cNvCxnSpPr>
          <p:nvPr/>
        </p:nvCxnSpPr>
        <p:spPr>
          <a:xfrm>
            <a:off x="5735960" y="4221088"/>
            <a:ext cx="360040" cy="57649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CFE8143-2D4E-ECB1-780C-9F19ED6EFB65}"/>
              </a:ext>
            </a:extLst>
          </p:cNvPr>
          <p:cNvSpPr txBox="1"/>
          <p:nvPr/>
        </p:nvSpPr>
        <p:spPr bwMode="auto">
          <a:xfrm>
            <a:off x="9840416" y="311981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699E3AC-5C99-02D7-C69D-EAB01346C548}"/>
              </a:ext>
            </a:extLst>
          </p:cNvPr>
          <p:cNvCxnSpPr>
            <a:cxnSpLocks/>
          </p:cNvCxnSpPr>
          <p:nvPr/>
        </p:nvCxnSpPr>
        <p:spPr>
          <a:xfrm flipH="1" flipV="1">
            <a:off x="9552384" y="3212976"/>
            <a:ext cx="288032" cy="7560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04B5069-6B07-AE45-32BF-9CE63E64DFC0}"/>
              </a:ext>
            </a:extLst>
          </p:cNvPr>
          <p:cNvSpPr txBox="1"/>
          <p:nvPr/>
        </p:nvSpPr>
        <p:spPr bwMode="auto">
          <a:xfrm>
            <a:off x="6105342" y="327827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DAA441-FE53-2657-AB25-99311ECB5F54}"/>
              </a:ext>
            </a:extLst>
          </p:cNvPr>
          <p:cNvCxnSpPr>
            <a:cxnSpLocks/>
          </p:cNvCxnSpPr>
          <p:nvPr/>
        </p:nvCxnSpPr>
        <p:spPr>
          <a:xfrm>
            <a:off x="6896509" y="3682327"/>
            <a:ext cx="360040" cy="57649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0DC25AE-2586-5AB7-1A50-57DF8A2AF1F9}"/>
              </a:ext>
            </a:extLst>
          </p:cNvPr>
          <p:cNvSpPr txBox="1"/>
          <p:nvPr/>
        </p:nvSpPr>
        <p:spPr bwMode="auto">
          <a:xfrm>
            <a:off x="10917714" y="262632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QPD3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927651-4E21-C3B4-C235-1AA2B7B285C4}"/>
              </a:ext>
            </a:extLst>
          </p:cNvPr>
          <p:cNvCxnSpPr>
            <a:cxnSpLocks/>
          </p:cNvCxnSpPr>
          <p:nvPr/>
        </p:nvCxnSpPr>
        <p:spPr>
          <a:xfrm flipH="1" flipV="1">
            <a:off x="10629682" y="2719495"/>
            <a:ext cx="288032" cy="7560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CFCE76F-F6F8-BB1B-F181-A564BED42EC2}"/>
              </a:ext>
            </a:extLst>
          </p:cNvPr>
          <p:cNvCxnSpPr>
            <a:cxnSpLocks/>
          </p:cNvCxnSpPr>
          <p:nvPr/>
        </p:nvCxnSpPr>
        <p:spPr>
          <a:xfrm flipV="1">
            <a:off x="10560496" y="1739931"/>
            <a:ext cx="0" cy="68095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5FD007-7FFB-47C8-BA3A-E40956D5310E}"/>
              </a:ext>
            </a:extLst>
          </p:cNvPr>
          <p:cNvCxnSpPr>
            <a:cxnSpLocks/>
          </p:cNvCxnSpPr>
          <p:nvPr/>
        </p:nvCxnSpPr>
        <p:spPr>
          <a:xfrm flipV="1">
            <a:off x="10560496" y="2150852"/>
            <a:ext cx="357218" cy="288032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2737895-25CB-C7D8-2349-60846E5B2E11}"/>
              </a:ext>
            </a:extLst>
          </p:cNvPr>
          <p:cNvCxnSpPr>
            <a:cxnSpLocks/>
          </p:cNvCxnSpPr>
          <p:nvPr/>
        </p:nvCxnSpPr>
        <p:spPr>
          <a:xfrm flipH="1">
            <a:off x="6293698" y="4149792"/>
            <a:ext cx="25100" cy="650043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EBD7720-9E1A-99A7-E0DE-2C23E97F8771}"/>
              </a:ext>
            </a:extLst>
          </p:cNvPr>
          <p:cNvCxnSpPr>
            <a:cxnSpLocks/>
          </p:cNvCxnSpPr>
          <p:nvPr/>
        </p:nvCxnSpPr>
        <p:spPr>
          <a:xfrm flipH="1">
            <a:off x="7320593" y="3582741"/>
            <a:ext cx="25100" cy="650043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CB11A2F-234A-4F95-25DF-3467F1162575}"/>
              </a:ext>
            </a:extLst>
          </p:cNvPr>
          <p:cNvCxnSpPr>
            <a:cxnSpLocks/>
          </p:cNvCxnSpPr>
          <p:nvPr/>
        </p:nvCxnSpPr>
        <p:spPr>
          <a:xfrm>
            <a:off x="9556661" y="2294868"/>
            <a:ext cx="0" cy="824942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014898-DB70-4192-7DEC-701EA0F6FF9E}"/>
              </a:ext>
            </a:extLst>
          </p:cNvPr>
          <p:cNvCxnSpPr>
            <a:cxnSpLocks/>
          </p:cNvCxnSpPr>
          <p:nvPr/>
        </p:nvCxnSpPr>
        <p:spPr>
          <a:xfrm>
            <a:off x="10560496" y="1801387"/>
            <a:ext cx="0" cy="824942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403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7445E-3126-3174-FECC-2F476E96A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5570EE-D4A7-1AC5-4BA2-70C98B7C6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interlocks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4DF22E-1205-FF66-2F40-FE74F6091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D64459-08A2-FC3A-EFEA-7BC3E88B2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C4348F-AD6C-EE0E-1338-02BC8A7D3749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9B687E-8CDD-9431-DF53-FAB84E5F013F}"/>
              </a:ext>
            </a:extLst>
          </p:cNvPr>
          <p:cNvSpPr txBox="1"/>
          <p:nvPr/>
        </p:nvSpPr>
        <p:spPr bwMode="auto">
          <a:xfrm>
            <a:off x="335360" y="1108513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A731A5-24C7-0D8E-6910-F22CE240F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BFCBCE-7ADC-7D65-DA5E-7DBE3D3E7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687B97-D73E-0214-3CC7-EACC79391E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70E1EDB-3E63-2F70-64BF-5FC3406F8D9A}"/>
              </a:ext>
            </a:extLst>
          </p:cNvPr>
          <p:cNvCxnSpPr/>
          <p:nvPr/>
        </p:nvCxnSpPr>
        <p:spPr>
          <a:xfrm>
            <a:off x="4799856" y="5589240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23F3C91-7F4F-9944-5841-FC6705B26FD1}"/>
              </a:ext>
            </a:extLst>
          </p:cNvPr>
          <p:cNvCxnSpPr>
            <a:cxnSpLocks/>
          </p:cNvCxnSpPr>
          <p:nvPr/>
        </p:nvCxnSpPr>
        <p:spPr>
          <a:xfrm flipV="1">
            <a:off x="6240016" y="3573016"/>
            <a:ext cx="0" cy="2203309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F96B20-8F84-0C72-EC74-DD7E0C1B91D1}"/>
              </a:ext>
            </a:extLst>
          </p:cNvPr>
          <p:cNvCxnSpPr>
            <a:cxnSpLocks/>
          </p:cNvCxnSpPr>
          <p:nvPr/>
        </p:nvCxnSpPr>
        <p:spPr>
          <a:xfrm flipV="1">
            <a:off x="6240016" y="1446047"/>
            <a:ext cx="144016" cy="226905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B304EFE-5350-4191-EF78-AC090F59D911}"/>
              </a:ext>
            </a:extLst>
          </p:cNvPr>
          <p:cNvCxnSpPr>
            <a:cxnSpLocks/>
          </p:cNvCxnSpPr>
          <p:nvPr/>
        </p:nvCxnSpPr>
        <p:spPr>
          <a:xfrm flipV="1">
            <a:off x="6384032" y="1397753"/>
            <a:ext cx="0" cy="24607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A24895F-B480-76B2-D924-92CFEF414FFF}"/>
              </a:ext>
            </a:extLst>
          </p:cNvPr>
          <p:cNvSpPr txBox="1"/>
          <p:nvPr/>
        </p:nvSpPr>
        <p:spPr bwMode="auto">
          <a:xfrm>
            <a:off x="5218925" y="79004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Door 1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A654FDB-DC9F-2861-8F33-EB0389E187E1}"/>
              </a:ext>
            </a:extLst>
          </p:cNvPr>
          <p:cNvCxnSpPr>
            <a:cxnSpLocks/>
          </p:cNvCxnSpPr>
          <p:nvPr/>
        </p:nvCxnSpPr>
        <p:spPr>
          <a:xfrm>
            <a:off x="5939004" y="1136341"/>
            <a:ext cx="530717" cy="19401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FC0DA3B-AF96-A333-5D7F-5E77B88E2EBA}"/>
              </a:ext>
            </a:extLst>
          </p:cNvPr>
          <p:cNvSpPr txBox="1"/>
          <p:nvPr/>
        </p:nvSpPr>
        <p:spPr bwMode="auto">
          <a:xfrm>
            <a:off x="4086050" y="485405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64AC857-0DF9-5698-8B4F-405BE091C6B8}"/>
              </a:ext>
            </a:extLst>
          </p:cNvPr>
          <p:cNvCxnSpPr>
            <a:cxnSpLocks/>
          </p:cNvCxnSpPr>
          <p:nvPr/>
        </p:nvCxnSpPr>
        <p:spPr>
          <a:xfrm>
            <a:off x="4718988" y="5199789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71735C9-6D6C-E4B6-9E15-01CBA3F8B3B1}"/>
              </a:ext>
            </a:extLst>
          </p:cNvPr>
          <p:cNvSpPr txBox="1"/>
          <p:nvPr/>
        </p:nvSpPr>
        <p:spPr bwMode="auto">
          <a:xfrm>
            <a:off x="7102728" y="516196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Door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531717-4BCC-41B9-F65D-796460089EB1}"/>
              </a:ext>
            </a:extLst>
          </p:cNvPr>
          <p:cNvCxnSpPr>
            <a:cxnSpLocks/>
          </p:cNvCxnSpPr>
          <p:nvPr/>
        </p:nvCxnSpPr>
        <p:spPr>
          <a:xfrm flipH="1">
            <a:off x="6890176" y="5435963"/>
            <a:ext cx="283858" cy="333224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D8FE8E-7CA2-E36B-3A7F-237D450B38E4}"/>
              </a:ext>
            </a:extLst>
          </p:cNvPr>
          <p:cNvCxnSpPr>
            <a:cxnSpLocks/>
          </p:cNvCxnSpPr>
          <p:nvPr/>
        </p:nvCxnSpPr>
        <p:spPr>
          <a:xfrm>
            <a:off x="6960096" y="5769187"/>
            <a:ext cx="0" cy="289967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1438BF-A7B8-F64C-F2DE-7441402920DF}"/>
              </a:ext>
            </a:extLst>
          </p:cNvPr>
          <p:cNvCxnSpPr>
            <a:cxnSpLocks/>
          </p:cNvCxnSpPr>
          <p:nvPr/>
        </p:nvCxnSpPr>
        <p:spPr>
          <a:xfrm>
            <a:off x="6255783" y="5776325"/>
            <a:ext cx="7043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935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A56F1-B881-4F53-B371-58AED2E13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E8CEFF-6401-A651-3F2D-AE1E98700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interlocks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51237-8024-3610-947E-D8A99E307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BA9B2-31D1-4FAE-94C7-435526D242AE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E7A67D-DC1D-B61F-E1F6-A25A3EF0205C}"/>
              </a:ext>
            </a:extLst>
          </p:cNvPr>
          <p:cNvSpPr txBox="1"/>
          <p:nvPr/>
        </p:nvSpPr>
        <p:spPr bwMode="auto">
          <a:xfrm>
            <a:off x="335360" y="1108513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F08B4F-CA34-3BAD-F71E-03863BCA5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C161D8-0148-E8EC-F6D2-25D03D8C2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F12198-3B57-CBB4-ADD6-9413734D2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3F8FE-0D7E-60CA-A8D4-55F5DEAEA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66AAF42-CB3D-AA51-5FC7-09A0D699D103}"/>
              </a:ext>
            </a:extLst>
          </p:cNvPr>
          <p:cNvCxnSpPr>
            <a:cxnSpLocks/>
          </p:cNvCxnSpPr>
          <p:nvPr/>
        </p:nvCxnSpPr>
        <p:spPr>
          <a:xfrm flipV="1">
            <a:off x="7896200" y="4365104"/>
            <a:ext cx="936104" cy="540025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9BDFD2-3099-CCE0-3DBD-D8131A676F4A}"/>
              </a:ext>
            </a:extLst>
          </p:cNvPr>
          <p:cNvCxnSpPr>
            <a:cxnSpLocks/>
          </p:cNvCxnSpPr>
          <p:nvPr/>
        </p:nvCxnSpPr>
        <p:spPr>
          <a:xfrm flipV="1">
            <a:off x="8832304" y="3645024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7D5299-E607-52EE-CDA0-AA90141B8E82}"/>
              </a:ext>
            </a:extLst>
          </p:cNvPr>
          <p:cNvCxnSpPr>
            <a:cxnSpLocks/>
          </p:cNvCxnSpPr>
          <p:nvPr/>
        </p:nvCxnSpPr>
        <p:spPr>
          <a:xfrm flipH="1" flipV="1">
            <a:off x="7608168" y="2876010"/>
            <a:ext cx="1226618" cy="76901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4BFEAA5-D198-0AF9-7EB0-BA5635B43A2F}"/>
              </a:ext>
            </a:extLst>
          </p:cNvPr>
          <p:cNvCxnSpPr>
            <a:cxnSpLocks/>
          </p:cNvCxnSpPr>
          <p:nvPr/>
        </p:nvCxnSpPr>
        <p:spPr>
          <a:xfrm flipH="1" flipV="1">
            <a:off x="5951984" y="1853736"/>
            <a:ext cx="1656184" cy="101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68E2533-B717-B459-498B-7EAFA9F45D17}"/>
              </a:ext>
            </a:extLst>
          </p:cNvPr>
          <p:cNvSpPr txBox="1"/>
          <p:nvPr/>
        </p:nvSpPr>
        <p:spPr bwMode="auto">
          <a:xfrm>
            <a:off x="4969086" y="285293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Door 1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B27BADD-0F23-AB29-7180-83128B6A6901}"/>
              </a:ext>
            </a:extLst>
          </p:cNvPr>
          <p:cNvCxnSpPr>
            <a:cxnSpLocks/>
          </p:cNvCxnSpPr>
          <p:nvPr/>
        </p:nvCxnSpPr>
        <p:spPr>
          <a:xfrm flipV="1">
            <a:off x="5912249" y="2649837"/>
            <a:ext cx="399775" cy="370569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2645824-8658-D151-8191-3E4355668F89}"/>
              </a:ext>
            </a:extLst>
          </p:cNvPr>
          <p:cNvSpPr txBox="1"/>
          <p:nvPr/>
        </p:nvSpPr>
        <p:spPr bwMode="auto">
          <a:xfrm>
            <a:off x="9181578" y="559379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64085E0-3676-5F8E-23BC-035EFBD04DF8}"/>
              </a:ext>
            </a:extLst>
          </p:cNvPr>
          <p:cNvCxnSpPr>
            <a:cxnSpLocks/>
          </p:cNvCxnSpPr>
          <p:nvPr/>
        </p:nvCxnSpPr>
        <p:spPr>
          <a:xfrm flipH="1" flipV="1">
            <a:off x="8832304" y="5593793"/>
            <a:ext cx="363619" cy="17936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CC45897-53EE-86AD-0568-B54DF0A5F735}"/>
              </a:ext>
            </a:extLst>
          </p:cNvPr>
          <p:cNvCxnSpPr>
            <a:cxnSpLocks/>
          </p:cNvCxnSpPr>
          <p:nvPr/>
        </p:nvCxnSpPr>
        <p:spPr>
          <a:xfrm>
            <a:off x="5951984" y="1853736"/>
            <a:ext cx="0" cy="567152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B67EFD-3F47-EC58-22EB-78C747B77EB6}"/>
              </a:ext>
            </a:extLst>
          </p:cNvPr>
          <p:cNvSpPr txBox="1"/>
          <p:nvPr/>
        </p:nvSpPr>
        <p:spPr bwMode="auto">
          <a:xfrm>
            <a:off x="10236460" y="416504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Door 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983373-0414-FD9B-2974-BE02C8C778A8}"/>
              </a:ext>
            </a:extLst>
          </p:cNvPr>
          <p:cNvCxnSpPr>
            <a:cxnSpLocks/>
          </p:cNvCxnSpPr>
          <p:nvPr/>
        </p:nvCxnSpPr>
        <p:spPr>
          <a:xfrm flipH="1">
            <a:off x="9564081" y="4509120"/>
            <a:ext cx="672378" cy="396009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DBFDC0-FA1C-1AAC-8671-7ACDD62D4702}"/>
              </a:ext>
            </a:extLst>
          </p:cNvPr>
          <p:cNvCxnSpPr>
            <a:cxnSpLocks/>
          </p:cNvCxnSpPr>
          <p:nvPr/>
        </p:nvCxnSpPr>
        <p:spPr>
          <a:xfrm flipH="1" flipV="1">
            <a:off x="8841820" y="3645024"/>
            <a:ext cx="339758" cy="21602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5F1A09C-35E7-9CBA-5AF5-5860F5481D2F}"/>
              </a:ext>
            </a:extLst>
          </p:cNvPr>
          <p:cNvCxnSpPr>
            <a:cxnSpLocks/>
          </p:cNvCxnSpPr>
          <p:nvPr/>
        </p:nvCxnSpPr>
        <p:spPr>
          <a:xfrm flipV="1">
            <a:off x="9191372" y="3356992"/>
            <a:ext cx="818298" cy="504056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F958B26-BB94-F485-7F9E-DB4394BAC33C}"/>
              </a:ext>
            </a:extLst>
          </p:cNvPr>
          <p:cNvCxnSpPr>
            <a:cxnSpLocks/>
          </p:cNvCxnSpPr>
          <p:nvPr/>
        </p:nvCxnSpPr>
        <p:spPr>
          <a:xfrm>
            <a:off x="10022743" y="3356992"/>
            <a:ext cx="1711" cy="1008112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794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ACAD5-BC8C-7431-D624-2971DE655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0A7350-0043-DD0F-505E-5D5C988A4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mains power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42703-0D35-35F6-07B9-FE4E50276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D8DAA7-A317-E6BC-636D-F2668B66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80CF43-94CD-9575-EFA3-1B8F1205613B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D50AB1-61A4-26C6-9149-93AC5BDD8887}"/>
              </a:ext>
            </a:extLst>
          </p:cNvPr>
          <p:cNvSpPr txBox="1"/>
          <p:nvPr/>
        </p:nvSpPr>
        <p:spPr bwMode="auto">
          <a:xfrm>
            <a:off x="335360" y="1108513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and mains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7AC0CC-FF72-8212-D3AA-CC9840D18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86316F-C2E8-0266-4B6D-866897FCB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0D2F00-5642-A996-3564-BCD9707A1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BE0DA3C-3736-2945-183F-EB7001D74970}"/>
              </a:ext>
            </a:extLst>
          </p:cNvPr>
          <p:cNvCxnSpPr/>
          <p:nvPr/>
        </p:nvCxnSpPr>
        <p:spPr>
          <a:xfrm>
            <a:off x="4799856" y="5589240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CB0C50-18E2-1691-D940-6E8AE2F84456}"/>
              </a:ext>
            </a:extLst>
          </p:cNvPr>
          <p:cNvCxnSpPr>
            <a:cxnSpLocks/>
          </p:cNvCxnSpPr>
          <p:nvPr/>
        </p:nvCxnSpPr>
        <p:spPr>
          <a:xfrm flipV="1">
            <a:off x="6240016" y="3573016"/>
            <a:ext cx="0" cy="2014289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828076-F8D0-3FD1-9E96-DC907AA48F17}"/>
              </a:ext>
            </a:extLst>
          </p:cNvPr>
          <p:cNvCxnSpPr>
            <a:cxnSpLocks/>
          </p:cNvCxnSpPr>
          <p:nvPr/>
        </p:nvCxnSpPr>
        <p:spPr>
          <a:xfrm flipV="1">
            <a:off x="6240016" y="1446047"/>
            <a:ext cx="144016" cy="226905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D4AE82C-73D7-7B0D-3CE4-8C502B3AA520}"/>
              </a:ext>
            </a:extLst>
          </p:cNvPr>
          <p:cNvCxnSpPr>
            <a:cxnSpLocks/>
          </p:cNvCxnSpPr>
          <p:nvPr/>
        </p:nvCxnSpPr>
        <p:spPr>
          <a:xfrm>
            <a:off x="6384032" y="1514830"/>
            <a:ext cx="2088232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64BCE3-A9C4-E398-640F-A6BD1D1CAAF2}"/>
              </a:ext>
            </a:extLst>
          </p:cNvPr>
          <p:cNvCxnSpPr>
            <a:cxnSpLocks/>
          </p:cNvCxnSpPr>
          <p:nvPr/>
        </p:nvCxnSpPr>
        <p:spPr>
          <a:xfrm>
            <a:off x="8404274" y="1512733"/>
            <a:ext cx="0" cy="257986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91A589D-784E-B550-8A9C-B0396C5F6A2A}"/>
              </a:ext>
            </a:extLst>
          </p:cNvPr>
          <p:cNvCxnSpPr>
            <a:cxnSpLocks/>
          </p:cNvCxnSpPr>
          <p:nvPr/>
        </p:nvCxnSpPr>
        <p:spPr>
          <a:xfrm>
            <a:off x="8404274" y="1514830"/>
            <a:ext cx="114811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B611D20-A93F-7BAB-1142-B0A7FCBBB04E}"/>
              </a:ext>
            </a:extLst>
          </p:cNvPr>
          <p:cNvCxnSpPr>
            <a:cxnSpLocks/>
          </p:cNvCxnSpPr>
          <p:nvPr/>
        </p:nvCxnSpPr>
        <p:spPr>
          <a:xfrm>
            <a:off x="9552384" y="1514830"/>
            <a:ext cx="0" cy="906058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24252D-73F2-34E4-F800-D4EC1A695AE3}"/>
              </a:ext>
            </a:extLst>
          </p:cNvPr>
          <p:cNvCxnSpPr>
            <a:cxnSpLocks/>
          </p:cNvCxnSpPr>
          <p:nvPr/>
        </p:nvCxnSpPr>
        <p:spPr>
          <a:xfrm>
            <a:off x="9552384" y="2387718"/>
            <a:ext cx="360040" cy="3317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7344560-E3CE-1A53-9C16-D349F17ECB3B}"/>
              </a:ext>
            </a:extLst>
          </p:cNvPr>
          <p:cNvCxnSpPr>
            <a:cxnSpLocks/>
          </p:cNvCxnSpPr>
          <p:nvPr/>
        </p:nvCxnSpPr>
        <p:spPr>
          <a:xfrm flipV="1">
            <a:off x="9912424" y="1340768"/>
            <a:ext cx="0" cy="106353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9684995-A90B-AEA4-EDA9-CFAF6C595C74}"/>
              </a:ext>
            </a:extLst>
          </p:cNvPr>
          <p:cNvSpPr txBox="1"/>
          <p:nvPr/>
        </p:nvSpPr>
        <p:spPr bwMode="auto">
          <a:xfrm>
            <a:off x="7322145" y="45513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Trafo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EA9FFB8-98F8-8AE0-885E-B8ADC696A890}"/>
              </a:ext>
            </a:extLst>
          </p:cNvPr>
          <p:cNvCxnSpPr>
            <a:cxnSpLocks/>
          </p:cNvCxnSpPr>
          <p:nvPr/>
        </p:nvCxnSpPr>
        <p:spPr>
          <a:xfrm>
            <a:off x="7883221" y="826635"/>
            <a:ext cx="301011" cy="81718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5A0C8B8-CF6A-2FAD-C73F-EDB48A9B9BEC}"/>
              </a:ext>
            </a:extLst>
          </p:cNvPr>
          <p:cNvSpPr txBox="1"/>
          <p:nvPr/>
        </p:nvSpPr>
        <p:spPr bwMode="auto">
          <a:xfrm>
            <a:off x="4086050" y="485405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9B8D8EA-6ABB-8EEE-C6B8-48DF5F57C06A}"/>
              </a:ext>
            </a:extLst>
          </p:cNvPr>
          <p:cNvCxnSpPr>
            <a:cxnSpLocks/>
          </p:cNvCxnSpPr>
          <p:nvPr/>
        </p:nvCxnSpPr>
        <p:spPr>
          <a:xfrm>
            <a:off x="4718988" y="5199789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970AFD0-3440-5418-0033-FCA7124377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1546" y="124417"/>
            <a:ext cx="1421964" cy="1093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9657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E77AF-94DD-F01F-98C3-967843B1F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3EBC36-16AF-FD2B-77E1-D3955E521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mains power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94D52-6446-D9EC-117A-63BF06DF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8916D4-AD57-E3CA-60EE-A158A44B9FA9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0E4555-E97D-DE3C-737D-67A68A4BAA61}"/>
              </a:ext>
            </a:extLst>
          </p:cNvPr>
          <p:cNvSpPr txBox="1"/>
          <p:nvPr/>
        </p:nvSpPr>
        <p:spPr bwMode="auto">
          <a:xfrm>
            <a:off x="335360" y="1108513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and 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6FA237-02C5-A318-C3DB-40BFF6CE2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B2F537-69E8-A201-68D6-10B6A321F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9A76FA-8B70-84FA-94A5-D0DA78292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BB1553-E6A2-982E-F872-F48AFE147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922966-C18A-4D74-52CA-759FB0E31925}"/>
              </a:ext>
            </a:extLst>
          </p:cNvPr>
          <p:cNvCxnSpPr>
            <a:cxnSpLocks/>
          </p:cNvCxnSpPr>
          <p:nvPr/>
        </p:nvCxnSpPr>
        <p:spPr>
          <a:xfrm flipV="1">
            <a:off x="7896200" y="4365104"/>
            <a:ext cx="936104" cy="540025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266C4D4-C059-38E0-24F3-610B06BB470B}"/>
              </a:ext>
            </a:extLst>
          </p:cNvPr>
          <p:cNvCxnSpPr>
            <a:cxnSpLocks/>
          </p:cNvCxnSpPr>
          <p:nvPr/>
        </p:nvCxnSpPr>
        <p:spPr>
          <a:xfrm flipV="1">
            <a:off x="8832304" y="3645024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A6776EB-CFA7-225F-2C77-F815AEC9E9B3}"/>
              </a:ext>
            </a:extLst>
          </p:cNvPr>
          <p:cNvCxnSpPr>
            <a:cxnSpLocks/>
          </p:cNvCxnSpPr>
          <p:nvPr/>
        </p:nvCxnSpPr>
        <p:spPr>
          <a:xfrm flipH="1" flipV="1">
            <a:off x="7608168" y="2876010"/>
            <a:ext cx="1226618" cy="76901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33A1BA3-337F-60F0-585A-BB35EB6EDC60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1853736"/>
            <a:ext cx="1512168" cy="101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6FC9F6A-0B36-C4FD-017C-6330694B8934}"/>
              </a:ext>
            </a:extLst>
          </p:cNvPr>
          <p:cNvCxnSpPr>
            <a:cxnSpLocks/>
          </p:cNvCxnSpPr>
          <p:nvPr/>
        </p:nvCxnSpPr>
        <p:spPr>
          <a:xfrm flipH="1">
            <a:off x="6096000" y="548680"/>
            <a:ext cx="2308274" cy="1305056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D34DE2A-52FA-453B-117E-A442ACAA6C9A}"/>
              </a:ext>
            </a:extLst>
          </p:cNvPr>
          <p:cNvCxnSpPr>
            <a:cxnSpLocks/>
          </p:cNvCxnSpPr>
          <p:nvPr/>
        </p:nvCxnSpPr>
        <p:spPr>
          <a:xfrm flipH="1" flipV="1">
            <a:off x="8392406" y="568441"/>
            <a:ext cx="943954" cy="59651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1447C62-79AD-A574-1D6F-83F5564F04C9}"/>
              </a:ext>
            </a:extLst>
          </p:cNvPr>
          <p:cNvCxnSpPr>
            <a:cxnSpLocks/>
          </p:cNvCxnSpPr>
          <p:nvPr/>
        </p:nvCxnSpPr>
        <p:spPr>
          <a:xfrm>
            <a:off x="9336360" y="568441"/>
            <a:ext cx="0" cy="59651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6FE575-D67D-AC74-6F46-4A1963E121EF}"/>
              </a:ext>
            </a:extLst>
          </p:cNvPr>
          <p:cNvCxnSpPr>
            <a:cxnSpLocks/>
          </p:cNvCxnSpPr>
          <p:nvPr/>
        </p:nvCxnSpPr>
        <p:spPr>
          <a:xfrm flipV="1">
            <a:off x="9341790" y="455035"/>
            <a:ext cx="223033" cy="144517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E62B17D-90C7-F7AC-3417-651B6D795F52}"/>
              </a:ext>
            </a:extLst>
          </p:cNvPr>
          <p:cNvSpPr txBox="1"/>
          <p:nvPr/>
        </p:nvSpPr>
        <p:spPr bwMode="auto">
          <a:xfrm>
            <a:off x="6572359" y="94582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Trafo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8A69956-824F-96A6-946E-62B2A79DB91E}"/>
              </a:ext>
            </a:extLst>
          </p:cNvPr>
          <p:cNvCxnSpPr>
            <a:cxnSpLocks/>
          </p:cNvCxnSpPr>
          <p:nvPr/>
        </p:nvCxnSpPr>
        <p:spPr>
          <a:xfrm>
            <a:off x="7133435" y="1317325"/>
            <a:ext cx="301011" cy="81718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E18B750-28A0-931C-7166-00ADF30F67D2}"/>
              </a:ext>
            </a:extLst>
          </p:cNvPr>
          <p:cNvSpPr txBox="1"/>
          <p:nvPr/>
        </p:nvSpPr>
        <p:spPr bwMode="auto">
          <a:xfrm>
            <a:off x="9181578" y="559379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CCBF858-1D3D-7EB5-9568-6309F82E774B}"/>
              </a:ext>
            </a:extLst>
          </p:cNvPr>
          <p:cNvCxnSpPr>
            <a:cxnSpLocks/>
          </p:cNvCxnSpPr>
          <p:nvPr/>
        </p:nvCxnSpPr>
        <p:spPr>
          <a:xfrm flipH="1" flipV="1">
            <a:off x="8832304" y="5593793"/>
            <a:ext cx="363619" cy="17936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B2D52D2-5288-854B-9384-C2C4B912DA19}"/>
              </a:ext>
            </a:extLst>
          </p:cNvPr>
          <p:cNvCxnSpPr>
            <a:cxnSpLocks/>
          </p:cNvCxnSpPr>
          <p:nvPr/>
        </p:nvCxnSpPr>
        <p:spPr>
          <a:xfrm>
            <a:off x="7585637" y="1052736"/>
            <a:ext cx="0" cy="116589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434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D48097-9ED5-514D-8F82-6EEA7A211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MR-ToF HV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548CE-EB5E-9242-4C33-3AF854D6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97F8C-4B37-6719-3B96-780D67A3F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D16B44-71D2-B77D-6CC7-D24B2646625D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425C8C-799D-78E6-239A-1652A6193BCD}"/>
              </a:ext>
            </a:extLst>
          </p:cNvPr>
          <p:cNvSpPr txBox="1"/>
          <p:nvPr/>
        </p:nvSpPr>
        <p:spPr bwMode="auto">
          <a:xfrm>
            <a:off x="335360" y="1108513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protection &amp;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35 kV – 65kV PLCs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B273E-DF34-79DF-0F9F-9FB174ACC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ABF080-51A3-49A9-BDF3-E4B2B2873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3E2C56-B8FA-0C3C-1F91-5E396510D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9F617A-777B-5B03-A3A0-AEE471844F74}"/>
              </a:ext>
            </a:extLst>
          </p:cNvPr>
          <p:cNvCxnSpPr/>
          <p:nvPr/>
        </p:nvCxnSpPr>
        <p:spPr>
          <a:xfrm>
            <a:off x="4799856" y="5589240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3E26EC-B2D2-E70E-B3D6-A7AC1D1B1B4C}"/>
              </a:ext>
            </a:extLst>
          </p:cNvPr>
          <p:cNvCxnSpPr>
            <a:cxnSpLocks/>
          </p:cNvCxnSpPr>
          <p:nvPr/>
        </p:nvCxnSpPr>
        <p:spPr>
          <a:xfrm flipV="1">
            <a:off x="6240016" y="3573016"/>
            <a:ext cx="0" cy="2014289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520C45-497C-645D-EC4D-878B94BD02EF}"/>
              </a:ext>
            </a:extLst>
          </p:cNvPr>
          <p:cNvCxnSpPr>
            <a:cxnSpLocks/>
          </p:cNvCxnSpPr>
          <p:nvPr/>
        </p:nvCxnSpPr>
        <p:spPr>
          <a:xfrm flipV="1">
            <a:off x="6240016" y="3068960"/>
            <a:ext cx="72008" cy="64613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B487314-B597-143A-F464-A4B8106B19CE}"/>
              </a:ext>
            </a:extLst>
          </p:cNvPr>
          <p:cNvSpPr txBox="1"/>
          <p:nvPr/>
        </p:nvSpPr>
        <p:spPr bwMode="auto">
          <a:xfrm>
            <a:off x="4086050" y="485405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07B5CA4-482A-EDCB-E9BC-0C0F969E3A7F}"/>
              </a:ext>
            </a:extLst>
          </p:cNvPr>
          <p:cNvCxnSpPr>
            <a:cxnSpLocks/>
          </p:cNvCxnSpPr>
          <p:nvPr/>
        </p:nvCxnSpPr>
        <p:spPr>
          <a:xfrm>
            <a:off x="4718988" y="5199789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D08E7B0-0EC5-E4C3-A287-8466CF85F581}"/>
              </a:ext>
            </a:extLst>
          </p:cNvPr>
          <p:cNvCxnSpPr>
            <a:cxnSpLocks/>
          </p:cNvCxnSpPr>
          <p:nvPr/>
        </p:nvCxnSpPr>
        <p:spPr>
          <a:xfrm>
            <a:off x="6312024" y="3078197"/>
            <a:ext cx="637887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DD119AE-E7EC-85CD-3AEF-A05F024B527C}"/>
              </a:ext>
            </a:extLst>
          </p:cNvPr>
          <p:cNvSpPr txBox="1"/>
          <p:nvPr/>
        </p:nvSpPr>
        <p:spPr bwMode="auto">
          <a:xfrm>
            <a:off x="6039126" y="205119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MRTOFMS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37939A2-B265-A9A6-2F2D-30678517C941}"/>
              </a:ext>
            </a:extLst>
          </p:cNvPr>
          <p:cNvCxnSpPr>
            <a:cxnSpLocks/>
          </p:cNvCxnSpPr>
          <p:nvPr/>
        </p:nvCxnSpPr>
        <p:spPr>
          <a:xfrm>
            <a:off x="6672064" y="2396932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483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53B39-D2CD-70AB-9990-EAC21B0A1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D9A6C-97C7-4D5D-B3E4-009FE185E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MR-ToF HV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C49C5-2262-9B5F-1583-EC097986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AFB33-94D8-8D19-2706-0E986E768FD6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4B338-CA90-C835-DBDE-80FACE9BA936}"/>
              </a:ext>
            </a:extLst>
          </p:cNvPr>
          <p:cNvSpPr txBox="1"/>
          <p:nvPr/>
        </p:nvSpPr>
        <p:spPr bwMode="auto">
          <a:xfrm>
            <a:off x="335360" y="1108513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protection &amp;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35 kV – 65kV PLCs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043B8E-873D-F581-5A29-D2B27D30F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811339-D596-79AA-A866-6B19ED774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82FC3B-65D5-D2D2-B324-806F850F5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A65DCE-014D-2105-9E08-F9F96AFA13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2E4840-5FC3-ABC3-BEED-9DD620D80A3E}"/>
              </a:ext>
            </a:extLst>
          </p:cNvPr>
          <p:cNvCxnSpPr>
            <a:cxnSpLocks/>
          </p:cNvCxnSpPr>
          <p:nvPr/>
        </p:nvCxnSpPr>
        <p:spPr>
          <a:xfrm flipV="1">
            <a:off x="7896200" y="4365104"/>
            <a:ext cx="936104" cy="540025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306297-AAC6-B83D-7A92-E210D81F4695}"/>
              </a:ext>
            </a:extLst>
          </p:cNvPr>
          <p:cNvCxnSpPr>
            <a:cxnSpLocks/>
          </p:cNvCxnSpPr>
          <p:nvPr/>
        </p:nvCxnSpPr>
        <p:spPr>
          <a:xfrm flipV="1">
            <a:off x="8832304" y="3645024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8209E34-7607-82D7-69D0-5AA6F529C390}"/>
              </a:ext>
            </a:extLst>
          </p:cNvPr>
          <p:cNvCxnSpPr>
            <a:cxnSpLocks/>
          </p:cNvCxnSpPr>
          <p:nvPr/>
        </p:nvCxnSpPr>
        <p:spPr>
          <a:xfrm flipH="1">
            <a:off x="7283940" y="2488691"/>
            <a:ext cx="396236" cy="213712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844D2-1354-B658-DE92-EDD496A62E94}"/>
              </a:ext>
            </a:extLst>
          </p:cNvPr>
          <p:cNvSpPr txBox="1"/>
          <p:nvPr/>
        </p:nvSpPr>
        <p:spPr bwMode="auto">
          <a:xfrm>
            <a:off x="5477251" y="265156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MRTOFMS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AB0F482-B139-9E90-E9C3-C2DD03D273F7}"/>
              </a:ext>
            </a:extLst>
          </p:cNvPr>
          <p:cNvCxnSpPr>
            <a:cxnSpLocks/>
          </p:cNvCxnSpPr>
          <p:nvPr/>
        </p:nvCxnSpPr>
        <p:spPr>
          <a:xfrm>
            <a:off x="7133435" y="1317325"/>
            <a:ext cx="301011" cy="817188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03F0BC-E4DD-A8D6-4E72-49FE12AB05A4}"/>
              </a:ext>
            </a:extLst>
          </p:cNvPr>
          <p:cNvSpPr txBox="1"/>
          <p:nvPr/>
        </p:nvSpPr>
        <p:spPr bwMode="auto">
          <a:xfrm>
            <a:off x="9181578" y="559379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D63F6E4-A353-FBCE-F568-F7FE9E757B7C}"/>
              </a:ext>
            </a:extLst>
          </p:cNvPr>
          <p:cNvCxnSpPr>
            <a:cxnSpLocks/>
          </p:cNvCxnSpPr>
          <p:nvPr/>
        </p:nvCxnSpPr>
        <p:spPr>
          <a:xfrm flipH="1" flipV="1">
            <a:off x="8832304" y="5593793"/>
            <a:ext cx="363619" cy="17936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87BEB75-FF7B-48F8-4EEF-6BD6A47520C2}"/>
              </a:ext>
            </a:extLst>
          </p:cNvPr>
          <p:cNvCxnSpPr>
            <a:cxnSpLocks/>
          </p:cNvCxnSpPr>
          <p:nvPr/>
        </p:nvCxnSpPr>
        <p:spPr>
          <a:xfrm>
            <a:off x="7680176" y="2493628"/>
            <a:ext cx="0" cy="863364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B0007A6-1E0C-610C-B442-DE148F566F56}"/>
              </a:ext>
            </a:extLst>
          </p:cNvPr>
          <p:cNvCxnSpPr>
            <a:cxnSpLocks/>
          </p:cNvCxnSpPr>
          <p:nvPr/>
        </p:nvCxnSpPr>
        <p:spPr>
          <a:xfrm flipH="1" flipV="1">
            <a:off x="7283940" y="2674736"/>
            <a:ext cx="1550846" cy="970288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380DE6-B027-03D1-0A73-D861B3FAA50C}"/>
              </a:ext>
            </a:extLst>
          </p:cNvPr>
          <p:cNvCxnSpPr>
            <a:cxnSpLocks/>
          </p:cNvCxnSpPr>
          <p:nvPr/>
        </p:nvCxnSpPr>
        <p:spPr>
          <a:xfrm>
            <a:off x="6895491" y="3000388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828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4B6A60-221D-4A79-BC0C-82D0A47F9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68FB1C-E2CF-8D11-5674-1E3DE89A4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20kV Lenses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85E54-F6E9-B2E3-D993-8C51989F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738D97-325B-0C6D-B3A2-5AC39927F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51B04-1F54-8ECC-0A85-70B2AB021993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1D9525-FE38-9016-522E-AEE67EE27F37}"/>
              </a:ext>
            </a:extLst>
          </p:cNvPr>
          <p:cNvSpPr txBox="1"/>
          <p:nvPr/>
        </p:nvSpPr>
        <p:spPr bwMode="auto">
          <a:xfrm>
            <a:off x="335360" y="1108513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protection &amp;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35 kV – 65kV PLCs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 kV PLCs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986F79-118B-409E-FD6C-06FB5C63B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F69EDA-83D7-5675-CD9B-BBF23AF95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8AC282-5B89-EC49-C7E8-747062F24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5246F31-3F8C-85BB-C64F-89A27FABA387}"/>
              </a:ext>
            </a:extLst>
          </p:cNvPr>
          <p:cNvCxnSpPr/>
          <p:nvPr/>
        </p:nvCxnSpPr>
        <p:spPr>
          <a:xfrm>
            <a:off x="4799856" y="5589240"/>
            <a:ext cx="144016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4FA42E-D4A7-CA73-990A-9ABA894F1D94}"/>
              </a:ext>
            </a:extLst>
          </p:cNvPr>
          <p:cNvCxnSpPr>
            <a:cxnSpLocks/>
          </p:cNvCxnSpPr>
          <p:nvPr/>
        </p:nvCxnSpPr>
        <p:spPr>
          <a:xfrm flipV="1">
            <a:off x="6240016" y="4221088"/>
            <a:ext cx="0" cy="136621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ACC4787-7C18-A0CB-2E73-C55F9D1E453F}"/>
              </a:ext>
            </a:extLst>
          </p:cNvPr>
          <p:cNvSpPr txBox="1"/>
          <p:nvPr/>
        </p:nvSpPr>
        <p:spPr bwMode="auto">
          <a:xfrm>
            <a:off x="4086050" y="485405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7AF3C14-B576-89D7-A820-D007CAC0F7F4}"/>
              </a:ext>
            </a:extLst>
          </p:cNvPr>
          <p:cNvCxnSpPr>
            <a:cxnSpLocks/>
          </p:cNvCxnSpPr>
          <p:nvPr/>
        </p:nvCxnSpPr>
        <p:spPr>
          <a:xfrm>
            <a:off x="4718988" y="5199789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078F9D4-A2FE-C005-5ABC-E78FB98B1AAA}"/>
              </a:ext>
            </a:extLst>
          </p:cNvPr>
          <p:cNvCxnSpPr>
            <a:cxnSpLocks/>
          </p:cNvCxnSpPr>
          <p:nvPr/>
        </p:nvCxnSpPr>
        <p:spPr>
          <a:xfrm>
            <a:off x="6218627" y="4176257"/>
            <a:ext cx="237413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0EBFA08-2EAB-8AB1-E522-7030257D8DA7}"/>
              </a:ext>
            </a:extLst>
          </p:cNvPr>
          <p:cNvSpPr txBox="1"/>
          <p:nvPr/>
        </p:nvSpPr>
        <p:spPr bwMode="auto">
          <a:xfrm>
            <a:off x="6039126" y="205119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MRTOFMS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9EF0FF1-4B99-169C-5AA2-08B899BBEDBD}"/>
              </a:ext>
            </a:extLst>
          </p:cNvPr>
          <p:cNvCxnSpPr>
            <a:cxnSpLocks/>
          </p:cNvCxnSpPr>
          <p:nvPr/>
        </p:nvCxnSpPr>
        <p:spPr>
          <a:xfrm>
            <a:off x="6672064" y="2396932"/>
            <a:ext cx="368900" cy="19567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E0A410-5E87-304F-F534-A4002245691D}"/>
              </a:ext>
            </a:extLst>
          </p:cNvPr>
          <p:cNvCxnSpPr>
            <a:cxnSpLocks/>
          </p:cNvCxnSpPr>
          <p:nvPr/>
        </p:nvCxnSpPr>
        <p:spPr>
          <a:xfrm flipV="1">
            <a:off x="6240016" y="3933056"/>
            <a:ext cx="0" cy="243201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A78D12-BA5A-6DB0-FE65-C2CF0CCED8ED}"/>
              </a:ext>
            </a:extLst>
          </p:cNvPr>
          <p:cNvCxnSpPr>
            <a:cxnSpLocks/>
          </p:cNvCxnSpPr>
          <p:nvPr/>
        </p:nvCxnSpPr>
        <p:spPr>
          <a:xfrm flipH="1" flipV="1">
            <a:off x="6240016" y="3933056"/>
            <a:ext cx="1656184" cy="8926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364CD4-E9B9-9209-C015-60DB465D68CB}"/>
              </a:ext>
            </a:extLst>
          </p:cNvPr>
          <p:cNvCxnSpPr>
            <a:cxnSpLocks/>
          </p:cNvCxnSpPr>
          <p:nvPr/>
        </p:nvCxnSpPr>
        <p:spPr>
          <a:xfrm flipH="1">
            <a:off x="7824192" y="4022320"/>
            <a:ext cx="38278" cy="270776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205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1047-33B4-3AC4-758A-26A3C9A5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6C26BF-B62F-C18C-97D8-5B14866F7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683"/>
            <a:ext cx="12192000" cy="44526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742B2A8-AF25-9A6E-EEE4-5F37E8069C1A}"/>
              </a:ext>
            </a:extLst>
          </p:cNvPr>
          <p:cNvGrpSpPr/>
          <p:nvPr/>
        </p:nvGrpSpPr>
        <p:grpSpPr>
          <a:xfrm>
            <a:off x="7811143" y="1691780"/>
            <a:ext cx="3496937" cy="2193946"/>
            <a:chOff x="7811143" y="1691780"/>
            <a:chExt cx="3496937" cy="21939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453089-DCE7-5885-1434-DF75CF1CC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6799" y="1691780"/>
              <a:ext cx="1853502" cy="1292141"/>
            </a:xfrm>
            <a:prstGeom prst="rect">
              <a:avLst/>
            </a:prstGeom>
          </p:spPr>
        </p:pic>
        <p:sp>
          <p:nvSpPr>
            <p:cNvPr id="8" name="Gerade Verbindung mit Pfeil 43">
              <a:extLst>
                <a:ext uri="{FF2B5EF4-FFF2-40B4-BE49-F238E27FC236}">
                  <a16:creationId xmlns:a16="http://schemas.microsoft.com/office/drawing/2014/main" id="{04998B3A-5381-E26C-8BA4-D61B7DA92B7F}"/>
                </a:ext>
              </a:extLst>
            </p:cNvPr>
            <p:cNvSpPr/>
            <p:nvPr/>
          </p:nvSpPr>
          <p:spPr>
            <a:xfrm flipH="1">
              <a:off x="7811143" y="2852977"/>
              <a:ext cx="564507" cy="91345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9" name="Gerade Verbindung mit Pfeil 43">
              <a:extLst>
                <a:ext uri="{FF2B5EF4-FFF2-40B4-BE49-F238E27FC236}">
                  <a16:creationId xmlns:a16="http://schemas.microsoft.com/office/drawing/2014/main" id="{F4AF258B-159D-FA76-8D2D-FEA1E207050B}"/>
                </a:ext>
              </a:extLst>
            </p:cNvPr>
            <p:cNvSpPr/>
            <p:nvPr/>
          </p:nvSpPr>
          <p:spPr>
            <a:xfrm>
              <a:off x="9235439" y="2735580"/>
              <a:ext cx="328303" cy="115014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10" name="Gerade Verbindung mit Pfeil 43">
              <a:extLst>
                <a:ext uri="{FF2B5EF4-FFF2-40B4-BE49-F238E27FC236}">
                  <a16:creationId xmlns:a16="http://schemas.microsoft.com/office/drawing/2014/main" id="{1AEBF3E5-BF24-378C-01E8-975970DDD1A6}"/>
                </a:ext>
              </a:extLst>
            </p:cNvPr>
            <p:cNvSpPr/>
            <p:nvPr/>
          </p:nvSpPr>
          <p:spPr>
            <a:xfrm>
              <a:off x="9764388" y="2408848"/>
              <a:ext cx="1543692" cy="76107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B88B69D-3B44-CF70-0B28-73A602E85D3D}"/>
              </a:ext>
            </a:extLst>
          </p:cNvPr>
          <p:cNvGrpSpPr/>
          <p:nvPr/>
        </p:nvGrpSpPr>
        <p:grpSpPr>
          <a:xfrm>
            <a:off x="9977208" y="377259"/>
            <a:ext cx="2089473" cy="3310821"/>
            <a:chOff x="9977208" y="377259"/>
            <a:chExt cx="2089473" cy="3310821"/>
          </a:xfrm>
        </p:grpSpPr>
        <p:pic>
          <p:nvPicPr>
            <p:cNvPr id="12" name="Picture 11" descr="A metal parts and tools on a table&#10;&#10;Description automatically generated with medium confidence">
              <a:extLst>
                <a:ext uri="{FF2B5EF4-FFF2-40B4-BE49-F238E27FC236}">
                  <a16:creationId xmlns:a16="http://schemas.microsoft.com/office/drawing/2014/main" id="{C367ECC3-4A52-5922-F998-1465034EC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7208" y="377259"/>
              <a:ext cx="2089473" cy="156710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Gerade Verbindung mit Pfeil 43">
              <a:extLst>
                <a:ext uri="{FF2B5EF4-FFF2-40B4-BE49-F238E27FC236}">
                  <a16:creationId xmlns:a16="http://schemas.microsoft.com/office/drawing/2014/main" id="{B0FD573F-1EC5-7790-2D4D-AAD3929E7E58}"/>
                </a:ext>
              </a:extLst>
            </p:cNvPr>
            <p:cNvSpPr/>
            <p:nvPr/>
          </p:nvSpPr>
          <p:spPr>
            <a:xfrm flipH="1">
              <a:off x="10632382" y="1889727"/>
              <a:ext cx="104498" cy="179835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8406A4-CE3E-AFB4-4507-DD2179992ABC}"/>
              </a:ext>
            </a:extLst>
          </p:cNvPr>
          <p:cNvGrpSpPr/>
          <p:nvPr/>
        </p:nvGrpSpPr>
        <p:grpSpPr>
          <a:xfrm>
            <a:off x="3183890" y="1492561"/>
            <a:ext cx="2649794" cy="2533412"/>
            <a:chOff x="3183890" y="1492561"/>
            <a:chExt cx="2649794" cy="253341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BDC9AF9-A6AA-000E-9F48-3AA9F556C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3890" y="1492561"/>
              <a:ext cx="1624329" cy="1527146"/>
            </a:xfrm>
            <a:prstGeom prst="rect">
              <a:avLst/>
            </a:prstGeom>
          </p:spPr>
        </p:pic>
        <p:sp>
          <p:nvSpPr>
            <p:cNvPr id="16" name="Gerade Verbindung mit Pfeil 43">
              <a:extLst>
                <a:ext uri="{FF2B5EF4-FFF2-40B4-BE49-F238E27FC236}">
                  <a16:creationId xmlns:a16="http://schemas.microsoft.com/office/drawing/2014/main" id="{B995167D-9A51-3C29-CC1D-6F34AE000F4E}"/>
                </a:ext>
              </a:extLst>
            </p:cNvPr>
            <p:cNvSpPr/>
            <p:nvPr/>
          </p:nvSpPr>
          <p:spPr>
            <a:xfrm>
              <a:off x="4406608" y="2795510"/>
              <a:ext cx="1427076" cy="123046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202E49C-B008-3190-7A7A-4F88977C9919}"/>
              </a:ext>
            </a:extLst>
          </p:cNvPr>
          <p:cNvGrpSpPr/>
          <p:nvPr/>
        </p:nvGrpSpPr>
        <p:grpSpPr>
          <a:xfrm>
            <a:off x="741869" y="1283829"/>
            <a:ext cx="3016070" cy="2562215"/>
            <a:chOff x="741869" y="1283829"/>
            <a:chExt cx="3016070" cy="256221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7FB6B1-1F9F-F8D3-4F44-54AA7E26C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69" y="1283829"/>
              <a:ext cx="2266789" cy="170009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" name="Gerade Verbindung mit Pfeil 43">
              <a:extLst>
                <a:ext uri="{FF2B5EF4-FFF2-40B4-BE49-F238E27FC236}">
                  <a16:creationId xmlns:a16="http://schemas.microsoft.com/office/drawing/2014/main" id="{D608DB64-625F-346F-1BEB-A3B7E731605D}"/>
                </a:ext>
              </a:extLst>
            </p:cNvPr>
            <p:cNvSpPr/>
            <p:nvPr/>
          </p:nvSpPr>
          <p:spPr>
            <a:xfrm>
              <a:off x="1706879" y="3017635"/>
              <a:ext cx="107323" cy="786295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20" name="Gerade Verbindung mit Pfeil 43">
              <a:extLst>
                <a:ext uri="{FF2B5EF4-FFF2-40B4-BE49-F238E27FC236}">
                  <a16:creationId xmlns:a16="http://schemas.microsoft.com/office/drawing/2014/main" id="{BE2502BB-BE24-ECE0-2FE9-BC57A3FDAB4B}"/>
                </a:ext>
              </a:extLst>
            </p:cNvPr>
            <p:cNvSpPr/>
            <p:nvPr/>
          </p:nvSpPr>
          <p:spPr>
            <a:xfrm>
              <a:off x="2405077" y="3017635"/>
              <a:ext cx="1352862" cy="82840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4280C16-38B3-AE86-06D7-2142311C47B0}"/>
              </a:ext>
            </a:extLst>
          </p:cNvPr>
          <p:cNvGrpSpPr/>
          <p:nvPr/>
        </p:nvGrpSpPr>
        <p:grpSpPr>
          <a:xfrm>
            <a:off x="136604" y="4114800"/>
            <a:ext cx="5129724" cy="2133976"/>
            <a:chOff x="136604" y="4114800"/>
            <a:chExt cx="5129724" cy="213397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1C6E6B0-F933-F73C-F04D-5D9D513FB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6604" y="4689368"/>
              <a:ext cx="3696374" cy="1559408"/>
            </a:xfrm>
            <a:prstGeom prst="rect">
              <a:avLst/>
            </a:prstGeom>
          </p:spPr>
        </p:pic>
        <p:pic>
          <p:nvPicPr>
            <p:cNvPr id="23" name="Picture 22" descr="A metal object on a blue surface&#10;&#10;Description automatically generated">
              <a:extLst>
                <a:ext uri="{FF2B5EF4-FFF2-40B4-BE49-F238E27FC236}">
                  <a16:creationId xmlns:a16="http://schemas.microsoft.com/office/drawing/2014/main" id="{516F7731-8592-7F23-6926-9169F491D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73726" y="4451665"/>
              <a:ext cx="1365088" cy="18201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" name="Gerade Verbindung mit Pfeil 43">
              <a:extLst>
                <a:ext uri="{FF2B5EF4-FFF2-40B4-BE49-F238E27FC236}">
                  <a16:creationId xmlns:a16="http://schemas.microsoft.com/office/drawing/2014/main" id="{32353A26-EDA4-A64C-BACB-E31CE46668AF}"/>
                </a:ext>
              </a:extLst>
            </p:cNvPr>
            <p:cNvSpPr/>
            <p:nvPr/>
          </p:nvSpPr>
          <p:spPr>
            <a:xfrm flipV="1">
              <a:off x="4419600" y="4114800"/>
              <a:ext cx="777239" cy="574568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420A80E-2E52-605C-ABD2-D46F74A87C09}"/>
              </a:ext>
            </a:extLst>
          </p:cNvPr>
          <p:cNvGrpSpPr/>
          <p:nvPr/>
        </p:nvGrpSpPr>
        <p:grpSpPr>
          <a:xfrm>
            <a:off x="6240152" y="1374321"/>
            <a:ext cx="1803400" cy="2579462"/>
            <a:chOff x="6240152" y="1374321"/>
            <a:chExt cx="1803400" cy="257946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BD00C17-6A8D-E761-B42A-7D03FFC58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3964" y="1374321"/>
              <a:ext cx="1159588" cy="1566610"/>
            </a:xfrm>
            <a:prstGeom prst="rect">
              <a:avLst/>
            </a:prstGeom>
          </p:spPr>
        </p:pic>
        <p:sp>
          <p:nvSpPr>
            <p:cNvPr id="27" name="Gerade Verbindung mit Pfeil 43">
              <a:extLst>
                <a:ext uri="{FF2B5EF4-FFF2-40B4-BE49-F238E27FC236}">
                  <a16:creationId xmlns:a16="http://schemas.microsoft.com/office/drawing/2014/main" id="{E89ED594-3D80-19B9-FE97-EE539535AC6F}"/>
                </a:ext>
              </a:extLst>
            </p:cNvPr>
            <p:cNvSpPr/>
            <p:nvPr/>
          </p:nvSpPr>
          <p:spPr>
            <a:xfrm flipH="1">
              <a:off x="6240152" y="2769293"/>
              <a:ext cx="980117" cy="1184490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AE59784-4A2C-5487-81F3-09A6AA0704BE}"/>
              </a:ext>
            </a:extLst>
          </p:cNvPr>
          <p:cNvGrpSpPr/>
          <p:nvPr/>
        </p:nvGrpSpPr>
        <p:grpSpPr>
          <a:xfrm>
            <a:off x="5981701" y="5029444"/>
            <a:ext cx="1847327" cy="1077911"/>
            <a:chOff x="5981701" y="5029444"/>
            <a:chExt cx="1847327" cy="107791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10FE037-538B-7F3B-EC0F-A39A4E32D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59447" y="5029444"/>
              <a:ext cx="1369581" cy="1077911"/>
            </a:xfrm>
            <a:prstGeom prst="rect">
              <a:avLst/>
            </a:prstGeom>
          </p:spPr>
        </p:pic>
        <p:sp>
          <p:nvSpPr>
            <p:cNvPr id="30" name="Gerade Verbindung mit Pfeil 43">
              <a:extLst>
                <a:ext uri="{FF2B5EF4-FFF2-40B4-BE49-F238E27FC236}">
                  <a16:creationId xmlns:a16="http://schemas.microsoft.com/office/drawing/2014/main" id="{48612AF4-C2EE-7629-142C-60E6E4B77BF7}"/>
                </a:ext>
              </a:extLst>
            </p:cNvPr>
            <p:cNvSpPr/>
            <p:nvPr/>
          </p:nvSpPr>
          <p:spPr>
            <a:xfrm flipH="1" flipV="1">
              <a:off x="5981701" y="5348753"/>
              <a:ext cx="740737" cy="17163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7DE6125-BA00-9E95-C1C4-26283630F63C}"/>
              </a:ext>
            </a:extLst>
          </p:cNvPr>
          <p:cNvGrpSpPr/>
          <p:nvPr/>
        </p:nvGrpSpPr>
        <p:grpSpPr>
          <a:xfrm>
            <a:off x="8318185" y="4186289"/>
            <a:ext cx="2162810" cy="1798764"/>
            <a:chOff x="8318185" y="4186289"/>
            <a:chExt cx="2162810" cy="179876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6D53504-2261-3919-6CFD-D7FCB8F2A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18185" y="4505116"/>
              <a:ext cx="2162810" cy="1479937"/>
            </a:xfrm>
            <a:prstGeom prst="rect">
              <a:avLst/>
            </a:prstGeom>
          </p:spPr>
        </p:pic>
        <p:sp>
          <p:nvSpPr>
            <p:cNvPr id="33" name="Gerade Verbindung mit Pfeil 43">
              <a:extLst>
                <a:ext uri="{FF2B5EF4-FFF2-40B4-BE49-F238E27FC236}">
                  <a16:creationId xmlns:a16="http://schemas.microsoft.com/office/drawing/2014/main" id="{B37528D2-EC2F-F3C7-0BE9-5D90A6A5BCB1}"/>
                </a:ext>
              </a:extLst>
            </p:cNvPr>
            <p:cNvSpPr/>
            <p:nvPr/>
          </p:nvSpPr>
          <p:spPr>
            <a:xfrm flipV="1">
              <a:off x="9918424" y="4186289"/>
              <a:ext cx="203753" cy="574567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E7CF168F-AC1A-EC72-C907-933E36CF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Final Layout – ISLLMAISL0001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0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0AB70-B84A-F5FF-13A7-E7377058E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D092B2-551C-58D6-D97C-628A2A111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20kV Lenses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14BDCD-216F-F3B6-78FF-F5B6EE803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AA9631-8F99-06E2-559F-450E9C731153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A36EFF-D895-2791-D100-1BF994680E76}"/>
              </a:ext>
            </a:extLst>
          </p:cNvPr>
          <p:cNvSpPr txBox="1"/>
          <p:nvPr/>
        </p:nvSpPr>
        <p:spPr bwMode="auto">
          <a:xfrm>
            <a:off x="335360" y="1108513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Cage interlocks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Trafo protection &amp;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35 kV – 65kV PLCs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 kV PLCs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F7BF0D-17E6-1719-9DB9-40B53F4DB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852936"/>
            <a:ext cx="922422" cy="3140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888A29-4239-0EEA-61C7-8330EB980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213" y="2852936"/>
            <a:ext cx="922689" cy="31409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66EF96-0271-94A8-0199-6806C765FA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330" y="2876010"/>
            <a:ext cx="917316" cy="31409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FCFFB5-7E58-6A56-D934-CB005CD0A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B04269-A431-5A51-0DC3-C2896B252950}"/>
              </a:ext>
            </a:extLst>
          </p:cNvPr>
          <p:cNvCxnSpPr>
            <a:cxnSpLocks/>
          </p:cNvCxnSpPr>
          <p:nvPr/>
        </p:nvCxnSpPr>
        <p:spPr>
          <a:xfrm flipV="1">
            <a:off x="7896200" y="4365104"/>
            <a:ext cx="936104" cy="540025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3F5650-3DC6-6FAA-9849-A2F97431AD88}"/>
              </a:ext>
            </a:extLst>
          </p:cNvPr>
          <p:cNvCxnSpPr>
            <a:cxnSpLocks/>
          </p:cNvCxnSpPr>
          <p:nvPr/>
        </p:nvCxnSpPr>
        <p:spPr>
          <a:xfrm flipV="1">
            <a:off x="8832304" y="3645024"/>
            <a:ext cx="0" cy="72008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0A0CF7-B839-4FB6-E58E-3B4CC7490EDC}"/>
              </a:ext>
            </a:extLst>
          </p:cNvPr>
          <p:cNvCxnSpPr>
            <a:cxnSpLocks/>
          </p:cNvCxnSpPr>
          <p:nvPr/>
        </p:nvCxnSpPr>
        <p:spPr>
          <a:xfrm flipH="1">
            <a:off x="8061014" y="2186086"/>
            <a:ext cx="1635386" cy="96824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8865D52-13EC-59A1-9A1C-A60C029F2E83}"/>
              </a:ext>
            </a:extLst>
          </p:cNvPr>
          <p:cNvSpPr txBox="1"/>
          <p:nvPr/>
        </p:nvSpPr>
        <p:spPr bwMode="auto">
          <a:xfrm>
            <a:off x="7028612" y="403248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Lens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A29C76A-8F8B-C836-628C-3441710F2F28}"/>
              </a:ext>
            </a:extLst>
          </p:cNvPr>
          <p:cNvSpPr txBox="1"/>
          <p:nvPr/>
        </p:nvSpPr>
        <p:spPr bwMode="auto">
          <a:xfrm>
            <a:off x="9181578" y="559379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6BCEA20-9D0A-761D-A2B6-00D8FCAEFDE0}"/>
              </a:ext>
            </a:extLst>
          </p:cNvPr>
          <p:cNvCxnSpPr>
            <a:cxnSpLocks/>
          </p:cNvCxnSpPr>
          <p:nvPr/>
        </p:nvCxnSpPr>
        <p:spPr>
          <a:xfrm flipH="1" flipV="1">
            <a:off x="8832304" y="5593793"/>
            <a:ext cx="363619" cy="17936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25B533E-45C6-9247-6883-83B95D8B6F6A}"/>
              </a:ext>
            </a:extLst>
          </p:cNvPr>
          <p:cNvCxnSpPr>
            <a:cxnSpLocks/>
          </p:cNvCxnSpPr>
          <p:nvPr/>
        </p:nvCxnSpPr>
        <p:spPr>
          <a:xfrm>
            <a:off x="8364252" y="3429000"/>
            <a:ext cx="0" cy="42387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4714CD-585D-B845-1D4D-A5183B79EB9D}"/>
              </a:ext>
            </a:extLst>
          </p:cNvPr>
          <p:cNvCxnSpPr>
            <a:cxnSpLocks/>
          </p:cNvCxnSpPr>
          <p:nvPr/>
        </p:nvCxnSpPr>
        <p:spPr>
          <a:xfrm flipH="1" flipV="1">
            <a:off x="8364252" y="3369320"/>
            <a:ext cx="470534" cy="27570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B498873-147F-3661-C868-8BBC9F10D181}"/>
              </a:ext>
            </a:extLst>
          </p:cNvPr>
          <p:cNvCxnSpPr>
            <a:cxnSpLocks/>
          </p:cNvCxnSpPr>
          <p:nvPr/>
        </p:nvCxnSpPr>
        <p:spPr>
          <a:xfrm flipV="1">
            <a:off x="7729952" y="4032489"/>
            <a:ext cx="310045" cy="214215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5CD634-AF95-67CE-1D6F-55B4AB505FF4}"/>
              </a:ext>
            </a:extLst>
          </p:cNvPr>
          <p:cNvCxnSpPr>
            <a:cxnSpLocks/>
          </p:cNvCxnSpPr>
          <p:nvPr/>
        </p:nvCxnSpPr>
        <p:spPr>
          <a:xfrm>
            <a:off x="9696400" y="2134513"/>
            <a:ext cx="0" cy="43478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773C423-1704-CE4A-94CE-5332B5EAB9C6}"/>
              </a:ext>
            </a:extLst>
          </p:cNvPr>
          <p:cNvCxnSpPr>
            <a:cxnSpLocks/>
          </p:cNvCxnSpPr>
          <p:nvPr/>
        </p:nvCxnSpPr>
        <p:spPr>
          <a:xfrm flipH="1">
            <a:off x="9120336" y="2569300"/>
            <a:ext cx="584513" cy="30671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C021F60-A35A-8A16-0EEF-8D231E401FBA}"/>
              </a:ext>
            </a:extLst>
          </p:cNvPr>
          <p:cNvCxnSpPr>
            <a:cxnSpLocks/>
          </p:cNvCxnSpPr>
          <p:nvPr/>
        </p:nvCxnSpPr>
        <p:spPr>
          <a:xfrm>
            <a:off x="9120336" y="2927899"/>
            <a:ext cx="0" cy="42387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5445256-664F-24A9-93FA-5BE5E0EEA84D}"/>
              </a:ext>
            </a:extLst>
          </p:cNvPr>
          <p:cNvSpPr txBox="1"/>
          <p:nvPr/>
        </p:nvSpPr>
        <p:spPr bwMode="auto">
          <a:xfrm>
            <a:off x="9408368" y="2761977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Lens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AE6045-3B14-CCB5-944D-A3648FB1E379}"/>
              </a:ext>
            </a:extLst>
          </p:cNvPr>
          <p:cNvCxnSpPr>
            <a:cxnSpLocks/>
          </p:cNvCxnSpPr>
          <p:nvPr/>
        </p:nvCxnSpPr>
        <p:spPr>
          <a:xfrm flipH="1">
            <a:off x="9336360" y="3109863"/>
            <a:ext cx="200863" cy="244901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719609D-BD47-7765-07AA-12DEBC0CFA11}"/>
              </a:ext>
            </a:extLst>
          </p:cNvPr>
          <p:cNvCxnSpPr>
            <a:cxnSpLocks/>
          </p:cNvCxnSpPr>
          <p:nvPr/>
        </p:nvCxnSpPr>
        <p:spPr>
          <a:xfrm>
            <a:off x="8061014" y="3169810"/>
            <a:ext cx="303238" cy="18196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342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73338-3E36-A68C-7311-642840FB3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B2DF68-C152-F42C-34FD-782A1CF1B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Beam DBs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240FD-C4C9-FAD1-4255-3E0470E73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E667B-BF1E-6978-541D-AAB61EE34919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81FAF-869F-01CA-A997-E348B7C73E51}"/>
              </a:ext>
            </a:extLst>
          </p:cNvPr>
          <p:cNvSpPr txBox="1"/>
          <p:nvPr/>
        </p:nvSpPr>
        <p:spPr bwMode="auto">
          <a:xfrm>
            <a:off x="335360" y="1108513"/>
            <a:ext cx="4440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From Mezzannine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B671AC-EE83-6D9C-806C-B5E4C871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08372A-3C63-66A6-E495-38D90A3A194D}"/>
              </a:ext>
            </a:extLst>
          </p:cNvPr>
          <p:cNvCxnSpPr>
            <a:cxnSpLocks/>
          </p:cNvCxnSpPr>
          <p:nvPr/>
        </p:nvCxnSpPr>
        <p:spPr>
          <a:xfrm flipV="1">
            <a:off x="6096000" y="4144995"/>
            <a:ext cx="0" cy="292117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22C2A7-FB15-F5C3-3755-0B69D340B6E8}"/>
              </a:ext>
            </a:extLst>
          </p:cNvPr>
          <p:cNvCxnSpPr>
            <a:cxnSpLocks/>
          </p:cNvCxnSpPr>
          <p:nvPr/>
        </p:nvCxnSpPr>
        <p:spPr>
          <a:xfrm flipH="1">
            <a:off x="6084067" y="4437112"/>
            <a:ext cx="3468317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5C04B5-AD45-B4F5-FA1A-50D9B0E2AAB9}"/>
              </a:ext>
            </a:extLst>
          </p:cNvPr>
          <p:cNvCxnSpPr>
            <a:cxnSpLocks/>
          </p:cNvCxnSpPr>
          <p:nvPr/>
        </p:nvCxnSpPr>
        <p:spPr>
          <a:xfrm flipV="1">
            <a:off x="9552384" y="4144995"/>
            <a:ext cx="0" cy="29211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B44F9E-9B2E-D762-2596-132347B4C7AF}"/>
              </a:ext>
            </a:extLst>
          </p:cNvPr>
          <p:cNvCxnSpPr>
            <a:cxnSpLocks/>
          </p:cNvCxnSpPr>
          <p:nvPr/>
        </p:nvCxnSpPr>
        <p:spPr>
          <a:xfrm flipH="1" flipV="1">
            <a:off x="9557494" y="4144994"/>
            <a:ext cx="1363042" cy="7609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90D8ED0-62EA-08C4-988F-6908BEAC1810}"/>
              </a:ext>
            </a:extLst>
          </p:cNvPr>
          <p:cNvCxnSpPr>
            <a:cxnSpLocks/>
          </p:cNvCxnSpPr>
          <p:nvPr/>
        </p:nvCxnSpPr>
        <p:spPr>
          <a:xfrm flipV="1">
            <a:off x="10901779" y="3861048"/>
            <a:ext cx="594821" cy="36004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10F3719-EFE9-D6D7-D862-39B21FA7ABCC}"/>
              </a:ext>
            </a:extLst>
          </p:cNvPr>
          <p:cNvCxnSpPr>
            <a:cxnSpLocks/>
          </p:cNvCxnSpPr>
          <p:nvPr/>
        </p:nvCxnSpPr>
        <p:spPr>
          <a:xfrm>
            <a:off x="10896670" y="4221088"/>
            <a:ext cx="508509" cy="54057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5AD44A5-31EA-423F-6727-D0F8F575324E}"/>
              </a:ext>
            </a:extLst>
          </p:cNvPr>
          <p:cNvCxnSpPr>
            <a:cxnSpLocks/>
          </p:cNvCxnSpPr>
          <p:nvPr/>
        </p:nvCxnSpPr>
        <p:spPr>
          <a:xfrm flipH="1" flipV="1">
            <a:off x="8688288" y="4090937"/>
            <a:ext cx="864096" cy="41693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DC1A406-3145-7A96-16E4-B51367E8B483}"/>
              </a:ext>
            </a:extLst>
          </p:cNvPr>
          <p:cNvCxnSpPr>
            <a:cxnSpLocks/>
          </p:cNvCxnSpPr>
          <p:nvPr/>
        </p:nvCxnSpPr>
        <p:spPr>
          <a:xfrm>
            <a:off x="8688288" y="4093299"/>
            <a:ext cx="0" cy="208773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8097B5-78FA-1156-31F7-0F5D6E80F9D8}"/>
              </a:ext>
            </a:extLst>
          </p:cNvPr>
          <p:cNvCxnSpPr>
            <a:cxnSpLocks/>
          </p:cNvCxnSpPr>
          <p:nvPr/>
        </p:nvCxnSpPr>
        <p:spPr>
          <a:xfrm>
            <a:off x="9552384" y="3789040"/>
            <a:ext cx="0" cy="356414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F09DD2D-A6CC-B865-2FA3-24800D88CA3B}"/>
              </a:ext>
            </a:extLst>
          </p:cNvPr>
          <p:cNvSpPr txBox="1"/>
          <p:nvPr/>
        </p:nvSpPr>
        <p:spPr bwMode="auto">
          <a:xfrm>
            <a:off x="5375920" y="3383991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DB1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28FCE96-9449-9DC2-D635-3CD2A06232AB}"/>
              </a:ext>
            </a:extLst>
          </p:cNvPr>
          <p:cNvCxnSpPr>
            <a:cxnSpLocks/>
          </p:cNvCxnSpPr>
          <p:nvPr/>
        </p:nvCxnSpPr>
        <p:spPr>
          <a:xfrm flipV="1">
            <a:off x="7729952" y="4032489"/>
            <a:ext cx="310045" cy="214215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43880F0-81A6-AE65-A0FD-DC034AEDF948}"/>
              </a:ext>
            </a:extLst>
          </p:cNvPr>
          <p:cNvCxnSpPr>
            <a:cxnSpLocks/>
          </p:cNvCxnSpPr>
          <p:nvPr/>
        </p:nvCxnSpPr>
        <p:spPr>
          <a:xfrm>
            <a:off x="5742779" y="3775328"/>
            <a:ext cx="281213" cy="26574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55BE411-8CC0-ED99-549E-60DB7615DADB}"/>
              </a:ext>
            </a:extLst>
          </p:cNvPr>
          <p:cNvSpPr txBox="1"/>
          <p:nvPr/>
        </p:nvSpPr>
        <p:spPr bwMode="auto">
          <a:xfrm>
            <a:off x="7939024" y="338893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DB2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778B300-2917-CDFA-76C1-8B729FB54DB9}"/>
              </a:ext>
            </a:extLst>
          </p:cNvPr>
          <p:cNvCxnSpPr>
            <a:cxnSpLocks/>
          </p:cNvCxnSpPr>
          <p:nvPr/>
        </p:nvCxnSpPr>
        <p:spPr>
          <a:xfrm>
            <a:off x="8305883" y="3780267"/>
            <a:ext cx="281213" cy="26574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BA85537-9FEB-1131-7E35-043E6A960DA1}"/>
              </a:ext>
            </a:extLst>
          </p:cNvPr>
          <p:cNvSpPr txBox="1"/>
          <p:nvPr/>
        </p:nvSpPr>
        <p:spPr bwMode="auto">
          <a:xfrm>
            <a:off x="10568423" y="2920901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DB3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483766B-AA21-AA6A-A323-4292054750BF}"/>
              </a:ext>
            </a:extLst>
          </p:cNvPr>
          <p:cNvCxnSpPr>
            <a:cxnSpLocks/>
          </p:cNvCxnSpPr>
          <p:nvPr/>
        </p:nvCxnSpPr>
        <p:spPr>
          <a:xfrm>
            <a:off x="10935282" y="3312238"/>
            <a:ext cx="281213" cy="26574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F6873E8-82F0-E5C0-AA75-1FA37DFF2C1E}"/>
              </a:ext>
            </a:extLst>
          </p:cNvPr>
          <p:cNvSpPr txBox="1"/>
          <p:nvPr/>
        </p:nvSpPr>
        <p:spPr bwMode="auto">
          <a:xfrm>
            <a:off x="11080814" y="437412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DB4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C8BF657-120D-9A0F-DF30-DB63596E8996}"/>
              </a:ext>
            </a:extLst>
          </p:cNvPr>
          <p:cNvCxnSpPr>
            <a:cxnSpLocks/>
          </p:cNvCxnSpPr>
          <p:nvPr/>
        </p:nvCxnSpPr>
        <p:spPr>
          <a:xfrm flipV="1">
            <a:off x="11405179" y="4298035"/>
            <a:ext cx="184492" cy="139077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010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147C6-B946-F81A-F1D1-0E702F12D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606802-038D-8152-DFE0-28A488C3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Beam DBs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F365A-929A-F244-3A75-C5B48BB2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8512B-D7FE-B663-8EA0-7A01A08782B1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B50A6C-136D-39C5-1BC2-B02499B5D70E}"/>
              </a:ext>
            </a:extLst>
          </p:cNvPr>
          <p:cNvSpPr txBox="1"/>
          <p:nvPr/>
        </p:nvSpPr>
        <p:spPr bwMode="auto">
          <a:xfrm>
            <a:off x="335360" y="1108513"/>
            <a:ext cx="4440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From Mezzannine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90D9D8-BF05-F0AA-5AF6-F3EB3D693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451" y="0"/>
            <a:ext cx="7256549" cy="633670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D43C047-9371-0894-CF37-9C5871B7DC02}"/>
              </a:ext>
            </a:extLst>
          </p:cNvPr>
          <p:cNvCxnSpPr>
            <a:cxnSpLocks/>
          </p:cNvCxnSpPr>
          <p:nvPr/>
        </p:nvCxnSpPr>
        <p:spPr>
          <a:xfrm>
            <a:off x="10560496" y="1108513"/>
            <a:ext cx="0" cy="1312375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4601BF-C93C-9ABE-A82C-21FDE9851D32}"/>
              </a:ext>
            </a:extLst>
          </p:cNvPr>
          <p:cNvCxnSpPr>
            <a:cxnSpLocks/>
          </p:cNvCxnSpPr>
          <p:nvPr/>
        </p:nvCxnSpPr>
        <p:spPr>
          <a:xfrm flipV="1">
            <a:off x="9696400" y="2107635"/>
            <a:ext cx="848935" cy="41720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6EB1275-5FB7-46BA-23DC-F3E80B1B86DE}"/>
              </a:ext>
            </a:extLst>
          </p:cNvPr>
          <p:cNvCxnSpPr>
            <a:cxnSpLocks/>
          </p:cNvCxnSpPr>
          <p:nvPr/>
        </p:nvCxnSpPr>
        <p:spPr>
          <a:xfrm flipV="1">
            <a:off x="7872196" y="1764700"/>
            <a:ext cx="2673139" cy="152028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98206D-DB1C-C2A8-E786-286DB904D8E2}"/>
              </a:ext>
            </a:extLst>
          </p:cNvPr>
          <p:cNvCxnSpPr>
            <a:cxnSpLocks/>
          </p:cNvCxnSpPr>
          <p:nvPr/>
        </p:nvCxnSpPr>
        <p:spPr>
          <a:xfrm>
            <a:off x="9696400" y="2524842"/>
            <a:ext cx="0" cy="42387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BC7AF47-E9C4-38D5-B81D-60BBF965F3CF}"/>
              </a:ext>
            </a:extLst>
          </p:cNvPr>
          <p:cNvCxnSpPr>
            <a:cxnSpLocks/>
          </p:cNvCxnSpPr>
          <p:nvPr/>
        </p:nvCxnSpPr>
        <p:spPr>
          <a:xfrm>
            <a:off x="7859544" y="3217061"/>
            <a:ext cx="0" cy="71599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C8F3B05-E079-BC8E-09D9-39A917B876BD}"/>
              </a:ext>
            </a:extLst>
          </p:cNvPr>
          <p:cNvCxnSpPr>
            <a:cxnSpLocks/>
          </p:cNvCxnSpPr>
          <p:nvPr/>
        </p:nvCxnSpPr>
        <p:spPr>
          <a:xfrm flipV="1">
            <a:off x="10560496" y="2204864"/>
            <a:ext cx="360040" cy="216024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356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A58F3-1191-5595-5C53-DC83E7307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6772B6-369F-6866-3A02-091D17B05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Vacuum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19D18-C27D-9D63-C48D-8E457B7B1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A8A5F-4E14-285B-D5A6-E14DD010BF83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105EC6-D8F1-5ABA-E547-E112EB9C3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85EE9E-65B6-B020-10F1-A6930B4798AE}"/>
              </a:ext>
            </a:extLst>
          </p:cNvPr>
          <p:cNvSpPr txBox="1"/>
          <p:nvPr/>
        </p:nvSpPr>
        <p:spPr bwMode="auto">
          <a:xfrm>
            <a:off x="335360" y="1108513"/>
            <a:ext cx="4440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From Mezzannine?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62E610-8D4F-63EB-3786-FD3EF6B49749}"/>
              </a:ext>
            </a:extLst>
          </p:cNvPr>
          <p:cNvCxnSpPr>
            <a:cxnSpLocks/>
          </p:cNvCxnSpPr>
          <p:nvPr/>
        </p:nvCxnSpPr>
        <p:spPr>
          <a:xfrm flipV="1">
            <a:off x="6240016" y="4445228"/>
            <a:ext cx="3240360" cy="1156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E7C297-44A6-E40E-F4AF-CD146F83C419}"/>
              </a:ext>
            </a:extLst>
          </p:cNvPr>
          <p:cNvCxnSpPr>
            <a:cxnSpLocks/>
          </p:cNvCxnSpPr>
          <p:nvPr/>
        </p:nvCxnSpPr>
        <p:spPr>
          <a:xfrm flipV="1">
            <a:off x="6240016" y="3068960"/>
            <a:ext cx="72008" cy="1387828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672287-FAD0-B56F-FB40-C9845D1B5AE2}"/>
              </a:ext>
            </a:extLst>
          </p:cNvPr>
          <p:cNvCxnSpPr>
            <a:cxnSpLocks/>
          </p:cNvCxnSpPr>
          <p:nvPr/>
        </p:nvCxnSpPr>
        <p:spPr>
          <a:xfrm flipH="1">
            <a:off x="6276020" y="3068960"/>
            <a:ext cx="1044116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735460-FBB8-14CD-636E-28E6C4D9C9A0}"/>
              </a:ext>
            </a:extLst>
          </p:cNvPr>
          <p:cNvCxnSpPr>
            <a:cxnSpLocks/>
          </p:cNvCxnSpPr>
          <p:nvPr/>
        </p:nvCxnSpPr>
        <p:spPr>
          <a:xfrm flipV="1">
            <a:off x="7336942" y="2636912"/>
            <a:ext cx="55202" cy="43204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9D62016-7B19-84E7-445B-F71457E99D0C}"/>
              </a:ext>
            </a:extLst>
          </p:cNvPr>
          <p:cNvCxnSpPr>
            <a:cxnSpLocks/>
          </p:cNvCxnSpPr>
          <p:nvPr/>
        </p:nvCxnSpPr>
        <p:spPr>
          <a:xfrm>
            <a:off x="7336942" y="3068960"/>
            <a:ext cx="55202" cy="36004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B0204D-A805-E30E-DF17-3436B4B776AC}"/>
              </a:ext>
            </a:extLst>
          </p:cNvPr>
          <p:cNvCxnSpPr>
            <a:cxnSpLocks/>
          </p:cNvCxnSpPr>
          <p:nvPr/>
        </p:nvCxnSpPr>
        <p:spPr>
          <a:xfrm>
            <a:off x="6259733" y="4131140"/>
            <a:ext cx="268315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8E94568-4197-8861-58D5-01A07D657AA5}"/>
              </a:ext>
            </a:extLst>
          </p:cNvPr>
          <p:cNvCxnSpPr>
            <a:cxnSpLocks/>
          </p:cNvCxnSpPr>
          <p:nvPr/>
        </p:nvCxnSpPr>
        <p:spPr>
          <a:xfrm flipV="1">
            <a:off x="7752184" y="4221088"/>
            <a:ext cx="0" cy="22414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30D7C37-8102-35EA-C63B-2B0B22765673}"/>
              </a:ext>
            </a:extLst>
          </p:cNvPr>
          <p:cNvCxnSpPr>
            <a:cxnSpLocks/>
          </p:cNvCxnSpPr>
          <p:nvPr/>
        </p:nvCxnSpPr>
        <p:spPr>
          <a:xfrm>
            <a:off x="10488488" y="4247831"/>
            <a:ext cx="0" cy="29211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82F7724-D8C7-28C8-E5AD-D73BE089CE5A}"/>
              </a:ext>
            </a:extLst>
          </p:cNvPr>
          <p:cNvCxnSpPr>
            <a:cxnSpLocks/>
          </p:cNvCxnSpPr>
          <p:nvPr/>
        </p:nvCxnSpPr>
        <p:spPr>
          <a:xfrm flipV="1">
            <a:off x="9552384" y="4144995"/>
            <a:ext cx="0" cy="292117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91865C0-6284-039E-0A3D-0EFC472CA102}"/>
              </a:ext>
            </a:extLst>
          </p:cNvPr>
          <p:cNvCxnSpPr>
            <a:cxnSpLocks/>
          </p:cNvCxnSpPr>
          <p:nvPr/>
        </p:nvCxnSpPr>
        <p:spPr>
          <a:xfrm flipH="1" flipV="1">
            <a:off x="9557494" y="4144994"/>
            <a:ext cx="1363042" cy="76094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6718854-E669-4CAA-02FE-82793951A493}"/>
              </a:ext>
            </a:extLst>
          </p:cNvPr>
          <p:cNvCxnSpPr>
            <a:cxnSpLocks/>
          </p:cNvCxnSpPr>
          <p:nvPr/>
        </p:nvCxnSpPr>
        <p:spPr>
          <a:xfrm flipV="1">
            <a:off x="10920536" y="3861048"/>
            <a:ext cx="576064" cy="36004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1C9C3D7-0BF8-7877-A90D-C0ACCD6F316F}"/>
              </a:ext>
            </a:extLst>
          </p:cNvPr>
          <p:cNvCxnSpPr>
            <a:cxnSpLocks/>
          </p:cNvCxnSpPr>
          <p:nvPr/>
        </p:nvCxnSpPr>
        <p:spPr>
          <a:xfrm>
            <a:off x="10992544" y="4247831"/>
            <a:ext cx="0" cy="292118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D5B87A9-CD67-3FB7-52F8-CC5A8FFB2547}"/>
              </a:ext>
            </a:extLst>
          </p:cNvPr>
          <p:cNvCxnSpPr>
            <a:cxnSpLocks/>
          </p:cNvCxnSpPr>
          <p:nvPr/>
        </p:nvCxnSpPr>
        <p:spPr>
          <a:xfrm flipH="1" flipV="1">
            <a:off x="8616280" y="4130439"/>
            <a:ext cx="893364" cy="1455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3875544-FAEE-FCE0-2BF7-109360C59366}"/>
              </a:ext>
            </a:extLst>
          </p:cNvPr>
          <p:cNvCxnSpPr>
            <a:cxnSpLocks/>
          </p:cNvCxnSpPr>
          <p:nvPr/>
        </p:nvCxnSpPr>
        <p:spPr>
          <a:xfrm>
            <a:off x="9552384" y="3789040"/>
            <a:ext cx="0" cy="356414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064082F0-8D6E-CBBC-B502-905E77431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84" y="2685650"/>
            <a:ext cx="5277657" cy="3372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9A9C1BDD-6392-1FD7-DFF7-62DCEF8DC94D}"/>
              </a:ext>
            </a:extLst>
          </p:cNvPr>
          <p:cNvSpPr txBox="1"/>
          <p:nvPr/>
        </p:nvSpPr>
        <p:spPr bwMode="auto">
          <a:xfrm>
            <a:off x="5411924" y="337393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RC611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64F2801-6847-B83E-131B-04E6890DB73C}"/>
              </a:ext>
            </a:extLst>
          </p:cNvPr>
          <p:cNvCxnSpPr>
            <a:cxnSpLocks/>
          </p:cNvCxnSpPr>
          <p:nvPr/>
        </p:nvCxnSpPr>
        <p:spPr>
          <a:xfrm>
            <a:off x="6318844" y="3780267"/>
            <a:ext cx="281213" cy="26574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C62F99F-8958-5C9B-E1D7-09C9FBE45C13}"/>
              </a:ext>
            </a:extLst>
          </p:cNvPr>
          <p:cNvSpPr txBox="1"/>
          <p:nvPr/>
        </p:nvSpPr>
        <p:spPr bwMode="auto">
          <a:xfrm>
            <a:off x="7338292" y="446931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RC612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5FE6D4-B901-0D77-FA1A-ACDD7F6111BE}"/>
              </a:ext>
            </a:extLst>
          </p:cNvPr>
          <p:cNvSpPr txBox="1"/>
          <p:nvPr/>
        </p:nvSpPr>
        <p:spPr bwMode="auto">
          <a:xfrm>
            <a:off x="6600057" y="223340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RC613/614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7BCACD-9934-DDBF-0A99-F582DD91D89F}"/>
              </a:ext>
            </a:extLst>
          </p:cNvPr>
          <p:cNvSpPr txBox="1"/>
          <p:nvPr/>
        </p:nvSpPr>
        <p:spPr bwMode="auto">
          <a:xfrm>
            <a:off x="9264352" y="451447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RC621/622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0A9F219-FC5A-863D-20CA-94B568232195}"/>
              </a:ext>
            </a:extLst>
          </p:cNvPr>
          <p:cNvSpPr txBox="1"/>
          <p:nvPr/>
        </p:nvSpPr>
        <p:spPr bwMode="auto">
          <a:xfrm>
            <a:off x="8112224" y="374532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VPI1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564959B-3FF0-D833-4BD2-F07EC1B97929}"/>
              </a:ext>
            </a:extLst>
          </p:cNvPr>
          <p:cNvSpPr txBox="1"/>
          <p:nvPr/>
        </p:nvSpPr>
        <p:spPr bwMode="auto">
          <a:xfrm>
            <a:off x="10884533" y="445766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VPI2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191658B-92DE-FE1A-CF80-94E5F949FC52}"/>
              </a:ext>
            </a:extLst>
          </p:cNvPr>
          <p:cNvSpPr txBox="1"/>
          <p:nvPr/>
        </p:nvSpPr>
        <p:spPr bwMode="auto">
          <a:xfrm>
            <a:off x="11111880" y="340849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VPI3</a:t>
            </a:r>
          </a:p>
        </p:txBody>
      </p:sp>
    </p:spTree>
    <p:extLst>
      <p:ext uri="{BB962C8B-B14F-4D97-AF65-F5344CB8AC3E}">
        <p14:creationId xmlns:p14="http://schemas.microsoft.com/office/powerpoint/2010/main" val="478312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A1D21-12A1-CE0C-F8C4-2D51B85B6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194860-EBE5-D1D0-AAC3-CC7B316D4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Fibres for timing and communication?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E6E30-6019-757A-CBA3-36AB1DC5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6DE141-0B89-735F-CC9D-8D6903B38F38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58B17-1805-8DED-4B8C-3935828AC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39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4F99D-171E-DA0A-0D28-D5EE8D3D8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0D3606-9680-4AF6-5252-8BAB49F76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55" y="380305"/>
            <a:ext cx="11376025" cy="1065742"/>
          </a:xfrm>
        </p:spPr>
        <p:txBody>
          <a:bodyPr/>
          <a:lstStyle/>
          <a:p>
            <a:r>
              <a:rPr lang="de-DE" dirty="0"/>
              <a:t>Cables: HV platform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55FF9-D401-65E3-9F27-BB45468B3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D20CA-8797-03CA-EAE1-96A23F00E08A}"/>
              </a:ext>
            </a:extLst>
          </p:cNvPr>
          <p:cNvSpPr txBox="1"/>
          <p:nvPr/>
        </p:nvSpPr>
        <p:spPr bwMode="auto">
          <a:xfrm>
            <a:off x="8404274" y="64227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 Cage draft 02/07/2025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7A0441-F0AB-FF88-8E2E-512CF20F7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7" y="913176"/>
            <a:ext cx="8184233" cy="544076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5A9548-7FB6-BEE1-BF1F-8225879C2702}"/>
              </a:ext>
            </a:extLst>
          </p:cNvPr>
          <p:cNvCxnSpPr>
            <a:cxnSpLocks/>
          </p:cNvCxnSpPr>
          <p:nvPr/>
        </p:nvCxnSpPr>
        <p:spPr>
          <a:xfrm flipV="1">
            <a:off x="8404274" y="2132856"/>
            <a:ext cx="0" cy="1368152"/>
          </a:xfrm>
          <a:prstGeom prst="line">
            <a:avLst/>
          </a:prstGeom>
          <a:ln w="57150">
            <a:solidFill>
              <a:schemeClr val="accent3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FE07AC-C310-F0B1-FCA5-048C609C750D}"/>
              </a:ext>
            </a:extLst>
          </p:cNvPr>
          <p:cNvCxnSpPr>
            <a:cxnSpLocks/>
          </p:cNvCxnSpPr>
          <p:nvPr/>
        </p:nvCxnSpPr>
        <p:spPr>
          <a:xfrm flipV="1">
            <a:off x="7076511" y="3753036"/>
            <a:ext cx="0" cy="278918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3CAC89-D337-BD94-3557-6A209D1D571D}"/>
              </a:ext>
            </a:extLst>
          </p:cNvPr>
          <p:cNvCxnSpPr>
            <a:cxnSpLocks/>
          </p:cNvCxnSpPr>
          <p:nvPr/>
        </p:nvCxnSpPr>
        <p:spPr>
          <a:xfrm flipH="1">
            <a:off x="6672064" y="4031954"/>
            <a:ext cx="409598" cy="117126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CAA2AF-4A98-8871-0440-9182D7076822}"/>
              </a:ext>
            </a:extLst>
          </p:cNvPr>
          <p:cNvCxnSpPr>
            <a:cxnSpLocks/>
          </p:cNvCxnSpPr>
          <p:nvPr/>
        </p:nvCxnSpPr>
        <p:spPr>
          <a:xfrm flipH="1">
            <a:off x="7076511" y="4066346"/>
            <a:ext cx="21563" cy="471589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10FB172-6933-9021-AD85-453DF7BF24BB}"/>
              </a:ext>
            </a:extLst>
          </p:cNvPr>
          <p:cNvCxnSpPr>
            <a:cxnSpLocks/>
          </p:cNvCxnSpPr>
          <p:nvPr/>
        </p:nvCxnSpPr>
        <p:spPr>
          <a:xfrm>
            <a:off x="7115408" y="4021569"/>
            <a:ext cx="276736" cy="199519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62E73D6-E4FA-F584-B4C6-F320AFCD1391}"/>
              </a:ext>
            </a:extLst>
          </p:cNvPr>
          <p:cNvCxnSpPr>
            <a:cxnSpLocks/>
          </p:cNvCxnSpPr>
          <p:nvPr/>
        </p:nvCxnSpPr>
        <p:spPr>
          <a:xfrm flipV="1">
            <a:off x="7087292" y="3339886"/>
            <a:ext cx="1089733" cy="1587589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468D4B3-7B6F-CC65-0472-4596B0CC3AE6}"/>
              </a:ext>
            </a:extLst>
          </p:cNvPr>
          <p:cNvSpPr txBox="1"/>
          <p:nvPr/>
        </p:nvSpPr>
        <p:spPr bwMode="auto">
          <a:xfrm>
            <a:off x="335360" y="1108513"/>
            <a:ext cx="44409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Includes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5kV HV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And sub-platform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5kV HV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Gas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06AD168-678A-C769-24FD-79DB6B733FC4}"/>
              </a:ext>
            </a:extLst>
          </p:cNvPr>
          <p:cNvCxnSpPr>
            <a:cxnSpLocks/>
          </p:cNvCxnSpPr>
          <p:nvPr/>
        </p:nvCxnSpPr>
        <p:spPr>
          <a:xfrm flipV="1">
            <a:off x="7104112" y="3501008"/>
            <a:ext cx="1300162" cy="504056"/>
          </a:xfrm>
          <a:prstGeom prst="line">
            <a:avLst/>
          </a:prstGeom>
          <a:ln w="57150">
            <a:solidFill>
              <a:schemeClr val="accent3"/>
            </a:solidFill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D70F0F1-5371-6A8B-5FEF-AF1D8627FC54}"/>
              </a:ext>
            </a:extLst>
          </p:cNvPr>
          <p:cNvSpPr txBox="1"/>
          <p:nvPr/>
        </p:nvSpPr>
        <p:spPr bwMode="auto">
          <a:xfrm>
            <a:off x="6287316" y="166705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effectLst>
                  <a:glow rad="127000">
                    <a:schemeClr val="bg1"/>
                  </a:glow>
                </a:effectLst>
              </a:rPr>
              <a:t>HV Platform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5B240CD-2EAE-A4E6-8007-8DBE3130F953}"/>
              </a:ext>
            </a:extLst>
          </p:cNvPr>
          <p:cNvCxnSpPr>
            <a:cxnSpLocks/>
          </p:cNvCxnSpPr>
          <p:nvPr/>
        </p:nvCxnSpPr>
        <p:spPr>
          <a:xfrm>
            <a:off x="7775234" y="2064073"/>
            <a:ext cx="281213" cy="265740"/>
          </a:xfrm>
          <a:prstGeom prst="straightConnector1">
            <a:avLst/>
          </a:prstGeom>
          <a:ln w="19050">
            <a:tailEnd type="triangle"/>
          </a:ln>
          <a:effectLst>
            <a:glow rad="254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45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79F2E-4DC1-E0D5-6368-90E809D8E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5B44E-2A4F-9A3D-C478-48ED3769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C173D-A6F8-FDA0-F0A6-C39F86F62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683"/>
            <a:ext cx="12192000" cy="44526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CEEE03C-AC68-F0D0-1498-5A5F1392B8F0}"/>
              </a:ext>
            </a:extLst>
          </p:cNvPr>
          <p:cNvGrpSpPr/>
          <p:nvPr/>
        </p:nvGrpSpPr>
        <p:grpSpPr>
          <a:xfrm>
            <a:off x="7811143" y="1691780"/>
            <a:ext cx="3496937" cy="2193946"/>
            <a:chOff x="7811143" y="1691780"/>
            <a:chExt cx="3496937" cy="21939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9913C27-3CB4-7023-1328-40A14F40F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6799" y="1691780"/>
              <a:ext cx="1853502" cy="1292141"/>
            </a:xfrm>
            <a:prstGeom prst="rect">
              <a:avLst/>
            </a:prstGeom>
          </p:spPr>
        </p:pic>
        <p:sp>
          <p:nvSpPr>
            <p:cNvPr id="8" name="Gerade Verbindung mit Pfeil 43">
              <a:extLst>
                <a:ext uri="{FF2B5EF4-FFF2-40B4-BE49-F238E27FC236}">
                  <a16:creationId xmlns:a16="http://schemas.microsoft.com/office/drawing/2014/main" id="{3E55C642-AAC0-ECAD-DECC-BD255803FA17}"/>
                </a:ext>
              </a:extLst>
            </p:cNvPr>
            <p:cNvSpPr/>
            <p:nvPr/>
          </p:nvSpPr>
          <p:spPr>
            <a:xfrm flipH="1">
              <a:off x="7811143" y="2852977"/>
              <a:ext cx="564507" cy="91345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9" name="Gerade Verbindung mit Pfeil 43">
              <a:extLst>
                <a:ext uri="{FF2B5EF4-FFF2-40B4-BE49-F238E27FC236}">
                  <a16:creationId xmlns:a16="http://schemas.microsoft.com/office/drawing/2014/main" id="{03825B40-0827-FF50-A90B-88687ADB4E81}"/>
                </a:ext>
              </a:extLst>
            </p:cNvPr>
            <p:cNvSpPr/>
            <p:nvPr/>
          </p:nvSpPr>
          <p:spPr>
            <a:xfrm>
              <a:off x="9235439" y="2735580"/>
              <a:ext cx="328303" cy="115014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10" name="Gerade Verbindung mit Pfeil 43">
              <a:extLst>
                <a:ext uri="{FF2B5EF4-FFF2-40B4-BE49-F238E27FC236}">
                  <a16:creationId xmlns:a16="http://schemas.microsoft.com/office/drawing/2014/main" id="{58731265-33FA-09D9-4A6C-1B4A7E4AC07E}"/>
                </a:ext>
              </a:extLst>
            </p:cNvPr>
            <p:cNvSpPr/>
            <p:nvPr/>
          </p:nvSpPr>
          <p:spPr>
            <a:xfrm>
              <a:off x="9764388" y="2408848"/>
              <a:ext cx="1543692" cy="76107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846991-08D7-ED3E-E233-75FDACDC5FAA}"/>
              </a:ext>
            </a:extLst>
          </p:cNvPr>
          <p:cNvGrpSpPr/>
          <p:nvPr/>
        </p:nvGrpSpPr>
        <p:grpSpPr>
          <a:xfrm>
            <a:off x="9977208" y="377259"/>
            <a:ext cx="2089473" cy="3310821"/>
            <a:chOff x="9977208" y="377259"/>
            <a:chExt cx="2089473" cy="3310821"/>
          </a:xfrm>
        </p:grpSpPr>
        <p:pic>
          <p:nvPicPr>
            <p:cNvPr id="12" name="Picture 11" descr="A metal parts and tools on a table&#10;&#10;Description automatically generated with medium confidence">
              <a:extLst>
                <a:ext uri="{FF2B5EF4-FFF2-40B4-BE49-F238E27FC236}">
                  <a16:creationId xmlns:a16="http://schemas.microsoft.com/office/drawing/2014/main" id="{95144583-8C8B-E4AB-A6EF-94688D5A2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7208" y="377259"/>
              <a:ext cx="2089473" cy="156710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Gerade Verbindung mit Pfeil 43">
              <a:extLst>
                <a:ext uri="{FF2B5EF4-FFF2-40B4-BE49-F238E27FC236}">
                  <a16:creationId xmlns:a16="http://schemas.microsoft.com/office/drawing/2014/main" id="{4464AA7A-A39B-2E32-C3AD-051CA2C0387B}"/>
                </a:ext>
              </a:extLst>
            </p:cNvPr>
            <p:cNvSpPr/>
            <p:nvPr/>
          </p:nvSpPr>
          <p:spPr>
            <a:xfrm flipH="1">
              <a:off x="10632382" y="1889727"/>
              <a:ext cx="104498" cy="179835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10D2D2-C3CD-3DA7-5043-F65040F13ED5}"/>
              </a:ext>
            </a:extLst>
          </p:cNvPr>
          <p:cNvGrpSpPr/>
          <p:nvPr/>
        </p:nvGrpSpPr>
        <p:grpSpPr>
          <a:xfrm>
            <a:off x="3183890" y="1492561"/>
            <a:ext cx="2649794" cy="2533412"/>
            <a:chOff x="3183890" y="1492561"/>
            <a:chExt cx="2649794" cy="253341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770F8D4-90BC-C128-271A-99C5852D4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3890" y="1492561"/>
              <a:ext cx="1624329" cy="1527146"/>
            </a:xfrm>
            <a:prstGeom prst="rect">
              <a:avLst/>
            </a:prstGeom>
          </p:spPr>
        </p:pic>
        <p:sp>
          <p:nvSpPr>
            <p:cNvPr id="16" name="Gerade Verbindung mit Pfeil 43">
              <a:extLst>
                <a:ext uri="{FF2B5EF4-FFF2-40B4-BE49-F238E27FC236}">
                  <a16:creationId xmlns:a16="http://schemas.microsoft.com/office/drawing/2014/main" id="{6BCEE29A-C28C-9AF7-0F87-A766AED91EA4}"/>
                </a:ext>
              </a:extLst>
            </p:cNvPr>
            <p:cNvSpPr/>
            <p:nvPr/>
          </p:nvSpPr>
          <p:spPr>
            <a:xfrm>
              <a:off x="4406608" y="2795510"/>
              <a:ext cx="1427076" cy="123046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39920B5-F3C8-9816-214C-B80A7808E81C}"/>
              </a:ext>
            </a:extLst>
          </p:cNvPr>
          <p:cNvGrpSpPr/>
          <p:nvPr/>
        </p:nvGrpSpPr>
        <p:grpSpPr>
          <a:xfrm>
            <a:off x="741869" y="1283829"/>
            <a:ext cx="3016070" cy="2562215"/>
            <a:chOff x="741869" y="1283829"/>
            <a:chExt cx="3016070" cy="256221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C70331-C564-5C74-B66B-544363E47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69" y="1283829"/>
              <a:ext cx="2266789" cy="170009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" name="Gerade Verbindung mit Pfeil 43">
              <a:extLst>
                <a:ext uri="{FF2B5EF4-FFF2-40B4-BE49-F238E27FC236}">
                  <a16:creationId xmlns:a16="http://schemas.microsoft.com/office/drawing/2014/main" id="{11A664C5-0E87-D254-AF95-CC766ED0FDB9}"/>
                </a:ext>
              </a:extLst>
            </p:cNvPr>
            <p:cNvSpPr/>
            <p:nvPr/>
          </p:nvSpPr>
          <p:spPr>
            <a:xfrm>
              <a:off x="1250235" y="2902837"/>
              <a:ext cx="563968" cy="901094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20" name="Gerade Verbindung mit Pfeil 43">
              <a:extLst>
                <a:ext uri="{FF2B5EF4-FFF2-40B4-BE49-F238E27FC236}">
                  <a16:creationId xmlns:a16="http://schemas.microsoft.com/office/drawing/2014/main" id="{547E2946-1897-04C8-6E5C-484285DFB69B}"/>
                </a:ext>
              </a:extLst>
            </p:cNvPr>
            <p:cNvSpPr/>
            <p:nvPr/>
          </p:nvSpPr>
          <p:spPr>
            <a:xfrm>
              <a:off x="2405077" y="3017635"/>
              <a:ext cx="1352862" cy="82840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315ABE-D4C6-8445-C843-930BF5A852AF}"/>
              </a:ext>
            </a:extLst>
          </p:cNvPr>
          <p:cNvGrpSpPr/>
          <p:nvPr/>
        </p:nvGrpSpPr>
        <p:grpSpPr>
          <a:xfrm>
            <a:off x="136604" y="4114800"/>
            <a:ext cx="5129724" cy="2133976"/>
            <a:chOff x="136604" y="4114800"/>
            <a:chExt cx="5129724" cy="213397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152D9B5-B3D7-CDF4-60AE-5B02D6548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6604" y="4689368"/>
              <a:ext cx="3696374" cy="1559408"/>
            </a:xfrm>
            <a:prstGeom prst="rect">
              <a:avLst/>
            </a:prstGeom>
          </p:spPr>
        </p:pic>
        <p:pic>
          <p:nvPicPr>
            <p:cNvPr id="23" name="Picture 22" descr="A metal object on a blue surface&#10;&#10;Description automatically generated">
              <a:extLst>
                <a:ext uri="{FF2B5EF4-FFF2-40B4-BE49-F238E27FC236}">
                  <a16:creationId xmlns:a16="http://schemas.microsoft.com/office/drawing/2014/main" id="{55098ABE-38D8-CED0-25AA-0B0BCCE43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73726" y="4451665"/>
              <a:ext cx="1365088" cy="18201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" name="Gerade Verbindung mit Pfeil 43">
              <a:extLst>
                <a:ext uri="{FF2B5EF4-FFF2-40B4-BE49-F238E27FC236}">
                  <a16:creationId xmlns:a16="http://schemas.microsoft.com/office/drawing/2014/main" id="{4FCF940D-D9A6-5308-E8F9-8E93AF3C7966}"/>
                </a:ext>
              </a:extLst>
            </p:cNvPr>
            <p:cNvSpPr/>
            <p:nvPr/>
          </p:nvSpPr>
          <p:spPr>
            <a:xfrm flipV="1">
              <a:off x="4419600" y="4114800"/>
              <a:ext cx="777239" cy="574568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A388D5-91D7-EF34-3979-A6C811C072DB}"/>
              </a:ext>
            </a:extLst>
          </p:cNvPr>
          <p:cNvGrpSpPr/>
          <p:nvPr/>
        </p:nvGrpSpPr>
        <p:grpSpPr>
          <a:xfrm>
            <a:off x="6240152" y="1374321"/>
            <a:ext cx="1803400" cy="2579462"/>
            <a:chOff x="6240152" y="1374321"/>
            <a:chExt cx="1803400" cy="257946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4051736-CE74-D3BD-948D-F7F86591E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3964" y="1374321"/>
              <a:ext cx="1159588" cy="1566610"/>
            </a:xfrm>
            <a:prstGeom prst="rect">
              <a:avLst/>
            </a:prstGeom>
          </p:spPr>
        </p:pic>
        <p:sp>
          <p:nvSpPr>
            <p:cNvPr id="27" name="Gerade Verbindung mit Pfeil 43">
              <a:extLst>
                <a:ext uri="{FF2B5EF4-FFF2-40B4-BE49-F238E27FC236}">
                  <a16:creationId xmlns:a16="http://schemas.microsoft.com/office/drawing/2014/main" id="{CC95AEC6-B115-8F13-EDFC-BEDE32DCC791}"/>
                </a:ext>
              </a:extLst>
            </p:cNvPr>
            <p:cNvSpPr/>
            <p:nvPr/>
          </p:nvSpPr>
          <p:spPr>
            <a:xfrm flipH="1">
              <a:off x="6240152" y="2769293"/>
              <a:ext cx="980117" cy="1184490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D81429-C1FD-B286-3CCC-D73E652279AA}"/>
              </a:ext>
            </a:extLst>
          </p:cNvPr>
          <p:cNvGrpSpPr/>
          <p:nvPr/>
        </p:nvGrpSpPr>
        <p:grpSpPr>
          <a:xfrm>
            <a:off x="5981701" y="5029444"/>
            <a:ext cx="1847327" cy="1077911"/>
            <a:chOff x="5981701" y="5029444"/>
            <a:chExt cx="1847327" cy="107791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D548269-7F4B-A976-D2CC-860E4DB94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59447" y="5029444"/>
              <a:ext cx="1369581" cy="1077911"/>
            </a:xfrm>
            <a:prstGeom prst="rect">
              <a:avLst/>
            </a:prstGeom>
          </p:spPr>
        </p:pic>
        <p:sp>
          <p:nvSpPr>
            <p:cNvPr id="30" name="Gerade Verbindung mit Pfeil 43">
              <a:extLst>
                <a:ext uri="{FF2B5EF4-FFF2-40B4-BE49-F238E27FC236}">
                  <a16:creationId xmlns:a16="http://schemas.microsoft.com/office/drawing/2014/main" id="{F8D798F0-3A1E-A96C-8CF2-B778A629170F}"/>
                </a:ext>
              </a:extLst>
            </p:cNvPr>
            <p:cNvSpPr/>
            <p:nvPr/>
          </p:nvSpPr>
          <p:spPr>
            <a:xfrm flipH="1" flipV="1">
              <a:off x="5981701" y="5348753"/>
              <a:ext cx="740737" cy="17163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19C955-F4AE-E67B-8D8D-5B43F5AB82A6}"/>
              </a:ext>
            </a:extLst>
          </p:cNvPr>
          <p:cNvGrpSpPr/>
          <p:nvPr/>
        </p:nvGrpSpPr>
        <p:grpSpPr>
          <a:xfrm>
            <a:off x="8318185" y="4186289"/>
            <a:ext cx="2162810" cy="1798764"/>
            <a:chOff x="8318185" y="4186289"/>
            <a:chExt cx="2162810" cy="179876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3FA700E-5853-6297-7A10-A5B0CDE21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18185" y="4505116"/>
              <a:ext cx="2162810" cy="1479937"/>
            </a:xfrm>
            <a:prstGeom prst="rect">
              <a:avLst/>
            </a:prstGeom>
          </p:spPr>
        </p:pic>
        <p:sp>
          <p:nvSpPr>
            <p:cNvPr id="33" name="Gerade Verbindung mit Pfeil 43">
              <a:extLst>
                <a:ext uri="{FF2B5EF4-FFF2-40B4-BE49-F238E27FC236}">
                  <a16:creationId xmlns:a16="http://schemas.microsoft.com/office/drawing/2014/main" id="{69503A1D-2FF4-57DA-471D-576B367074DE}"/>
                </a:ext>
              </a:extLst>
            </p:cNvPr>
            <p:cNvSpPr/>
            <p:nvPr/>
          </p:nvSpPr>
          <p:spPr>
            <a:xfrm flipV="1">
              <a:off x="9918424" y="4186289"/>
              <a:ext cx="203753" cy="574567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6F480DEF-D7A0-3E0F-4C39-7BB5E344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Final Layout – ISLLMAISL0001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125F36-6950-A8D6-C5AC-96ECD1009689}"/>
              </a:ext>
            </a:extLst>
          </p:cNvPr>
          <p:cNvSpPr/>
          <p:nvPr/>
        </p:nvSpPr>
        <p:spPr>
          <a:xfrm>
            <a:off x="233887" y="2099866"/>
            <a:ext cx="1368152" cy="79278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for installation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7C834A-A5E8-967D-E84D-3805BA3F305F}"/>
              </a:ext>
            </a:extLst>
          </p:cNvPr>
          <p:cNvSpPr/>
          <p:nvPr/>
        </p:nvSpPr>
        <p:spPr>
          <a:xfrm>
            <a:off x="3626648" y="4926020"/>
            <a:ext cx="1368152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Prototype installed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F1F320E-9AFE-69D3-C023-BB00F4779683}"/>
              </a:ext>
            </a:extLst>
          </p:cNvPr>
          <p:cNvSpPr/>
          <p:nvPr/>
        </p:nvSpPr>
        <p:spPr>
          <a:xfrm>
            <a:off x="6525865" y="5183012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6CAA13-D40E-28CE-5986-C696C72C2651}"/>
              </a:ext>
            </a:extLst>
          </p:cNvPr>
          <p:cNvSpPr/>
          <p:nvPr/>
        </p:nvSpPr>
        <p:spPr>
          <a:xfrm>
            <a:off x="8844187" y="5010530"/>
            <a:ext cx="1439110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To be delivered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3CD5600-0EA2-E0FB-DCA7-9C94EBF87755}"/>
              </a:ext>
            </a:extLst>
          </p:cNvPr>
          <p:cNvSpPr/>
          <p:nvPr/>
        </p:nvSpPr>
        <p:spPr>
          <a:xfrm>
            <a:off x="8221533" y="1834032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for installation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55E43AF-B44A-FCBB-D2B8-0104ACAF706E}"/>
              </a:ext>
            </a:extLst>
          </p:cNvPr>
          <p:cNvSpPr/>
          <p:nvPr/>
        </p:nvSpPr>
        <p:spPr>
          <a:xfrm>
            <a:off x="6655172" y="1909569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3CE3319-13CB-BF12-A02C-FDCEC703774F}"/>
              </a:ext>
            </a:extLst>
          </p:cNvPr>
          <p:cNvSpPr/>
          <p:nvPr/>
        </p:nvSpPr>
        <p:spPr>
          <a:xfrm>
            <a:off x="3282406" y="1766077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B6289E7-C3E0-51B0-1D0B-C47D9D12C934}"/>
              </a:ext>
            </a:extLst>
          </p:cNvPr>
          <p:cNvSpPr/>
          <p:nvPr/>
        </p:nvSpPr>
        <p:spPr>
          <a:xfrm>
            <a:off x="10181137" y="737425"/>
            <a:ext cx="1439110" cy="79278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Installed!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31FED1B-04DC-062A-68D2-6F451CCF1346}"/>
              </a:ext>
            </a:extLst>
          </p:cNvPr>
          <p:cNvSpPr/>
          <p:nvPr/>
        </p:nvSpPr>
        <p:spPr>
          <a:xfrm>
            <a:off x="1727831" y="2018577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</p:spTree>
    <p:extLst>
      <p:ext uri="{BB962C8B-B14F-4D97-AF65-F5344CB8AC3E}">
        <p14:creationId xmlns:p14="http://schemas.microsoft.com/office/powerpoint/2010/main" val="40635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D7BCB-A152-ADF8-9E8B-87CD2C970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DBED8-3FB4-D53F-2177-01014C9A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D3D390-FA3C-E6F6-5F9B-184307609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683"/>
            <a:ext cx="12192000" cy="44526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D9EA871-AD12-211D-5527-29EF1F073356}"/>
              </a:ext>
            </a:extLst>
          </p:cNvPr>
          <p:cNvGrpSpPr/>
          <p:nvPr/>
        </p:nvGrpSpPr>
        <p:grpSpPr>
          <a:xfrm>
            <a:off x="7811143" y="1691780"/>
            <a:ext cx="3496937" cy="2193946"/>
            <a:chOff x="7811143" y="1691780"/>
            <a:chExt cx="3496937" cy="21939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A6C78C-1D22-807B-3458-CECF4F4F7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6799" y="1691780"/>
              <a:ext cx="1853502" cy="1292141"/>
            </a:xfrm>
            <a:prstGeom prst="rect">
              <a:avLst/>
            </a:prstGeom>
          </p:spPr>
        </p:pic>
        <p:sp>
          <p:nvSpPr>
            <p:cNvPr id="8" name="Gerade Verbindung mit Pfeil 43">
              <a:extLst>
                <a:ext uri="{FF2B5EF4-FFF2-40B4-BE49-F238E27FC236}">
                  <a16:creationId xmlns:a16="http://schemas.microsoft.com/office/drawing/2014/main" id="{DB976261-5DED-15E0-02C4-1EF739F8F5AD}"/>
                </a:ext>
              </a:extLst>
            </p:cNvPr>
            <p:cNvSpPr/>
            <p:nvPr/>
          </p:nvSpPr>
          <p:spPr>
            <a:xfrm flipH="1">
              <a:off x="7811143" y="2852977"/>
              <a:ext cx="564507" cy="91345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9" name="Gerade Verbindung mit Pfeil 43">
              <a:extLst>
                <a:ext uri="{FF2B5EF4-FFF2-40B4-BE49-F238E27FC236}">
                  <a16:creationId xmlns:a16="http://schemas.microsoft.com/office/drawing/2014/main" id="{34C93D2B-61AE-0C33-3165-178A305F8609}"/>
                </a:ext>
              </a:extLst>
            </p:cNvPr>
            <p:cNvSpPr/>
            <p:nvPr/>
          </p:nvSpPr>
          <p:spPr>
            <a:xfrm>
              <a:off x="9235439" y="2735580"/>
              <a:ext cx="328303" cy="115014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10" name="Gerade Verbindung mit Pfeil 43">
              <a:extLst>
                <a:ext uri="{FF2B5EF4-FFF2-40B4-BE49-F238E27FC236}">
                  <a16:creationId xmlns:a16="http://schemas.microsoft.com/office/drawing/2014/main" id="{5B80EEC0-B244-7E2B-07BE-F14042559036}"/>
                </a:ext>
              </a:extLst>
            </p:cNvPr>
            <p:cNvSpPr/>
            <p:nvPr/>
          </p:nvSpPr>
          <p:spPr>
            <a:xfrm>
              <a:off x="9764388" y="2408848"/>
              <a:ext cx="1543692" cy="76107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F8477E-338D-D314-F4C3-E765E3408885}"/>
              </a:ext>
            </a:extLst>
          </p:cNvPr>
          <p:cNvGrpSpPr/>
          <p:nvPr/>
        </p:nvGrpSpPr>
        <p:grpSpPr>
          <a:xfrm>
            <a:off x="9977208" y="377259"/>
            <a:ext cx="2089473" cy="3310821"/>
            <a:chOff x="9977208" y="377259"/>
            <a:chExt cx="2089473" cy="3310821"/>
          </a:xfrm>
        </p:grpSpPr>
        <p:pic>
          <p:nvPicPr>
            <p:cNvPr id="12" name="Picture 11" descr="A metal parts and tools on a table&#10;&#10;Description automatically generated with medium confidence">
              <a:extLst>
                <a:ext uri="{FF2B5EF4-FFF2-40B4-BE49-F238E27FC236}">
                  <a16:creationId xmlns:a16="http://schemas.microsoft.com/office/drawing/2014/main" id="{6A3EF97B-3A60-A853-31C4-FDD78BA42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7208" y="377259"/>
              <a:ext cx="2089473" cy="156710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Gerade Verbindung mit Pfeil 43">
              <a:extLst>
                <a:ext uri="{FF2B5EF4-FFF2-40B4-BE49-F238E27FC236}">
                  <a16:creationId xmlns:a16="http://schemas.microsoft.com/office/drawing/2014/main" id="{A267A51C-1AE4-845C-1795-3325FB50C828}"/>
                </a:ext>
              </a:extLst>
            </p:cNvPr>
            <p:cNvSpPr/>
            <p:nvPr/>
          </p:nvSpPr>
          <p:spPr>
            <a:xfrm flipH="1">
              <a:off x="10632382" y="1889727"/>
              <a:ext cx="104498" cy="179835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1EE7CFE-E6C2-A48E-9078-104C0B46BF85}"/>
              </a:ext>
            </a:extLst>
          </p:cNvPr>
          <p:cNvGrpSpPr/>
          <p:nvPr/>
        </p:nvGrpSpPr>
        <p:grpSpPr>
          <a:xfrm>
            <a:off x="3183890" y="1492561"/>
            <a:ext cx="2649794" cy="2533412"/>
            <a:chOff x="3183890" y="1492561"/>
            <a:chExt cx="2649794" cy="253341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6FCA423-DA0F-8761-8C0D-8F1F76DD7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3890" y="1492561"/>
              <a:ext cx="1624329" cy="1527146"/>
            </a:xfrm>
            <a:prstGeom prst="rect">
              <a:avLst/>
            </a:prstGeom>
          </p:spPr>
        </p:pic>
        <p:sp>
          <p:nvSpPr>
            <p:cNvPr id="16" name="Gerade Verbindung mit Pfeil 43">
              <a:extLst>
                <a:ext uri="{FF2B5EF4-FFF2-40B4-BE49-F238E27FC236}">
                  <a16:creationId xmlns:a16="http://schemas.microsoft.com/office/drawing/2014/main" id="{167B2D52-D879-39DC-6867-50587CB1C616}"/>
                </a:ext>
              </a:extLst>
            </p:cNvPr>
            <p:cNvSpPr/>
            <p:nvPr/>
          </p:nvSpPr>
          <p:spPr>
            <a:xfrm>
              <a:off x="4406608" y="2795510"/>
              <a:ext cx="1427076" cy="123046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BAB33C-D4E9-3D6B-62B7-7F393419DAD5}"/>
              </a:ext>
            </a:extLst>
          </p:cNvPr>
          <p:cNvGrpSpPr/>
          <p:nvPr/>
        </p:nvGrpSpPr>
        <p:grpSpPr>
          <a:xfrm>
            <a:off x="741869" y="1283829"/>
            <a:ext cx="3016070" cy="2562215"/>
            <a:chOff x="741869" y="1283829"/>
            <a:chExt cx="3016070" cy="256221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573AD23-AC3D-D89E-14B9-5B6227232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69" y="1283829"/>
              <a:ext cx="2266789" cy="170009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" name="Gerade Verbindung mit Pfeil 43">
              <a:extLst>
                <a:ext uri="{FF2B5EF4-FFF2-40B4-BE49-F238E27FC236}">
                  <a16:creationId xmlns:a16="http://schemas.microsoft.com/office/drawing/2014/main" id="{5ED78EDA-92CF-BD0C-79CA-235C016971DF}"/>
                </a:ext>
              </a:extLst>
            </p:cNvPr>
            <p:cNvSpPr/>
            <p:nvPr/>
          </p:nvSpPr>
          <p:spPr>
            <a:xfrm>
              <a:off x="1250235" y="2902837"/>
              <a:ext cx="563968" cy="901094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20" name="Gerade Verbindung mit Pfeil 43">
              <a:extLst>
                <a:ext uri="{FF2B5EF4-FFF2-40B4-BE49-F238E27FC236}">
                  <a16:creationId xmlns:a16="http://schemas.microsoft.com/office/drawing/2014/main" id="{88BB8641-D0D3-2D5F-4041-0C06629C6BA1}"/>
                </a:ext>
              </a:extLst>
            </p:cNvPr>
            <p:cNvSpPr/>
            <p:nvPr/>
          </p:nvSpPr>
          <p:spPr>
            <a:xfrm>
              <a:off x="2405077" y="3017635"/>
              <a:ext cx="1352862" cy="82840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AED8E7-39DD-0C9A-A34A-32721A0B575A}"/>
              </a:ext>
            </a:extLst>
          </p:cNvPr>
          <p:cNvGrpSpPr/>
          <p:nvPr/>
        </p:nvGrpSpPr>
        <p:grpSpPr>
          <a:xfrm>
            <a:off x="136604" y="4114800"/>
            <a:ext cx="5129724" cy="2133976"/>
            <a:chOff x="136604" y="4114800"/>
            <a:chExt cx="5129724" cy="213397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12702D7-66CB-AFFB-236A-F2BC8413F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6604" y="4689368"/>
              <a:ext cx="3696374" cy="1559408"/>
            </a:xfrm>
            <a:prstGeom prst="rect">
              <a:avLst/>
            </a:prstGeom>
          </p:spPr>
        </p:pic>
        <p:pic>
          <p:nvPicPr>
            <p:cNvPr id="23" name="Picture 22" descr="A metal object on a blue surface&#10;&#10;Description automatically generated">
              <a:extLst>
                <a:ext uri="{FF2B5EF4-FFF2-40B4-BE49-F238E27FC236}">
                  <a16:creationId xmlns:a16="http://schemas.microsoft.com/office/drawing/2014/main" id="{0AF09DA7-C9C9-D27F-0A51-AFEA9D6E8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73726" y="4451665"/>
              <a:ext cx="1365088" cy="18201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" name="Gerade Verbindung mit Pfeil 43">
              <a:extLst>
                <a:ext uri="{FF2B5EF4-FFF2-40B4-BE49-F238E27FC236}">
                  <a16:creationId xmlns:a16="http://schemas.microsoft.com/office/drawing/2014/main" id="{EF7B7197-9172-CA32-6E62-23D0944D3BDC}"/>
                </a:ext>
              </a:extLst>
            </p:cNvPr>
            <p:cNvSpPr/>
            <p:nvPr/>
          </p:nvSpPr>
          <p:spPr>
            <a:xfrm flipV="1">
              <a:off x="4419600" y="4114800"/>
              <a:ext cx="777239" cy="574568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755329-7EC8-055E-2857-AF2A41902928}"/>
              </a:ext>
            </a:extLst>
          </p:cNvPr>
          <p:cNvGrpSpPr/>
          <p:nvPr/>
        </p:nvGrpSpPr>
        <p:grpSpPr>
          <a:xfrm>
            <a:off x="6240152" y="1374321"/>
            <a:ext cx="1803400" cy="2579462"/>
            <a:chOff x="6240152" y="1374321"/>
            <a:chExt cx="1803400" cy="257946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383B717-4900-0DC3-6938-5A8ADF5CC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3964" y="1374321"/>
              <a:ext cx="1159588" cy="1566610"/>
            </a:xfrm>
            <a:prstGeom prst="rect">
              <a:avLst/>
            </a:prstGeom>
          </p:spPr>
        </p:pic>
        <p:sp>
          <p:nvSpPr>
            <p:cNvPr id="27" name="Gerade Verbindung mit Pfeil 43">
              <a:extLst>
                <a:ext uri="{FF2B5EF4-FFF2-40B4-BE49-F238E27FC236}">
                  <a16:creationId xmlns:a16="http://schemas.microsoft.com/office/drawing/2014/main" id="{EA15B2CC-512D-20DC-9934-745FFE9BE997}"/>
                </a:ext>
              </a:extLst>
            </p:cNvPr>
            <p:cNvSpPr/>
            <p:nvPr/>
          </p:nvSpPr>
          <p:spPr>
            <a:xfrm flipH="1">
              <a:off x="6240152" y="2769293"/>
              <a:ext cx="980117" cy="1184490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26B593-A0D1-48C0-2E35-394CEF4D99FE}"/>
              </a:ext>
            </a:extLst>
          </p:cNvPr>
          <p:cNvGrpSpPr/>
          <p:nvPr/>
        </p:nvGrpSpPr>
        <p:grpSpPr>
          <a:xfrm>
            <a:off x="5981701" y="5029444"/>
            <a:ext cx="1847327" cy="1077911"/>
            <a:chOff x="5981701" y="5029444"/>
            <a:chExt cx="1847327" cy="107791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204CE2B-E4FF-BB2D-D9FA-0F952E284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59447" y="5029444"/>
              <a:ext cx="1369581" cy="1077911"/>
            </a:xfrm>
            <a:prstGeom prst="rect">
              <a:avLst/>
            </a:prstGeom>
          </p:spPr>
        </p:pic>
        <p:sp>
          <p:nvSpPr>
            <p:cNvPr id="30" name="Gerade Verbindung mit Pfeil 43">
              <a:extLst>
                <a:ext uri="{FF2B5EF4-FFF2-40B4-BE49-F238E27FC236}">
                  <a16:creationId xmlns:a16="http://schemas.microsoft.com/office/drawing/2014/main" id="{6FEFE6FE-8EFE-0573-A8E6-36317CF1CA91}"/>
                </a:ext>
              </a:extLst>
            </p:cNvPr>
            <p:cNvSpPr/>
            <p:nvPr/>
          </p:nvSpPr>
          <p:spPr>
            <a:xfrm flipH="1" flipV="1">
              <a:off x="5981701" y="5348753"/>
              <a:ext cx="740737" cy="17163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97BC34D-93D5-6A0A-9006-F3DD306785AF}"/>
              </a:ext>
            </a:extLst>
          </p:cNvPr>
          <p:cNvGrpSpPr/>
          <p:nvPr/>
        </p:nvGrpSpPr>
        <p:grpSpPr>
          <a:xfrm>
            <a:off x="8318185" y="4186289"/>
            <a:ext cx="2162810" cy="1798764"/>
            <a:chOff x="8318185" y="4186289"/>
            <a:chExt cx="2162810" cy="179876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8284A4D-B862-D971-2AA4-E4DBEE69D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18185" y="4505116"/>
              <a:ext cx="2162810" cy="1479937"/>
            </a:xfrm>
            <a:prstGeom prst="rect">
              <a:avLst/>
            </a:prstGeom>
          </p:spPr>
        </p:pic>
        <p:sp>
          <p:nvSpPr>
            <p:cNvPr id="33" name="Gerade Verbindung mit Pfeil 43">
              <a:extLst>
                <a:ext uri="{FF2B5EF4-FFF2-40B4-BE49-F238E27FC236}">
                  <a16:creationId xmlns:a16="http://schemas.microsoft.com/office/drawing/2014/main" id="{AE605579-F744-B95B-7E3A-D8AA9DA1F1CA}"/>
                </a:ext>
              </a:extLst>
            </p:cNvPr>
            <p:cNvSpPr/>
            <p:nvPr/>
          </p:nvSpPr>
          <p:spPr>
            <a:xfrm flipV="1">
              <a:off x="9918424" y="4186289"/>
              <a:ext cx="203753" cy="574567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3D275976-B2A9-1BD9-E526-FD34383A6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pc="150" dirty="0">
                <a:latin typeface="Arial" panose="020B0604020202020204" pitchFamily="34" charset="0"/>
                <a:cs typeface="Arial" panose="020B0604020202020204" pitchFamily="34" charset="0"/>
              </a:rPr>
              <a:t>Final Layout – ISLLMAISL0001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AF29C1-3AF2-26D7-F9F2-0D26C6BC821C}"/>
              </a:ext>
            </a:extLst>
          </p:cNvPr>
          <p:cNvSpPr/>
          <p:nvPr/>
        </p:nvSpPr>
        <p:spPr>
          <a:xfrm>
            <a:off x="233887" y="2099866"/>
            <a:ext cx="1368152" cy="79278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for installation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3157B0-8214-0BEE-14FD-E1ACC14E5365}"/>
              </a:ext>
            </a:extLst>
          </p:cNvPr>
          <p:cNvSpPr/>
          <p:nvPr/>
        </p:nvSpPr>
        <p:spPr>
          <a:xfrm>
            <a:off x="3626648" y="4926020"/>
            <a:ext cx="1368152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Prototype installed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788265-45DD-1A3C-DC14-89D912161EB6}"/>
              </a:ext>
            </a:extLst>
          </p:cNvPr>
          <p:cNvSpPr/>
          <p:nvPr/>
        </p:nvSpPr>
        <p:spPr>
          <a:xfrm>
            <a:off x="6525865" y="5183012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95CE09A-7FE9-10A9-3653-DB45405B52B3}"/>
              </a:ext>
            </a:extLst>
          </p:cNvPr>
          <p:cNvSpPr/>
          <p:nvPr/>
        </p:nvSpPr>
        <p:spPr>
          <a:xfrm>
            <a:off x="8844187" y="5010530"/>
            <a:ext cx="1439110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To be delivered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993C591-619E-0E0E-0D80-839F70083AB7}"/>
              </a:ext>
            </a:extLst>
          </p:cNvPr>
          <p:cNvSpPr/>
          <p:nvPr/>
        </p:nvSpPr>
        <p:spPr>
          <a:xfrm>
            <a:off x="8221533" y="1834032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for installation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1856B6C-CE5F-B23C-1A90-40BDBD981775}"/>
              </a:ext>
            </a:extLst>
          </p:cNvPr>
          <p:cNvSpPr/>
          <p:nvPr/>
        </p:nvSpPr>
        <p:spPr>
          <a:xfrm>
            <a:off x="6655172" y="1909569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C10C213-CA29-C8F9-B6DA-6CA78C8176DF}"/>
              </a:ext>
            </a:extLst>
          </p:cNvPr>
          <p:cNvSpPr/>
          <p:nvPr/>
        </p:nvSpPr>
        <p:spPr>
          <a:xfrm>
            <a:off x="3282406" y="1766077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2E34825-DF38-572E-A578-E644C85E5F64}"/>
              </a:ext>
            </a:extLst>
          </p:cNvPr>
          <p:cNvSpPr/>
          <p:nvPr/>
        </p:nvSpPr>
        <p:spPr>
          <a:xfrm>
            <a:off x="10181137" y="737425"/>
            <a:ext cx="1439110" cy="79278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Installed!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01E3838-DDB8-4018-7BE2-F7FDE3D34255}"/>
              </a:ext>
            </a:extLst>
          </p:cNvPr>
          <p:cNvSpPr/>
          <p:nvPr/>
        </p:nvSpPr>
        <p:spPr>
          <a:xfrm>
            <a:off x="1727831" y="2018577"/>
            <a:ext cx="1439110" cy="79278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Ready to be assembled</a:t>
            </a:r>
          </a:p>
        </p:txBody>
      </p:sp>
      <p:sp>
        <p:nvSpPr>
          <p:cNvPr id="38" name="Gerade Verbindung mit Pfeil 43">
            <a:extLst>
              <a:ext uri="{FF2B5EF4-FFF2-40B4-BE49-F238E27FC236}">
                <a16:creationId xmlns:a16="http://schemas.microsoft.com/office/drawing/2014/main" id="{51659C2C-EFC4-126E-FB0E-E10AD7E5EE86}"/>
              </a:ext>
            </a:extLst>
          </p:cNvPr>
          <p:cNvSpPr/>
          <p:nvPr/>
        </p:nvSpPr>
        <p:spPr>
          <a:xfrm flipH="1">
            <a:off x="5989215" y="1337607"/>
            <a:ext cx="470232" cy="42103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2770EE-7B70-DF69-8B7B-2FE281FCA1C5}"/>
              </a:ext>
            </a:extLst>
          </p:cNvPr>
          <p:cNvSpPr/>
          <p:nvPr/>
        </p:nvSpPr>
        <p:spPr>
          <a:xfrm>
            <a:off x="6368625" y="866202"/>
            <a:ext cx="1774355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Availability pending</a:t>
            </a:r>
          </a:p>
        </p:txBody>
      </p:sp>
      <p:sp>
        <p:nvSpPr>
          <p:cNvPr id="45" name="Gerade Verbindung mit Pfeil 43">
            <a:extLst>
              <a:ext uri="{FF2B5EF4-FFF2-40B4-BE49-F238E27FC236}">
                <a16:creationId xmlns:a16="http://schemas.microsoft.com/office/drawing/2014/main" id="{5C3D83B1-E333-C5DF-BD6E-163CA2DC0CCB}"/>
              </a:ext>
            </a:extLst>
          </p:cNvPr>
          <p:cNvSpPr/>
          <p:nvPr/>
        </p:nvSpPr>
        <p:spPr>
          <a:xfrm flipH="1">
            <a:off x="5968189" y="4571592"/>
            <a:ext cx="470232" cy="42103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E324B65-4C25-B905-5EF8-89FA5272A50B}"/>
              </a:ext>
            </a:extLst>
          </p:cNvPr>
          <p:cNvSpPr/>
          <p:nvPr/>
        </p:nvSpPr>
        <p:spPr>
          <a:xfrm>
            <a:off x="6392444" y="4058184"/>
            <a:ext cx="1774355" cy="7927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Availability pending</a:t>
            </a:r>
          </a:p>
        </p:txBody>
      </p:sp>
    </p:spTree>
    <p:extLst>
      <p:ext uri="{BB962C8B-B14F-4D97-AF65-F5344CB8AC3E}">
        <p14:creationId xmlns:p14="http://schemas.microsoft.com/office/powerpoint/2010/main" val="342997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C0FF93-43D4-229C-1DC6-C873F957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373593"/>
            <a:ext cx="11784632" cy="1065742"/>
          </a:xfrm>
        </p:spPr>
        <p:txBody>
          <a:bodyPr/>
          <a:lstStyle/>
          <a:p>
            <a:r>
              <a:rPr lang="de-DE" dirty="0"/>
              <a:t>Supports – 100% installed! Thanks to TCD workshop!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68D58-95DA-99A6-79E4-2E23D4B3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355469-6877-A470-6846-EE7707162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084"/>
            <a:ext cx="12192000" cy="22230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203289-F7A7-1EDD-34CC-A8E9EC952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12" y="3154540"/>
            <a:ext cx="4339353" cy="299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23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3CD12-4965-7C10-9C82-A97CEF072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24744"/>
            <a:ext cx="5588998" cy="313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1013C2-759B-FEB4-678D-7D18F01C73EB}"/>
              </a:ext>
            </a:extLst>
          </p:cNvPr>
          <p:cNvSpPr txBox="1"/>
          <p:nvPr/>
        </p:nvSpPr>
        <p:spPr bwMode="auto">
          <a:xfrm>
            <a:off x="263352" y="426173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5535BB-2878-A1B1-3C2F-6D52332A1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9D7504-8AD2-6284-B1C7-6CBD0985A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B2530-A17F-FA9F-DFF0-EB5964804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B8A92-4E5F-292C-D6BB-6DE592068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24744"/>
            <a:ext cx="5588998" cy="313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64809DAE-A230-C94F-2990-00DFA4EA2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781812"/>
            <a:ext cx="5742181" cy="3231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995D64-8095-DAB3-596B-DA487D1A8A30}"/>
              </a:ext>
            </a:extLst>
          </p:cNvPr>
          <p:cNvSpPr txBox="1"/>
          <p:nvPr/>
        </p:nvSpPr>
        <p:spPr bwMode="auto">
          <a:xfrm>
            <a:off x="263352" y="42534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C82F4D-9E47-9BAA-2221-264642269DB3}"/>
              </a:ext>
            </a:extLst>
          </p:cNvPr>
          <p:cNvSpPr txBox="1"/>
          <p:nvPr/>
        </p:nvSpPr>
        <p:spPr bwMode="auto">
          <a:xfrm>
            <a:off x="2495600" y="50187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110866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FFF53-4D5F-30DE-4A52-D77F87648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2739F3-E663-3F87-4B76-B49AD5372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22804-DC4D-6060-19FE-54EC6A63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0E9BD0-8F32-0A56-19ED-5CD4B94FB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24744"/>
            <a:ext cx="5588998" cy="313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9FB31676-FF05-D2DA-B3E7-6639251C6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781812"/>
            <a:ext cx="5742181" cy="3231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482B0D-0A4E-F291-A001-8D20C26FB974}"/>
              </a:ext>
            </a:extLst>
          </p:cNvPr>
          <p:cNvSpPr txBox="1"/>
          <p:nvPr/>
        </p:nvSpPr>
        <p:spPr bwMode="auto">
          <a:xfrm>
            <a:off x="263352" y="424475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9CB2CA-A386-91C7-CB82-4D461AB00607}"/>
              </a:ext>
            </a:extLst>
          </p:cNvPr>
          <p:cNvSpPr txBox="1"/>
          <p:nvPr/>
        </p:nvSpPr>
        <p:spPr bwMode="auto">
          <a:xfrm>
            <a:off x="2495600" y="501004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765266-74A6-24AF-8897-195996CC1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784" y="1916832"/>
            <a:ext cx="5266921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558F52-D8B2-7CB8-7F90-557652CF801E}"/>
              </a:ext>
            </a:extLst>
          </p:cNvPr>
          <p:cNvSpPr txBox="1"/>
          <p:nvPr/>
        </p:nvSpPr>
        <p:spPr bwMode="auto">
          <a:xfrm>
            <a:off x="4079776" y="58753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84051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20885-E3F3-BF90-A20C-EA6F0F8B4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B08F66-B530-C69F-27B5-F1592DF63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A1B32-4356-B315-F335-1BC09CC9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B8318-3585-4368-D81A-159C7D7BF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24744"/>
            <a:ext cx="5588998" cy="313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76984237-6632-5423-3F98-3522DA1ED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781812"/>
            <a:ext cx="5742181" cy="3231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C722BA-1B9B-BD2F-D530-FA32843CD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784" y="1916832"/>
            <a:ext cx="5266921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718CB7-6FD2-281A-2F0A-50EAA897509D}"/>
              </a:ext>
            </a:extLst>
          </p:cNvPr>
          <p:cNvSpPr txBox="1"/>
          <p:nvPr/>
        </p:nvSpPr>
        <p:spPr bwMode="auto">
          <a:xfrm>
            <a:off x="4079776" y="58753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450AC5-DC06-39F6-2EE8-3235EB014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823" y="858145"/>
            <a:ext cx="6985953" cy="5141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A3ED8D-B9AA-E911-74C6-AE4362BDF308}"/>
              </a:ext>
            </a:extLst>
          </p:cNvPr>
          <p:cNvSpPr txBox="1"/>
          <p:nvPr/>
        </p:nvSpPr>
        <p:spPr bwMode="auto">
          <a:xfrm>
            <a:off x="263352" y="424475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F6DC98-3D00-9823-437C-045C3D3E9DC1}"/>
              </a:ext>
            </a:extLst>
          </p:cNvPr>
          <p:cNvSpPr txBox="1"/>
          <p:nvPr/>
        </p:nvSpPr>
        <p:spPr bwMode="auto">
          <a:xfrm>
            <a:off x="2495600" y="501004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E5248F-E20E-8925-DE29-C08AFDB45546}"/>
              </a:ext>
            </a:extLst>
          </p:cNvPr>
          <p:cNvSpPr txBox="1"/>
          <p:nvPr/>
        </p:nvSpPr>
        <p:spPr bwMode="auto">
          <a:xfrm>
            <a:off x="8184232" y="488813"/>
            <a:ext cx="160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2147596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0</TotalTime>
  <Words>502</Words>
  <Application>Microsoft Office PowerPoint</Application>
  <DocSecurity>0</DocSecurity>
  <PresentationFormat>Widescreen</PresentationFormat>
  <Paragraphs>193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WP6: Optics; AoBs </vt:lpstr>
      <vt:lpstr>Final Layout – ISLLMAISL0001</vt:lpstr>
      <vt:lpstr>Final Layout – ISLLMAISL0001</vt:lpstr>
      <vt:lpstr>Final Layout – ISLLMAISL0001</vt:lpstr>
      <vt:lpstr>Supports – 100% installed! Thanks to TCD workshop!  </vt:lpstr>
      <vt:lpstr>Installation Status</vt:lpstr>
      <vt:lpstr>Installation Status</vt:lpstr>
      <vt:lpstr>Installation Status</vt:lpstr>
      <vt:lpstr>Installation Status</vt:lpstr>
      <vt:lpstr>Documentation and specifications: work ongoing</vt:lpstr>
      <vt:lpstr>Cables: 5kV optics</vt:lpstr>
      <vt:lpstr>Cables: 5kV optics</vt:lpstr>
      <vt:lpstr>Cables: interlocks</vt:lpstr>
      <vt:lpstr>Cables: interlocks</vt:lpstr>
      <vt:lpstr>Cables: mains power</vt:lpstr>
      <vt:lpstr>Cables: mains power</vt:lpstr>
      <vt:lpstr>Cables: MR-ToF HV</vt:lpstr>
      <vt:lpstr>Cables: MR-ToF HV</vt:lpstr>
      <vt:lpstr>Cables: 20kV Lenses</vt:lpstr>
      <vt:lpstr>Cables: 20kV Lenses</vt:lpstr>
      <vt:lpstr>Cables: Beam DBs</vt:lpstr>
      <vt:lpstr>Cables: Beam DBs</vt:lpstr>
      <vt:lpstr>Cables: Vacuum</vt:lpstr>
      <vt:lpstr>Cables: Fibres for timing and communication?</vt:lpstr>
      <vt:lpstr>Cables: HV platform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Lukas Nies</cp:lastModifiedBy>
  <cp:revision>19</cp:revision>
  <dcterms:created xsi:type="dcterms:W3CDTF">2021-11-08T12:53:02Z</dcterms:created>
  <dcterms:modified xsi:type="dcterms:W3CDTF">2025-07-02T17:37:24Z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