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7" r:id="rId4"/>
    <p:sldMasterId id="2147483719" r:id="rId5"/>
    <p:sldMasterId id="2147483663" r:id="rId6"/>
    <p:sldMasterId id="2147483734" r:id="rId7"/>
  </p:sldMasterIdLst>
  <p:notesMasterIdLst>
    <p:notesMasterId r:id="rId55"/>
  </p:notesMasterIdLst>
  <p:handoutMasterIdLst>
    <p:handoutMasterId r:id="rId56"/>
  </p:handoutMasterIdLst>
  <p:sldIdLst>
    <p:sldId id="256" r:id="rId8"/>
    <p:sldId id="299" r:id="rId9"/>
    <p:sldId id="306" r:id="rId10"/>
    <p:sldId id="307" r:id="rId11"/>
    <p:sldId id="331" r:id="rId12"/>
    <p:sldId id="309" r:id="rId13"/>
    <p:sldId id="310" r:id="rId14"/>
    <p:sldId id="311" r:id="rId15"/>
    <p:sldId id="312" r:id="rId16"/>
    <p:sldId id="260" r:id="rId17"/>
    <p:sldId id="258" r:id="rId18"/>
    <p:sldId id="284" r:id="rId19"/>
    <p:sldId id="285" r:id="rId20"/>
    <p:sldId id="286" r:id="rId21"/>
    <p:sldId id="300" r:id="rId22"/>
    <p:sldId id="302" r:id="rId23"/>
    <p:sldId id="304" r:id="rId24"/>
    <p:sldId id="287" r:id="rId25"/>
    <p:sldId id="292" r:id="rId26"/>
    <p:sldId id="293" r:id="rId27"/>
    <p:sldId id="290" r:id="rId28"/>
    <p:sldId id="291" r:id="rId29"/>
    <p:sldId id="261" r:id="rId30"/>
    <p:sldId id="313" r:id="rId31"/>
    <p:sldId id="314" r:id="rId32"/>
    <p:sldId id="315" r:id="rId33"/>
    <p:sldId id="278" r:id="rId34"/>
    <p:sldId id="273" r:id="rId35"/>
    <p:sldId id="317" r:id="rId36"/>
    <p:sldId id="279" r:id="rId37"/>
    <p:sldId id="318" r:id="rId38"/>
    <p:sldId id="274" r:id="rId39"/>
    <p:sldId id="277" r:id="rId40"/>
    <p:sldId id="281" r:id="rId41"/>
    <p:sldId id="319" r:id="rId42"/>
    <p:sldId id="320" r:id="rId43"/>
    <p:sldId id="321" r:id="rId44"/>
    <p:sldId id="323" r:id="rId45"/>
    <p:sldId id="324" r:id="rId46"/>
    <p:sldId id="325" r:id="rId47"/>
    <p:sldId id="326" r:id="rId48"/>
    <p:sldId id="327" r:id="rId49"/>
    <p:sldId id="328" r:id="rId50"/>
    <p:sldId id="294" r:id="rId51"/>
    <p:sldId id="295" r:id="rId52"/>
    <p:sldId id="329" r:id="rId53"/>
    <p:sldId id="330" r:id="rId54"/>
  </p:sldIdLst>
  <p:sldSz cx="12192000" cy="6858000"/>
  <p:notesSz cx="6858000" cy="9144000"/>
  <p:embeddedFontLst>
    <p:embeddedFont>
      <p:font typeface="Cambria Math" panose="02040503050406030204" pitchFamily="18" charset="0"/>
      <p:regular r:id="rId5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BE24DA-D17E-4DE5-9F27-87B1D16F4D45}" v="9" dt="2025-03-27T15:43:39.7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89" autoAdjust="0"/>
    <p:restoredTop sz="94125" autoAdjust="0"/>
  </p:normalViewPr>
  <p:slideViewPr>
    <p:cSldViewPr snapToGrid="0">
      <p:cViewPr varScale="1">
        <p:scale>
          <a:sx n="64" d="100"/>
          <a:sy n="64" d="100"/>
        </p:scale>
        <p:origin x="510" y="78"/>
      </p:cViewPr>
      <p:guideLst/>
    </p:cSldViewPr>
  </p:slideViewPr>
  <p:notesTextViewPr>
    <p:cViewPr>
      <p:scale>
        <a:sx n="3" d="2"/>
        <a:sy n="3" d="2"/>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notesMaster" Target="notesMasters/notesMaster1.xml"/><Relationship Id="rId63"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handoutMaster" Target="handoutMasters/handoutMaster1.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font" Target="fonts/font1.fntdata"/><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pkota, Sushanta (STFC,RAL,ISIS)" userId="756951cb-fb0f-4b0a-96e3-25d2c17f724f" providerId="ADAL" clId="{79BE24DA-D17E-4DE5-9F27-87B1D16F4D45}"/>
    <pc:docChg chg="undo custSel addSld delSld modSld sldOrd">
      <pc:chgData name="Sapkota, Sushanta (STFC,RAL,ISIS)" userId="756951cb-fb0f-4b0a-96e3-25d2c17f724f" providerId="ADAL" clId="{79BE24DA-D17E-4DE5-9F27-87B1D16F4D45}" dt="2025-03-27T16:20:44.710" v="432" actId="20577"/>
      <pc:docMkLst>
        <pc:docMk/>
      </pc:docMkLst>
      <pc:sldChg chg="modSp mod">
        <pc:chgData name="Sapkota, Sushanta (STFC,RAL,ISIS)" userId="756951cb-fb0f-4b0a-96e3-25d2c17f724f" providerId="ADAL" clId="{79BE24DA-D17E-4DE5-9F27-87B1D16F4D45}" dt="2025-03-27T15:34:39.241" v="24" actId="20577"/>
        <pc:sldMkLst>
          <pc:docMk/>
          <pc:sldMk cId="1481826788" sldId="256"/>
        </pc:sldMkLst>
        <pc:spChg chg="mod">
          <ac:chgData name="Sapkota, Sushanta (STFC,RAL,ISIS)" userId="756951cb-fb0f-4b0a-96e3-25d2c17f724f" providerId="ADAL" clId="{79BE24DA-D17E-4DE5-9F27-87B1D16F4D45}" dt="2025-03-27T15:34:39.241" v="24" actId="20577"/>
          <ac:spMkLst>
            <pc:docMk/>
            <pc:sldMk cId="1481826788" sldId="256"/>
            <ac:spMk id="2" creationId="{B39B5CD0-94BB-02A9-D0D6-755513A2911E}"/>
          </ac:spMkLst>
        </pc:spChg>
      </pc:sldChg>
      <pc:sldChg chg="add del">
        <pc:chgData name="Sapkota, Sushanta (STFC,RAL,ISIS)" userId="756951cb-fb0f-4b0a-96e3-25d2c17f724f" providerId="ADAL" clId="{79BE24DA-D17E-4DE5-9F27-87B1D16F4D45}" dt="2025-03-27T15:35:30.726" v="26" actId="2696"/>
        <pc:sldMkLst>
          <pc:docMk/>
          <pc:sldMk cId="305529717" sldId="257"/>
        </pc:sldMkLst>
      </pc:sldChg>
      <pc:sldChg chg="add del">
        <pc:chgData name="Sapkota, Sushanta (STFC,RAL,ISIS)" userId="756951cb-fb0f-4b0a-96e3-25d2c17f724f" providerId="ADAL" clId="{79BE24DA-D17E-4DE5-9F27-87B1D16F4D45}" dt="2025-03-27T15:40:34.870" v="41" actId="2696"/>
        <pc:sldMkLst>
          <pc:docMk/>
          <pc:sldMk cId="975063449" sldId="257"/>
        </pc:sldMkLst>
      </pc:sldChg>
      <pc:sldChg chg="modSp add mod">
        <pc:chgData name="Sapkota, Sushanta (STFC,RAL,ISIS)" userId="756951cb-fb0f-4b0a-96e3-25d2c17f724f" providerId="ADAL" clId="{79BE24DA-D17E-4DE5-9F27-87B1D16F4D45}" dt="2025-03-27T15:55:06.576" v="203" actId="20577"/>
        <pc:sldMkLst>
          <pc:docMk/>
          <pc:sldMk cId="3723018643" sldId="257"/>
        </pc:sldMkLst>
        <pc:spChg chg="mod">
          <ac:chgData name="Sapkota, Sushanta (STFC,RAL,ISIS)" userId="756951cb-fb0f-4b0a-96e3-25d2c17f724f" providerId="ADAL" clId="{79BE24DA-D17E-4DE5-9F27-87B1D16F4D45}" dt="2025-03-27T15:55:06.576" v="203" actId="20577"/>
          <ac:spMkLst>
            <pc:docMk/>
            <pc:sldMk cId="3723018643" sldId="257"/>
            <ac:spMk id="3" creationId="{F3AD5E58-B216-637F-19B4-1A9E1665304E}"/>
          </ac:spMkLst>
        </pc:spChg>
        <pc:spChg chg="mod">
          <ac:chgData name="Sapkota, Sushanta (STFC,RAL,ISIS)" userId="756951cb-fb0f-4b0a-96e3-25d2c17f724f" providerId="ADAL" clId="{79BE24DA-D17E-4DE5-9F27-87B1D16F4D45}" dt="2025-03-27T15:43:39.741" v="123" actId="20577"/>
          <ac:spMkLst>
            <pc:docMk/>
            <pc:sldMk cId="3723018643" sldId="257"/>
            <ac:spMk id="5" creationId="{2348628F-6F44-EBFA-1D8F-1669AD9B08CE}"/>
          </ac:spMkLst>
        </pc:spChg>
      </pc:sldChg>
      <pc:sldChg chg="modSp mod">
        <pc:chgData name="Sapkota, Sushanta (STFC,RAL,ISIS)" userId="756951cb-fb0f-4b0a-96e3-25d2c17f724f" providerId="ADAL" clId="{79BE24DA-D17E-4DE5-9F27-87B1D16F4D45}" dt="2025-03-27T16:00:43.041" v="334" actId="20577"/>
        <pc:sldMkLst>
          <pc:docMk/>
          <pc:sldMk cId="829342299" sldId="258"/>
        </pc:sldMkLst>
        <pc:spChg chg="mod">
          <ac:chgData name="Sapkota, Sushanta (STFC,RAL,ISIS)" userId="756951cb-fb0f-4b0a-96e3-25d2c17f724f" providerId="ADAL" clId="{79BE24DA-D17E-4DE5-9F27-87B1D16F4D45}" dt="2025-03-27T16:00:43.041" v="334" actId="20577"/>
          <ac:spMkLst>
            <pc:docMk/>
            <pc:sldMk cId="829342299" sldId="258"/>
            <ac:spMk id="3" creationId="{54B3CFF6-84B5-565D-0B22-2670FF75D373}"/>
          </ac:spMkLst>
        </pc:spChg>
      </pc:sldChg>
      <pc:sldChg chg="modSp add mod">
        <pc:chgData name="Sapkota, Sushanta (STFC,RAL,ISIS)" userId="756951cb-fb0f-4b0a-96e3-25d2c17f724f" providerId="ADAL" clId="{79BE24DA-D17E-4DE5-9F27-87B1D16F4D45}" dt="2025-03-27T16:20:44.710" v="432" actId="20577"/>
        <pc:sldMkLst>
          <pc:docMk/>
          <pc:sldMk cId="3715742931" sldId="259"/>
        </pc:sldMkLst>
        <pc:spChg chg="mod">
          <ac:chgData name="Sapkota, Sushanta (STFC,RAL,ISIS)" userId="756951cb-fb0f-4b0a-96e3-25d2c17f724f" providerId="ADAL" clId="{79BE24DA-D17E-4DE5-9F27-87B1D16F4D45}" dt="2025-03-27T16:20:44.710" v="432" actId="20577"/>
          <ac:spMkLst>
            <pc:docMk/>
            <pc:sldMk cId="3715742931" sldId="259"/>
            <ac:spMk id="2" creationId="{02E6B5A3-8FAC-B43B-D525-BC08832E9CD7}"/>
          </ac:spMkLst>
        </pc:spChg>
      </pc:sldChg>
      <pc:sldChg chg="del">
        <pc:chgData name="Sapkota, Sushanta (STFC,RAL,ISIS)" userId="756951cb-fb0f-4b0a-96e3-25d2c17f724f" providerId="ADAL" clId="{79BE24DA-D17E-4DE5-9F27-87B1D16F4D45}" dt="2025-03-27T15:40:34.870" v="41" actId="2696"/>
        <pc:sldMkLst>
          <pc:docMk/>
          <pc:sldMk cId="4035618111" sldId="259"/>
        </pc:sldMkLst>
      </pc:sldChg>
      <pc:sldChg chg="modSp mod">
        <pc:chgData name="Sapkota, Sushanta (STFC,RAL,ISIS)" userId="756951cb-fb0f-4b0a-96e3-25d2c17f724f" providerId="ADAL" clId="{79BE24DA-D17E-4DE5-9F27-87B1D16F4D45}" dt="2025-03-27T15:51:52.552" v="185" actId="1076"/>
        <pc:sldMkLst>
          <pc:docMk/>
          <pc:sldMk cId="511065041" sldId="261"/>
        </pc:sldMkLst>
        <pc:spChg chg="mod">
          <ac:chgData name="Sapkota, Sushanta (STFC,RAL,ISIS)" userId="756951cb-fb0f-4b0a-96e3-25d2c17f724f" providerId="ADAL" clId="{79BE24DA-D17E-4DE5-9F27-87B1D16F4D45}" dt="2025-03-27T15:51:48.248" v="184" actId="1076"/>
          <ac:spMkLst>
            <pc:docMk/>
            <pc:sldMk cId="511065041" sldId="261"/>
            <ac:spMk id="2" creationId="{15B964ED-4994-B298-1C4B-AFC89C611741}"/>
          </ac:spMkLst>
        </pc:spChg>
        <pc:spChg chg="mod">
          <ac:chgData name="Sapkota, Sushanta (STFC,RAL,ISIS)" userId="756951cb-fb0f-4b0a-96e3-25d2c17f724f" providerId="ADAL" clId="{79BE24DA-D17E-4DE5-9F27-87B1D16F4D45}" dt="2025-03-27T15:51:52.552" v="185" actId="1076"/>
          <ac:spMkLst>
            <pc:docMk/>
            <pc:sldMk cId="511065041" sldId="261"/>
            <ac:spMk id="3" creationId="{4164DC27-35F4-0CD7-FA34-8FC86B33DA0D}"/>
          </ac:spMkLst>
        </pc:spChg>
      </pc:sldChg>
      <pc:sldChg chg="modSp mod">
        <pc:chgData name="Sapkota, Sushanta (STFC,RAL,ISIS)" userId="756951cb-fb0f-4b0a-96e3-25d2c17f724f" providerId="ADAL" clId="{79BE24DA-D17E-4DE5-9F27-87B1D16F4D45}" dt="2025-03-27T16:01:36.376" v="379" actId="20577"/>
        <pc:sldMkLst>
          <pc:docMk/>
          <pc:sldMk cId="1920423516" sldId="267"/>
        </pc:sldMkLst>
        <pc:spChg chg="mod">
          <ac:chgData name="Sapkota, Sushanta (STFC,RAL,ISIS)" userId="756951cb-fb0f-4b0a-96e3-25d2c17f724f" providerId="ADAL" clId="{79BE24DA-D17E-4DE5-9F27-87B1D16F4D45}" dt="2025-03-27T16:01:36.376" v="379" actId="20577"/>
          <ac:spMkLst>
            <pc:docMk/>
            <pc:sldMk cId="1920423516" sldId="267"/>
            <ac:spMk id="3" creationId="{87773B75-D67D-CD14-C484-5B0641E56677}"/>
          </ac:spMkLst>
        </pc:spChg>
      </pc:sldChg>
      <pc:sldChg chg="add del">
        <pc:chgData name="Sapkota, Sushanta (STFC,RAL,ISIS)" userId="756951cb-fb0f-4b0a-96e3-25d2c17f724f" providerId="ADAL" clId="{79BE24DA-D17E-4DE5-9F27-87B1D16F4D45}" dt="2025-03-27T15:58:42.353" v="276" actId="47"/>
        <pc:sldMkLst>
          <pc:docMk/>
          <pc:sldMk cId="2561249243" sldId="276"/>
        </pc:sldMkLst>
      </pc:sldChg>
      <pc:sldChg chg="add del">
        <pc:chgData name="Sapkota, Sushanta (STFC,RAL,ISIS)" userId="756951cb-fb0f-4b0a-96e3-25d2c17f724f" providerId="ADAL" clId="{79BE24DA-D17E-4DE5-9F27-87B1D16F4D45}" dt="2025-03-27T15:40:34.870" v="41" actId="2696"/>
        <pc:sldMkLst>
          <pc:docMk/>
          <pc:sldMk cId="767154165" sldId="283"/>
        </pc:sldMkLst>
      </pc:sldChg>
      <pc:sldChg chg="modSp add mod ord">
        <pc:chgData name="Sapkota, Sushanta (STFC,RAL,ISIS)" userId="756951cb-fb0f-4b0a-96e3-25d2c17f724f" providerId="ADAL" clId="{79BE24DA-D17E-4DE5-9F27-87B1D16F4D45}" dt="2025-03-27T15:53:25.415" v="196" actId="1076"/>
        <pc:sldMkLst>
          <pc:docMk/>
          <pc:sldMk cId="1324258107" sldId="283"/>
        </pc:sldMkLst>
        <pc:spChg chg="mod">
          <ac:chgData name="Sapkota, Sushanta (STFC,RAL,ISIS)" userId="756951cb-fb0f-4b0a-96e3-25d2c17f724f" providerId="ADAL" clId="{79BE24DA-D17E-4DE5-9F27-87B1D16F4D45}" dt="2025-03-27T15:53:25.415" v="196" actId="1076"/>
          <ac:spMkLst>
            <pc:docMk/>
            <pc:sldMk cId="1324258107" sldId="283"/>
            <ac:spMk id="3" creationId="{1FFF21CE-6854-55CF-3D5A-414AFBAADEED}"/>
          </ac:spMkLst>
        </pc:spChg>
      </pc:sldChg>
      <pc:sldChg chg="del">
        <pc:chgData name="Sapkota, Sushanta (STFC,RAL,ISIS)" userId="756951cb-fb0f-4b0a-96e3-25d2c17f724f" providerId="ADAL" clId="{79BE24DA-D17E-4DE5-9F27-87B1D16F4D45}" dt="2025-03-27T15:40:34.870" v="41" actId="2696"/>
        <pc:sldMkLst>
          <pc:docMk/>
          <pc:sldMk cId="1434055021" sldId="288"/>
        </pc:sldMkLst>
      </pc:sldChg>
      <pc:sldChg chg="modSp add mod">
        <pc:chgData name="Sapkota, Sushanta (STFC,RAL,ISIS)" userId="756951cb-fb0f-4b0a-96e3-25d2c17f724f" providerId="ADAL" clId="{79BE24DA-D17E-4DE5-9F27-87B1D16F4D45}" dt="2025-03-27T15:56:21" v="222" actId="14100"/>
        <pc:sldMkLst>
          <pc:docMk/>
          <pc:sldMk cId="2367527825" sldId="288"/>
        </pc:sldMkLst>
        <pc:spChg chg="mod">
          <ac:chgData name="Sapkota, Sushanta (STFC,RAL,ISIS)" userId="756951cb-fb0f-4b0a-96e3-25d2c17f724f" providerId="ADAL" clId="{79BE24DA-D17E-4DE5-9F27-87B1D16F4D45}" dt="2025-03-27T15:56:21" v="222" actId="14100"/>
          <ac:spMkLst>
            <pc:docMk/>
            <pc:sldMk cId="2367527825" sldId="288"/>
            <ac:spMk id="2" creationId="{8727117E-78A7-D971-7702-EC1D1EBFBD4E}"/>
          </ac:spMkLst>
        </pc:spChg>
        <pc:spChg chg="mod">
          <ac:chgData name="Sapkota, Sushanta (STFC,RAL,ISIS)" userId="756951cb-fb0f-4b0a-96e3-25d2c17f724f" providerId="ADAL" clId="{79BE24DA-D17E-4DE5-9F27-87B1D16F4D45}" dt="2025-03-27T15:56:15.649" v="220" actId="14100"/>
          <ac:spMkLst>
            <pc:docMk/>
            <pc:sldMk cId="2367527825" sldId="288"/>
            <ac:spMk id="7" creationId="{FCFA98FB-CB31-140F-BDFC-CBAEBB1BE5C8}"/>
          </ac:spMkLst>
        </pc:spChg>
        <pc:graphicFrameChg chg="mod modGraphic">
          <ac:chgData name="Sapkota, Sushanta (STFC,RAL,ISIS)" userId="756951cb-fb0f-4b0a-96e3-25d2c17f724f" providerId="ADAL" clId="{79BE24DA-D17E-4DE5-9F27-87B1D16F4D45}" dt="2025-03-27T15:56:04.041" v="218" actId="1076"/>
          <ac:graphicFrameMkLst>
            <pc:docMk/>
            <pc:sldMk cId="2367527825" sldId="288"/>
            <ac:graphicFrameMk id="8" creationId="{DE9261CA-627C-5402-6AE9-3A77D1E64326}"/>
          </ac:graphicFrameMkLst>
        </pc:graphicFrameChg>
      </pc:sldChg>
      <pc:sldChg chg="add">
        <pc:chgData name="Sapkota, Sushanta (STFC,RAL,ISIS)" userId="756951cb-fb0f-4b0a-96e3-25d2c17f724f" providerId="ADAL" clId="{79BE24DA-D17E-4DE5-9F27-87B1D16F4D45}" dt="2025-03-27T15:40:40.789" v="42"/>
        <pc:sldMkLst>
          <pc:docMk/>
          <pc:sldMk cId="263941414" sldId="289"/>
        </pc:sldMkLst>
      </pc:sldChg>
      <pc:sldChg chg="del">
        <pc:chgData name="Sapkota, Sushanta (STFC,RAL,ISIS)" userId="756951cb-fb0f-4b0a-96e3-25d2c17f724f" providerId="ADAL" clId="{79BE24DA-D17E-4DE5-9F27-87B1D16F4D45}" dt="2025-03-27T15:40:34.870" v="41" actId="2696"/>
        <pc:sldMkLst>
          <pc:docMk/>
          <pc:sldMk cId="3299962827" sldId="289"/>
        </pc:sldMkLst>
      </pc:sldChg>
      <pc:sldChg chg="modSp mod">
        <pc:chgData name="Sapkota, Sushanta (STFC,RAL,ISIS)" userId="756951cb-fb0f-4b0a-96e3-25d2c17f724f" providerId="ADAL" clId="{79BE24DA-D17E-4DE5-9F27-87B1D16F4D45}" dt="2025-03-27T16:02:18.335" v="384" actId="20577"/>
        <pc:sldMkLst>
          <pc:docMk/>
          <pc:sldMk cId="518785432" sldId="292"/>
        </pc:sldMkLst>
        <pc:spChg chg="mod">
          <ac:chgData name="Sapkota, Sushanta (STFC,RAL,ISIS)" userId="756951cb-fb0f-4b0a-96e3-25d2c17f724f" providerId="ADAL" clId="{79BE24DA-D17E-4DE5-9F27-87B1D16F4D45}" dt="2025-03-27T16:02:18.335" v="384" actId="20577"/>
          <ac:spMkLst>
            <pc:docMk/>
            <pc:sldMk cId="518785432" sldId="292"/>
            <ac:spMk id="3" creationId="{C6E8E7A2-2158-476C-3C31-4CB782D30CD5}"/>
          </ac:spMkLst>
        </pc:spChg>
      </pc:sldChg>
      <pc:sldChg chg="del">
        <pc:chgData name="Sapkota, Sushanta (STFC,RAL,ISIS)" userId="756951cb-fb0f-4b0a-96e3-25d2c17f724f" providerId="ADAL" clId="{79BE24DA-D17E-4DE5-9F27-87B1D16F4D45}" dt="2025-03-27T15:46:33.820" v="149" actId="47"/>
        <pc:sldMkLst>
          <pc:docMk/>
          <pc:sldMk cId="1787972060" sldId="294"/>
        </pc:sldMkLst>
      </pc:sldChg>
      <pc:sldChg chg="del">
        <pc:chgData name="Sapkota, Sushanta (STFC,RAL,ISIS)" userId="756951cb-fb0f-4b0a-96e3-25d2c17f724f" providerId="ADAL" clId="{79BE24DA-D17E-4DE5-9F27-87B1D16F4D45}" dt="2025-03-27T15:46:36.684" v="150" actId="47"/>
        <pc:sldMkLst>
          <pc:docMk/>
          <pc:sldMk cId="617683609" sldId="295"/>
        </pc:sldMkLst>
      </pc:sldChg>
      <pc:sldChg chg="modSp add mod">
        <pc:chgData name="Sapkota, Sushanta (STFC,RAL,ISIS)" userId="756951cb-fb0f-4b0a-96e3-25d2c17f724f" providerId="ADAL" clId="{79BE24DA-D17E-4DE5-9F27-87B1D16F4D45}" dt="2025-03-27T15:57:07.855" v="228" actId="1076"/>
        <pc:sldMkLst>
          <pc:docMk/>
          <pc:sldMk cId="660587811" sldId="296"/>
        </pc:sldMkLst>
        <pc:spChg chg="mod">
          <ac:chgData name="Sapkota, Sushanta (STFC,RAL,ISIS)" userId="756951cb-fb0f-4b0a-96e3-25d2c17f724f" providerId="ADAL" clId="{79BE24DA-D17E-4DE5-9F27-87B1D16F4D45}" dt="2025-03-27T15:56:59.749" v="226" actId="20577"/>
          <ac:spMkLst>
            <pc:docMk/>
            <pc:sldMk cId="660587811" sldId="296"/>
            <ac:spMk id="3" creationId="{CDB87A0D-E110-13DE-AB98-C1628C607EA8}"/>
          </ac:spMkLst>
        </pc:spChg>
        <pc:picChg chg="mod">
          <ac:chgData name="Sapkota, Sushanta (STFC,RAL,ISIS)" userId="756951cb-fb0f-4b0a-96e3-25d2c17f724f" providerId="ADAL" clId="{79BE24DA-D17E-4DE5-9F27-87B1D16F4D45}" dt="2025-03-27T15:57:04.521" v="227" actId="1076"/>
          <ac:picMkLst>
            <pc:docMk/>
            <pc:sldMk cId="660587811" sldId="296"/>
            <ac:picMk id="5" creationId="{40E5A053-3428-D838-582D-EC6AE6F7F17D}"/>
          </ac:picMkLst>
        </pc:picChg>
        <pc:picChg chg="mod">
          <ac:chgData name="Sapkota, Sushanta (STFC,RAL,ISIS)" userId="756951cb-fb0f-4b0a-96e3-25d2c17f724f" providerId="ADAL" clId="{79BE24DA-D17E-4DE5-9F27-87B1D16F4D45}" dt="2025-03-27T15:57:07.855" v="228" actId="1076"/>
          <ac:picMkLst>
            <pc:docMk/>
            <pc:sldMk cId="660587811" sldId="296"/>
            <ac:picMk id="7" creationId="{45DE4BC8-96C8-4CEF-15B8-C3BCCD5FDD16}"/>
          </ac:picMkLst>
        </pc:picChg>
      </pc:sldChg>
      <pc:sldChg chg="del">
        <pc:chgData name="Sapkota, Sushanta (STFC,RAL,ISIS)" userId="756951cb-fb0f-4b0a-96e3-25d2c17f724f" providerId="ADAL" clId="{79BE24DA-D17E-4DE5-9F27-87B1D16F4D45}" dt="2025-03-27T15:40:34.870" v="41" actId="2696"/>
        <pc:sldMkLst>
          <pc:docMk/>
          <pc:sldMk cId="3512152394" sldId="296"/>
        </pc:sldMkLst>
      </pc:sldChg>
      <pc:sldChg chg="del">
        <pc:chgData name="Sapkota, Sushanta (STFC,RAL,ISIS)" userId="756951cb-fb0f-4b0a-96e3-25d2c17f724f" providerId="ADAL" clId="{79BE24DA-D17E-4DE5-9F27-87B1D16F4D45}" dt="2025-03-27T15:40:34.870" v="41" actId="2696"/>
        <pc:sldMkLst>
          <pc:docMk/>
          <pc:sldMk cId="487983268" sldId="297"/>
        </pc:sldMkLst>
      </pc:sldChg>
      <pc:sldChg chg="add">
        <pc:chgData name="Sapkota, Sushanta (STFC,RAL,ISIS)" userId="756951cb-fb0f-4b0a-96e3-25d2c17f724f" providerId="ADAL" clId="{79BE24DA-D17E-4DE5-9F27-87B1D16F4D45}" dt="2025-03-27T15:40:40.789" v="42"/>
        <pc:sldMkLst>
          <pc:docMk/>
          <pc:sldMk cId="3438504615" sldId="297"/>
        </pc:sldMkLst>
      </pc:sldChg>
      <pc:sldChg chg="del">
        <pc:chgData name="Sapkota, Sushanta (STFC,RAL,ISIS)" userId="756951cb-fb0f-4b0a-96e3-25d2c17f724f" providerId="ADAL" clId="{79BE24DA-D17E-4DE5-9F27-87B1D16F4D45}" dt="2025-03-27T15:46:32.125" v="148" actId="47"/>
        <pc:sldMkLst>
          <pc:docMk/>
          <pc:sldMk cId="229572307" sldId="298"/>
        </pc:sldMkLst>
      </pc:sldChg>
      <pc:sldChg chg="modSp add mod ord">
        <pc:chgData name="Sapkota, Sushanta (STFC,RAL,ISIS)" userId="756951cb-fb0f-4b0a-96e3-25d2c17f724f" providerId="ADAL" clId="{79BE24DA-D17E-4DE5-9F27-87B1D16F4D45}" dt="2025-03-27T15:52:24.400" v="186" actId="14100"/>
        <pc:sldMkLst>
          <pc:docMk/>
          <pc:sldMk cId="3240830581" sldId="299"/>
        </pc:sldMkLst>
        <pc:spChg chg="mod">
          <ac:chgData name="Sapkota, Sushanta (STFC,RAL,ISIS)" userId="756951cb-fb0f-4b0a-96e3-25d2c17f724f" providerId="ADAL" clId="{79BE24DA-D17E-4DE5-9F27-87B1D16F4D45}" dt="2025-03-27T15:52:24.400" v="186" actId="14100"/>
          <ac:spMkLst>
            <pc:docMk/>
            <pc:sldMk cId="3240830581" sldId="299"/>
            <ac:spMk id="3" creationId="{6560C882-7A91-BA56-4EB1-9D01AE085841}"/>
          </ac:spMkLst>
        </pc:spChg>
      </pc:sldChg>
      <pc:sldChg chg="add">
        <pc:chgData name="Sapkota, Sushanta (STFC,RAL,ISIS)" userId="756951cb-fb0f-4b0a-96e3-25d2c17f724f" providerId="ADAL" clId="{79BE24DA-D17E-4DE5-9F27-87B1D16F4D45}" dt="2025-03-27T15:34:20.206" v="5"/>
        <pc:sldMkLst>
          <pc:docMk/>
          <pc:sldMk cId="3868696407" sldId="300"/>
        </pc:sldMkLst>
      </pc:sldChg>
      <pc:sldChg chg="add del">
        <pc:chgData name="Sapkota, Sushanta (STFC,RAL,ISIS)" userId="756951cb-fb0f-4b0a-96e3-25d2c17f724f" providerId="ADAL" clId="{79BE24DA-D17E-4DE5-9F27-87B1D16F4D45}" dt="2025-03-27T15:35:25.654" v="25" actId="47"/>
        <pc:sldMkLst>
          <pc:docMk/>
          <pc:sldMk cId="4251133507" sldId="301"/>
        </pc:sldMkLst>
      </pc:sldChg>
      <pc:sldChg chg="add del">
        <pc:chgData name="Sapkota, Sushanta (STFC,RAL,ISIS)" userId="756951cb-fb0f-4b0a-96e3-25d2c17f724f" providerId="ADAL" clId="{79BE24DA-D17E-4DE5-9F27-87B1D16F4D45}" dt="2025-03-27T15:36:09.275" v="28" actId="2696"/>
        <pc:sldMkLst>
          <pc:docMk/>
          <pc:sldMk cId="1013830491" sldId="302"/>
        </pc:sldMkLst>
      </pc:sldChg>
      <pc:sldChg chg="modSp add mod ord">
        <pc:chgData name="Sapkota, Sushanta (STFC,RAL,ISIS)" userId="756951cb-fb0f-4b0a-96e3-25d2c17f724f" providerId="ADAL" clId="{79BE24DA-D17E-4DE5-9F27-87B1D16F4D45}" dt="2025-03-27T15:59:20.105" v="318" actId="20577"/>
        <pc:sldMkLst>
          <pc:docMk/>
          <pc:sldMk cId="1919371046" sldId="302"/>
        </pc:sldMkLst>
        <pc:spChg chg="mod">
          <ac:chgData name="Sapkota, Sushanta (STFC,RAL,ISIS)" userId="756951cb-fb0f-4b0a-96e3-25d2c17f724f" providerId="ADAL" clId="{79BE24DA-D17E-4DE5-9F27-87B1D16F4D45}" dt="2025-03-27T15:59:20.105" v="318" actId="20577"/>
          <ac:spMkLst>
            <pc:docMk/>
            <pc:sldMk cId="1919371046" sldId="302"/>
            <ac:spMk id="3" creationId="{7FEC1BAD-F26E-63C3-FAD4-F75392D96663}"/>
          </ac:spMkLst>
        </pc:spChg>
        <pc:picChg chg="mod">
          <ac:chgData name="Sapkota, Sushanta (STFC,RAL,ISIS)" userId="756951cb-fb0f-4b0a-96e3-25d2c17f724f" providerId="ADAL" clId="{79BE24DA-D17E-4DE5-9F27-87B1D16F4D45}" dt="2025-03-27T15:58:53.015" v="278" actId="1076"/>
          <ac:picMkLst>
            <pc:docMk/>
            <pc:sldMk cId="1919371046" sldId="302"/>
            <ac:picMk id="5" creationId="{01A39BFB-CB2B-351B-0D0A-D793EAF061E8}"/>
          </ac:picMkLst>
        </pc:picChg>
      </pc:sldChg>
      <pc:sldChg chg="modSp add mod">
        <pc:chgData name="Sapkota, Sushanta (STFC,RAL,ISIS)" userId="756951cb-fb0f-4b0a-96e3-25d2c17f724f" providerId="ADAL" clId="{79BE24DA-D17E-4DE5-9F27-87B1D16F4D45}" dt="2025-03-27T15:59:45.248" v="324" actId="1076"/>
        <pc:sldMkLst>
          <pc:docMk/>
          <pc:sldMk cId="3725627570" sldId="303"/>
        </pc:sldMkLst>
        <pc:spChg chg="mod">
          <ac:chgData name="Sapkota, Sushanta (STFC,RAL,ISIS)" userId="756951cb-fb0f-4b0a-96e3-25d2c17f724f" providerId="ADAL" clId="{79BE24DA-D17E-4DE5-9F27-87B1D16F4D45}" dt="2025-03-27T15:59:45.248" v="324" actId="1076"/>
          <ac:spMkLst>
            <pc:docMk/>
            <pc:sldMk cId="3725627570" sldId="303"/>
            <ac:spMk id="10" creationId="{036CF729-ECD6-1263-1FA3-A1992C16C264}"/>
          </ac:spMkLst>
        </pc:spChg>
      </pc:sldChg>
      <pc:sldChg chg="add">
        <pc:chgData name="Sapkota, Sushanta (STFC,RAL,ISIS)" userId="756951cb-fb0f-4b0a-96e3-25d2c17f724f" providerId="ADAL" clId="{79BE24DA-D17E-4DE5-9F27-87B1D16F4D45}" dt="2025-03-27T15:34:20.206" v="5"/>
        <pc:sldMkLst>
          <pc:docMk/>
          <pc:sldMk cId="2704186375" sldId="304"/>
        </pc:sldMkLst>
      </pc:sldChg>
      <pc:sldChg chg="add ord">
        <pc:chgData name="Sapkota, Sushanta (STFC,RAL,ISIS)" userId="756951cb-fb0f-4b0a-96e3-25d2c17f724f" providerId="ADAL" clId="{79BE24DA-D17E-4DE5-9F27-87B1D16F4D45}" dt="2025-03-27T15:36:16.549" v="31"/>
        <pc:sldMkLst>
          <pc:docMk/>
          <pc:sldMk cId="567254306" sldId="305"/>
        </pc:sldMkLst>
      </pc:sldChg>
      <pc:sldChg chg="add del">
        <pc:chgData name="Sapkota, Sushanta (STFC,RAL,ISIS)" userId="756951cb-fb0f-4b0a-96e3-25d2c17f724f" providerId="ADAL" clId="{79BE24DA-D17E-4DE5-9F27-87B1D16F4D45}" dt="2025-03-27T15:36:09.275" v="28" actId="2696"/>
        <pc:sldMkLst>
          <pc:docMk/>
          <pc:sldMk cId="3244790612" sldId="305"/>
        </pc:sldMkLst>
      </pc:sldChg>
      <pc:sldChg chg="modSp add mod ord">
        <pc:chgData name="Sapkota, Sushanta (STFC,RAL,ISIS)" userId="756951cb-fb0f-4b0a-96e3-25d2c17f724f" providerId="ADAL" clId="{79BE24DA-D17E-4DE5-9F27-87B1D16F4D45}" dt="2025-03-27T15:52:34.967" v="188" actId="20577"/>
        <pc:sldMkLst>
          <pc:docMk/>
          <pc:sldMk cId="200004193" sldId="306"/>
        </pc:sldMkLst>
        <pc:spChg chg="mod">
          <ac:chgData name="Sapkota, Sushanta (STFC,RAL,ISIS)" userId="756951cb-fb0f-4b0a-96e3-25d2c17f724f" providerId="ADAL" clId="{79BE24DA-D17E-4DE5-9F27-87B1D16F4D45}" dt="2025-03-27T15:52:34.967" v="188" actId="20577"/>
          <ac:spMkLst>
            <pc:docMk/>
            <pc:sldMk cId="200004193" sldId="306"/>
            <ac:spMk id="3" creationId="{DA4AE7D3-DC20-276C-9087-0E5828304177}"/>
          </ac:spMkLst>
        </pc:spChg>
      </pc:sldChg>
      <pc:sldChg chg="add del">
        <pc:chgData name="Sapkota, Sushanta (STFC,RAL,ISIS)" userId="756951cb-fb0f-4b0a-96e3-25d2c17f724f" providerId="ADAL" clId="{79BE24DA-D17E-4DE5-9F27-87B1D16F4D45}" dt="2025-03-27T15:36:09.275" v="28" actId="2696"/>
        <pc:sldMkLst>
          <pc:docMk/>
          <pc:sldMk cId="1885938651" sldId="306"/>
        </pc:sldMkLst>
      </pc:sldChg>
      <pc:sldChg chg="modSp add mod ord">
        <pc:chgData name="Sapkota, Sushanta (STFC,RAL,ISIS)" userId="756951cb-fb0f-4b0a-96e3-25d2c17f724f" providerId="ADAL" clId="{79BE24DA-D17E-4DE5-9F27-87B1D16F4D45}" dt="2025-03-27T15:52:49.121" v="194" actId="1076"/>
        <pc:sldMkLst>
          <pc:docMk/>
          <pc:sldMk cId="1235944699" sldId="307"/>
        </pc:sldMkLst>
        <pc:spChg chg="mod">
          <ac:chgData name="Sapkota, Sushanta (STFC,RAL,ISIS)" userId="756951cb-fb0f-4b0a-96e3-25d2c17f724f" providerId="ADAL" clId="{79BE24DA-D17E-4DE5-9F27-87B1D16F4D45}" dt="2025-03-27T15:52:49.121" v="194" actId="1076"/>
          <ac:spMkLst>
            <pc:docMk/>
            <pc:sldMk cId="1235944699" sldId="307"/>
            <ac:spMk id="6" creationId="{B64FA08E-41CB-E86D-DD68-4CBE391D29E3}"/>
          </ac:spMkLst>
        </pc:spChg>
      </pc:sldChg>
      <pc:sldChg chg="add del">
        <pc:chgData name="Sapkota, Sushanta (STFC,RAL,ISIS)" userId="756951cb-fb0f-4b0a-96e3-25d2c17f724f" providerId="ADAL" clId="{79BE24DA-D17E-4DE5-9F27-87B1D16F4D45}" dt="2025-03-27T15:36:09.275" v="28" actId="2696"/>
        <pc:sldMkLst>
          <pc:docMk/>
          <pc:sldMk cId="4074441866" sldId="307"/>
        </pc:sldMkLst>
      </pc:sldChg>
      <pc:sldChg chg="add del">
        <pc:chgData name="Sapkota, Sushanta (STFC,RAL,ISIS)" userId="756951cb-fb0f-4b0a-96e3-25d2c17f724f" providerId="ADAL" clId="{79BE24DA-D17E-4DE5-9F27-87B1D16F4D45}" dt="2025-03-27T15:39:26.605" v="39" actId="47"/>
        <pc:sldMkLst>
          <pc:docMk/>
          <pc:sldMk cId="3903162389" sldId="308"/>
        </pc:sldMkLst>
      </pc:sldChg>
      <pc:sldChg chg="modSp add mod">
        <pc:chgData name="Sapkota, Sushanta (STFC,RAL,ISIS)" userId="756951cb-fb0f-4b0a-96e3-25d2c17f724f" providerId="ADAL" clId="{79BE24DA-D17E-4DE5-9F27-87B1D16F4D45}" dt="2025-03-27T15:42:45.541" v="121" actId="20577"/>
        <pc:sldMkLst>
          <pc:docMk/>
          <pc:sldMk cId="2984888861" sldId="309"/>
        </pc:sldMkLst>
        <pc:spChg chg="mod">
          <ac:chgData name="Sapkota, Sushanta (STFC,RAL,ISIS)" userId="756951cb-fb0f-4b0a-96e3-25d2c17f724f" providerId="ADAL" clId="{79BE24DA-D17E-4DE5-9F27-87B1D16F4D45}" dt="2025-03-27T15:42:45.541" v="121" actId="20577"/>
          <ac:spMkLst>
            <pc:docMk/>
            <pc:sldMk cId="2984888861" sldId="309"/>
            <ac:spMk id="2" creationId="{80CCDB2E-BC47-4647-243F-3F64E3A7A6DE}"/>
          </ac:spMkLst>
        </pc:spChg>
      </pc:sldChg>
      <pc:sldChg chg="add">
        <pc:chgData name="Sapkota, Sushanta (STFC,RAL,ISIS)" userId="756951cb-fb0f-4b0a-96e3-25d2c17f724f" providerId="ADAL" clId="{79BE24DA-D17E-4DE5-9F27-87B1D16F4D45}" dt="2025-03-27T15:39:23.672" v="38"/>
        <pc:sldMkLst>
          <pc:docMk/>
          <pc:sldMk cId="1397390695" sldId="310"/>
        </pc:sldMkLst>
      </pc:sldChg>
      <pc:sldChg chg="add">
        <pc:chgData name="Sapkota, Sushanta (STFC,RAL,ISIS)" userId="756951cb-fb0f-4b0a-96e3-25d2c17f724f" providerId="ADAL" clId="{79BE24DA-D17E-4DE5-9F27-87B1D16F4D45}" dt="2025-03-27T15:39:23.672" v="38"/>
        <pc:sldMkLst>
          <pc:docMk/>
          <pc:sldMk cId="1813805253" sldId="311"/>
        </pc:sldMkLst>
      </pc:sldChg>
      <pc:sldChg chg="modSp add">
        <pc:chgData name="Sapkota, Sushanta (STFC,RAL,ISIS)" userId="756951cb-fb0f-4b0a-96e3-25d2c17f724f" providerId="ADAL" clId="{79BE24DA-D17E-4DE5-9F27-87B1D16F4D45}" dt="2025-03-27T15:43:04.426" v="122" actId="20577"/>
        <pc:sldMkLst>
          <pc:docMk/>
          <pc:sldMk cId="4041222901" sldId="312"/>
        </pc:sldMkLst>
        <pc:spChg chg="mod">
          <ac:chgData name="Sapkota, Sushanta (STFC,RAL,ISIS)" userId="756951cb-fb0f-4b0a-96e3-25d2c17f724f" providerId="ADAL" clId="{79BE24DA-D17E-4DE5-9F27-87B1D16F4D45}" dt="2025-03-27T15:43:04.426" v="122" actId="20577"/>
          <ac:spMkLst>
            <pc:docMk/>
            <pc:sldMk cId="4041222901" sldId="312"/>
            <ac:spMk id="3" creationId="{6625BD02-9655-BD1C-0F8C-02446A5D149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18/09/2025</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4:57.88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7.7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1.66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2.01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2.38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2.91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3.50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17,'9'-4,"8"-3,0 2</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3.83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4.16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0,'5'9,"6"4,5-2,1-1</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4.51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0,'0'5,"0"1</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4.86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0,'0'9,"0"8,0 1</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5.22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1,'0'5,"0"10,5 7,5 5,2-2</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3.39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5.56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11,'0'-4,"0"-2</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5.98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0,'0'5,"0"1</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7.099"/>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0.23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27 0,'-4'0,"-7"0,-1 0</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0.62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1.00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1.37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1.71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2.10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2.43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4.65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2.82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3.16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3.56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3.979"/>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7.97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220 89,'-11'14,"1"0,1 0,0 1,1 0,0 1,2-1,-8 24,14-38,-9 26,2 0,1 0,1 1,-2 35,5 113,2-168,0-1,-1 1,0-1,-1 1,1-1,-2 1,1-1,-1 0,0 0,0 0,-1 0,0-1,0 1,-1-1,1 0,-1 0,-1-1,1 1,-9 5,14-10,-1-1,1 1,-1-1,0 1,1-1,-1 0,1 1,-1-1,0 1,1-1,-1 0,0 0,1 1,-1-1,0 0,0 0,1 0,-1 0,0 0,0 0,1 0,-1 0,0 0,1 0,-1 0,0-1,0 1,1 0,-1 0,0-1,1 1,-1-1,0 0,-1 0,1-1,0 0,0 0,-1 0,1 0,1 0,-1 0,0 0,0 0,1 0,-1-3,-1-8,1 0,0-24,2 27,0 1,0 0,1 0,0 0,1 0,0 0,0 1,1-1,0 1,0 0,1 0,0 0,1 1,-1 0,2 0,7-7,9-6,2 1,0 1,42-21,-9 4,-49 29,0-1,-1 0,0-1,0 1,0-2,-1 1,0-1,-1 0,0 0,0-1,-1 1,-1-1,1-1,-1 1,2-13,-3 14,-1-1,-1 0,1 0,-2 0,1 1,-1-1,-1 0,0 0,0 0,-1 0,0 1,-1-1,0 1,-1-1,1 1,-11-17,-3 4</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8.46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39.80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0.149"/>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0.54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0.88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5.59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1.26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1,'9'13,"8"15,0 6,-1 2,-5-4</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1.59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2.25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49 1,'-5'0,"-5"0,-7 0,1 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2.98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3.69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4.05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48.26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22 495,'0'248,"3"-229,0 0,0-1,2 0,0 0,14 31,-10-27,0 0,-2 0,5 32,-3 91,-9-123,-3-463,3 278,0 160,0 0,1-1,-1 1,0 0,1-1,0 1,1-5,-1 8,-1-1,0 1,0-1,1 1,-1-1,0 1,1 0,-1-1,0 1,1 0,-1-1,1 1,-1 0,0-1,1 1,-1 0,1 0,-1-1,1 1,-1 0,1 0,0 0,0 0,0 0,0 0,0 0,0 1,0-1,0 0,0 1,0-1,0 1,0-1,0 1,0 0,0-1,0 1,1 1,3 3,1 1,-1 0,0 1,0-1,-1 1,0 0,0 0,4 11,20 67,-21-62,30 128,35 292,-70-412,-2-31,0-1,0 1,0 0,0 0,0 0,-1-1,1 1,0 0,0 0,0 0,0 0,0-1,0 1,0 0,-1 0,1 0,0 0,0 0,0 0,0 0,0-1,-1 1,1 0,0 0,0 0,0 0,-1 0,1 0,0 0,0 0,0 0,-1 0,1 0,0 0,0 0,0 0,0 0,-1 0,1 0,0 0,0 0,0 0,-1 0,1 1,0-1,0 0,0 0,0 0,0 0,-1 0,1 0,0 1,0-1,0 0,0 0,0 0,0 0,0 1,-1-1,1 0,0 0,0 0,0 0,0 1,0-1,0 0,0 0,0 0,0 1,-12-16,11 14,-22-34,2 0,-18-42,9 18,26 51,-1-1,-1 1,-11-14,16 21,0-1,0 1,0 0,0 0,-1 0,1 1,0-1,-1 0,1 0,0 1,-1-1,1 0,-1 1,-2-1,4 1,-1 0,0 1,0-1,0 0,0 0,0 1,0-1,1 0,-1 1,0-1,0 1,1-1,-1 1,0 0,0-1,1 1,-1 0,1-1,-1 1,1 0,-1 0,1-1,-1 1,1 0,0 0,-1 0,1 1,-5 14,1 1,0 0,1 0,1 0,1 0,1 28,-1-11,2 41,-1 21,4-411,-6 197,3 163,1-16,-2 0,-1-1,-5 29,5-50,0-1,0 1,-1-1,0 0,0 1,-1-1,0 0,0-1,0 1,-1 0,1-1,-1 0,-1 0,1 0,-1 0,0-1,0 0,-9 6,13-9,0 0,0-1,0 1,0-1,0 1,0-1,0 1,0-1,0 1,0-1,0 0,0 0,0 0,0 0,-1 0,1 0,0 0,0 0,0 0,-2 0,3-1,-1 0,1 1,-1-1,1 1,0-1,-1 1,1-1,0 0,-1 1,1-1,0 0,0 1,-1-1,1 0,0 0,0 1,0-1,0 0,0 1,0-1,0 0,0 0,1 0,0-7,1 1,0-1,1 1,4-12,89-208,-91 212,-1 1,0-1,-1 0,-1 0,1-19,-3-78,-2 65,1 33,-1 0,-1 0,0 0,-1 0,0 0,-1 1,-11-21,7 16,2 0,0-1,-5-20,6-6,1-1,3 0,5-78,-1 70,-8-106,0 122</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2.409"/>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4.67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7.46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6.31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8.27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8.89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59.36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00.34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01.53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05.05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07.08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08.86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0.51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0.96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7.11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1.38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1.99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2.35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2.99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3.48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44 1,'-9'0,"-8"0,-1 0</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15.38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28 335,'-1'-1,"0"1,0-1,0 1,0-1,0 1,0-1,0 0,0 1,1-1,-1 0,0 0,0 0,0 0,1 0,-1 0,1 0,-1 0,1 0,-1 0,1 0,-1 0,1 0,0 0,0 0,-1-1,1-1,-5-38,5 36,-4-51,5-81,-1 134,0 0,0 0,1 0,0 0,-1 0,1 0,0 1,0-1,1 0,-1 1,1-1,-1 0,1 1,0 0,0-1,0 1,0 0,0 0,4-3,-2 3,0 0,0 0,0 0,1 1,-1-1,0 1,1 0,-1 1,1-1,-1 1,9 0,-3 0,0 1,0 1,0 0,0 0,-1 1,1 0,-1 1,1 0,-1 0,-1 1,12 7,-8-1,0 1,-1 0,0 1,-1 0,-1 1,0 0,0 0,-1 1,-1 0,8 26,3 16,15 93,-31-141,73 285,-64-259</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21.43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301 1311,'3'-3,"-1"0,0 0,0 0,0 0,-1 0,1-1,-1 1,0-1,0 0,0 1,0-1,-1 0,1 1,-1-8,0 3,0 1,-1-1,0 1,0-1,-1 1,-3-10,-6-8,-2 0,-14-22,17 33,1-1,1 1,0-2,1 1,1-1,1 0,0 0,-5-27,8-4,3-57,1 72,-1 0,-2 0,-1 0,-12-60,5 56,4 14,0 0,-1 1,-2 0,0 1,-1 0,-23-37,13 32,11 15,0 1,0-1,1 0,1-1,0 1,0-1,1 0,1-1,-1 1,2-1,-4-22,4-93,4 92</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28.12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1218 3114,'-3'0,"1"-1,0 0,-1 0,1 0,0 0,0 0,0-1,0 1,0 0,0-1,0 0,1 1,-1-1,0 0,1 0,0 0,-2-2,-1-1,-13-20,1 0,-19-38,23 38,-2 0,-1 1,-19-23,27 40,0 0,0 0,-14-8,16 12,0-1,0 1,0-1,1 0,-1-1,1 1,0-1,0 0,0 0,1 0,-5-9,-93-295,90 269,-2 5,-1 1,-2 1,-2 0,-39-56,-8-16,35 53,6 12,1-1,2-1,-29-87,26 54,-3 1,-4 2,-43-75,52 97,3 0,2-2,-19-95,7 27,-8-80,15 63,-34-52,34 126,-13-69,21 67,4 20,-7-71,15 81</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29.24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29.68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9.06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0.04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0.743"/>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0,'4'5,"2"6,0 1</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2.07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2.49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32 92,'-5'-14,"-1"-9,-4-5,-1 2</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2.89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3.25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4.35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5.064"/>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5.53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5.985"/>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19.70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6.71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27 0,'-4'0,"-7"0,0 0</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7.11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7.469"/>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1,'0'4,"4"2,7 0,1-2</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7.87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7:00:38.56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28.200"/>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29.046"/>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4:58.67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29.871"/>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2.782"/>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3.330"/>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4.272"/>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4.862"/>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5.308"/>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0,'9'0,"3"5,4 5,5 2,-3-1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5.648"/>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6.459"/>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6.863"/>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7.254"/>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1.05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22 1,'-9'0,"-4"0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07.594"/>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11 1,'-5'0,"-1"0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0.138"/>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1090 850,'107'-2,"117"4,-196 2,-27-4,0 0,0 0,0 0,0 0,0 1,-1-1,1 0,0 0,0 1,0-1,0 0,0 1,0-1,-1 1,1-1,0 1,0-1,-1 1,1 0,0-1,-1 1,1 0,-1 0,2 1,-5-1,1 0,0 1,0-1,-1 0,1 0,-1-1,1 1,-1 0,0-1,1 0,-1 1,1-1,-1 0,-3-1,1 2,-23 0,1 2,-36 9,53-10,0 1,1 0,-1 1,1 0,0 1,0 0,0 0,0 1,-11 10,19-15,0-1,0 1,1 0,-1-1,0 1,0 0,1 0,-1 0,0-1,1 1,-1 0,1 0,-1 0,1 0,0 0,-1 0,1 0,0 0,-1 0,1 0,0 0,0 0,0 0,0 0,0 1,1-1,0 0,-1 0,1 0,0 0,0 0,0 0,0-1,0 1,0 0,0-1,0 1,0 0,0-1,0 0,0 1,0-1,3 1,7 1,1 0,-1-1,16 0,-26-1,44 0,-13 2,0-2,0-1,0-2,47-9,-66 5,-22 2,-25 2,2 5,-35 8,-9 0,-44 8,57-7,153-9,-72-2,-16 0,-6 0,-49 0,12 1,0-2,-45-7,72 6,0-1,0-1,1 0,0 0,0-2,0 0,0 0,1-1,0-1,-12-9,-1-7,0-1,1-1,-29-41,26 31,-40-41,36 42,2-1,2-1,1-2,-35-70,28 49,2 4,6 10,-38-55,54 89,-1 0,0 0,-1 1,0 0,0 1,-1 0,-1 1,-24-14,10 8,17 9,0 0,-1 1,1 0,-1 1,0 0,-12-2,20 5,1 1,-1 0,1 0,-1 0,1 0,-1 1,1-1,-1 0,1 1,-1 0,1 0,0 0,-1 0,1 0,0 0,0 0,0 1,0-1,0 1,0-1,0 1,1 0,-1 0,0 0,1 0,0 0,-1 0,1 0,0 1,0-1,0 0,0 1,0 3,-3 9,0 0,1 0,1 0,1 1,-1 18,8 77,-6-108,7 43,1 0,3-1,1 0,2-1,3-1,24 47,-35-73,0 1,-1 0,0 0,-2 0,0 1,-1 0,-1-1,-2 22,3 17,-2-54,1 1,0 0,0-1,0 0,0 1,0-1,1 0,-1 1,1-1,0 0,0 0,0 0,0 0,1-1,-1 1,1-1,0 1,-1-1,1 0,0 0,0 0,1-1,-1 1,0-1,1 1,-1-1,7 1,9 3,0-2,1 0,35 0,-48-2,203-2,-92-1,-73-1,-1-2,68-15,-63 10,73-7,-118 17,9-1,-25-3,6 3,-14-6,0 0,0-1,1-1,0 0,1-2,0 0,1-1,0-1,1-1,-17-18,1-1,3-1,1-2,-42-70,48 63,19 34,-1 1,0-1,-1 1,1 0,-2 1,1-1,-1 1,0 0,0 0,-1 1,0 0,-7-6,-76-28,91 40,-1 0,0-1,0 1,0 0,1 0,-1 0,0 0,0 0,0 0,0 0,0-1,1 1,-1 0,0 0,0 0,0 0,0 0,0-1,0 1,0 0,0 0,0 0,1-1,-1 1,0 0,0 0,0 0,0 0,0-1,0 1,0 0,0 0,0 0,0-1,0 1,-1 0,1 0,0 0,0-1,0 1,0 0,0 0,0 0,0 0,0-1,-1 1,1 0,0 0,0 0,0 0,0 0,0 0,-1-1,1 1,0 0,0 0,20-1,-18 1,19 0,1 2,0 0,-1 1,1 1,-1 2,0 0,-1 1,0 0,0 2,0 1,-1 0,-1 1,1 1,20 19,22 17,17 16,-62-48,1 0,0-1,1-1,0-1,1 0,33 15,-47-26,1 0,-1 0,0 1,0-1,0 1,0 0,0 1,4 3,-8-6,0 0,-1 0,1 0,0 0,-1 1,1-1,-1 0,1 0,-1 1,0-1,0 0,1 0,-1 1,0-1,0 0,0 1,0-1,0 0,-1 1,1-1,0 0,-1 1,1-1,-1 0,1 0,-1 0,1 1,-1-1,0 0,0 0,1 0,-1 0,0 0,0 0,0-1,-1 2,-3 3,0-1,-1 1,1-1,-1-1,0 1,0-1,0 0,0 0,0 0,-9 1,-70 15,67-16,-20 3,-7 2,-47 14,-112 47,180-58,14-2,10-9,0 1,0-1,0 0,0 0,0 1,0-1,1 0,-1 1,0-1,0 0,0 1,0-1,0 0,0 0,0 1,1-1,-1 0,0 0,0 1,0-1,1 0,-1 0,0 1,0-1,1 0,-1 0,0 0,0 0,1 0,-1 1,0-1,0 0,1 0,-1 0,0 0,1 0,22 7,1-1,0-1,42 3,-11-1,177 23,-232-30,1 0,0 0,-1 0,1-1,0 1,-1 0,1 1,-1-1,1 0,0 0,-1 0,1 0,-1 0,1 1,0-1,-1 0,1 0,-1 1,1-1,-1 0,1 1,-1-1,1 1,-1-1,1 1,-1-1,0 1,1-1,-1 1,0-1,1 1,-1-1,0 1,1 0,-2 0,0 1,0-1,0 0,0 0,0 0,-1 0,1 0,0 0,0-1,-1 1,1 0,-3 1,-49 16,-20-3,0-3,-106 3,-152-15,143-3,936 3,-724-1,1-2,30-6,-26 4,35-3,-11 6,-22 2,-1-1,1-2,-1-1,55-14,-49 9,1 1,-1 2,1 2,72 0,-56 3,73-10,-62 4,-29 4</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1.147"/>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2.515"/>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3.369"/>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4.008"/>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4.407"/>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4.768"/>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5.154"/>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6.506"/>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2.0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6.991"/>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0,'5'0,"1"0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7.379"/>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7.940"/>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11 0,'-4'0,"-2"0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29.261"/>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1,'5'0,"6"0,5 0,5 0,9 0,2 0,2 0,3 0,-4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33.459"/>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0 1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34.263"/>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1,'4'0,"3"0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6:34.795"/>
    </inkml:context>
    <inkml:brush xml:id="br0">
      <inkml:brushProperty name="width" value="0.1" units="cm"/>
      <inkml:brushProperty name="height" value="0.2" units="cm"/>
      <inkml:brushProperty name="color" value="#FFFC00"/>
      <inkml:brushProperty name="tip" value="rectangle"/>
      <inkml:brushProperty name="rasterOp" value="maskPen"/>
      <inkml:brushProperty name="ignorePressure" value="1"/>
    </inkml:brush>
  </inkml:definitions>
  <inkml:trace contextRef="#ctx0" brushRef="#br0">1 1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04.56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0.169"/>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2.081"/>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3.28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5.80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7.61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8.90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7:59.55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03.798"/>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13.50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17 1454,'6'-170,"-3"148,1-1,1 1,1 0,1 0,13-28,-13 29,0-1,-1 0,-1 0,-1 0,-2 0,0 0,-2-44,0 29,8-59,-1 51,-4 20,1 1,15-48,-19 72,0 0,0 1,0-1,0 0,0 0,0 0,0 0,0 0,1 0,-1 0,0 0,0 0,0 0,0 0,0 0,0 0,0 0,0 0,1 1,-1-1,0 0,0 0,0 0,0 0,0 0,0 0,1 0,-1-1,0 1,0 0,0 0,0 0,0 0,0 0,0 0,1 0,-1 0,0 0,0 0,0 0,0 0,0 0,0 0,0 0,0-1,0 1,0 0,0 0,0 0,1 0,-1 0,0 0,0 0,0-1,0 1,0 0,0 0,0 0,0 0,0 0,3 17,0 23,-5-16,-1 1,-1-1,-2 1,0-2,-1 1,-2-1,-11 24,6-12,1 0,-10 43,3 1,-6 28,26-100,0-1,1 0,-1 0,1 0,0 0,0 0,1 0,0 0,0-1,0 1,4 5,9 30,-8 7,-1-1,-3 1,-6 92,0-37,3 132,-1-368,3-160,1 267,2 0,13-47,-10 47,-1-1,6-53,-14-169,2-20,26 71,-16 133,-3-1,1-77,-11 288,0-119,-1-1,-1 0,-2 0,-10 34,9-42,-50 146,55-149,8-15,10-20,-7 3,-1-1,-1 0,0-1,-2 0,0 1,-1-2,2-36,-4-8,-7-75,-8 14,-2-74,16 173</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14.713"/>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27 0,'-5'0,"-5"0,-2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17.272"/>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531 0,'-1'1,"0"-1,1 0,-1 1,0-1,0 0,0 1,0-1,1 1,-1-1,0 1,1 0,-1-1,0 1,1 0,-1-1,1 1,-1 0,1 0,-1-1,1 1,-1 1,-9 24,6-17,-98 294,92-276,0-2,-2 1,-1-2,-2 1,0-2,-34 40,-5 10,48-63,0 0,0 1,1-1,0 1,1 1,1-1,-1 0,2 1,-3 19,3 5,4 66,1-41,0-14,3-1,12 52,-9-56,-1-1,3 84,-11-116,-1 0,0 0,0 0,-1 0,0 0,0 0,-1-1,0 1,-1-1,0 0,0 0,-1 0,0-1,-9 12,2-7,-1 0,0-1,-1 0,0-1,-1 0,-24 12,6-5,4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19.150"/>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19.841"/>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4.73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0.47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0,'4'5,"3"1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1.607"/>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2.318"/>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3.069"/>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3.576"/>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4.309"/>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28.760"/>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3.61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4.393"/>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5.20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5.92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1,'5'0,"5"0,2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7.13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8.081"/>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11,'0'-5,"0"-1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8.577"/>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9.102"/>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39.82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0 133,'0'-14,"5"-13,1-7,5 2,-1 7</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40.586"/>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44,'0'-10,"0"-6,0-2</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8:58.16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780 3181,'1'-2,"1"0,-1 0,0 0,0 0,0 0,0-1,0 1,0 0,-1 0,1-1,-1 1,1-1,-1 1,0 0,0-1,0 1,0-1,-2-3,-11-49,9 44,-81-222,5 19,28 23,-31-223,53 207,29 182,18 62,104 342,-76-226,39 124,111 392,-51 15,-142-670,0-6,-1 0,0 0,0 1,-1-1,0 0,-1 0,-1 11,2-18,0 0,-1-1,1 1,0 0,-1 0,1 0,0 0,-1-1,1 1,-1 0,1-1,-1 1,0 0,1-1,-1 1,0 0,1-1,-1 1,0-1,0 1,1-1,-1 0,0 1,0-1,0 0,0 0,0 1,1-1,-1 0,0 0,-2 0,-1 0,0-1,0 0,0 0,0 0,0 0,-6-4,-10-4,1-1,1-1,0-1,0-1,1 0,-22-24,-4-8,-39-54,22 16,3-4,4-2,4-2,4-2,-61-184,103 268,-4-16,-2 0,-15-28,13 40,2 15,8 1,-1 0,1 0,-1-1,1 1,0 0,0 0,0 6,-8 52,3 0,2 1,6 71,-1-72,0 28,-14 109,9-167,-13 98,-1 201,18-321,0-1,1 1,0 0,0 0,1-1,0 1,3 8,-3-13,0-1,0 1,1-1,-1 0,1 0,0 0,0 0,0 0,0-1,0 1,1-1,-1 0,1 0,-1 0,1-1,0 1,-1-1,8 2,50 13,113 13,74-8,-97-10,313 11,-415-20,51 8,-67-6,0 0,1-2,-1-2,52-5,164-30,-243 34,21-3,1 1,0 0,0 3,0 0,44 6,-70-5,1 0,0-1,-1 1,1 0,-1 1,1-1,-1 0,1 1,-1 0,0-1,3 4,-5-5,1 1,-1-1,0 0,1 1,-1-1,0 1,0-1,0 0,1 1,-1-1,0 1,0-1,0 1,0-1,0 0,0 1,0-1,0 1,0-1,0 1,0-1,0 1,0-1,0 0,0 1,-1 0,0 0,1 0,-1-1,0 1,0 0,0 0,0 0,0-1,0 1,0-1,0 1,0-1,0 1,0-1,-3 1,-53 15,-1-2,-1-2,-100 5,-665-10,445-10,379 3,-40-1,0 2,0 1,0 2,0 2,-42 12,0 2,51-13,-57 20,-79 29,166-56,0 0,0 1,0-1,0 0,0 1,0-1,0 0,0 1,0-1,0 1,0 0,0-1,0 1,0 0,0-1,1 1,-1 0,0 0,-1 1,3-1,-1 0,1-1,-1 1,1-1,0 1,-1-1,1 1,0-1,-1 0,1 1,0-1,-1 0,1 1,0-1,0 0,-1 0,1 0,0 0,0 0,0 0,55 4,222-36,-172 16,408-82,-223 16,-247 71,-32 9,-1 0,0-1,20-9,-28 10,1 0,-1 0,1 0,-1-1,0 1,0-1,0 0,0 0,0 0,-1 0,0 0,1-1,-1 1,3-8,5-17,-2-1,-1 0,5-37,-8 38,41-412,-40-7,-5 395,1-2,-2 0,-3 1,-20-106,-102-219,90 280,11 12,18 58,-1 1,-19-42,6 22,18 36,-1 0,-1 0,0 0,-1 1,0 0,0 0,-1 0,0 1,-1 0,0 1,-16-15,2 9,1-2,1-1,1 0,1-2,0 0,1-1,1 0,1-1,-20-39,-130-282,44 85,75 176,-27-54,39 64,-33-81,7-51,37 133,16 51,0-1,1 0,2 0,-4-30,6 33,1-10,-2 0,0 1,-13-45,14 64,-1-1,0 1,0 0,-1 0,0 0,0 0,0 1,-1 0,0 0,0 0,-1 0,0 1,0 0,0 0,0 1,-1 0,-11-6,-46-18,-72-20,110 40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2.191"/>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3.33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4.217"/>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6.47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4.683"/>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5.05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5.394"/>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0,'0'5,"0"1</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5.749"/>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0,'14'5,"4"1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6.186"/>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1,'0'9,"0"8,9 10,8 14,1 1</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6.586"/>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6.927"/>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7.283"/>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7.652"/>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7.995"/>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5:07.00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8.352"/>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08.877"/>
    </inkml:context>
    <inkml:brush xml:id="br0">
      <inkml:brushProperty name="width" value="0.5" units="cm"/>
      <inkml:brushProperty name="height" value="1"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17.91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246 365,'0'1,"0"0,-1 0,1-1,0 1,-1 0,1 0,-1 0,1-1,-1 1,1 0,-1 0,0-1,1 1,-1-1,0 1,1-1,-1 1,0-1,0 1,0-1,1 1,-1-1,0 0,0 0,0 1,0-1,0 0,0 0,0 0,0 0,1 0,-1 0,0 0,0 0,0 0,0-1,0 1,0 0,0-1,1 1,-3-1,1-2,-1 1,0-1,0 0,1 0,0 0,-1 0,1 0,1-1,-1 1,0-1,1 1,-1-1,0-6,-11-58,9 45,2 12,0 1,-1 0,0 0,0 1,-1-1,-1 1,1 0,-2 0,-9-13,3 7,-2 1,0 0,-1 1,-17-12,4-2,27 26,1 1,0-1,-1 1,1-1,-1 1,1-1,0 1,0-1,-1 1,1-1,0 0,0 1,0-1,-1 1,1-1,0 0,0 1,0-1,0 0,0 0,1 0,0 1,-1-1,1 1,-1-1,1 1,0 0,-1-1,1 1,0 0,0-1,-1 1,1 0,0 0,-1 0,1 0,0 0,0 0,-1 0,1 0,0 0,0 0,-1 0,2 1,4 0,-1 0,0 0,0 1,0-1,0 1,0 1,0-1,0 1,-1 0,1 0,-1 0,5 5,7 7,24 30,-15-17,-22-25,3 4,0-1,-1 1,1 0,-1 1,6 11,-10-17,0-1,-1 1,1 0,-1 0,1 0,-1 0,1 0,-1 0,0 0,0 0,0 0,0 0,-1 0,1 0,0 0,-1 0,0 0,1 0,-1 0,0 0,0 0,0-1,0 1,0 0,0-1,-1 1,1 0,0-1,-1 0,-2 2,-44 31,35-26,1 0,0 1,1 0,0 0,-13 15,22-21,-1 0,1 0,0 1,0-1,1 0,-1 1,1 0,0-1,0 1,0 0,0-1,0 1,1 0,0 0,0 0,0-1,0 1,0 0,1 0,0-1,0 1,0 0,0-1,0 1,3 4,7 12,1-1,0 0,26 29,-19-24,18 28,-8 2,31 79,-29-62,-25-54,0 1,-2 0,0 1,-1-1,-1 1,0 0,-3 34,0-33,1-1,1 0,1 0,0 1,2-1,10 34,0-16,-1-1,-2 2,11 67,-18-92,-1 0,2 0,0-1,0 1,1-1,0-1,1 1,13 16,17 30,-20-23</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18.727"/>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0,'0'0</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19.42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19.792"/>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1,'0'0</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0.198"/>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1 0,'0'9,"0"4</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0.530"/>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0.876"/>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07T16:59:21.311"/>
    </inkml:context>
    <inkml:brush xml:id="br0">
      <inkml:brushProperty name="width" value="0.1" units="cm"/>
      <inkml:brushProperty name="height" value="0.2" units="cm"/>
      <inkml:brushProperty name="color" value="#00F900"/>
      <inkml:brushProperty name="tip" value="rectangle"/>
      <inkml:brushProperty name="rasterOp" value="maskPen"/>
      <inkml:brushProperty name="ignorePressure" value="1"/>
    </inkml:brush>
  </inkml:definitions>
  <inkml:trace contextRef="#ctx0" brushRef="#br0">0 0,'0'5,"0"1</inkml:trace>
  <inkml:trace contextRef="#ctx0" brushRef="#br0" timeOffset="1">0 297,'0'0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619B3E-0734-48DF-823E-22F8272BA5CE}" type="datetimeFigureOut">
              <a:rPr lang="en-US" smtClean="0"/>
              <a:t>9/18/2025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8F7765-8C41-46BA-8BAD-5B0D09958DD3}" type="slidenum">
              <a:rPr lang="en-US" smtClean="0"/>
              <a:t>‹#›</a:t>
            </a:fld>
            <a:endParaRPr lang="en-US"/>
          </a:p>
        </p:txBody>
      </p:sp>
    </p:spTree>
    <p:extLst>
      <p:ext uri="{BB962C8B-B14F-4D97-AF65-F5344CB8AC3E}">
        <p14:creationId xmlns:p14="http://schemas.microsoft.com/office/powerpoint/2010/main" val="279460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B55984-9F00-404F-BD9A-6F984806FC68}" type="slidenum">
              <a:rPr lang="en-GB" smtClean="0"/>
              <a:t>27</a:t>
            </a:fld>
            <a:endParaRPr lang="en-GB"/>
          </a:p>
        </p:txBody>
      </p:sp>
    </p:spTree>
    <p:extLst>
      <p:ext uri="{BB962C8B-B14F-4D97-AF65-F5344CB8AC3E}">
        <p14:creationId xmlns:p14="http://schemas.microsoft.com/office/powerpoint/2010/main" val="1519630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18/09/2025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21948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18/09/2025</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3.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5.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6.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7.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94" y="0"/>
            <a:ext cx="12190811"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pic>
        <p:nvPicPr>
          <p:cNvPr id="2" name="Picture 1" descr="A blue and white logo&#10;&#10;Description automatically generated">
            <a:extLst>
              <a:ext uri="{FF2B5EF4-FFF2-40B4-BE49-F238E27FC236}">
                <a16:creationId xmlns:a16="http://schemas.microsoft.com/office/drawing/2014/main" id="{76C6100B-5CD6-B4F1-AE36-982BA65DCD5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700" y="5537123"/>
            <a:ext cx="1614952" cy="1036772"/>
          </a:xfrm>
          <a:prstGeom prst="rect">
            <a:avLst/>
          </a:prstGeom>
        </p:spPr>
      </p:pic>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pic>
        <p:nvPicPr>
          <p:cNvPr id="7" name="Picture 6">
            <a:extLst>
              <a:ext uri="{FF2B5EF4-FFF2-40B4-BE49-F238E27FC236}">
                <a16:creationId xmlns:a16="http://schemas.microsoft.com/office/drawing/2014/main" id="{63E905BB-CB60-A561-F53A-965FBA016F82}"/>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035"/>
            <a:ext cx="781920" cy="589588"/>
          </a:xfrm>
          <a:prstGeom prst="rect">
            <a:avLst/>
          </a:prstGeom>
        </p:spPr>
      </p:pic>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046E3D24-6BCE-48F4-B6DB-AB007E8B5F8E}" type="datetimeFigureOut">
              <a:rPr lang="en-GB" smtClean="0"/>
              <a:pPr/>
              <a:t>18/09/2025</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15" name="Group 14">
            <a:extLst>
              <a:ext uri="{FF2B5EF4-FFF2-40B4-BE49-F238E27FC236}">
                <a16:creationId xmlns:a16="http://schemas.microsoft.com/office/drawing/2014/main" id="{BD7EC289-71F1-5FED-5D43-6399C525B2BA}"/>
              </a:ext>
            </a:extLst>
          </p:cNvPr>
          <p:cNvGrpSpPr/>
          <p:nvPr userDrawn="1"/>
        </p:nvGrpSpPr>
        <p:grpSpPr>
          <a:xfrm>
            <a:off x="11144816" y="5482500"/>
            <a:ext cx="1047184" cy="1375499"/>
            <a:chOff x="11144816" y="5482500"/>
            <a:chExt cx="1047184" cy="1375499"/>
          </a:xfrm>
        </p:grpSpPr>
        <p:grpSp>
          <p:nvGrpSpPr>
            <p:cNvPr id="14" name="Group 13">
              <a:extLst>
                <a:ext uri="{FF2B5EF4-FFF2-40B4-BE49-F238E27FC236}">
                  <a16:creationId xmlns:a16="http://schemas.microsoft.com/office/drawing/2014/main" id="{65AA5C20-ED4E-D770-29C5-A05C6700EF1E}"/>
                </a:ext>
              </a:extLst>
            </p:cNvPr>
            <p:cNvGrpSpPr/>
            <p:nvPr userDrawn="1"/>
          </p:nvGrpSpPr>
          <p:grpSpPr>
            <a:xfrm>
              <a:off x="11144816" y="5732261"/>
              <a:ext cx="1047184" cy="1125738"/>
              <a:chOff x="11144816" y="5732261"/>
              <a:chExt cx="1047184" cy="1125738"/>
            </a:xfrm>
          </p:grpSpPr>
          <p:sp>
            <p:nvSpPr>
              <p:cNvPr id="9" name="Rectangle 8">
                <a:extLst>
                  <a:ext uri="{FF2B5EF4-FFF2-40B4-BE49-F238E27FC236}">
                    <a16:creationId xmlns:a16="http://schemas.microsoft.com/office/drawing/2014/main" id="{21FEBCB5-2FBE-3F18-F23F-D20209E9F7E0}"/>
                  </a:ext>
                </a:extLst>
              </p:cNvPr>
              <p:cNvSpPr/>
              <p:nvPr userDrawn="1"/>
            </p:nvSpPr>
            <p:spPr>
              <a:xfrm>
                <a:off x="11144816" y="5732261"/>
                <a:ext cx="1047184" cy="11257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40206432-1157-C051-2030-8F74B7592F06}"/>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grpSp>
        <p:cxnSp>
          <p:nvCxnSpPr>
            <p:cNvPr id="12" name="Straight Connector 11">
              <a:extLst>
                <a:ext uri="{FF2B5EF4-FFF2-40B4-BE49-F238E27FC236}">
                  <a16:creationId xmlns:a16="http://schemas.microsoft.com/office/drawing/2014/main" id="{983B5422-611A-5E31-88A2-1642663BBDCA}"/>
                </a:ext>
              </a:extLst>
            </p:cNvPr>
            <p:cNvCxnSpPr/>
            <p:nvPr userDrawn="1"/>
          </p:nvCxnSpPr>
          <p:spPr>
            <a:xfrm flipH="1">
              <a:off x="11613639" y="5482500"/>
              <a:ext cx="109537" cy="40481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046E3D24-6BCE-48F4-B6DB-AB007E8B5F8E}" type="datetimeFigureOut">
              <a:rPr lang="en-GB" smtClean="0"/>
              <a:pPr/>
              <a:t>18/09/2025</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a:extLst>
              <a:ext uri="{FF2B5EF4-FFF2-40B4-BE49-F238E27FC236}">
                <a16:creationId xmlns:a16="http://schemas.microsoft.com/office/drawing/2014/main" id="{3E501F5A-56E3-E18E-769B-CB49512EFD29}"/>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1.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3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00.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researchgate.net/publication/337533740_Design_of_the_ESS_MEBT_Faraday_Cup?_tp=eyJjb250ZXh0Ijp7ImZpcnN0UGFnZSI6Il9kaXJlY3QiLCJwYWdlIjoiX2RpcmVjdCJ9fQ" TargetMode="Externa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image" Target="../media/image40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1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20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300.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50.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117" Type="http://schemas.openxmlformats.org/officeDocument/2006/relationships/customXml" Target="../ink/ink92.xml"/><Relationship Id="rId21" Type="http://schemas.openxmlformats.org/officeDocument/2006/relationships/customXml" Target="../ink/ink15.xml"/><Relationship Id="rId42" Type="http://schemas.openxmlformats.org/officeDocument/2006/relationships/customXml" Target="../ink/ink32.xml"/><Relationship Id="rId63" Type="http://schemas.openxmlformats.org/officeDocument/2006/relationships/customXml" Target="../ink/ink49.xml"/><Relationship Id="rId84" Type="http://schemas.openxmlformats.org/officeDocument/2006/relationships/customXml" Target="../ink/ink65.xml"/><Relationship Id="rId138" Type="http://schemas.openxmlformats.org/officeDocument/2006/relationships/image" Target="../media/image560.png"/><Relationship Id="rId159" Type="http://schemas.openxmlformats.org/officeDocument/2006/relationships/image" Target="../media/image600.png"/><Relationship Id="rId170" Type="http://schemas.openxmlformats.org/officeDocument/2006/relationships/customXml" Target="../ink/ink133.xml"/><Relationship Id="rId191" Type="http://schemas.openxmlformats.org/officeDocument/2006/relationships/customXml" Target="../ink/ink153.xml"/><Relationship Id="rId205" Type="http://schemas.openxmlformats.org/officeDocument/2006/relationships/customXml" Target="../ink/ink162.xml"/><Relationship Id="rId107" Type="http://schemas.openxmlformats.org/officeDocument/2006/relationships/image" Target="../media/image490.png"/><Relationship Id="rId11" Type="http://schemas.openxmlformats.org/officeDocument/2006/relationships/customXml" Target="../ink/ink6.xml"/><Relationship Id="rId32" Type="http://schemas.openxmlformats.org/officeDocument/2006/relationships/customXml" Target="../ink/ink25.xml"/><Relationship Id="rId53" Type="http://schemas.openxmlformats.org/officeDocument/2006/relationships/customXml" Target="../ink/ink42.xml"/><Relationship Id="rId74" Type="http://schemas.openxmlformats.org/officeDocument/2006/relationships/customXml" Target="../ink/ink57.xml"/><Relationship Id="rId128" Type="http://schemas.openxmlformats.org/officeDocument/2006/relationships/customXml" Target="../ink/ink100.xml"/><Relationship Id="rId149" Type="http://schemas.openxmlformats.org/officeDocument/2006/relationships/customXml" Target="../ink/ink115.xml"/><Relationship Id="rId5" Type="http://schemas.openxmlformats.org/officeDocument/2006/relationships/image" Target="../media/image290.png"/><Relationship Id="rId95" Type="http://schemas.openxmlformats.org/officeDocument/2006/relationships/image" Target="../media/image460.png"/><Relationship Id="rId160" Type="http://schemas.openxmlformats.org/officeDocument/2006/relationships/customXml" Target="../ink/ink125.xml"/><Relationship Id="rId181" Type="http://schemas.openxmlformats.org/officeDocument/2006/relationships/customXml" Target="../ink/ink143.xml"/><Relationship Id="rId216" Type="http://schemas.openxmlformats.org/officeDocument/2006/relationships/customXml" Target="../ink/ink172.xml"/><Relationship Id="rId22" Type="http://schemas.openxmlformats.org/officeDocument/2006/relationships/customXml" Target="../ink/ink16.xml"/><Relationship Id="rId43" Type="http://schemas.openxmlformats.org/officeDocument/2006/relationships/customXml" Target="../ink/ink33.xml"/><Relationship Id="rId64" Type="http://schemas.openxmlformats.org/officeDocument/2006/relationships/customXml" Target="../ink/ink50.xml"/><Relationship Id="rId118" Type="http://schemas.openxmlformats.org/officeDocument/2006/relationships/image" Target="../media/image510.png"/><Relationship Id="rId139" Type="http://schemas.openxmlformats.org/officeDocument/2006/relationships/customXml" Target="../ink/ink108.xml"/><Relationship Id="rId85" Type="http://schemas.openxmlformats.org/officeDocument/2006/relationships/customXml" Target="../ink/ink66.xml"/><Relationship Id="rId150" Type="http://schemas.openxmlformats.org/officeDocument/2006/relationships/customXml" Target="../ink/ink116.xml"/><Relationship Id="rId171" Type="http://schemas.openxmlformats.org/officeDocument/2006/relationships/customXml" Target="../ink/ink134.xml"/><Relationship Id="rId192" Type="http://schemas.openxmlformats.org/officeDocument/2006/relationships/customXml" Target="../ink/ink154.xml"/><Relationship Id="rId206" Type="http://schemas.openxmlformats.org/officeDocument/2006/relationships/customXml" Target="../ink/ink163.xml"/><Relationship Id="rId12" Type="http://schemas.openxmlformats.org/officeDocument/2006/relationships/customXml" Target="../ink/ink7.xml"/><Relationship Id="rId33" Type="http://schemas.openxmlformats.org/officeDocument/2006/relationships/image" Target="../media/image330.png"/><Relationship Id="rId108" Type="http://schemas.openxmlformats.org/officeDocument/2006/relationships/customXml" Target="../ink/ink84.xml"/><Relationship Id="rId129" Type="http://schemas.openxmlformats.org/officeDocument/2006/relationships/customXml" Target="../ink/ink101.xml"/><Relationship Id="rId54" Type="http://schemas.openxmlformats.org/officeDocument/2006/relationships/customXml" Target="../ink/ink43.xml"/><Relationship Id="rId75" Type="http://schemas.openxmlformats.org/officeDocument/2006/relationships/image" Target="../media/image430.png"/><Relationship Id="rId96" Type="http://schemas.openxmlformats.org/officeDocument/2006/relationships/customXml" Target="../ink/ink75.xml"/><Relationship Id="rId140" Type="http://schemas.openxmlformats.org/officeDocument/2006/relationships/image" Target="../media/image57.png"/><Relationship Id="rId161" Type="http://schemas.openxmlformats.org/officeDocument/2006/relationships/customXml" Target="../ink/ink126.xml"/><Relationship Id="rId182" Type="http://schemas.openxmlformats.org/officeDocument/2006/relationships/customXml" Target="../ink/ink144.xml"/><Relationship Id="rId217" Type="http://schemas.openxmlformats.org/officeDocument/2006/relationships/image" Target="../media/image70.png"/><Relationship Id="rId6" Type="http://schemas.openxmlformats.org/officeDocument/2006/relationships/customXml" Target="../ink/ink2.xml"/><Relationship Id="rId23" Type="http://schemas.openxmlformats.org/officeDocument/2006/relationships/customXml" Target="../ink/ink17.xml"/><Relationship Id="rId119" Type="http://schemas.openxmlformats.org/officeDocument/2006/relationships/customXml" Target="../ink/ink93.xml"/><Relationship Id="rId44" Type="http://schemas.openxmlformats.org/officeDocument/2006/relationships/customXml" Target="../ink/ink34.xml"/><Relationship Id="rId65" Type="http://schemas.openxmlformats.org/officeDocument/2006/relationships/customXml" Target="../ink/ink51.xml"/><Relationship Id="rId86" Type="http://schemas.openxmlformats.org/officeDocument/2006/relationships/customXml" Target="../ink/ink67.xml"/><Relationship Id="rId130" Type="http://schemas.openxmlformats.org/officeDocument/2006/relationships/customXml" Target="../ink/ink102.xml"/><Relationship Id="rId151" Type="http://schemas.openxmlformats.org/officeDocument/2006/relationships/customXml" Target="../ink/ink117.xml"/><Relationship Id="rId172" Type="http://schemas.openxmlformats.org/officeDocument/2006/relationships/customXml" Target="../ink/ink135.xml"/><Relationship Id="rId193" Type="http://schemas.openxmlformats.org/officeDocument/2006/relationships/image" Target="../media/image64.png"/><Relationship Id="rId207" Type="http://schemas.openxmlformats.org/officeDocument/2006/relationships/image" Target="../media/image69.png"/><Relationship Id="rId13" Type="http://schemas.openxmlformats.org/officeDocument/2006/relationships/image" Target="../media/image310.png"/><Relationship Id="rId109" Type="http://schemas.openxmlformats.org/officeDocument/2006/relationships/image" Target="../media/image500.png"/><Relationship Id="rId34" Type="http://schemas.openxmlformats.org/officeDocument/2006/relationships/customXml" Target="../ink/ink26.xml"/><Relationship Id="rId55" Type="http://schemas.openxmlformats.org/officeDocument/2006/relationships/image" Target="../media/image370.png"/><Relationship Id="rId76" Type="http://schemas.openxmlformats.org/officeDocument/2006/relationships/customXml" Target="../ink/ink58.xml"/><Relationship Id="rId97" Type="http://schemas.openxmlformats.org/officeDocument/2006/relationships/image" Target="../media/image470.png"/><Relationship Id="rId120" Type="http://schemas.openxmlformats.org/officeDocument/2006/relationships/customXml" Target="../ink/ink94.xml"/><Relationship Id="rId141" Type="http://schemas.openxmlformats.org/officeDocument/2006/relationships/customXml" Target="../ink/ink109.xml"/><Relationship Id="rId7" Type="http://schemas.openxmlformats.org/officeDocument/2006/relationships/customXml" Target="../ink/ink3.xml"/><Relationship Id="rId162" Type="http://schemas.openxmlformats.org/officeDocument/2006/relationships/customXml" Target="../ink/ink127.xml"/><Relationship Id="rId183" Type="http://schemas.openxmlformats.org/officeDocument/2006/relationships/customXml" Target="../ink/ink145.xml"/><Relationship Id="rId218" Type="http://schemas.openxmlformats.org/officeDocument/2006/relationships/customXml" Target="../ink/ink173.xml"/><Relationship Id="rId24" Type="http://schemas.openxmlformats.org/officeDocument/2006/relationships/customXml" Target="../ink/ink18.xml"/><Relationship Id="rId45" Type="http://schemas.openxmlformats.org/officeDocument/2006/relationships/customXml" Target="../ink/ink35.xml"/><Relationship Id="rId66" Type="http://schemas.openxmlformats.org/officeDocument/2006/relationships/image" Target="../media/image4000.png"/><Relationship Id="rId87" Type="http://schemas.openxmlformats.org/officeDocument/2006/relationships/customXml" Target="../ink/ink68.xml"/><Relationship Id="rId110" Type="http://schemas.openxmlformats.org/officeDocument/2006/relationships/customXml" Target="../ink/ink85.xml"/><Relationship Id="rId131" Type="http://schemas.openxmlformats.org/officeDocument/2006/relationships/customXml" Target="../ink/ink103.xml"/><Relationship Id="rId152" Type="http://schemas.openxmlformats.org/officeDocument/2006/relationships/customXml" Target="../ink/ink118.xml"/><Relationship Id="rId173" Type="http://schemas.openxmlformats.org/officeDocument/2006/relationships/customXml" Target="../ink/ink136.xml"/><Relationship Id="rId194" Type="http://schemas.openxmlformats.org/officeDocument/2006/relationships/customXml" Target="../ink/ink155.xml"/><Relationship Id="rId208" Type="http://schemas.openxmlformats.org/officeDocument/2006/relationships/customXml" Target="../ink/ink164.xml"/><Relationship Id="rId14" Type="http://schemas.openxmlformats.org/officeDocument/2006/relationships/customXml" Target="../ink/ink8.xml"/><Relationship Id="rId30" Type="http://schemas.openxmlformats.org/officeDocument/2006/relationships/customXml" Target="../ink/ink23.xml"/><Relationship Id="rId35" Type="http://schemas.openxmlformats.org/officeDocument/2006/relationships/customXml" Target="../ink/ink27.xml"/><Relationship Id="rId56" Type="http://schemas.openxmlformats.org/officeDocument/2006/relationships/customXml" Target="../ink/ink44.xml"/><Relationship Id="rId77" Type="http://schemas.openxmlformats.org/officeDocument/2006/relationships/customXml" Target="../ink/ink59.xml"/><Relationship Id="rId100" Type="http://schemas.openxmlformats.org/officeDocument/2006/relationships/customXml" Target="../ink/ink77.xml"/><Relationship Id="rId105" Type="http://schemas.openxmlformats.org/officeDocument/2006/relationships/customXml" Target="../ink/ink82.xml"/><Relationship Id="rId126" Type="http://schemas.openxmlformats.org/officeDocument/2006/relationships/customXml" Target="../ink/ink99.xml"/><Relationship Id="rId147" Type="http://schemas.openxmlformats.org/officeDocument/2006/relationships/image" Target="../media/image59.png"/><Relationship Id="rId168" Type="http://schemas.openxmlformats.org/officeDocument/2006/relationships/customXml" Target="../ink/ink132.xml"/><Relationship Id="rId8" Type="http://schemas.openxmlformats.org/officeDocument/2006/relationships/image" Target="../media/image300.png"/><Relationship Id="rId51" Type="http://schemas.openxmlformats.org/officeDocument/2006/relationships/image" Target="../media/image360.png"/><Relationship Id="rId72" Type="http://schemas.openxmlformats.org/officeDocument/2006/relationships/customXml" Target="../ink/ink56.xml"/><Relationship Id="rId93" Type="http://schemas.openxmlformats.org/officeDocument/2006/relationships/customXml" Target="../ink/ink73.xml"/><Relationship Id="rId98" Type="http://schemas.openxmlformats.org/officeDocument/2006/relationships/customXml" Target="../ink/ink76.xml"/><Relationship Id="rId121" Type="http://schemas.openxmlformats.org/officeDocument/2006/relationships/customXml" Target="../ink/ink95.xml"/><Relationship Id="rId142" Type="http://schemas.openxmlformats.org/officeDocument/2006/relationships/image" Target="../media/image58.png"/><Relationship Id="rId163" Type="http://schemas.openxmlformats.org/officeDocument/2006/relationships/customXml" Target="../ink/ink128.xml"/><Relationship Id="rId184" Type="http://schemas.openxmlformats.org/officeDocument/2006/relationships/customXml" Target="../ink/ink146.xml"/><Relationship Id="rId189" Type="http://schemas.openxmlformats.org/officeDocument/2006/relationships/customXml" Target="../ink/ink151.xml"/><Relationship Id="rId219" Type="http://schemas.openxmlformats.org/officeDocument/2006/relationships/customXml" Target="../ink/ink174.xml"/><Relationship Id="rId3" Type="http://schemas.openxmlformats.org/officeDocument/2006/relationships/image" Target="../media/image56.png"/><Relationship Id="rId214" Type="http://schemas.openxmlformats.org/officeDocument/2006/relationships/customXml" Target="../ink/ink170.xml"/><Relationship Id="rId25" Type="http://schemas.openxmlformats.org/officeDocument/2006/relationships/image" Target="../media/image320.png"/><Relationship Id="rId46" Type="http://schemas.openxmlformats.org/officeDocument/2006/relationships/customXml" Target="../ink/ink36.xml"/><Relationship Id="rId67" Type="http://schemas.openxmlformats.org/officeDocument/2006/relationships/customXml" Target="../ink/ink52.xml"/><Relationship Id="rId116" Type="http://schemas.openxmlformats.org/officeDocument/2006/relationships/customXml" Target="../ink/ink91.xml"/><Relationship Id="rId137" Type="http://schemas.openxmlformats.org/officeDocument/2006/relationships/customXml" Target="../ink/ink107.xml"/><Relationship Id="rId158" Type="http://schemas.openxmlformats.org/officeDocument/2006/relationships/customXml" Target="../ink/ink124.xml"/><Relationship Id="rId20" Type="http://schemas.openxmlformats.org/officeDocument/2006/relationships/customXml" Target="../ink/ink14.xml"/><Relationship Id="rId41" Type="http://schemas.openxmlformats.org/officeDocument/2006/relationships/image" Target="../media/image350.png"/><Relationship Id="rId62" Type="http://schemas.openxmlformats.org/officeDocument/2006/relationships/image" Target="../media/image3900.png"/><Relationship Id="rId83" Type="http://schemas.openxmlformats.org/officeDocument/2006/relationships/customXml" Target="../ink/ink64.xml"/><Relationship Id="rId88" Type="http://schemas.openxmlformats.org/officeDocument/2006/relationships/customXml" Target="../ink/ink69.xml"/><Relationship Id="rId111" Type="http://schemas.openxmlformats.org/officeDocument/2006/relationships/customXml" Target="../ink/ink86.xml"/><Relationship Id="rId132" Type="http://schemas.openxmlformats.org/officeDocument/2006/relationships/customXml" Target="../ink/ink104.xml"/><Relationship Id="rId153" Type="http://schemas.openxmlformats.org/officeDocument/2006/relationships/customXml" Target="../ink/ink119.xml"/><Relationship Id="rId174" Type="http://schemas.openxmlformats.org/officeDocument/2006/relationships/image" Target="../media/image63.png"/><Relationship Id="rId179" Type="http://schemas.openxmlformats.org/officeDocument/2006/relationships/customXml" Target="../ink/ink141.xml"/><Relationship Id="rId195" Type="http://schemas.openxmlformats.org/officeDocument/2006/relationships/image" Target="../media/image65.png"/><Relationship Id="rId209" Type="http://schemas.openxmlformats.org/officeDocument/2006/relationships/customXml" Target="../ink/ink165.xml"/><Relationship Id="rId190" Type="http://schemas.openxmlformats.org/officeDocument/2006/relationships/customXml" Target="../ink/ink152.xml"/><Relationship Id="rId204" Type="http://schemas.openxmlformats.org/officeDocument/2006/relationships/image" Target="../media/image68.png"/><Relationship Id="rId15" Type="http://schemas.openxmlformats.org/officeDocument/2006/relationships/customXml" Target="../ink/ink9.xml"/><Relationship Id="rId36" Type="http://schemas.openxmlformats.org/officeDocument/2006/relationships/customXml" Target="../ink/ink28.xml"/><Relationship Id="rId57" Type="http://schemas.openxmlformats.org/officeDocument/2006/relationships/customXml" Target="../ink/ink45.xml"/><Relationship Id="rId106" Type="http://schemas.openxmlformats.org/officeDocument/2006/relationships/customXml" Target="../ink/ink83.xml"/><Relationship Id="rId127" Type="http://schemas.openxmlformats.org/officeDocument/2006/relationships/image" Target="../media/image530.png"/><Relationship Id="rId10" Type="http://schemas.openxmlformats.org/officeDocument/2006/relationships/customXml" Target="../ink/ink5.xml"/><Relationship Id="rId31" Type="http://schemas.openxmlformats.org/officeDocument/2006/relationships/customXml" Target="../ink/ink24.xml"/><Relationship Id="rId52" Type="http://schemas.openxmlformats.org/officeDocument/2006/relationships/customXml" Target="../ink/ink41.xml"/><Relationship Id="rId73" Type="http://schemas.openxmlformats.org/officeDocument/2006/relationships/image" Target="../media/image420.png"/><Relationship Id="rId78" Type="http://schemas.openxmlformats.org/officeDocument/2006/relationships/customXml" Target="../ink/ink60.xml"/><Relationship Id="rId94" Type="http://schemas.openxmlformats.org/officeDocument/2006/relationships/customXml" Target="../ink/ink74.xml"/><Relationship Id="rId99" Type="http://schemas.openxmlformats.org/officeDocument/2006/relationships/image" Target="../media/image480.png"/><Relationship Id="rId101" Type="http://schemas.openxmlformats.org/officeDocument/2006/relationships/customXml" Target="../ink/ink78.xml"/><Relationship Id="rId122" Type="http://schemas.openxmlformats.org/officeDocument/2006/relationships/customXml" Target="../ink/ink96.xml"/><Relationship Id="rId143" Type="http://schemas.openxmlformats.org/officeDocument/2006/relationships/customXml" Target="../ink/ink110.xml"/><Relationship Id="rId148" Type="http://schemas.openxmlformats.org/officeDocument/2006/relationships/customXml" Target="../ink/ink114.xml"/><Relationship Id="rId164" Type="http://schemas.openxmlformats.org/officeDocument/2006/relationships/customXml" Target="../ink/ink129.xml"/><Relationship Id="rId169" Type="http://schemas.openxmlformats.org/officeDocument/2006/relationships/image" Target="../media/image62.png"/><Relationship Id="rId185" Type="http://schemas.openxmlformats.org/officeDocument/2006/relationships/customXml" Target="../ink/ink147.xml"/><Relationship Id="rId4" Type="http://schemas.openxmlformats.org/officeDocument/2006/relationships/customXml" Target="../ink/ink1.xml"/><Relationship Id="rId9" Type="http://schemas.openxmlformats.org/officeDocument/2006/relationships/customXml" Target="../ink/ink4.xml"/><Relationship Id="rId180" Type="http://schemas.openxmlformats.org/officeDocument/2006/relationships/customXml" Target="../ink/ink142.xml"/><Relationship Id="rId210" Type="http://schemas.openxmlformats.org/officeDocument/2006/relationships/customXml" Target="../ink/ink166.xml"/><Relationship Id="rId215" Type="http://schemas.openxmlformats.org/officeDocument/2006/relationships/customXml" Target="../ink/ink171.xml"/><Relationship Id="rId26" Type="http://schemas.openxmlformats.org/officeDocument/2006/relationships/customXml" Target="../ink/ink19.xml"/><Relationship Id="rId47" Type="http://schemas.openxmlformats.org/officeDocument/2006/relationships/customXml" Target="../ink/ink37.xml"/><Relationship Id="rId68" Type="http://schemas.openxmlformats.org/officeDocument/2006/relationships/customXml" Target="../ink/ink53.xml"/><Relationship Id="rId89" Type="http://schemas.openxmlformats.org/officeDocument/2006/relationships/customXml" Target="../ink/ink70.xml"/><Relationship Id="rId112" Type="http://schemas.openxmlformats.org/officeDocument/2006/relationships/customXml" Target="../ink/ink87.xml"/><Relationship Id="rId133" Type="http://schemas.openxmlformats.org/officeDocument/2006/relationships/image" Target="../media/image540.png"/><Relationship Id="rId154" Type="http://schemas.openxmlformats.org/officeDocument/2006/relationships/customXml" Target="../ink/ink120.xml"/><Relationship Id="rId175" Type="http://schemas.openxmlformats.org/officeDocument/2006/relationships/customXml" Target="../ink/ink137.xml"/><Relationship Id="rId196" Type="http://schemas.openxmlformats.org/officeDocument/2006/relationships/customXml" Target="../ink/ink156.xml"/><Relationship Id="rId200" Type="http://schemas.openxmlformats.org/officeDocument/2006/relationships/customXml" Target="../ink/ink158.xml"/><Relationship Id="rId16" Type="http://schemas.openxmlformats.org/officeDocument/2006/relationships/customXml" Target="../ink/ink10.xml"/><Relationship Id="rId37" Type="http://schemas.openxmlformats.org/officeDocument/2006/relationships/customXml" Target="../ink/ink29.xml"/><Relationship Id="rId58" Type="http://schemas.openxmlformats.org/officeDocument/2006/relationships/customXml" Target="../ink/ink46.xml"/><Relationship Id="rId79" Type="http://schemas.openxmlformats.org/officeDocument/2006/relationships/image" Target="../media/image440.png"/><Relationship Id="rId102" Type="http://schemas.openxmlformats.org/officeDocument/2006/relationships/customXml" Target="../ink/ink79.xml"/><Relationship Id="rId123" Type="http://schemas.openxmlformats.org/officeDocument/2006/relationships/image" Target="../media/image520.png"/><Relationship Id="rId144" Type="http://schemas.openxmlformats.org/officeDocument/2006/relationships/customXml" Target="../ink/ink111.xml"/><Relationship Id="rId90" Type="http://schemas.openxmlformats.org/officeDocument/2006/relationships/customXml" Target="../ink/ink71.xml"/><Relationship Id="rId165" Type="http://schemas.openxmlformats.org/officeDocument/2006/relationships/customXml" Target="../ink/ink130.xml"/><Relationship Id="rId186" Type="http://schemas.openxmlformats.org/officeDocument/2006/relationships/customXml" Target="../ink/ink148.xml"/><Relationship Id="rId211" Type="http://schemas.openxmlformats.org/officeDocument/2006/relationships/customXml" Target="../ink/ink167.xml"/><Relationship Id="rId27" Type="http://schemas.openxmlformats.org/officeDocument/2006/relationships/customXml" Target="../ink/ink20.xml"/><Relationship Id="rId48" Type="http://schemas.openxmlformats.org/officeDocument/2006/relationships/customXml" Target="../ink/ink38.xml"/><Relationship Id="rId69" Type="http://schemas.openxmlformats.org/officeDocument/2006/relationships/customXml" Target="../ink/ink54.xml"/><Relationship Id="rId113" Type="http://schemas.openxmlformats.org/officeDocument/2006/relationships/customXml" Target="../ink/ink88.xml"/><Relationship Id="rId134" Type="http://schemas.openxmlformats.org/officeDocument/2006/relationships/customXml" Target="../ink/ink105.xml"/><Relationship Id="rId80" Type="http://schemas.openxmlformats.org/officeDocument/2006/relationships/customXml" Target="../ink/ink61.xml"/><Relationship Id="rId155" Type="http://schemas.openxmlformats.org/officeDocument/2006/relationships/customXml" Target="../ink/ink121.xml"/><Relationship Id="rId176" Type="http://schemas.openxmlformats.org/officeDocument/2006/relationships/customXml" Target="../ink/ink138.xml"/><Relationship Id="rId197" Type="http://schemas.openxmlformats.org/officeDocument/2006/relationships/image" Target="../media/image66.png"/><Relationship Id="rId201" Type="http://schemas.openxmlformats.org/officeDocument/2006/relationships/customXml" Target="../ink/ink159.xml"/><Relationship Id="rId17" Type="http://schemas.openxmlformats.org/officeDocument/2006/relationships/customXml" Target="../ink/ink11.xml"/><Relationship Id="rId38" Type="http://schemas.openxmlformats.org/officeDocument/2006/relationships/customXml" Target="../ink/ink30.xml"/><Relationship Id="rId59" Type="http://schemas.openxmlformats.org/officeDocument/2006/relationships/customXml" Target="../ink/ink47.xml"/><Relationship Id="rId103" Type="http://schemas.openxmlformats.org/officeDocument/2006/relationships/customXml" Target="../ink/ink80.xml"/><Relationship Id="rId124" Type="http://schemas.openxmlformats.org/officeDocument/2006/relationships/customXml" Target="../ink/ink97.xml"/><Relationship Id="rId70" Type="http://schemas.openxmlformats.org/officeDocument/2006/relationships/customXml" Target="../ink/ink55.xml"/><Relationship Id="rId91" Type="http://schemas.openxmlformats.org/officeDocument/2006/relationships/image" Target="../media/image450.png"/><Relationship Id="rId145" Type="http://schemas.openxmlformats.org/officeDocument/2006/relationships/customXml" Target="../ink/ink112.xml"/><Relationship Id="rId166" Type="http://schemas.openxmlformats.org/officeDocument/2006/relationships/image" Target="../media/image61.png"/><Relationship Id="rId187" Type="http://schemas.openxmlformats.org/officeDocument/2006/relationships/customXml" Target="../ink/ink149.xml"/><Relationship Id="rId1" Type="http://schemas.openxmlformats.org/officeDocument/2006/relationships/slideLayout" Target="../slideLayouts/slideLayout7.xml"/><Relationship Id="rId212" Type="http://schemas.openxmlformats.org/officeDocument/2006/relationships/customXml" Target="../ink/ink168.xml"/><Relationship Id="rId28" Type="http://schemas.openxmlformats.org/officeDocument/2006/relationships/customXml" Target="../ink/ink21.xml"/><Relationship Id="rId49" Type="http://schemas.openxmlformats.org/officeDocument/2006/relationships/customXml" Target="../ink/ink39.xml"/><Relationship Id="rId114" Type="http://schemas.openxmlformats.org/officeDocument/2006/relationships/customXml" Target="../ink/ink89.xml"/><Relationship Id="rId60" Type="http://schemas.openxmlformats.org/officeDocument/2006/relationships/image" Target="../media/image380.png"/><Relationship Id="rId81" Type="http://schemas.openxmlformats.org/officeDocument/2006/relationships/customXml" Target="../ink/ink62.xml"/><Relationship Id="rId135" Type="http://schemas.openxmlformats.org/officeDocument/2006/relationships/customXml" Target="../ink/ink106.xml"/><Relationship Id="rId156" Type="http://schemas.openxmlformats.org/officeDocument/2006/relationships/customXml" Target="../ink/ink122.xml"/><Relationship Id="rId177" Type="http://schemas.openxmlformats.org/officeDocument/2006/relationships/customXml" Target="../ink/ink139.xml"/><Relationship Id="rId198" Type="http://schemas.openxmlformats.org/officeDocument/2006/relationships/customXml" Target="../ink/ink157.xml"/><Relationship Id="rId202" Type="http://schemas.openxmlformats.org/officeDocument/2006/relationships/customXml" Target="../ink/ink160.xml"/><Relationship Id="rId18" Type="http://schemas.openxmlformats.org/officeDocument/2006/relationships/customXml" Target="../ink/ink12.xml"/><Relationship Id="rId39" Type="http://schemas.openxmlformats.org/officeDocument/2006/relationships/image" Target="../media/image340.png"/><Relationship Id="rId50" Type="http://schemas.openxmlformats.org/officeDocument/2006/relationships/customXml" Target="../ink/ink40.xml"/><Relationship Id="rId104" Type="http://schemas.openxmlformats.org/officeDocument/2006/relationships/customXml" Target="../ink/ink81.xml"/><Relationship Id="rId125" Type="http://schemas.openxmlformats.org/officeDocument/2006/relationships/customXml" Target="../ink/ink98.xml"/><Relationship Id="rId146" Type="http://schemas.openxmlformats.org/officeDocument/2006/relationships/customXml" Target="../ink/ink113.xml"/><Relationship Id="rId167" Type="http://schemas.openxmlformats.org/officeDocument/2006/relationships/customXml" Target="../ink/ink131.xml"/><Relationship Id="rId188" Type="http://schemas.openxmlformats.org/officeDocument/2006/relationships/customXml" Target="../ink/ink150.xml"/><Relationship Id="rId71" Type="http://schemas.openxmlformats.org/officeDocument/2006/relationships/image" Target="../media/image4100.png"/><Relationship Id="rId92" Type="http://schemas.openxmlformats.org/officeDocument/2006/relationships/customXml" Target="../ink/ink72.xml"/><Relationship Id="rId213" Type="http://schemas.openxmlformats.org/officeDocument/2006/relationships/customXml" Target="../ink/ink169.xml"/><Relationship Id="rId2" Type="http://schemas.openxmlformats.org/officeDocument/2006/relationships/image" Target="../media/image55.png"/><Relationship Id="rId29" Type="http://schemas.openxmlformats.org/officeDocument/2006/relationships/customXml" Target="../ink/ink22.xml"/><Relationship Id="rId40" Type="http://schemas.openxmlformats.org/officeDocument/2006/relationships/customXml" Target="../ink/ink31.xml"/><Relationship Id="rId115" Type="http://schemas.openxmlformats.org/officeDocument/2006/relationships/customXml" Target="../ink/ink90.xml"/><Relationship Id="rId136" Type="http://schemas.openxmlformats.org/officeDocument/2006/relationships/image" Target="../media/image550.png"/><Relationship Id="rId157" Type="http://schemas.openxmlformats.org/officeDocument/2006/relationships/customXml" Target="../ink/ink123.xml"/><Relationship Id="rId178" Type="http://schemas.openxmlformats.org/officeDocument/2006/relationships/customXml" Target="../ink/ink140.xml"/><Relationship Id="rId61" Type="http://schemas.openxmlformats.org/officeDocument/2006/relationships/customXml" Target="../ink/ink48.xml"/><Relationship Id="rId82" Type="http://schemas.openxmlformats.org/officeDocument/2006/relationships/customXml" Target="../ink/ink63.xml"/><Relationship Id="rId199" Type="http://schemas.openxmlformats.org/officeDocument/2006/relationships/image" Target="../media/image67.png"/><Relationship Id="rId203" Type="http://schemas.openxmlformats.org/officeDocument/2006/relationships/customXml" Target="../ink/ink161.xml"/><Relationship Id="rId19" Type="http://schemas.openxmlformats.org/officeDocument/2006/relationships/customXml" Target="../ink/ink13.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749954" y="2529181"/>
            <a:ext cx="5346046" cy="1138240"/>
          </a:xfrm>
        </p:spPr>
        <p:txBody>
          <a:bodyPr>
            <a:normAutofit/>
          </a:bodyPr>
          <a:lstStyle/>
          <a:p>
            <a:r>
              <a:rPr lang="en-GB" dirty="0"/>
              <a:t>Faraday cup on the FETS-FFA</a:t>
            </a:r>
          </a:p>
        </p:txBody>
      </p:sp>
      <p:sp>
        <p:nvSpPr>
          <p:cNvPr id="7" name="TextBox 6">
            <a:extLst>
              <a:ext uri="{FF2B5EF4-FFF2-40B4-BE49-F238E27FC236}">
                <a16:creationId xmlns:a16="http://schemas.microsoft.com/office/drawing/2014/main" id="{F661ED0F-9B0A-86F9-DB42-D81F36BB0C29}"/>
              </a:ext>
            </a:extLst>
          </p:cNvPr>
          <p:cNvSpPr txBox="1"/>
          <p:nvPr/>
        </p:nvSpPr>
        <p:spPr>
          <a:xfrm>
            <a:off x="3359871" y="4791966"/>
            <a:ext cx="6094428" cy="1292662"/>
          </a:xfrm>
          <a:prstGeom prst="rect">
            <a:avLst/>
          </a:prstGeom>
          <a:noFill/>
        </p:spPr>
        <p:txBody>
          <a:bodyPr wrap="square">
            <a:spAutoFit/>
          </a:bodyPr>
          <a:lstStyle/>
          <a:p>
            <a:br>
              <a:rPr lang="en-GB" sz="1800" dirty="0">
                <a:solidFill>
                  <a:srgbClr val="626262"/>
                </a:solidFill>
                <a:latin typeface="Arial"/>
                <a:cs typeface="Arial"/>
              </a:rPr>
            </a:br>
            <a:r>
              <a:rPr lang="en-GB" sz="2000" dirty="0">
                <a:solidFill>
                  <a:schemeClr val="accent1">
                    <a:lumMod val="50000"/>
                  </a:schemeClr>
                </a:solidFill>
                <a:latin typeface="Arial"/>
                <a:cs typeface="Arial"/>
              </a:rPr>
              <a:t>-Sushanta Sapkota </a:t>
            </a:r>
          </a:p>
          <a:p>
            <a:r>
              <a:rPr lang="en-GB" sz="2000" dirty="0">
                <a:solidFill>
                  <a:schemeClr val="accent1">
                    <a:lumMod val="50000"/>
                  </a:schemeClr>
                </a:solidFill>
                <a:latin typeface="Arial"/>
                <a:cs typeface="Arial"/>
              </a:rPr>
              <a:t> B.Sc. (Hons) Physics, UOP,</a:t>
            </a:r>
          </a:p>
          <a:p>
            <a:r>
              <a:rPr lang="en-GB" sz="2000" dirty="0">
                <a:solidFill>
                  <a:schemeClr val="accent1">
                    <a:lumMod val="50000"/>
                  </a:schemeClr>
                </a:solidFill>
                <a:latin typeface="Arial"/>
                <a:cs typeface="Arial"/>
              </a:rPr>
              <a:t> Industrial Placement student, ISIS-RAL</a:t>
            </a:r>
          </a:p>
        </p:txBody>
      </p:sp>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C2B1-2F16-9499-5620-8FFDC9707A43}"/>
              </a:ext>
            </a:extLst>
          </p:cNvPr>
          <p:cNvSpPr>
            <a:spLocks noGrp="1"/>
          </p:cNvSpPr>
          <p:nvPr>
            <p:ph type="ctrTitle"/>
          </p:nvPr>
        </p:nvSpPr>
        <p:spPr>
          <a:xfrm>
            <a:off x="268658" y="868362"/>
            <a:ext cx="11654683" cy="2387600"/>
          </a:xfrm>
        </p:spPr>
        <p:txBody>
          <a:bodyPr/>
          <a:lstStyle/>
          <a:p>
            <a:r>
              <a:rPr lang="en-GB" dirty="0"/>
              <a:t>Steady State Simulations:</a:t>
            </a:r>
          </a:p>
        </p:txBody>
      </p:sp>
      <p:sp>
        <p:nvSpPr>
          <p:cNvPr id="3" name="Subtitle 2">
            <a:extLst>
              <a:ext uri="{FF2B5EF4-FFF2-40B4-BE49-F238E27FC236}">
                <a16:creationId xmlns:a16="http://schemas.microsoft.com/office/drawing/2014/main" id="{2FB02A0D-0A97-1584-62AE-F8FD4BDC1CB5}"/>
              </a:ext>
            </a:extLst>
          </p:cNvPr>
          <p:cNvSpPr>
            <a:spLocks noGrp="1"/>
          </p:cNvSpPr>
          <p:nvPr>
            <p:ph type="subTitle" idx="1"/>
          </p:nvPr>
        </p:nvSpPr>
        <p:spPr>
          <a:xfrm>
            <a:off x="266700" y="3602038"/>
            <a:ext cx="10869062" cy="1655762"/>
          </a:xfrm>
        </p:spPr>
        <p:txBody>
          <a:bodyPr/>
          <a:lstStyle/>
          <a:p>
            <a:r>
              <a:rPr lang="en-GB" dirty="0"/>
              <a:t>The design is fixed as conical Faraday Cup (FC) with helical water-cooling wrapped around it. And material is fixed to be Copper (Cu).</a:t>
            </a:r>
          </a:p>
        </p:txBody>
      </p:sp>
    </p:spTree>
    <p:extLst>
      <p:ext uri="{BB962C8B-B14F-4D97-AF65-F5344CB8AC3E}">
        <p14:creationId xmlns:p14="http://schemas.microsoft.com/office/powerpoint/2010/main" val="991494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86B32-F241-3F2C-7518-ECA5B2C14244}"/>
              </a:ext>
            </a:extLst>
          </p:cNvPr>
          <p:cNvSpPr>
            <a:spLocks noGrp="1"/>
          </p:cNvSpPr>
          <p:nvPr>
            <p:ph type="ctrTitle"/>
          </p:nvPr>
        </p:nvSpPr>
        <p:spPr>
          <a:xfrm>
            <a:off x="266700" y="2488366"/>
            <a:ext cx="11654683" cy="767595"/>
          </a:xfrm>
        </p:spPr>
        <p:txBody>
          <a:bodyPr/>
          <a:lstStyle/>
          <a:p>
            <a:r>
              <a:rPr lang="en-GB" dirty="0"/>
              <a:t>Heat Load Calculation:</a:t>
            </a:r>
          </a:p>
        </p:txBody>
      </p:sp>
      <p:sp>
        <p:nvSpPr>
          <p:cNvPr id="3" name="Subtitle 2">
            <a:extLst>
              <a:ext uri="{FF2B5EF4-FFF2-40B4-BE49-F238E27FC236}">
                <a16:creationId xmlns:a16="http://schemas.microsoft.com/office/drawing/2014/main" id="{54B3CFF6-84B5-565D-0B22-2670FF75D373}"/>
              </a:ext>
            </a:extLst>
          </p:cNvPr>
          <p:cNvSpPr>
            <a:spLocks noGrp="1"/>
          </p:cNvSpPr>
          <p:nvPr>
            <p:ph type="subTitle" idx="1"/>
          </p:nvPr>
        </p:nvSpPr>
        <p:spPr>
          <a:xfrm>
            <a:off x="266700" y="3602038"/>
            <a:ext cx="10778528" cy="1655762"/>
          </a:xfrm>
        </p:spPr>
        <p:txBody>
          <a:bodyPr/>
          <a:lstStyle/>
          <a:p>
            <a:r>
              <a:rPr lang="en-GB" dirty="0"/>
              <a:t>Using the FETS transverse beam distribution with the longitudinal structure of FETS-FFA to create the worst possible thermal case.</a:t>
            </a:r>
          </a:p>
        </p:txBody>
      </p:sp>
    </p:spTree>
    <p:extLst>
      <p:ext uri="{BB962C8B-B14F-4D97-AF65-F5344CB8AC3E}">
        <p14:creationId xmlns:p14="http://schemas.microsoft.com/office/powerpoint/2010/main" val="829342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A45E8-DECC-0595-D444-D176A8EF9312}"/>
              </a:ext>
            </a:extLst>
          </p:cNvPr>
          <p:cNvSpPr>
            <a:spLocks noGrp="1"/>
          </p:cNvSpPr>
          <p:nvPr>
            <p:ph type="ctrTitle"/>
          </p:nvPr>
        </p:nvSpPr>
        <p:spPr>
          <a:xfrm>
            <a:off x="266700" y="66561"/>
            <a:ext cx="9150678" cy="640449"/>
          </a:xfrm>
        </p:spPr>
        <p:txBody>
          <a:bodyPr/>
          <a:lstStyle/>
          <a:p>
            <a:r>
              <a:rPr lang="en-GB" dirty="0"/>
              <a:t>FETS beam profile</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3DCCF6CC-9C1D-6B47-823B-B24D58F8C859}"/>
                  </a:ext>
                </a:extLst>
              </p:cNvPr>
              <p:cNvSpPr>
                <a:spLocks noGrp="1"/>
              </p:cNvSpPr>
              <p:nvPr>
                <p:ph type="subTitle" idx="1"/>
              </p:nvPr>
            </p:nvSpPr>
            <p:spPr>
              <a:xfrm>
                <a:off x="266700" y="707010"/>
                <a:ext cx="10017943" cy="5081235"/>
              </a:xfrm>
            </p:spPr>
            <p:txBody>
              <a:bodyPr>
                <a:normAutofit/>
              </a:bodyPr>
              <a:lstStyle/>
              <a:p>
                <a:pPr algn="l"/>
                <a:r>
                  <a:rPr lang="en-GB" sz="1800" dirty="0"/>
                  <a:t>FETS transverse beam profile: </a:t>
                </a:r>
                <a:r>
                  <a:rPr lang="en-GB" sz="1800" b="1" dirty="0"/>
                  <a:t>“</a:t>
                </a:r>
                <a:r>
                  <a:rPr lang="en-GB" sz="1800" b="1" dirty="0">
                    <a:latin typeface="+mn-lt"/>
                  </a:rPr>
                  <a:t>R</a:t>
                </a:r>
                <a:r>
                  <a:rPr lang="en-GB" sz="1800" b="1" dirty="0">
                    <a:effectLst/>
                    <a:latin typeface="+mn-lt"/>
                    <a:ea typeface="Aptos" panose="020B0004020202020204" pitchFamily="34" charset="0"/>
                  </a:rPr>
                  <a:t>ound beam and approximately gaussian with a rms radius of 1.5 mm”</a:t>
                </a:r>
                <a:r>
                  <a:rPr lang="en-GB" sz="1800" dirty="0">
                    <a:effectLst/>
                    <a:latin typeface="+mn-lt"/>
                    <a:ea typeface="Aptos" panose="020B0004020202020204" pitchFamily="34" charset="0"/>
                  </a:rPr>
                  <a:t>.</a:t>
                </a:r>
              </a:p>
              <a:p>
                <a:pPr algn="l"/>
                <a:r>
                  <a:rPr lang="en-GB" sz="1800" dirty="0">
                    <a:latin typeface="+mn-lt"/>
                  </a:rPr>
                  <a:t>Round and uniform 2d gaussian function with </a:t>
                </a:r>
                <a:r>
                  <a:rPr lang="en-GB" sz="1800" dirty="0"/>
                  <a:t>A as Amplitude,</a:t>
                </a:r>
              </a:p>
              <a:p>
                <a:pPr algn="l"/>
                <a14:m>
                  <m:oMath xmlns:m="http://schemas.openxmlformats.org/officeDocument/2006/math">
                    <m:r>
                      <m:rPr>
                        <m:sty m:val="p"/>
                      </m:rPr>
                      <a:rPr lang="el-GR" sz="1800" i="1">
                        <a:latin typeface="Cambria Math" panose="02040503050406030204" pitchFamily="18" charset="0"/>
                        <a:ea typeface="Cambria Math" panose="02040503050406030204" pitchFamily="18" charset="0"/>
                      </a:rPr>
                      <m:t>σ</m:t>
                    </m:r>
                    <m:r>
                      <a:rPr lang="en-GB" sz="1800" b="0" i="1" smtClean="0">
                        <a:latin typeface="Cambria Math" panose="02040503050406030204" pitchFamily="18" charset="0"/>
                        <a:ea typeface="Cambria Math" panose="02040503050406030204" pitchFamily="18" charset="0"/>
                      </a:rPr>
                      <m:t> </m:t>
                    </m:r>
                  </m:oMath>
                </a14:m>
                <a:r>
                  <a:rPr lang="en-GB" sz="1800" dirty="0"/>
                  <a:t>is gaussian sigma:</a:t>
                </a:r>
              </a:p>
              <a:p>
                <a:r>
                  <a:rPr lang="en-GB" sz="1800" b="0" dirty="0"/>
                  <a:t> </a:t>
                </a:r>
                <a14:m>
                  <m:oMath xmlns:m="http://schemas.openxmlformats.org/officeDocument/2006/math">
                    <m:r>
                      <a:rPr lang="en-GB" sz="1800" b="0" i="0" smtClean="0">
                        <a:latin typeface="Cambria Math" panose="02040503050406030204" pitchFamily="18" charset="0"/>
                      </a:rPr>
                      <m:t> </m:t>
                    </m:r>
                    <m:r>
                      <a:rPr lang="en-GB" sz="1800" b="0" i="1" smtClean="0">
                        <a:latin typeface="Cambria Math" panose="02040503050406030204" pitchFamily="18" charset="0"/>
                      </a:rPr>
                      <m:t>𝑓</m:t>
                    </m:r>
                    <m:d>
                      <m:dPr>
                        <m:ctrlPr>
                          <a:rPr lang="en-GB" sz="1800" b="0" i="1" smtClean="0">
                            <a:latin typeface="Cambria Math" panose="02040503050406030204" pitchFamily="18" charset="0"/>
                          </a:rPr>
                        </m:ctrlPr>
                      </m:dPr>
                      <m:e>
                        <m:r>
                          <a:rPr lang="en-GB" sz="1800" b="0" i="1" smtClean="0">
                            <a:latin typeface="Cambria Math" panose="02040503050406030204" pitchFamily="18" charset="0"/>
                          </a:rPr>
                          <m:t>𝑥</m:t>
                        </m:r>
                        <m:r>
                          <a:rPr lang="en-GB" sz="1800" b="0" i="1" smtClean="0">
                            <a:latin typeface="Cambria Math" panose="02040503050406030204" pitchFamily="18" charset="0"/>
                          </a:rPr>
                          <m:t>,</m:t>
                        </m:r>
                        <m:r>
                          <a:rPr lang="en-GB" sz="1800" b="0" i="1" smtClean="0">
                            <a:latin typeface="Cambria Math" panose="02040503050406030204" pitchFamily="18" charset="0"/>
                          </a:rPr>
                          <m:t>𝑦</m:t>
                        </m:r>
                      </m:e>
                    </m:d>
                    <m:r>
                      <a:rPr lang="en-GB" sz="1800" b="0" i="1" smtClean="0">
                        <a:latin typeface="Cambria Math" panose="02040503050406030204" pitchFamily="18" charset="0"/>
                      </a:rPr>
                      <m:t>=</m:t>
                    </m:r>
                    <m:f>
                      <m:fPr>
                        <m:ctrlPr>
                          <a:rPr lang="en-GB" sz="1800" i="1">
                            <a:latin typeface="Cambria Math" panose="02040503050406030204" pitchFamily="18" charset="0"/>
                          </a:rPr>
                        </m:ctrlPr>
                      </m:fPr>
                      <m:num>
                        <m:r>
                          <a:rPr lang="en-GB" sz="1800" i="1">
                            <a:latin typeface="Cambria Math" panose="02040503050406030204" pitchFamily="18" charset="0"/>
                          </a:rPr>
                          <m:t>𝑁</m:t>
                        </m:r>
                      </m:num>
                      <m:den>
                        <m:r>
                          <a:rPr lang="en-GB" sz="1800" i="1">
                            <a:latin typeface="Cambria Math" panose="02040503050406030204" pitchFamily="18" charset="0"/>
                          </a:rPr>
                          <m:t>2</m:t>
                        </m:r>
                        <m:r>
                          <a:rPr lang="en-GB" sz="1800" i="1">
                            <a:latin typeface="Cambria Math" panose="02040503050406030204" pitchFamily="18" charset="0"/>
                            <a:ea typeface="Cambria Math" panose="02040503050406030204" pitchFamily="18" charset="0"/>
                          </a:rPr>
                          <m:t>𝜋</m:t>
                        </m:r>
                        <m:sSup>
                          <m:sSupPr>
                            <m:ctrlPr>
                              <a:rPr lang="en-GB" sz="1800" i="1">
                                <a:latin typeface="Cambria Math" panose="02040503050406030204" pitchFamily="18" charset="0"/>
                                <a:ea typeface="Cambria Math" panose="02040503050406030204" pitchFamily="18" charset="0"/>
                              </a:rPr>
                            </m:ctrlPr>
                          </m:sSupPr>
                          <m:e>
                            <m:r>
                              <a:rPr lang="en-GB" sz="1800" i="1">
                                <a:latin typeface="Cambria Math" panose="02040503050406030204" pitchFamily="18" charset="0"/>
                                <a:ea typeface="Cambria Math" panose="02040503050406030204" pitchFamily="18" charset="0"/>
                              </a:rPr>
                              <m:t>𝜎</m:t>
                            </m:r>
                          </m:e>
                          <m:sup>
                            <m:r>
                              <a:rPr lang="en-GB" sz="1800" i="1">
                                <a:latin typeface="Cambria Math" panose="02040503050406030204" pitchFamily="18" charset="0"/>
                                <a:ea typeface="Cambria Math" panose="02040503050406030204" pitchFamily="18" charset="0"/>
                              </a:rPr>
                              <m:t>2</m:t>
                            </m:r>
                          </m:sup>
                        </m:sSup>
                      </m:den>
                    </m:f>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𝑒</m:t>
                        </m:r>
                      </m:e>
                      <m:sup>
                        <m:f>
                          <m:fPr>
                            <m:ctrlPr>
                              <a:rPr lang="en-GB" sz="1800" b="0" i="1" smtClean="0">
                                <a:latin typeface="Cambria Math" panose="02040503050406030204" pitchFamily="18" charset="0"/>
                              </a:rPr>
                            </m:ctrlPr>
                          </m:fPr>
                          <m:num>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m:t>
                                </m:r>
                                <m:r>
                                  <a:rPr lang="en-GB" sz="1800" b="0" i="1" smtClean="0">
                                    <a:latin typeface="Cambria Math" panose="02040503050406030204" pitchFamily="18" charset="0"/>
                                  </a:rPr>
                                  <m:t>𝑥</m:t>
                                </m:r>
                              </m:e>
                              <m:sup>
                                <m:r>
                                  <a:rPr lang="en-GB" sz="1800" b="0" i="1" smtClean="0">
                                    <a:latin typeface="Cambria Math" panose="02040503050406030204" pitchFamily="18" charset="0"/>
                                  </a:rPr>
                                  <m:t>2</m:t>
                                </m:r>
                              </m:sup>
                            </m:sSup>
                            <m:r>
                              <a:rPr lang="en-GB" sz="1800" b="0" i="1" smtClean="0">
                                <a:latin typeface="Cambria Math" panose="02040503050406030204" pitchFamily="18" charset="0"/>
                              </a:rPr>
                              <m:t>+</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𝑦</m:t>
                                </m:r>
                              </m:e>
                              <m:sup>
                                <m:r>
                                  <a:rPr lang="en-GB" sz="1800" b="0" i="1" smtClean="0">
                                    <a:latin typeface="Cambria Math" panose="02040503050406030204" pitchFamily="18" charset="0"/>
                                  </a:rPr>
                                  <m:t>2</m:t>
                                </m:r>
                              </m:sup>
                            </m:sSup>
                          </m:num>
                          <m:den>
                            <m:r>
                              <a:rPr lang="en-GB" sz="1800" b="0" i="1" smtClean="0">
                                <a:latin typeface="Cambria Math" panose="02040503050406030204" pitchFamily="18" charset="0"/>
                              </a:rPr>
                              <m:t>2</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ea typeface="Cambria Math" panose="02040503050406030204" pitchFamily="18" charset="0"/>
                                  </a:rPr>
                                  <m:t>𝜎</m:t>
                                </m:r>
                              </m:e>
                              <m:sup>
                                <m:r>
                                  <a:rPr lang="en-GB" sz="1800" b="0" i="1" smtClean="0">
                                    <a:latin typeface="Cambria Math" panose="02040503050406030204" pitchFamily="18" charset="0"/>
                                  </a:rPr>
                                  <m:t>2</m:t>
                                </m:r>
                              </m:sup>
                            </m:sSup>
                          </m:den>
                        </m:f>
                      </m:sup>
                    </m:sSup>
                  </m:oMath>
                </a14:m>
                <a:r>
                  <a:rPr lang="en-GB" sz="1800" dirty="0"/>
                  <a:t>  </a:t>
                </a:r>
              </a:p>
              <a:p>
                <a:pPr algn="l"/>
                <a:r>
                  <a:rPr lang="en-GB" sz="1800" dirty="0"/>
                  <a:t>Here, </a:t>
                </a:r>
                <a14:m>
                  <m:oMath xmlns:m="http://schemas.openxmlformats.org/officeDocument/2006/math">
                    <m:r>
                      <m:rPr>
                        <m:sty m:val="p"/>
                      </m:rPr>
                      <a:rPr lang="el-GR" sz="1800" i="1" smtClean="0">
                        <a:latin typeface="Cambria Math" panose="02040503050406030204" pitchFamily="18" charset="0"/>
                        <a:ea typeface="Cambria Math" panose="02040503050406030204" pitchFamily="18" charset="0"/>
                      </a:rPr>
                      <m:t>σ</m:t>
                    </m:r>
                    <m:r>
                      <a:rPr lang="en-GB" sz="1800">
                        <a:latin typeface="Cambria Math" panose="02040503050406030204" pitchFamily="18" charset="0"/>
                        <a:ea typeface="Cambria Math" panose="02040503050406030204" pitchFamily="18" charset="0"/>
                      </a:rPr>
                      <m:t>=</m:t>
                    </m:r>
                    <m:sSub>
                      <m:sSubPr>
                        <m:ctrlPr>
                          <a:rPr lang="en-GB" sz="1800" i="1">
                            <a:latin typeface="Cambria Math" panose="02040503050406030204" pitchFamily="18" charset="0"/>
                            <a:ea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𝜎</m:t>
                        </m:r>
                      </m:e>
                      <m:sub>
                        <m:r>
                          <a:rPr lang="en-GB" sz="1800" i="1">
                            <a:latin typeface="Cambria Math" panose="02040503050406030204" pitchFamily="18" charset="0"/>
                            <a:ea typeface="Cambria Math" panose="02040503050406030204" pitchFamily="18" charset="0"/>
                          </a:rPr>
                          <m:t>𝑥</m:t>
                        </m:r>
                      </m:sub>
                    </m:sSub>
                    <m:r>
                      <a:rPr lang="en-GB" sz="1800" i="1">
                        <a:latin typeface="Cambria Math" panose="02040503050406030204" pitchFamily="18" charset="0"/>
                        <a:ea typeface="Cambria Math" panose="02040503050406030204" pitchFamily="18" charset="0"/>
                      </a:rPr>
                      <m:t>= </m:t>
                    </m:r>
                    <m:sSub>
                      <m:sSubPr>
                        <m:ctrlPr>
                          <a:rPr lang="en-GB" sz="1800" i="1">
                            <a:latin typeface="Cambria Math" panose="02040503050406030204" pitchFamily="18" charset="0"/>
                            <a:ea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𝜎</m:t>
                        </m:r>
                      </m:e>
                      <m:sub>
                        <m:r>
                          <a:rPr lang="en-GB" sz="1800" i="1">
                            <a:latin typeface="Cambria Math" panose="02040503050406030204" pitchFamily="18" charset="0"/>
                            <a:ea typeface="Cambria Math" panose="02040503050406030204" pitchFamily="18" charset="0"/>
                          </a:rPr>
                          <m:t>𝑦</m:t>
                        </m:r>
                      </m:sub>
                    </m:sSub>
                    <m:r>
                      <a:rPr lang="en-GB" sz="1800" b="0" i="1" smtClean="0">
                        <a:latin typeface="Cambria Math" panose="02040503050406030204" pitchFamily="18" charset="0"/>
                        <a:ea typeface="Cambria Math" panose="02040503050406030204" pitchFamily="18" charset="0"/>
                      </a:rPr>
                      <m:t> </m:t>
                    </m:r>
                  </m:oMath>
                </a14:m>
                <a:r>
                  <a:rPr lang="en-GB" sz="1800" dirty="0"/>
                  <a:t>= 1.5 mm.</a:t>
                </a:r>
              </a:p>
              <a:p>
                <a:endParaRPr lang="en-GB" sz="1800" dirty="0"/>
              </a:p>
              <a:p>
                <a:pPr algn="l"/>
                <a:r>
                  <a:rPr lang="en-GB" sz="1800" dirty="0">
                    <a:latin typeface="+mn-lt"/>
                  </a:rPr>
                  <a:t>As we know, </a:t>
                </a:r>
                <a14:m>
                  <m:oMath xmlns:m="http://schemas.openxmlformats.org/officeDocument/2006/math">
                    <m:r>
                      <a:rPr lang="el-GR"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3</m:t>
                    </m:r>
                    <m:r>
                      <m:rPr>
                        <m:sty m:val="p"/>
                      </m:rPr>
                      <a:rPr lang="el-GR" sz="1800" b="0" i="1" smtClean="0">
                        <a:latin typeface="Cambria Math" panose="02040503050406030204" pitchFamily="18" charset="0"/>
                        <a:ea typeface="Cambria Math" panose="02040503050406030204" pitchFamily="18" charset="0"/>
                      </a:rPr>
                      <m:t>σ</m:t>
                    </m:r>
                  </m:oMath>
                </a14:m>
                <a:r>
                  <a:rPr lang="en-GB" sz="1800" dirty="0">
                    <a:latin typeface="+mn-lt"/>
                  </a:rPr>
                  <a:t> of a gaussian distribution</a:t>
                </a:r>
              </a:p>
              <a:p>
                <a:pPr algn="l"/>
                <a:r>
                  <a:rPr lang="en-GB" sz="1800" dirty="0">
                    <a:latin typeface="+mn-lt"/>
                  </a:rPr>
                  <a:t>contains 99.73 percent of the total data. </a:t>
                </a:r>
              </a:p>
              <a:p>
                <a:pPr algn="l"/>
                <a:endParaRPr lang="en-GB" sz="1800" dirty="0">
                  <a:latin typeface="+mn-lt"/>
                </a:endParaRPr>
              </a:p>
              <a:p>
                <a:pPr algn="l"/>
                <a:r>
                  <a:rPr lang="en-GB" sz="1800" dirty="0">
                    <a:latin typeface="+mn-lt"/>
                  </a:rPr>
                  <a:t>So, </a:t>
                </a:r>
                <a14:m>
                  <m:oMath xmlns:m="http://schemas.openxmlformats.org/officeDocument/2006/math">
                    <m:r>
                      <a:rPr lang="el-GR" sz="1800" i="1">
                        <a:latin typeface="Cambria Math" panose="02040503050406030204" pitchFamily="18" charset="0"/>
                        <a:ea typeface="Cambria Math" panose="02040503050406030204" pitchFamily="18" charset="0"/>
                      </a:rPr>
                      <m:t>±</m:t>
                    </m:r>
                    <m:r>
                      <a:rPr lang="en-GB" sz="1800" i="1">
                        <a:latin typeface="Cambria Math" panose="02040503050406030204" pitchFamily="18" charset="0"/>
                        <a:ea typeface="Cambria Math" panose="02040503050406030204" pitchFamily="18" charset="0"/>
                      </a:rPr>
                      <m:t>3</m:t>
                    </m:r>
                    <m:r>
                      <m:rPr>
                        <m:sty m:val="p"/>
                      </m:rPr>
                      <a:rPr lang="el-GR" sz="1800" i="1">
                        <a:latin typeface="Cambria Math" panose="02040503050406030204" pitchFamily="18" charset="0"/>
                        <a:ea typeface="Cambria Math" panose="02040503050406030204" pitchFamily="18" charset="0"/>
                      </a:rPr>
                      <m:t>σ</m:t>
                    </m:r>
                  </m:oMath>
                </a14:m>
                <a:r>
                  <a:rPr lang="en-GB" sz="1800" dirty="0"/>
                  <a:t> </a:t>
                </a:r>
                <a:r>
                  <a:rPr lang="en-GB" sz="1800" dirty="0">
                    <a:latin typeface="+mn-lt"/>
                  </a:rPr>
                  <a:t>= 3</a:t>
                </a:r>
                <a14:m>
                  <m:oMath xmlns:m="http://schemas.openxmlformats.org/officeDocument/2006/math">
                    <m:r>
                      <a:rPr lang="en-GB" sz="1800" i="1" smtClean="0">
                        <a:latin typeface="Cambria Math" panose="02040503050406030204" pitchFamily="18" charset="0"/>
                        <a:ea typeface="Cambria Math" panose="02040503050406030204" pitchFamily="18" charset="0"/>
                      </a:rPr>
                      <m:t>×</m:t>
                    </m:r>
                  </m:oMath>
                </a14:m>
                <a:r>
                  <a:rPr lang="en-GB" sz="1800" dirty="0">
                    <a:latin typeface="+mn-lt"/>
                  </a:rPr>
                  <a:t> 1.5 mm = </a:t>
                </a:r>
                <a14:m>
                  <m:oMath xmlns:m="http://schemas.openxmlformats.org/officeDocument/2006/math">
                    <m:r>
                      <a:rPr lang="el-GR" sz="1800" i="1">
                        <a:latin typeface="Cambria Math" panose="02040503050406030204" pitchFamily="18" charset="0"/>
                        <a:ea typeface="Cambria Math" panose="02040503050406030204" pitchFamily="18" charset="0"/>
                      </a:rPr>
                      <m:t>± </m:t>
                    </m:r>
                  </m:oMath>
                </a14:m>
                <a:r>
                  <a:rPr lang="en-GB" sz="1800" dirty="0">
                    <a:latin typeface="+mn-lt"/>
                  </a:rPr>
                  <a:t>4.5 mm</a:t>
                </a:r>
              </a:p>
              <a:p>
                <a:pPr algn="l"/>
                <a:endParaRPr lang="en-GB" sz="1800" dirty="0">
                  <a:latin typeface="+mn-lt"/>
                </a:endParaRPr>
              </a:p>
              <a:p>
                <a:pPr algn="l"/>
                <a:r>
                  <a:rPr lang="en-GB" sz="1800" dirty="0">
                    <a:latin typeface="+mn-lt"/>
                  </a:rPr>
                  <a:t>And it contains almost the entire FETS beam.</a:t>
                </a:r>
              </a:p>
              <a:p>
                <a:pPr algn="l"/>
                <a:endParaRPr lang="en-GB" sz="1800" dirty="0">
                  <a:latin typeface="+mn-lt"/>
                </a:endParaRPr>
              </a:p>
            </p:txBody>
          </p:sp>
        </mc:Choice>
        <mc:Fallback xmlns="">
          <p:sp>
            <p:nvSpPr>
              <p:cNvPr id="3" name="Subtitle 2">
                <a:extLst>
                  <a:ext uri="{FF2B5EF4-FFF2-40B4-BE49-F238E27FC236}">
                    <a16:creationId xmlns:a16="http://schemas.microsoft.com/office/drawing/2014/main" id="{3DCCF6CC-9C1D-6B47-823B-B24D58F8C859}"/>
                  </a:ext>
                </a:extLst>
              </p:cNvPr>
              <p:cNvSpPr>
                <a:spLocks noGrp="1" noRot="1" noChangeAspect="1" noMove="1" noResize="1" noEditPoints="1" noAdjustHandles="1" noChangeArrowheads="1" noChangeShapeType="1" noTextEdit="1"/>
              </p:cNvSpPr>
              <p:nvPr>
                <p:ph type="subTitle" idx="1"/>
              </p:nvPr>
            </p:nvSpPr>
            <p:spPr>
              <a:xfrm>
                <a:off x="266700" y="707010"/>
                <a:ext cx="10017943" cy="5081235"/>
              </a:xfrm>
              <a:blipFill>
                <a:blip r:embed="rId2"/>
                <a:stretch>
                  <a:fillRect l="-548" t="-1199" r="-183"/>
                </a:stretch>
              </a:blipFill>
            </p:spPr>
            <p:txBody>
              <a:bodyPr/>
              <a:lstStyle/>
              <a:p>
                <a:r>
                  <a:rPr lang="en-GB">
                    <a:noFill/>
                  </a:rPr>
                  <a:t> </a:t>
                </a:r>
              </a:p>
            </p:txBody>
          </p:sp>
        </mc:Fallback>
      </mc:AlternateContent>
      <p:pic>
        <p:nvPicPr>
          <p:cNvPr id="10" name="Picture 9" descr="A diagram of gaussian&#10;&#10;Description automatically generated">
            <a:extLst>
              <a:ext uri="{FF2B5EF4-FFF2-40B4-BE49-F238E27FC236}">
                <a16:creationId xmlns:a16="http://schemas.microsoft.com/office/drawing/2014/main" id="{003BDFC6-1CE6-C30A-5D55-A42E48E5C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7961" y="1087032"/>
            <a:ext cx="2727842" cy="2169307"/>
          </a:xfrm>
          <a:prstGeom prst="rect">
            <a:avLst/>
          </a:prstGeom>
        </p:spPr>
      </p:pic>
      <p:pic>
        <p:nvPicPr>
          <p:cNvPr id="14" name="Picture 13" descr="A diagram of a beam profile&#10;&#10;Description automatically generated">
            <a:extLst>
              <a:ext uri="{FF2B5EF4-FFF2-40B4-BE49-F238E27FC236}">
                <a16:creationId xmlns:a16="http://schemas.microsoft.com/office/drawing/2014/main" id="{B349AD51-A25F-C520-4EFC-94196844FF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1354" y="3247627"/>
            <a:ext cx="3986024" cy="3271547"/>
          </a:xfrm>
          <a:prstGeom prst="rect">
            <a:avLst/>
          </a:prstGeom>
        </p:spPr>
      </p:pic>
    </p:spTree>
    <p:extLst>
      <p:ext uri="{BB962C8B-B14F-4D97-AF65-F5344CB8AC3E}">
        <p14:creationId xmlns:p14="http://schemas.microsoft.com/office/powerpoint/2010/main" val="1675955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56B9B-9590-B48A-1C1E-43511C9C4560}"/>
              </a:ext>
            </a:extLst>
          </p:cNvPr>
          <p:cNvSpPr>
            <a:spLocks noGrp="1"/>
          </p:cNvSpPr>
          <p:nvPr>
            <p:ph type="ctrTitle"/>
          </p:nvPr>
        </p:nvSpPr>
        <p:spPr>
          <a:xfrm>
            <a:off x="194271" y="117695"/>
            <a:ext cx="9963717" cy="621908"/>
          </a:xfrm>
        </p:spPr>
        <p:txBody>
          <a:bodyPr/>
          <a:lstStyle/>
          <a:p>
            <a:r>
              <a:rPr lang="en-GB" dirty="0"/>
              <a:t>FETS Heat flow region</a:t>
            </a:r>
          </a:p>
        </p:txBody>
      </p:sp>
      <p:pic>
        <p:nvPicPr>
          <p:cNvPr id="5" name="Picture 4" descr="A diagram of a beam profile with multiple heat flow&#10;&#10;Description automatically generated">
            <a:extLst>
              <a:ext uri="{FF2B5EF4-FFF2-40B4-BE49-F238E27FC236}">
                <a16:creationId xmlns:a16="http://schemas.microsoft.com/office/drawing/2014/main" id="{DA134EB6-3C7E-35A9-06BE-B19E039C7D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690" y="820517"/>
            <a:ext cx="5529371" cy="4272249"/>
          </a:xfrm>
          <a:prstGeom prst="rect">
            <a:avLst/>
          </a:prstGeom>
        </p:spPr>
      </p:pic>
      <p:pic>
        <p:nvPicPr>
          <p:cNvPr id="7" name="Picture 6" descr="A diagram of a gaussian&#10;&#10;Description automatically generated">
            <a:extLst>
              <a:ext uri="{FF2B5EF4-FFF2-40B4-BE49-F238E27FC236}">
                <a16:creationId xmlns:a16="http://schemas.microsoft.com/office/drawing/2014/main" id="{267A9C63-DF53-B961-5E91-1451035D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3641" y="2655757"/>
            <a:ext cx="4970353" cy="3952657"/>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4DE1CD6-3C10-DB8D-1E67-DED5A9BDD3E6}"/>
                  </a:ext>
                </a:extLst>
              </p:cNvPr>
              <p:cNvSpPr txBox="1"/>
              <p:nvPr/>
            </p:nvSpPr>
            <p:spPr>
              <a:xfrm>
                <a:off x="5920966" y="820517"/>
                <a:ext cx="4490519" cy="1754326"/>
              </a:xfrm>
              <a:prstGeom prst="rect">
                <a:avLst/>
              </a:prstGeom>
              <a:noFill/>
            </p:spPr>
            <p:txBody>
              <a:bodyPr wrap="square" rtlCol="0">
                <a:spAutoFit/>
              </a:bodyPr>
              <a:lstStyle/>
              <a:p>
                <a:pPr marL="285750" indent="-285750">
                  <a:buFont typeface="Arial" panose="020B0604020202020204" pitchFamily="34" charset="0"/>
                  <a:buChar char="•"/>
                </a:pPr>
                <a:r>
                  <a:rPr lang="en-GB" dirty="0"/>
                  <a:t>Peak protons density of the 2D </a:t>
                </a:r>
              </a:p>
              <a:p>
                <a:r>
                  <a:rPr lang="en-GB" dirty="0"/>
                  <a:t>FETS gaussian is </a:t>
                </a:r>
                <a14:m>
                  <m:oMath xmlns:m="http://schemas.openxmlformats.org/officeDocument/2006/math">
                    <m:r>
                      <a:rPr lang="en-GB" b="0" i="0" smtClean="0">
                        <a:latin typeface="Cambria Math" panose="02040503050406030204" pitchFamily="18" charset="0"/>
                        <a:ea typeface="Cambria Math" panose="02040503050406030204" pitchFamily="18" charset="0"/>
                      </a:rPr>
                      <m:t>2.12</m:t>
                    </m:r>
                    <m:r>
                      <a:rPr lang="en-GB" i="1" smtClean="0">
                        <a:latin typeface="Cambria Math" panose="02040503050406030204" pitchFamily="18" charset="0"/>
                        <a:ea typeface="Cambria Math" panose="02040503050406030204" pitchFamily="18" charset="0"/>
                      </a:rPr>
                      <m:t>×</m:t>
                    </m:r>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10</m:t>
                        </m:r>
                      </m:sup>
                    </m:sSup>
                  </m:oMath>
                </a14:m>
                <a:r>
                  <a:rPr lang="en-GB" dirty="0"/>
                  <a:t> per </a:t>
                </a:r>
                <a14:m>
                  <m:oMath xmlns:m="http://schemas.openxmlformats.org/officeDocument/2006/math">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𝑚𝑚</m:t>
                        </m:r>
                      </m:e>
                      <m:sup>
                        <m:r>
                          <a:rPr lang="en-GB" i="1">
                            <a:latin typeface="Cambria Math" panose="02040503050406030204" pitchFamily="18" charset="0"/>
                            <a:ea typeface="Cambria Math" panose="02040503050406030204" pitchFamily="18" charset="0"/>
                          </a:rPr>
                          <m:t>2</m:t>
                        </m:r>
                      </m:sup>
                    </m:sSup>
                  </m:oMath>
                </a14:m>
                <a:r>
                  <a:rPr lang="en-GB" dirty="0"/>
                  <a:t>.</a:t>
                </a:r>
              </a:p>
              <a:p>
                <a:pPr marL="285750" indent="-285750">
                  <a:buFont typeface="Arial" panose="020B0604020202020204" pitchFamily="34" charset="0"/>
                  <a:buChar char="•"/>
                </a:pPr>
                <a:r>
                  <a:rPr lang="en-GB" dirty="0"/>
                  <a:t>Protons density of the first circle is </a:t>
                </a:r>
                <a14:m>
                  <m:oMath xmlns:m="http://schemas.openxmlformats.org/officeDocument/2006/math">
                    <m:r>
                      <a:rPr lang="en-GB" b="0" i="0" smtClean="0">
                        <a:latin typeface="Cambria Math" panose="02040503050406030204" pitchFamily="18" charset="0"/>
                        <a:ea typeface="Cambria Math" panose="02040503050406030204" pitchFamily="18" charset="0"/>
                      </a:rPr>
                      <m:t>2.1</m:t>
                    </m:r>
                    <m:r>
                      <a:rPr lang="en-GB" b="0" i="1" smtClean="0">
                        <a:latin typeface="Cambria Math" panose="02040503050406030204" pitchFamily="18" charset="0"/>
                        <a:ea typeface="Cambria Math" panose="02040503050406030204" pitchFamily="18" charset="0"/>
                      </a:rPr>
                      <m:t>1</m:t>
                    </m:r>
                    <m:r>
                      <a:rPr lang="en-GB" i="1" smtClean="0">
                        <a:latin typeface="Cambria Math" panose="02040503050406030204" pitchFamily="18" charset="0"/>
                        <a:ea typeface="Cambria Math" panose="02040503050406030204" pitchFamily="18" charset="0"/>
                      </a:rPr>
                      <m:t>×</m:t>
                    </m:r>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10</m:t>
                        </m:r>
                      </m:sup>
                    </m:sSup>
                  </m:oMath>
                </a14:m>
                <a:r>
                  <a:rPr lang="en-GB" dirty="0"/>
                  <a:t> per </a:t>
                </a:r>
                <a14:m>
                  <m:oMath xmlns:m="http://schemas.openxmlformats.org/officeDocument/2006/math">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𝑚𝑚</m:t>
                        </m:r>
                      </m:e>
                      <m:sup>
                        <m:r>
                          <a:rPr lang="en-GB" i="1">
                            <a:latin typeface="Cambria Math" panose="02040503050406030204" pitchFamily="18" charset="0"/>
                            <a:ea typeface="Cambria Math" panose="02040503050406030204" pitchFamily="18" charset="0"/>
                          </a:rPr>
                          <m:t>2</m:t>
                        </m:r>
                      </m:sup>
                    </m:sSup>
                  </m:oMath>
                </a14:m>
                <a:r>
                  <a:rPr lang="en-GB" dirty="0"/>
                  <a:t>.</a:t>
                </a:r>
              </a:p>
              <a:p>
                <a:pPr marL="285750" indent="-285750">
                  <a:buFont typeface="Arial" panose="020B0604020202020204" pitchFamily="34" charset="0"/>
                  <a:buChar char="•"/>
                </a:pPr>
                <a:endParaRPr lang="en-GB" dirty="0"/>
              </a:p>
              <a:p>
                <a:r>
                  <a:rPr lang="en-GB" dirty="0"/>
                  <a:t>Difference is ~0.50 percent.</a:t>
                </a:r>
              </a:p>
            </p:txBody>
          </p:sp>
        </mc:Choice>
        <mc:Fallback xmlns="">
          <p:sp>
            <p:nvSpPr>
              <p:cNvPr id="8" name="TextBox 7">
                <a:extLst>
                  <a:ext uri="{FF2B5EF4-FFF2-40B4-BE49-F238E27FC236}">
                    <a16:creationId xmlns:a16="http://schemas.microsoft.com/office/drawing/2014/main" id="{64DE1CD6-3C10-DB8D-1E67-DED5A9BDD3E6}"/>
                  </a:ext>
                </a:extLst>
              </p:cNvPr>
              <p:cNvSpPr txBox="1">
                <a:spLocks noRot="1" noChangeAspect="1" noMove="1" noResize="1" noEditPoints="1" noAdjustHandles="1" noChangeArrowheads="1" noChangeShapeType="1" noTextEdit="1"/>
              </p:cNvSpPr>
              <p:nvPr/>
            </p:nvSpPr>
            <p:spPr>
              <a:xfrm>
                <a:off x="5920966" y="820517"/>
                <a:ext cx="4490519" cy="1754326"/>
              </a:xfrm>
              <a:prstGeom prst="rect">
                <a:avLst/>
              </a:prstGeom>
              <a:blipFill>
                <a:blip r:embed="rId4"/>
                <a:stretch>
                  <a:fillRect l="-1085" t="-2091" b="-4878"/>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0E9B0412-7D3A-259A-69AA-CEF5A6A91CD0}"/>
              </a:ext>
            </a:extLst>
          </p:cNvPr>
          <p:cNvCxnSpPr>
            <a:cxnSpLocks/>
          </p:cNvCxnSpPr>
          <p:nvPr/>
        </p:nvCxnSpPr>
        <p:spPr>
          <a:xfrm flipH="1">
            <a:off x="2860895" y="1566250"/>
            <a:ext cx="3150606" cy="139039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726653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8A373-1DEA-426A-31AD-CE3015387A84}"/>
              </a:ext>
            </a:extLst>
          </p:cNvPr>
          <p:cNvSpPr>
            <a:spLocks noGrp="1"/>
          </p:cNvSpPr>
          <p:nvPr>
            <p:ph type="ctrTitle"/>
          </p:nvPr>
        </p:nvSpPr>
        <p:spPr>
          <a:xfrm>
            <a:off x="266699" y="163985"/>
            <a:ext cx="9954663" cy="623666"/>
          </a:xfrm>
        </p:spPr>
        <p:txBody>
          <a:bodyPr/>
          <a:lstStyle/>
          <a:p>
            <a:r>
              <a:rPr lang="en-GB" dirty="0"/>
              <a:t>Transverse heat flow distribution</a:t>
            </a:r>
          </a:p>
        </p:txBody>
      </p:sp>
      <p:pic>
        <p:nvPicPr>
          <p:cNvPr id="5" name="Picture 4" descr="A circular object with a circular design&#10;&#10;Description automatically generated with medium confidence">
            <a:extLst>
              <a:ext uri="{FF2B5EF4-FFF2-40B4-BE49-F238E27FC236}">
                <a16:creationId xmlns:a16="http://schemas.microsoft.com/office/drawing/2014/main" id="{DC91109E-AFCC-3A8D-C715-2863065C25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99" y="1074729"/>
            <a:ext cx="5073024" cy="3005195"/>
          </a:xfrm>
          <a:prstGeom prst="rect">
            <a:avLst/>
          </a:prstGeom>
        </p:spPr>
      </p:pic>
      <p:pic>
        <p:nvPicPr>
          <p:cNvPr id="13" name="Picture 12" descr="A grey and black background with a circular pattern&#10;&#10;Description automatically generated with medium confidence">
            <a:extLst>
              <a:ext uri="{FF2B5EF4-FFF2-40B4-BE49-F238E27FC236}">
                <a16:creationId xmlns:a16="http://schemas.microsoft.com/office/drawing/2014/main" id="{8317BC39-BAEF-7936-B9E1-5349EA1C68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9723" y="3030353"/>
            <a:ext cx="5620742" cy="3317286"/>
          </a:xfrm>
          <a:prstGeom prst="rect">
            <a:avLst/>
          </a:prstGeom>
        </p:spPr>
      </p:pic>
    </p:spTree>
    <p:extLst>
      <p:ext uri="{BB962C8B-B14F-4D97-AF65-F5344CB8AC3E}">
        <p14:creationId xmlns:p14="http://schemas.microsoft.com/office/powerpoint/2010/main" val="2204650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DE75C-A98A-133A-E880-B51C2B3CDF66}"/>
              </a:ext>
            </a:extLst>
          </p:cNvPr>
          <p:cNvSpPr>
            <a:spLocks noGrp="1"/>
          </p:cNvSpPr>
          <p:nvPr>
            <p:ph type="ctrTitle"/>
          </p:nvPr>
        </p:nvSpPr>
        <p:spPr/>
        <p:txBody>
          <a:bodyPr/>
          <a:lstStyle/>
          <a:p>
            <a:r>
              <a:rPr lang="en-GB" dirty="0"/>
              <a:t>Heat Sink Calculation</a:t>
            </a:r>
          </a:p>
        </p:txBody>
      </p:sp>
    </p:spTree>
    <p:extLst>
      <p:ext uri="{BB962C8B-B14F-4D97-AF65-F5344CB8AC3E}">
        <p14:creationId xmlns:p14="http://schemas.microsoft.com/office/powerpoint/2010/main" val="2375735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2071-8E54-619C-5D63-3D31ED0A6B31}"/>
              </a:ext>
            </a:extLst>
          </p:cNvPr>
          <p:cNvSpPr>
            <a:spLocks noGrp="1"/>
          </p:cNvSpPr>
          <p:nvPr>
            <p:ph type="ctrTitle"/>
          </p:nvPr>
        </p:nvSpPr>
        <p:spPr>
          <a:xfrm>
            <a:off x="176166" y="136824"/>
            <a:ext cx="10072358" cy="670223"/>
          </a:xfrm>
        </p:spPr>
        <p:txBody>
          <a:bodyPr/>
          <a:lstStyle/>
          <a:p>
            <a:r>
              <a:rPr lang="en-GB" dirty="0"/>
              <a:t>Reynolds Number calculation</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7FEC1BAD-F26E-63C3-FAD4-F75392D96663}"/>
                  </a:ext>
                </a:extLst>
              </p:cNvPr>
              <p:cNvSpPr>
                <a:spLocks noGrp="1"/>
              </p:cNvSpPr>
              <p:nvPr>
                <p:ph type="subTitle" idx="1"/>
              </p:nvPr>
            </p:nvSpPr>
            <p:spPr>
              <a:xfrm>
                <a:off x="583572" y="963561"/>
                <a:ext cx="9990876" cy="4802522"/>
              </a:xfrm>
            </p:spPr>
            <p:txBody>
              <a:bodyPr>
                <a:normAutofit/>
              </a:bodyPr>
              <a:lstStyle/>
              <a:p>
                <a:pPr algn="l"/>
                <a:r>
                  <a:rPr lang="en-GB" sz="1800" dirty="0">
                    <a:latin typeface="+mn-lt"/>
                  </a:rPr>
                  <a:t>Different numbers are calculated to estimate the convection coefficient of water cooling, needed in the Ansys simulation:</a:t>
                </a:r>
              </a:p>
              <a:p>
                <a:pPr marL="342900" indent="-342900" algn="l">
                  <a:buFont typeface="+mj-lt"/>
                  <a:buAutoNum type="arabicPeriod"/>
                </a:pPr>
                <a:r>
                  <a:rPr lang="en-GB" sz="1800" dirty="0">
                    <a:latin typeface="+mn-lt"/>
                  </a:rPr>
                  <a:t>Prandtl number (Pr.) at 22 </a:t>
                </a:r>
                <a14:m>
                  <m:oMath xmlns:m="http://schemas.openxmlformats.org/officeDocument/2006/math">
                    <m:r>
                      <a:rPr lang="en-GB" sz="1800" i="1" smtClean="0">
                        <a:solidFill>
                          <a:schemeClr val="tx2"/>
                        </a:solidFill>
                        <a:latin typeface="Cambria Math" panose="02040503050406030204" pitchFamily="18" charset="0"/>
                        <a:ea typeface="Cambria Math" panose="02040503050406030204" pitchFamily="18" charset="0"/>
                      </a:rPr>
                      <m:t>℃</m:t>
                    </m:r>
                  </m:oMath>
                </a14:m>
                <a:r>
                  <a:rPr lang="en-GB" sz="1800" dirty="0">
                    <a:latin typeface="+mn-lt"/>
                  </a:rPr>
                  <a:t> = 6.62 dimensionless</a:t>
                </a:r>
              </a:p>
              <a:p>
                <a:pPr marL="342900" indent="-342900" algn="l">
                  <a:buFont typeface="+mj-lt"/>
                  <a:buAutoNum type="arabicPeriod"/>
                </a:pPr>
                <a:r>
                  <a:rPr lang="en-GB" sz="1800" dirty="0">
                    <a:latin typeface="+mn-lt"/>
                  </a:rPr>
                  <a:t>Reynolds number:</a:t>
                </a:r>
              </a:p>
              <a:p>
                <a:pPr algn="l"/>
                <a:r>
                  <a:rPr lang="en-GB" sz="1800" dirty="0">
                    <a:latin typeface="+mn-lt"/>
                  </a:rPr>
                  <a:t>     </a:t>
                </a:r>
              </a:p>
              <a:p>
                <a:pPr algn="l"/>
                <a:endParaRPr lang="en-GB" sz="1800" dirty="0">
                  <a:latin typeface="+mn-lt"/>
                </a:endParaRPr>
              </a:p>
              <a:p>
                <a:r>
                  <a:rPr lang="en-GB" sz="1800" dirty="0">
                    <a:latin typeface="+mn-lt"/>
                  </a:rPr>
                  <a:t>(</a:t>
                </a:r>
                <a:r>
                  <a:rPr lang="en-GB" sz="1800" dirty="0"/>
                  <a:t>“Fundamental of Heat and Mass Transfer” by Incropera et.al</a:t>
                </a:r>
                <a:r>
                  <a:rPr lang="en-GB" sz="1800" dirty="0">
                    <a:latin typeface="+mn-lt"/>
                  </a:rPr>
                  <a:t>)</a:t>
                </a:r>
              </a:p>
              <a:p>
                <a:pPr algn="l"/>
                <a:r>
                  <a:rPr lang="en-GB" sz="1800" dirty="0">
                    <a:latin typeface="+mn-lt"/>
                  </a:rPr>
                  <a:t>Here, </a:t>
                </a:r>
              </a:p>
              <a:p>
                <a:pPr lvl="1" algn="l"/>
                <a:r>
                  <a:rPr lang="en-GB" sz="1400" dirty="0">
                    <a:latin typeface="+mn-lt"/>
                  </a:rPr>
                  <a:t>density of water at 22 </a:t>
                </a:r>
                <a14:m>
                  <m:oMath xmlns:m="http://schemas.openxmlformats.org/officeDocument/2006/math">
                    <m:r>
                      <a:rPr lang="en-GB" sz="1400" i="1" smtClean="0">
                        <a:solidFill>
                          <a:schemeClr val="tx2"/>
                        </a:solidFill>
                        <a:latin typeface="Cambria Math" panose="02040503050406030204" pitchFamily="18" charset="0"/>
                        <a:ea typeface="Cambria Math" panose="02040503050406030204" pitchFamily="18" charset="0"/>
                      </a:rPr>
                      <m:t>℃</m:t>
                    </m:r>
                  </m:oMath>
                </a14:m>
                <a:r>
                  <a:rPr lang="en-GB" sz="1400" dirty="0">
                    <a:latin typeface="+mn-lt"/>
                  </a:rPr>
                  <a:t> (</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𝜌</m:t>
                    </m:r>
                  </m:oMath>
                </a14:m>
                <a:r>
                  <a:rPr lang="en-GB" sz="1400" dirty="0">
                    <a:latin typeface="+mn-lt"/>
                  </a:rPr>
                  <a:t>) = 998 </a:t>
                </a:r>
                <a14:m>
                  <m:oMath xmlns:m="http://schemas.openxmlformats.org/officeDocument/2006/math">
                    <m:r>
                      <a:rPr lang="en-GB" sz="1400" i="1" dirty="0">
                        <a:latin typeface="Cambria Math" panose="02040503050406030204" pitchFamily="18" charset="0"/>
                      </a:rPr>
                      <m:t>𝑘𝑔</m:t>
                    </m:r>
                    <m:r>
                      <a:rPr lang="en-GB" sz="1400" i="1" dirty="0">
                        <a:latin typeface="Cambria Math" panose="02040503050406030204" pitchFamily="18" charset="0"/>
                      </a:rPr>
                      <m:t> / </m:t>
                    </m:r>
                    <m:sSup>
                      <m:sSupPr>
                        <m:ctrlPr>
                          <a:rPr lang="en-GB" sz="1400" i="1" dirty="0">
                            <a:latin typeface="Cambria Math" panose="02040503050406030204" pitchFamily="18" charset="0"/>
                          </a:rPr>
                        </m:ctrlPr>
                      </m:sSupPr>
                      <m:e>
                        <m:r>
                          <a:rPr lang="en-GB" sz="1400" i="1" dirty="0">
                            <a:latin typeface="Cambria Math" panose="02040503050406030204" pitchFamily="18" charset="0"/>
                          </a:rPr>
                          <m:t>𝑚</m:t>
                        </m:r>
                      </m:e>
                      <m:sup>
                        <m:r>
                          <a:rPr lang="en-GB" sz="1400" i="1" dirty="0">
                            <a:latin typeface="Cambria Math" panose="02040503050406030204" pitchFamily="18" charset="0"/>
                          </a:rPr>
                          <m:t>3</m:t>
                        </m:r>
                      </m:sup>
                    </m:sSup>
                  </m:oMath>
                </a14:m>
                <a:endParaRPr lang="en-GB" sz="1400" dirty="0">
                  <a:latin typeface="+mn-lt"/>
                </a:endParaRPr>
              </a:p>
              <a:p>
                <a:pPr lvl="1" algn="l"/>
                <a:r>
                  <a:rPr lang="en-GB" sz="1400" dirty="0">
                    <a:latin typeface="+mn-lt"/>
                  </a:rPr>
                  <a:t>mean velocity of water (</a:t>
                </a:r>
                <a14:m>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𝑢</m:t>
                        </m:r>
                      </m:e>
                      <m:sub>
                        <m:r>
                          <a:rPr lang="en-GB" sz="1400" b="0" i="1" smtClean="0">
                            <a:latin typeface="Cambria Math" panose="02040503050406030204" pitchFamily="18" charset="0"/>
                          </a:rPr>
                          <m:t>𝑚</m:t>
                        </m:r>
                      </m:sub>
                    </m:sSub>
                  </m:oMath>
                </a14:m>
                <a:r>
                  <a:rPr lang="en-GB" sz="1400" dirty="0">
                    <a:latin typeface="+mn-lt"/>
                  </a:rPr>
                  <a:t>) = 1 m / s </a:t>
                </a:r>
              </a:p>
              <a:p>
                <a:pPr lvl="1" algn="l"/>
                <a:r>
                  <a:rPr lang="en-GB" sz="1400" dirty="0">
                    <a:latin typeface="+mn-lt"/>
                  </a:rPr>
                  <a:t>inner diameter of pipe (D) = 2 mm</a:t>
                </a:r>
              </a:p>
              <a:p>
                <a:pPr lvl="1" algn="l"/>
                <a:r>
                  <a:rPr lang="en-GB" sz="1400" dirty="0">
                    <a:latin typeface="+mn-lt"/>
                  </a:rPr>
                  <a:t>dynamic viscosity of water at 22 </a:t>
                </a:r>
                <a14:m>
                  <m:oMath xmlns:m="http://schemas.openxmlformats.org/officeDocument/2006/math">
                    <m:r>
                      <a:rPr lang="en-GB" sz="1400" i="1" smtClean="0">
                        <a:solidFill>
                          <a:schemeClr val="tx2"/>
                        </a:solidFill>
                        <a:latin typeface="Cambria Math" panose="02040503050406030204" pitchFamily="18" charset="0"/>
                        <a:ea typeface="Cambria Math" panose="02040503050406030204" pitchFamily="18" charset="0"/>
                      </a:rPr>
                      <m:t>℃</m:t>
                    </m:r>
                  </m:oMath>
                </a14:m>
                <a:r>
                  <a:rPr lang="en-GB" sz="1400" b="1" dirty="0">
                    <a:latin typeface="+mn-lt"/>
                  </a:rPr>
                  <a:t> </a:t>
                </a:r>
                <a:r>
                  <a:rPr lang="en-GB" sz="1400" dirty="0">
                    <a:latin typeface="+mn-lt"/>
                  </a:rPr>
                  <a:t>(</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𝜇</m:t>
                    </m:r>
                  </m:oMath>
                </a14:m>
                <a:r>
                  <a:rPr lang="en-GB" sz="1400" dirty="0">
                    <a:latin typeface="+mn-lt"/>
                  </a:rPr>
                  <a:t>)</a:t>
                </a:r>
                <a:r>
                  <a:rPr lang="en-GB" sz="1400" b="1" dirty="0">
                    <a:latin typeface="+mn-lt"/>
                  </a:rPr>
                  <a:t> = </a:t>
                </a:r>
                <a14:m>
                  <m:oMath xmlns:m="http://schemas.openxmlformats.org/officeDocument/2006/math">
                    <m:r>
                      <a:rPr lang="en-GB" sz="1400" b="0" i="1" smtClean="0">
                        <a:latin typeface="Cambria Math" panose="02040503050406030204" pitchFamily="18" charset="0"/>
                      </a:rPr>
                      <m:t>959 </m:t>
                    </m:r>
                    <m:r>
                      <a:rPr lang="en-GB" sz="1400" b="0" i="1" smtClean="0">
                        <a:latin typeface="Cambria Math" panose="02040503050406030204" pitchFamily="18" charset="0"/>
                        <a:ea typeface="Cambria Math" panose="02040503050406030204" pitchFamily="18" charset="0"/>
                      </a:rPr>
                      <m:t>×</m:t>
                    </m:r>
                    <m:sSup>
                      <m:sSupPr>
                        <m:ctrlPr>
                          <a:rPr lang="en-GB" sz="140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10</m:t>
                        </m:r>
                      </m:e>
                      <m:sup>
                        <m:r>
                          <a:rPr lang="en-GB" sz="1400" b="0" i="1" smtClean="0">
                            <a:latin typeface="Cambria Math" panose="02040503050406030204" pitchFamily="18" charset="0"/>
                            <a:ea typeface="Cambria Math" panose="02040503050406030204" pitchFamily="18" charset="0"/>
                          </a:rPr>
                          <m:t>−6</m:t>
                        </m:r>
                      </m:sup>
                    </m:sSup>
                  </m:oMath>
                </a14:m>
                <a:r>
                  <a:rPr lang="en-GB" sz="1400" dirty="0">
                    <a:latin typeface="+mn-lt"/>
                  </a:rPr>
                  <a:t> Pa </a:t>
                </a:r>
                <a14:m>
                  <m:oMath xmlns:m="http://schemas.openxmlformats.org/officeDocument/2006/math">
                    <m:r>
                      <a:rPr lang="en-GB" sz="1400" i="1" smtClean="0">
                        <a:latin typeface="Cambria Math" panose="02040503050406030204" pitchFamily="18" charset="0"/>
                        <a:ea typeface="Cambria Math" panose="02040503050406030204" pitchFamily="18" charset="0"/>
                      </a:rPr>
                      <m:t>∙</m:t>
                    </m:r>
                  </m:oMath>
                </a14:m>
                <a:r>
                  <a:rPr lang="en-GB" sz="1400" dirty="0">
                    <a:latin typeface="+mn-lt"/>
                  </a:rPr>
                  <a:t> s</a:t>
                </a:r>
              </a:p>
              <a:p>
                <a:pPr lvl="1" algn="l"/>
                <a:endParaRPr lang="en-GB" sz="1800" dirty="0">
                  <a:latin typeface="+mn-lt"/>
                </a:endParaRPr>
              </a:p>
              <a:p>
                <a:pPr algn="l"/>
                <a:r>
                  <a:rPr lang="en-GB" sz="1800" dirty="0">
                    <a:latin typeface="+mn-lt"/>
                  </a:rPr>
                  <a:t>This gives us the value of Reynolds number is 2081 dimensionless. </a:t>
                </a:r>
              </a:p>
            </p:txBody>
          </p:sp>
        </mc:Choice>
        <mc:Fallback xmlns="">
          <p:sp>
            <p:nvSpPr>
              <p:cNvPr id="3" name="Subtitle 2">
                <a:extLst>
                  <a:ext uri="{FF2B5EF4-FFF2-40B4-BE49-F238E27FC236}">
                    <a16:creationId xmlns:a16="http://schemas.microsoft.com/office/drawing/2014/main" id="{7FEC1BAD-F26E-63C3-FAD4-F75392D96663}"/>
                  </a:ext>
                </a:extLst>
              </p:cNvPr>
              <p:cNvSpPr>
                <a:spLocks noGrp="1" noRot="1" noChangeAspect="1" noMove="1" noResize="1" noEditPoints="1" noAdjustHandles="1" noChangeArrowheads="1" noChangeShapeType="1" noTextEdit="1"/>
              </p:cNvSpPr>
              <p:nvPr>
                <p:ph type="subTitle" idx="1"/>
              </p:nvPr>
            </p:nvSpPr>
            <p:spPr>
              <a:xfrm>
                <a:off x="583572" y="963561"/>
                <a:ext cx="9990876" cy="4802522"/>
              </a:xfrm>
              <a:blipFill>
                <a:blip r:embed="rId2"/>
                <a:stretch>
                  <a:fillRect l="-549" t="-1142"/>
                </a:stretch>
              </a:blipFill>
            </p:spPr>
            <p:txBody>
              <a:bodyPr/>
              <a:lstStyle/>
              <a:p>
                <a:r>
                  <a:rPr lang="en-GB">
                    <a:noFill/>
                  </a:rPr>
                  <a:t> </a:t>
                </a:r>
              </a:p>
            </p:txBody>
          </p:sp>
        </mc:Fallback>
      </mc:AlternateContent>
      <p:pic>
        <p:nvPicPr>
          <p:cNvPr id="5" name="Picture 4" descr="A math equation with black text&#10;&#10;Description automatically generated with medium confidence">
            <a:extLst>
              <a:ext uri="{FF2B5EF4-FFF2-40B4-BE49-F238E27FC236}">
                <a16:creationId xmlns:a16="http://schemas.microsoft.com/office/drawing/2014/main" id="{01A39BFB-CB2B-351B-0D0A-D793EAF061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2748" y="2232028"/>
            <a:ext cx="3477110" cy="866896"/>
          </a:xfrm>
          <a:prstGeom prst="rect">
            <a:avLst/>
          </a:prstGeom>
        </p:spPr>
      </p:pic>
    </p:spTree>
    <p:extLst>
      <p:ext uri="{BB962C8B-B14F-4D97-AF65-F5344CB8AC3E}">
        <p14:creationId xmlns:p14="http://schemas.microsoft.com/office/powerpoint/2010/main" val="1383709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FEE3C-A419-F633-BCAE-6E0609B0A379}"/>
              </a:ext>
            </a:extLst>
          </p:cNvPr>
          <p:cNvSpPr>
            <a:spLocks noGrp="1"/>
          </p:cNvSpPr>
          <p:nvPr>
            <p:ph type="ctrTitle"/>
          </p:nvPr>
        </p:nvSpPr>
        <p:spPr>
          <a:xfrm>
            <a:off x="275752" y="123131"/>
            <a:ext cx="9954664" cy="588742"/>
          </a:xfrm>
        </p:spPr>
        <p:txBody>
          <a:bodyPr/>
          <a:lstStyle/>
          <a:p>
            <a:r>
              <a:rPr lang="en-GB" dirty="0"/>
              <a:t>Convection Coefficient Calculation</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A8A07BBC-8F7B-CAFD-88DC-9915BCBD4A3F}"/>
                  </a:ext>
                </a:extLst>
              </p:cNvPr>
              <p:cNvSpPr>
                <a:spLocks noGrp="1"/>
              </p:cNvSpPr>
              <p:nvPr>
                <p:ph type="subTitle" idx="1"/>
              </p:nvPr>
            </p:nvSpPr>
            <p:spPr>
              <a:xfrm>
                <a:off x="591732" y="1114083"/>
                <a:ext cx="10063305" cy="4979406"/>
              </a:xfrm>
            </p:spPr>
            <p:txBody>
              <a:bodyPr>
                <a:normAutofit/>
              </a:bodyPr>
              <a:lstStyle/>
              <a:p>
                <a:pPr algn="l"/>
                <a:r>
                  <a:rPr lang="en-GB" sz="1800" dirty="0"/>
                  <a:t>To calculate the Convection Coefficient of water, the Nusselt number is also needed. In the book, the formula for the Nusselt number is given as:</a:t>
                </a:r>
              </a:p>
              <a:p>
                <a:pPr algn="l"/>
                <a:endParaRPr lang="en-GB" sz="1800" dirty="0"/>
              </a:p>
              <a:p>
                <a:pPr algn="l"/>
                <a:endParaRPr lang="en-GB" sz="1800" dirty="0"/>
              </a:p>
              <a:p>
                <a:pPr algn="l"/>
                <a:endParaRPr lang="en-GB" sz="1800" dirty="0"/>
              </a:p>
              <a:p>
                <a:pPr algn="l"/>
                <a:endParaRPr lang="en-GB" sz="1800" dirty="0"/>
              </a:p>
              <a:p>
                <a:pPr algn="l"/>
                <a:endParaRPr lang="en-GB" sz="1800" dirty="0"/>
              </a:p>
              <a:p>
                <a:pPr algn="l"/>
                <a:endParaRPr lang="en-GB" sz="1800" dirty="0"/>
              </a:p>
              <a:p>
                <a:pPr algn="l"/>
                <a:endParaRPr lang="en-GB" sz="1800" dirty="0"/>
              </a:p>
              <a:p>
                <a:pPr algn="l"/>
                <a:endParaRPr lang="en-GB" sz="1800" dirty="0"/>
              </a:p>
              <a:p>
                <a:pPr algn="l"/>
                <a:r>
                  <a:rPr lang="en-GB" sz="1800" dirty="0"/>
                  <a:t>Here, I have made one assumption that </a:t>
                </a:r>
                <a14:m>
                  <m:oMath xmlns:m="http://schemas.openxmlformats.org/officeDocument/2006/math">
                    <m:r>
                      <a:rPr lang="en-GB" sz="1800" i="1" dirty="0" smtClean="0">
                        <a:latin typeface="Cambria Math" panose="02040503050406030204" pitchFamily="18" charset="0"/>
                        <a:ea typeface="Cambria Math" panose="02040503050406030204" pitchFamily="18" charset="0"/>
                      </a:rPr>
                      <m:t>𝜇</m:t>
                    </m:r>
                    <m:r>
                      <a:rPr lang="en-GB" sz="1800" i="1" dirty="0" smtClean="0">
                        <a:latin typeface="Cambria Math" panose="02040503050406030204" pitchFamily="18" charset="0"/>
                        <a:ea typeface="Cambria Math" panose="02040503050406030204" pitchFamily="18" charset="0"/>
                      </a:rPr>
                      <m:t>≈</m:t>
                    </m:r>
                    <m:sSub>
                      <m:sSubPr>
                        <m:ctrlPr>
                          <a:rPr lang="en-GB" sz="1800" i="1" dirty="0" smtClean="0">
                            <a:latin typeface="Cambria Math" panose="02040503050406030204" pitchFamily="18" charset="0"/>
                            <a:ea typeface="Cambria Math" panose="02040503050406030204" pitchFamily="18" charset="0"/>
                          </a:rPr>
                        </m:ctrlPr>
                      </m:sSubPr>
                      <m:e>
                        <m:r>
                          <a:rPr lang="en-GB" sz="1800" i="1" dirty="0">
                            <a:latin typeface="Cambria Math" panose="02040503050406030204" pitchFamily="18" charset="0"/>
                            <a:ea typeface="Cambria Math" panose="02040503050406030204" pitchFamily="18" charset="0"/>
                          </a:rPr>
                          <m:t>𝜇</m:t>
                        </m:r>
                      </m:e>
                      <m:sub>
                        <m:r>
                          <a:rPr lang="en-GB" sz="1800" b="0" i="1" dirty="0" smtClean="0">
                            <a:latin typeface="Cambria Math" panose="02040503050406030204" pitchFamily="18" charset="0"/>
                            <a:ea typeface="Cambria Math" panose="02040503050406030204" pitchFamily="18" charset="0"/>
                          </a:rPr>
                          <m:t>𝑠</m:t>
                        </m:r>
                      </m:sub>
                    </m:sSub>
                  </m:oMath>
                </a14:m>
                <a:r>
                  <a:rPr lang="en-GB" sz="1800" dirty="0"/>
                  <a:t> (Viscosity of water in the middle is the same as at the surface of the pipe). </a:t>
                </a:r>
              </a:p>
            </p:txBody>
          </p:sp>
        </mc:Choice>
        <mc:Fallback xmlns="">
          <p:sp>
            <p:nvSpPr>
              <p:cNvPr id="3" name="Subtitle 2">
                <a:extLst>
                  <a:ext uri="{FF2B5EF4-FFF2-40B4-BE49-F238E27FC236}">
                    <a16:creationId xmlns:a16="http://schemas.microsoft.com/office/drawing/2014/main" id="{A8A07BBC-8F7B-CAFD-88DC-9915BCBD4A3F}"/>
                  </a:ext>
                </a:extLst>
              </p:cNvPr>
              <p:cNvSpPr>
                <a:spLocks noGrp="1" noRot="1" noChangeAspect="1" noMove="1" noResize="1" noEditPoints="1" noAdjustHandles="1" noChangeArrowheads="1" noChangeShapeType="1" noTextEdit="1"/>
              </p:cNvSpPr>
              <p:nvPr>
                <p:ph type="subTitle" idx="1"/>
              </p:nvPr>
            </p:nvSpPr>
            <p:spPr>
              <a:xfrm>
                <a:off x="591732" y="1114083"/>
                <a:ext cx="10063305" cy="4979406"/>
              </a:xfrm>
              <a:blipFill>
                <a:blip r:embed="rId2"/>
                <a:stretch>
                  <a:fillRect l="-485" t="-1224"/>
                </a:stretch>
              </a:blipFill>
            </p:spPr>
            <p:txBody>
              <a:bodyPr/>
              <a:lstStyle/>
              <a:p>
                <a:r>
                  <a:rPr lang="en-US">
                    <a:noFill/>
                  </a:rPr>
                  <a:t> </a:t>
                </a:r>
              </a:p>
            </p:txBody>
          </p:sp>
        </mc:Fallback>
      </mc:AlternateContent>
      <p:pic>
        <p:nvPicPr>
          <p:cNvPr id="5" name="Picture 4" descr="A math equations and numbers&#10;&#10;Description automatically generated">
            <a:extLst>
              <a:ext uri="{FF2B5EF4-FFF2-40B4-BE49-F238E27FC236}">
                <a16:creationId xmlns:a16="http://schemas.microsoft.com/office/drawing/2014/main" id="{152D4682-09EB-2D82-CF7C-8C5D42065A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732" y="1805490"/>
            <a:ext cx="5896798" cy="2600688"/>
          </a:xfrm>
          <a:prstGeom prst="rect">
            <a:avLst/>
          </a:prstGeom>
        </p:spPr>
      </p:pic>
      <p:pic>
        <p:nvPicPr>
          <p:cNvPr id="8" name="Picture 7" descr="A math equation with black text&#10;&#10;Description automatically generated">
            <a:extLst>
              <a:ext uri="{FF2B5EF4-FFF2-40B4-BE49-F238E27FC236}">
                <a16:creationId xmlns:a16="http://schemas.microsoft.com/office/drawing/2014/main" id="{E2CEE48C-1414-AFB1-2000-1152695482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5012" y="2186826"/>
            <a:ext cx="962159" cy="724001"/>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BB2BE34-07CB-43A9-AD1F-C96C7D4ED605}"/>
                  </a:ext>
                </a:extLst>
              </p:cNvPr>
              <p:cNvSpPr txBox="1"/>
              <p:nvPr/>
            </p:nvSpPr>
            <p:spPr>
              <a:xfrm>
                <a:off x="6798103" y="3105834"/>
                <a:ext cx="4185761" cy="646331"/>
              </a:xfrm>
              <a:prstGeom prst="rect">
                <a:avLst/>
              </a:prstGeom>
              <a:noFill/>
            </p:spPr>
            <p:txBody>
              <a:bodyPr wrap="none" rtlCol="0">
                <a:spAutoFit/>
              </a:bodyPr>
              <a:lstStyle/>
              <a:p>
                <a:r>
                  <a:rPr lang="en-GB" dirty="0">
                    <a:solidFill>
                      <a:schemeClr val="tx2"/>
                    </a:solidFill>
                  </a:rPr>
                  <a:t>Here, k is thermal conductivity of water</a:t>
                </a:r>
              </a:p>
              <a:p>
                <a:r>
                  <a:rPr lang="en-GB" dirty="0">
                    <a:solidFill>
                      <a:schemeClr val="tx2"/>
                    </a:solidFill>
                  </a:rPr>
                  <a:t>At 22 </a:t>
                </a:r>
                <a14:m>
                  <m:oMath xmlns:m="http://schemas.openxmlformats.org/officeDocument/2006/math">
                    <m:r>
                      <a:rPr lang="en-GB" i="1" smtClean="0">
                        <a:solidFill>
                          <a:schemeClr val="tx2"/>
                        </a:solidFill>
                        <a:latin typeface="Cambria Math" panose="02040503050406030204" pitchFamily="18" charset="0"/>
                        <a:ea typeface="Cambria Math" panose="02040503050406030204" pitchFamily="18" charset="0"/>
                      </a:rPr>
                      <m:t>℃</m:t>
                    </m:r>
                  </m:oMath>
                </a14:m>
                <a:r>
                  <a:rPr lang="en-GB" dirty="0">
                    <a:solidFill>
                      <a:schemeClr val="tx2"/>
                    </a:solidFill>
                  </a:rPr>
                  <a:t>, it is 0.6 W/m K.</a:t>
                </a:r>
              </a:p>
            </p:txBody>
          </p:sp>
        </mc:Choice>
        <mc:Fallback xmlns="">
          <p:sp>
            <p:nvSpPr>
              <p:cNvPr id="9" name="TextBox 8">
                <a:extLst>
                  <a:ext uri="{FF2B5EF4-FFF2-40B4-BE49-F238E27FC236}">
                    <a16:creationId xmlns:a16="http://schemas.microsoft.com/office/drawing/2014/main" id="{EBB2BE34-07CB-43A9-AD1F-C96C7D4ED605}"/>
                  </a:ext>
                </a:extLst>
              </p:cNvPr>
              <p:cNvSpPr txBox="1">
                <a:spLocks noRot="1" noChangeAspect="1" noMove="1" noResize="1" noEditPoints="1" noAdjustHandles="1" noChangeArrowheads="1" noChangeShapeType="1" noTextEdit="1"/>
              </p:cNvSpPr>
              <p:nvPr/>
            </p:nvSpPr>
            <p:spPr>
              <a:xfrm>
                <a:off x="6798103" y="3105834"/>
                <a:ext cx="4185761" cy="646331"/>
              </a:xfrm>
              <a:prstGeom prst="rect">
                <a:avLst/>
              </a:prstGeom>
              <a:blipFill>
                <a:blip r:embed="rId5"/>
                <a:stretch>
                  <a:fillRect l="-1164" t="-4673" b="-13084"/>
                </a:stretch>
              </a:blipFill>
            </p:spPr>
            <p:txBody>
              <a:bodyPr/>
              <a:lstStyle/>
              <a:p>
                <a:r>
                  <a:rPr lang="en-GB">
                    <a:noFill/>
                  </a:rPr>
                  <a:t> </a:t>
                </a:r>
              </a:p>
            </p:txBody>
          </p:sp>
        </mc:Fallback>
      </mc:AlternateContent>
    </p:spTree>
    <p:extLst>
      <p:ext uri="{BB962C8B-B14F-4D97-AF65-F5344CB8AC3E}">
        <p14:creationId xmlns:p14="http://schemas.microsoft.com/office/powerpoint/2010/main" val="592640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omputer screen shot of a computer&#10;&#10;Description automatically generated">
            <a:extLst>
              <a:ext uri="{FF2B5EF4-FFF2-40B4-BE49-F238E27FC236}">
                <a16:creationId xmlns:a16="http://schemas.microsoft.com/office/drawing/2014/main" id="{1834D448-2D39-7E99-1889-11DD7B904D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927" y="787651"/>
            <a:ext cx="8862199" cy="4984986"/>
          </a:xfrm>
          <a:prstGeom prst="rect">
            <a:avLst/>
          </a:prstGeom>
        </p:spPr>
      </p:pic>
      <p:sp>
        <p:nvSpPr>
          <p:cNvPr id="2" name="Title 1">
            <a:extLst>
              <a:ext uri="{FF2B5EF4-FFF2-40B4-BE49-F238E27FC236}">
                <a16:creationId xmlns:a16="http://schemas.microsoft.com/office/drawing/2014/main" id="{5568A373-1DEA-426A-31AD-CE3015387A84}"/>
              </a:ext>
            </a:extLst>
          </p:cNvPr>
          <p:cNvSpPr>
            <a:spLocks noGrp="1"/>
          </p:cNvSpPr>
          <p:nvPr>
            <p:ph type="ctrTitle"/>
          </p:nvPr>
        </p:nvSpPr>
        <p:spPr>
          <a:xfrm>
            <a:off x="266699" y="163985"/>
            <a:ext cx="9954663" cy="623666"/>
          </a:xfrm>
        </p:spPr>
        <p:txBody>
          <a:bodyPr/>
          <a:lstStyle/>
          <a:p>
            <a:r>
              <a:rPr lang="en-GB" dirty="0"/>
              <a:t>Steady state simulation</a:t>
            </a:r>
          </a:p>
        </p:txBody>
      </p:sp>
    </p:spTree>
    <p:extLst>
      <p:ext uri="{BB962C8B-B14F-4D97-AF65-F5344CB8AC3E}">
        <p14:creationId xmlns:p14="http://schemas.microsoft.com/office/powerpoint/2010/main" val="1131951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0BA9-6D73-3694-8F56-26AB8904C3F4}"/>
              </a:ext>
            </a:extLst>
          </p:cNvPr>
          <p:cNvSpPr>
            <a:spLocks noGrp="1"/>
          </p:cNvSpPr>
          <p:nvPr>
            <p:ph type="ctrTitle"/>
          </p:nvPr>
        </p:nvSpPr>
        <p:spPr>
          <a:xfrm>
            <a:off x="296681" y="583567"/>
            <a:ext cx="9983086" cy="535243"/>
          </a:xfrm>
        </p:spPr>
        <p:txBody>
          <a:bodyPr>
            <a:normAutofit fontScale="90000"/>
          </a:bodyPr>
          <a:lstStyle/>
          <a:p>
            <a:r>
              <a:rPr lang="en-GB" dirty="0"/>
              <a:t>Steady state simulations</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C6E8E7A2-2158-476C-3C31-4CB782D30CD5}"/>
                  </a:ext>
                </a:extLst>
              </p:cNvPr>
              <p:cNvSpPr>
                <a:spLocks noGrp="1"/>
              </p:cNvSpPr>
              <p:nvPr>
                <p:ph type="subTitle" idx="1"/>
              </p:nvPr>
            </p:nvSpPr>
            <p:spPr>
              <a:xfrm>
                <a:off x="611474" y="1328673"/>
                <a:ext cx="10148316" cy="2688691"/>
              </a:xfrm>
            </p:spPr>
            <p:txBody>
              <a:bodyPr/>
              <a:lstStyle/>
              <a:p>
                <a:pPr algn="l"/>
                <a:r>
                  <a:rPr lang="en-GB" sz="1800" dirty="0"/>
                  <a:t>So, steady state simulations were performed with these varying parameters (that cannot be fixed until the development of FC):</a:t>
                </a:r>
              </a:p>
              <a:p>
                <a:pPr marL="285750" indent="-285750" algn="l">
                  <a:buFont typeface="Arial" panose="020B0604020202020204" pitchFamily="34" charset="0"/>
                  <a:buChar char="•"/>
                </a:pPr>
                <a:r>
                  <a:rPr lang="en-GB" sz="1800" dirty="0"/>
                  <a:t>Number of helical turns.</a:t>
                </a:r>
              </a:p>
              <a:p>
                <a:pPr marL="285750" indent="-285750" algn="l">
                  <a:buFont typeface="Arial" panose="020B0604020202020204" pitchFamily="34" charset="0"/>
                  <a:buChar char="•"/>
                </a:pPr>
                <a:r>
                  <a:rPr lang="en-GB" sz="1800" dirty="0"/>
                  <a:t>Tube inner diameter (ID).</a:t>
                </a:r>
              </a:p>
              <a:p>
                <a:pPr marL="285750" indent="-285750" algn="l">
                  <a:buFont typeface="Arial" panose="020B0604020202020204" pitchFamily="34" charset="0"/>
                  <a:buChar char="•"/>
                </a:pPr>
                <a:r>
                  <a:rPr lang="en-GB" sz="1800" dirty="0"/>
                  <a:t>Mean Velocity of water (m/s).</a:t>
                </a:r>
              </a:p>
              <a:p>
                <a:pPr marL="285750" indent="-285750" algn="l">
                  <a:buFont typeface="Arial" panose="020B0604020202020204" pitchFamily="34" charset="0"/>
                  <a:buChar char="•"/>
                </a:pPr>
                <a:r>
                  <a:rPr lang="en-GB" sz="1800" dirty="0"/>
                  <a:t>Convection Coefficient (</a:t>
                </a:r>
                <a14:m>
                  <m:oMath xmlns:m="http://schemas.openxmlformats.org/officeDocument/2006/math">
                    <m:sSup>
                      <m:sSupPr>
                        <m:ctrlPr>
                          <a:rPr lang="en-GB" sz="1800" i="1" smtClean="0">
                            <a:latin typeface="Cambria Math" panose="02040503050406030204" pitchFamily="18" charset="0"/>
                          </a:rPr>
                        </m:ctrlPr>
                      </m:sSupPr>
                      <m:e>
                        <m:r>
                          <a:rPr lang="en-GB" sz="1800" b="0" i="1" smtClean="0">
                            <a:latin typeface="Cambria Math" panose="02040503050406030204" pitchFamily="18" charset="0"/>
                          </a:rPr>
                          <m:t>𝑊</m:t>
                        </m:r>
                        <m:r>
                          <a:rPr lang="en-GB" sz="1800" b="0" i="1" smtClean="0">
                            <a:latin typeface="Cambria Math" panose="02040503050406030204" pitchFamily="18" charset="0"/>
                          </a:rPr>
                          <m:t>/</m:t>
                        </m:r>
                        <m:r>
                          <a:rPr lang="en-GB" sz="1800" b="0" i="1" smtClean="0">
                            <a:latin typeface="Cambria Math" panose="02040503050406030204" pitchFamily="18" charset="0"/>
                          </a:rPr>
                          <m:t>𝑚</m:t>
                        </m:r>
                      </m:e>
                      <m:sup>
                        <m:r>
                          <a:rPr lang="en-GB" sz="1800" b="0" i="1" smtClean="0">
                            <a:latin typeface="Cambria Math" panose="02040503050406030204" pitchFamily="18" charset="0"/>
                          </a:rPr>
                          <m:t>2</m:t>
                        </m:r>
                      </m:sup>
                    </m:sSup>
                    <m:r>
                      <a:rPr lang="en-GB" sz="1800" b="0" i="1" smtClean="0">
                        <a:latin typeface="Cambria Math" panose="02040503050406030204" pitchFamily="18" charset="0"/>
                      </a:rPr>
                      <m:t>𝐾</m:t>
                    </m:r>
                  </m:oMath>
                </a14:m>
                <a:r>
                  <a:rPr lang="en-GB" sz="1800" dirty="0"/>
                  <a:t>).</a:t>
                </a:r>
              </a:p>
              <a:p>
                <a:pPr marL="285750" indent="-285750" algn="l">
                  <a:buFont typeface="Arial" panose="020B0604020202020204" pitchFamily="34" charset="0"/>
                  <a:buChar char="•"/>
                </a:pPr>
                <a:endParaRPr lang="en-GB" sz="1800" dirty="0"/>
              </a:p>
              <a:p>
                <a:pPr algn="l"/>
                <a:endParaRPr lang="en-GB" sz="1800" dirty="0"/>
              </a:p>
            </p:txBody>
          </p:sp>
        </mc:Choice>
        <mc:Fallback xmlns="">
          <p:sp>
            <p:nvSpPr>
              <p:cNvPr id="3" name="Subtitle 2">
                <a:extLst>
                  <a:ext uri="{FF2B5EF4-FFF2-40B4-BE49-F238E27FC236}">
                    <a16:creationId xmlns:a16="http://schemas.microsoft.com/office/drawing/2014/main" id="{C6E8E7A2-2158-476C-3C31-4CB782D30CD5}"/>
                  </a:ext>
                </a:extLst>
              </p:cNvPr>
              <p:cNvSpPr>
                <a:spLocks noGrp="1" noRot="1" noChangeAspect="1" noMove="1" noResize="1" noEditPoints="1" noAdjustHandles="1" noChangeArrowheads="1" noChangeShapeType="1" noTextEdit="1"/>
              </p:cNvSpPr>
              <p:nvPr>
                <p:ph type="subTitle" idx="1"/>
              </p:nvPr>
            </p:nvSpPr>
            <p:spPr>
              <a:xfrm>
                <a:off x="611474" y="1328673"/>
                <a:ext cx="10148316" cy="2688691"/>
              </a:xfrm>
              <a:blipFill>
                <a:blip r:embed="rId2"/>
                <a:stretch>
                  <a:fillRect l="-480" t="-2268"/>
                </a:stretch>
              </a:blipFill>
            </p:spPr>
            <p:txBody>
              <a:bodyPr/>
              <a:lstStyle/>
              <a:p>
                <a:r>
                  <a:rPr lang="en-US">
                    <a:noFill/>
                  </a:rPr>
                  <a:t> </a:t>
                </a:r>
              </a:p>
            </p:txBody>
          </p:sp>
        </mc:Fallback>
      </mc:AlternateContent>
    </p:spTree>
    <p:extLst>
      <p:ext uri="{BB962C8B-B14F-4D97-AF65-F5344CB8AC3E}">
        <p14:creationId xmlns:p14="http://schemas.microsoft.com/office/powerpoint/2010/main" val="518785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C77CA-4C29-321C-D787-EB9164608747}"/>
              </a:ext>
            </a:extLst>
          </p:cNvPr>
          <p:cNvSpPr>
            <a:spLocks noGrp="1"/>
          </p:cNvSpPr>
          <p:nvPr>
            <p:ph type="ctrTitle"/>
          </p:nvPr>
        </p:nvSpPr>
        <p:spPr>
          <a:xfrm>
            <a:off x="418100" y="407880"/>
            <a:ext cx="10178200" cy="621596"/>
          </a:xfrm>
        </p:spPr>
        <p:txBody>
          <a:bodyPr/>
          <a:lstStyle/>
          <a:p>
            <a:r>
              <a:rPr lang="en-GB" dirty="0"/>
              <a:t>FETS-FFA Faraday Cup</a:t>
            </a:r>
          </a:p>
        </p:txBody>
      </p:sp>
      <p:sp>
        <p:nvSpPr>
          <p:cNvPr id="3" name="Subtitle 2">
            <a:extLst>
              <a:ext uri="{FF2B5EF4-FFF2-40B4-BE49-F238E27FC236}">
                <a16:creationId xmlns:a16="http://schemas.microsoft.com/office/drawing/2014/main" id="{6560C882-7A91-BA56-4EB1-9D01AE085841}"/>
              </a:ext>
            </a:extLst>
          </p:cNvPr>
          <p:cNvSpPr>
            <a:spLocks noGrp="1"/>
          </p:cNvSpPr>
          <p:nvPr>
            <p:ph type="subTitle" idx="1"/>
          </p:nvPr>
        </p:nvSpPr>
        <p:spPr>
          <a:xfrm>
            <a:off x="418100" y="1546094"/>
            <a:ext cx="5308143" cy="3927429"/>
          </a:xfrm>
        </p:spPr>
        <p:txBody>
          <a:bodyPr>
            <a:normAutofit/>
          </a:bodyPr>
          <a:lstStyle/>
          <a:p>
            <a:pPr algn="l"/>
            <a:r>
              <a:rPr lang="en-GB" dirty="0">
                <a:solidFill>
                  <a:schemeClr val="bg2">
                    <a:lumMod val="25000"/>
                  </a:schemeClr>
                </a:solidFill>
                <a:latin typeface="+mn-lt"/>
              </a:rPr>
              <a:t>Faraday cup is a shielded insulated cup thick enough to catch the charged beam and measure the resulting current from it.</a:t>
            </a:r>
          </a:p>
          <a:p>
            <a:pPr algn="l"/>
            <a:endParaRPr lang="en-GB" dirty="0">
              <a:solidFill>
                <a:schemeClr val="bg2">
                  <a:lumMod val="25000"/>
                </a:schemeClr>
              </a:solidFill>
              <a:latin typeface="+mn-lt"/>
            </a:endParaRPr>
          </a:p>
          <a:p>
            <a:pPr algn="l"/>
            <a:r>
              <a:rPr lang="en-GB" dirty="0">
                <a:solidFill>
                  <a:schemeClr val="bg2">
                    <a:lumMod val="25000"/>
                  </a:schemeClr>
                </a:solidFill>
                <a:latin typeface="+mn-lt"/>
              </a:rPr>
              <a:t>For FETS-FFA, it is to be installed on the FETS beam line to identify the injection profile of H- beam (max intensity of 3E11 ppp).</a:t>
            </a:r>
          </a:p>
          <a:p>
            <a:endParaRPr lang="en-GB" dirty="0">
              <a:solidFill>
                <a:schemeClr val="bg2">
                  <a:lumMod val="25000"/>
                </a:schemeClr>
              </a:solidFill>
            </a:endParaRPr>
          </a:p>
        </p:txBody>
      </p:sp>
      <p:pic>
        <p:nvPicPr>
          <p:cNvPr id="1026" name="Picture 2" descr="Faraday Cup head with its main components.">
            <a:extLst>
              <a:ext uri="{FF2B5EF4-FFF2-40B4-BE49-F238E27FC236}">
                <a16:creationId xmlns:a16="http://schemas.microsoft.com/office/drawing/2014/main" id="{A714D4FD-18DF-727A-1BA6-E616F30763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0026" y="1546095"/>
            <a:ext cx="4428032" cy="2871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0855202-A3DE-F15A-8E77-9AD74D774D75}"/>
              </a:ext>
            </a:extLst>
          </p:cNvPr>
          <p:cNvSpPr txBox="1"/>
          <p:nvPr/>
        </p:nvSpPr>
        <p:spPr>
          <a:xfrm>
            <a:off x="6865496" y="4550194"/>
            <a:ext cx="3422562" cy="923330"/>
          </a:xfrm>
          <a:prstGeom prst="rect">
            <a:avLst/>
          </a:prstGeom>
          <a:noFill/>
        </p:spPr>
        <p:txBody>
          <a:bodyPr wrap="square" rtlCol="0">
            <a:spAutoFit/>
          </a:bodyPr>
          <a:lstStyle/>
          <a:p>
            <a:r>
              <a:rPr lang="en-US" dirty="0">
                <a:solidFill>
                  <a:schemeClr val="bg2">
                    <a:lumMod val="25000"/>
                  </a:schemeClr>
                </a:solidFill>
              </a:rPr>
              <a:t>A. R. Páramo </a:t>
            </a:r>
            <a:r>
              <a:rPr lang="en-US" i="1" dirty="0">
                <a:solidFill>
                  <a:schemeClr val="bg2">
                    <a:lumMod val="25000"/>
                  </a:schemeClr>
                </a:solidFill>
              </a:rPr>
              <a:t>et al</a:t>
            </a:r>
            <a:r>
              <a:rPr lang="en-US" dirty="0">
                <a:solidFill>
                  <a:schemeClr val="bg2">
                    <a:lumMod val="25000"/>
                  </a:schemeClr>
                </a:solidFill>
              </a:rPr>
              <a:t>, </a:t>
            </a:r>
            <a:r>
              <a:rPr lang="en-US" dirty="0">
                <a:solidFill>
                  <a:srgbClr val="923D96"/>
                </a:solidFill>
                <a:hlinkClick r:id="rId3">
                  <a:extLst>
                    <a:ext uri="{A12FA001-AC4F-418D-AE19-62706E023703}">
                      <ahyp:hlinkClr xmlns:ahyp="http://schemas.microsoft.com/office/drawing/2018/hyperlinkcolor" val="tx"/>
                    </a:ext>
                  </a:extLst>
                </a:hlinkClick>
              </a:rPr>
              <a:t>Design of the ESS MEBT Faraday Cup</a:t>
            </a:r>
            <a:r>
              <a:rPr lang="en-US" dirty="0">
                <a:solidFill>
                  <a:schemeClr val="bg2">
                    <a:lumMod val="25000"/>
                  </a:schemeClr>
                </a:solidFill>
              </a:rPr>
              <a:t>, IBIC 2019, Sweden, Sep 2019.</a:t>
            </a:r>
          </a:p>
        </p:txBody>
      </p:sp>
    </p:spTree>
    <p:extLst>
      <p:ext uri="{BB962C8B-B14F-4D97-AF65-F5344CB8AC3E}">
        <p14:creationId xmlns:p14="http://schemas.microsoft.com/office/powerpoint/2010/main" val="3240830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5B2D6-2D56-A90E-6383-16360E53085D}"/>
              </a:ext>
            </a:extLst>
          </p:cNvPr>
          <p:cNvSpPr>
            <a:spLocks noGrp="1"/>
          </p:cNvSpPr>
          <p:nvPr>
            <p:ph type="ctrTitle"/>
          </p:nvPr>
        </p:nvSpPr>
        <p:spPr>
          <a:xfrm>
            <a:off x="193547" y="81598"/>
            <a:ext cx="10029445" cy="594360"/>
          </a:xfrm>
        </p:spPr>
        <p:txBody>
          <a:bodyPr/>
          <a:lstStyle/>
          <a:p>
            <a:r>
              <a:rPr lang="en-GB" dirty="0"/>
              <a:t>Steady state simulations</a:t>
            </a:r>
          </a:p>
        </p:txBody>
      </p:sp>
      <p:sp>
        <p:nvSpPr>
          <p:cNvPr id="3" name="Subtitle 2">
            <a:extLst>
              <a:ext uri="{FF2B5EF4-FFF2-40B4-BE49-F238E27FC236}">
                <a16:creationId xmlns:a16="http://schemas.microsoft.com/office/drawing/2014/main" id="{3BEF773E-EDCB-E180-A399-2B662E4CE242}"/>
              </a:ext>
            </a:extLst>
          </p:cNvPr>
          <p:cNvSpPr>
            <a:spLocks noGrp="1"/>
          </p:cNvSpPr>
          <p:nvPr>
            <p:ph type="subTitle" idx="1"/>
          </p:nvPr>
        </p:nvSpPr>
        <p:spPr>
          <a:xfrm>
            <a:off x="348996" y="758952"/>
            <a:ext cx="10029445" cy="5001768"/>
          </a:xfrm>
        </p:spPr>
        <p:txBody>
          <a:bodyPr>
            <a:normAutofit/>
          </a:bodyPr>
          <a:lstStyle/>
          <a:p>
            <a:pPr algn="l"/>
            <a:r>
              <a:rPr lang="en-GB" sz="1800" dirty="0"/>
              <a:t>While there are parameters varied over the simulation, there also are some of the things not changed in any of all the simulations performed.</a:t>
            </a:r>
          </a:p>
          <a:p>
            <a:pPr algn="l"/>
            <a:r>
              <a:rPr lang="en-GB" sz="1800" dirty="0"/>
              <a:t> They include:</a:t>
            </a:r>
          </a:p>
          <a:p>
            <a:pPr marL="342900" indent="-342900" algn="l">
              <a:buFont typeface="Arial" panose="020B0604020202020204" pitchFamily="34" charset="0"/>
              <a:buChar char="•"/>
            </a:pPr>
            <a:r>
              <a:rPr lang="en-GB" sz="1800" dirty="0"/>
              <a:t>Design and geometry (Conical shape).</a:t>
            </a:r>
          </a:p>
          <a:p>
            <a:pPr marL="342900" indent="-342900" algn="l">
              <a:buFont typeface="Arial" panose="020B0604020202020204" pitchFamily="34" charset="0"/>
              <a:buChar char="•"/>
            </a:pPr>
            <a:r>
              <a:rPr lang="en-GB" sz="1800" dirty="0"/>
              <a:t>Material (Copper).</a:t>
            </a:r>
          </a:p>
          <a:p>
            <a:pPr marL="342900" indent="-342900" algn="l">
              <a:buFont typeface="Arial" panose="020B0604020202020204" pitchFamily="34" charset="0"/>
              <a:buChar char="•"/>
            </a:pPr>
            <a:r>
              <a:rPr lang="en-GB" sz="1800" dirty="0"/>
              <a:t>Convection region.</a:t>
            </a:r>
          </a:p>
          <a:p>
            <a:pPr marL="342900" indent="-342900" algn="l">
              <a:buFont typeface="Arial" panose="020B0604020202020204" pitchFamily="34" charset="0"/>
              <a:buChar char="•"/>
            </a:pPr>
            <a:r>
              <a:rPr lang="en-GB" sz="1800" dirty="0"/>
              <a:t>Heat flow region.</a:t>
            </a:r>
          </a:p>
          <a:p>
            <a:pPr marL="342900" indent="-342900" algn="l">
              <a:buFont typeface="Arial" panose="020B0604020202020204" pitchFamily="34" charset="0"/>
              <a:buChar char="•"/>
            </a:pPr>
            <a:r>
              <a:rPr lang="en-GB" sz="1800" dirty="0"/>
              <a:t>Mesh and element size (0.8 mm on average overall).</a:t>
            </a:r>
          </a:p>
          <a:p>
            <a:pPr marL="342900" indent="-342900" algn="l">
              <a:buFont typeface="Arial" panose="020B0604020202020204" pitchFamily="34" charset="0"/>
              <a:buChar char="•"/>
            </a:pPr>
            <a:r>
              <a:rPr lang="en-GB" sz="1800" dirty="0"/>
              <a:t>Transverse heat flow distribution (Gaussian as estimated).</a:t>
            </a:r>
          </a:p>
          <a:p>
            <a:pPr algn="l"/>
            <a:endParaRPr lang="en-GB" sz="1800" dirty="0"/>
          </a:p>
        </p:txBody>
      </p:sp>
      <p:pic>
        <p:nvPicPr>
          <p:cNvPr id="5" name="Picture 4" descr="A computer screen shot of a computer&#10;&#10;Description automatically generated">
            <a:extLst>
              <a:ext uri="{FF2B5EF4-FFF2-40B4-BE49-F238E27FC236}">
                <a16:creationId xmlns:a16="http://schemas.microsoft.com/office/drawing/2014/main" id="{0BACA08A-57A9-4BE2-8265-1AD00C67A2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4880" y="4030840"/>
            <a:ext cx="3935187" cy="2369960"/>
          </a:xfrm>
          <a:prstGeom prst="rect">
            <a:avLst/>
          </a:prstGeom>
        </p:spPr>
      </p:pic>
      <p:pic>
        <p:nvPicPr>
          <p:cNvPr id="7" name="Picture 6" descr="A computer screen shot of a computer&#10;&#10;Description automatically generated">
            <a:extLst>
              <a:ext uri="{FF2B5EF4-FFF2-40B4-BE49-F238E27FC236}">
                <a16:creationId xmlns:a16="http://schemas.microsoft.com/office/drawing/2014/main" id="{4F494285-5E4C-AED3-D78C-5A6E8575C9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1309" y="1242578"/>
            <a:ext cx="4097132" cy="2304637"/>
          </a:xfrm>
          <a:prstGeom prst="rect">
            <a:avLst/>
          </a:prstGeom>
        </p:spPr>
      </p:pic>
      <p:pic>
        <p:nvPicPr>
          <p:cNvPr id="9" name="Picture 8">
            <a:extLst>
              <a:ext uri="{FF2B5EF4-FFF2-40B4-BE49-F238E27FC236}">
                <a16:creationId xmlns:a16="http://schemas.microsoft.com/office/drawing/2014/main" id="{968BDC20-1535-EEB1-FABF-7570A27237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9558" y="4030840"/>
            <a:ext cx="4213262" cy="2369960"/>
          </a:xfrm>
          <a:prstGeom prst="rect">
            <a:avLst/>
          </a:prstGeom>
        </p:spPr>
      </p:pic>
    </p:spTree>
    <p:extLst>
      <p:ext uri="{BB962C8B-B14F-4D97-AF65-F5344CB8AC3E}">
        <p14:creationId xmlns:p14="http://schemas.microsoft.com/office/powerpoint/2010/main" val="7739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0BA9-6D73-3694-8F56-26AB8904C3F4}"/>
              </a:ext>
            </a:extLst>
          </p:cNvPr>
          <p:cNvSpPr>
            <a:spLocks noGrp="1"/>
          </p:cNvSpPr>
          <p:nvPr>
            <p:ph type="ctrTitle"/>
          </p:nvPr>
        </p:nvSpPr>
        <p:spPr>
          <a:xfrm>
            <a:off x="266700" y="0"/>
            <a:ext cx="9983086" cy="654115"/>
          </a:xfrm>
        </p:spPr>
        <p:txBody>
          <a:bodyPr>
            <a:normAutofit/>
          </a:bodyPr>
          <a:lstStyle/>
          <a:p>
            <a:r>
              <a:rPr lang="en-GB" dirty="0"/>
              <a:t>Steady state simulations</a:t>
            </a:r>
          </a:p>
        </p:txBody>
      </p:sp>
      <p:sp>
        <p:nvSpPr>
          <p:cNvPr id="3" name="Subtitle 2">
            <a:extLst>
              <a:ext uri="{FF2B5EF4-FFF2-40B4-BE49-F238E27FC236}">
                <a16:creationId xmlns:a16="http://schemas.microsoft.com/office/drawing/2014/main" id="{C6E8E7A2-2158-476C-3C31-4CB782D30CD5}"/>
              </a:ext>
            </a:extLst>
          </p:cNvPr>
          <p:cNvSpPr>
            <a:spLocks noGrp="1"/>
          </p:cNvSpPr>
          <p:nvPr>
            <p:ph type="subTitle" idx="1"/>
          </p:nvPr>
        </p:nvSpPr>
        <p:spPr>
          <a:xfrm>
            <a:off x="266700" y="654115"/>
            <a:ext cx="9983086" cy="5216333"/>
          </a:xfrm>
        </p:spPr>
        <p:txBody>
          <a:bodyPr/>
          <a:lstStyle/>
          <a:p>
            <a:pPr algn="l"/>
            <a:r>
              <a:rPr lang="en-GB" sz="1800" dirty="0"/>
              <a:t>So, results from steady state simulations:</a:t>
            </a:r>
          </a:p>
          <a:p>
            <a:pPr algn="l"/>
            <a:endParaRPr lang="en-GB" sz="1800" dirty="0"/>
          </a:p>
          <a:p>
            <a:pPr algn="l"/>
            <a:r>
              <a:rPr lang="en-GB" sz="1800" b="1" u="sng" dirty="0"/>
              <a:t>Fixed tube Inner diameter (ID) at 2 mm:</a:t>
            </a:r>
            <a:endParaRPr lang="en-GB" sz="1800" dirty="0"/>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695E434B-C1C6-CAB2-F845-2204E9AC21D0}"/>
                  </a:ext>
                </a:extLst>
              </p:cNvPr>
              <p:cNvGraphicFramePr>
                <a:graphicFrameLocks noGrp="1"/>
              </p:cNvGraphicFramePr>
              <p:nvPr>
                <p:extLst>
                  <p:ext uri="{D42A27DB-BD31-4B8C-83A1-F6EECF244321}">
                    <p14:modId xmlns:p14="http://schemas.microsoft.com/office/powerpoint/2010/main" val="1004154362"/>
                  </p:ext>
                </p:extLst>
              </p:nvPr>
            </p:nvGraphicFramePr>
            <p:xfrm>
              <a:off x="694306" y="2039112"/>
              <a:ext cx="8951976" cy="3778769"/>
            </p:xfrm>
            <a:graphic>
              <a:graphicData uri="http://schemas.openxmlformats.org/drawingml/2006/table">
                <a:tbl>
                  <a:tblPr firstRow="1" bandRow="1">
                    <a:tableStyleId>{5C22544A-7EE6-4342-B048-85BDC9FD1C3A}</a:tableStyleId>
                  </a:tblPr>
                  <a:tblGrid>
                    <a:gridCol w="1655064">
                      <a:extLst>
                        <a:ext uri="{9D8B030D-6E8A-4147-A177-3AD203B41FA5}">
                          <a16:colId xmlns:a16="http://schemas.microsoft.com/office/drawing/2014/main" val="2859805048"/>
                        </a:ext>
                      </a:extLst>
                    </a:gridCol>
                    <a:gridCol w="1655064">
                      <a:extLst>
                        <a:ext uri="{9D8B030D-6E8A-4147-A177-3AD203B41FA5}">
                          <a16:colId xmlns:a16="http://schemas.microsoft.com/office/drawing/2014/main" val="3870625776"/>
                        </a:ext>
                      </a:extLst>
                    </a:gridCol>
                    <a:gridCol w="1864033">
                      <a:extLst>
                        <a:ext uri="{9D8B030D-6E8A-4147-A177-3AD203B41FA5}">
                          <a16:colId xmlns:a16="http://schemas.microsoft.com/office/drawing/2014/main" val="3055984748"/>
                        </a:ext>
                      </a:extLst>
                    </a:gridCol>
                    <a:gridCol w="2082546">
                      <a:extLst>
                        <a:ext uri="{9D8B030D-6E8A-4147-A177-3AD203B41FA5}">
                          <a16:colId xmlns:a16="http://schemas.microsoft.com/office/drawing/2014/main" val="990344391"/>
                        </a:ext>
                      </a:extLst>
                    </a:gridCol>
                    <a:gridCol w="1695269">
                      <a:extLst>
                        <a:ext uri="{9D8B030D-6E8A-4147-A177-3AD203B41FA5}">
                          <a16:colId xmlns:a16="http://schemas.microsoft.com/office/drawing/2014/main" val="4144238487"/>
                        </a:ext>
                      </a:extLst>
                    </a:gridCol>
                  </a:tblGrid>
                  <a:tr h="1140705">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pPr algn="ctr"/>
                          <a:r>
                            <a:rPr lang="en-GB" dirty="0"/>
                            <a:t>Convection Coefficient (</a:t>
                          </a:r>
                          <a14:m>
                            <m:oMath xmlns:m="http://schemas.openxmlformats.org/officeDocument/2006/math">
                              <m:sSup>
                                <m:sSupPr>
                                  <m:ctrlPr>
                                    <a:rPr lang="en-GB" sz="1800" i="1" smtClean="0">
                                      <a:latin typeface="Cambria Math" panose="02040503050406030204" pitchFamily="18" charset="0"/>
                                    </a:rPr>
                                  </m:ctrlPr>
                                </m:sSupPr>
                                <m:e>
                                  <m:r>
                                    <a:rPr lang="en-GB" sz="1800" b="0" i="1" smtClean="0">
                                      <a:latin typeface="Cambria Math" panose="02040503050406030204" pitchFamily="18" charset="0"/>
                                    </a:rPr>
                                    <m:t>𝑊</m:t>
                                  </m:r>
                                  <m:r>
                                    <a:rPr lang="en-GB" sz="1800" b="0" i="1" smtClean="0">
                                      <a:latin typeface="Cambria Math" panose="02040503050406030204" pitchFamily="18" charset="0"/>
                                    </a:rPr>
                                    <m:t>/</m:t>
                                  </m:r>
                                  <m:r>
                                    <a:rPr lang="en-GB" sz="1800" b="0" i="1" smtClean="0">
                                      <a:latin typeface="Cambria Math" panose="02040503050406030204" pitchFamily="18" charset="0"/>
                                    </a:rPr>
                                    <m:t>𝑚</m:t>
                                  </m:r>
                                </m:e>
                                <m:sup>
                                  <m:r>
                                    <a:rPr lang="en-GB" sz="1800" b="0" i="1" smtClean="0">
                                      <a:latin typeface="Cambria Math" panose="02040503050406030204" pitchFamily="18" charset="0"/>
                                    </a:rPr>
                                    <m:t>2</m:t>
                                  </m:r>
                                </m:sup>
                              </m:sSup>
                              <m:r>
                                <a:rPr lang="en-GB" sz="1800" b="0" i="1" smtClean="0">
                                  <a:latin typeface="Cambria Math" panose="02040503050406030204" pitchFamily="18" charset="0"/>
                                </a:rPr>
                                <m:t>𝐾</m:t>
                              </m:r>
                            </m:oMath>
                          </a14:m>
                          <a:r>
                            <a:rPr lang="en-GB" dirty="0"/>
                            <a:t>)</a:t>
                          </a:r>
                        </a:p>
                      </a:txBody>
                      <a:tcPr/>
                    </a:tc>
                    <a:tc>
                      <a:txBody>
                        <a:bodyPr/>
                        <a:lstStyle/>
                        <a:p>
                          <a:pPr algn="ctr"/>
                          <a:r>
                            <a:rPr lang="en-GB" dirty="0"/>
                            <a:t>Highest Temperature </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tc>
                      <a:txBody>
                        <a:bodyPr/>
                        <a:lstStyle/>
                        <a:p>
                          <a:pPr algn="ctr"/>
                          <a:r>
                            <a:rPr lang="en-GB" dirty="0"/>
                            <a:t>Lowest </a:t>
                          </a:r>
                        </a:p>
                        <a:p>
                          <a:pPr algn="ctr"/>
                          <a:r>
                            <a:rPr lang="en-GB" dirty="0"/>
                            <a:t>Temperature</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extLst>
                      <a:ext uri="{0D108BD9-81ED-4DB2-BD59-A6C34878D82A}">
                        <a16:rowId xmlns:a16="http://schemas.microsoft.com/office/drawing/2014/main" val="3225814196"/>
                      </a:ext>
                    </a:extLst>
                  </a:tr>
                  <a:tr h="505833">
                    <a:tc>
                      <a:txBody>
                        <a:bodyPr/>
                        <a:lstStyle/>
                        <a:p>
                          <a:pPr algn="ctr"/>
                          <a:r>
                            <a:rPr lang="en-GB" dirty="0"/>
                            <a:t>3</a:t>
                          </a:r>
                        </a:p>
                      </a:txBody>
                      <a:tcPr/>
                    </a:tc>
                    <a:tc>
                      <a:txBody>
                        <a:bodyPr/>
                        <a:lstStyle/>
                        <a:p>
                          <a:pPr algn="ctr"/>
                          <a:r>
                            <a:rPr lang="en-GB" dirty="0"/>
                            <a:t>0.01</a:t>
                          </a:r>
                        </a:p>
                      </a:txBody>
                      <a:tcPr/>
                    </a:tc>
                    <a:tc>
                      <a:txBody>
                        <a:bodyPr/>
                        <a:lstStyle/>
                        <a:p>
                          <a:pPr algn="ctr"/>
                          <a:r>
                            <a:rPr lang="en-GB" dirty="0"/>
                            <a:t>1245</a:t>
                          </a:r>
                        </a:p>
                      </a:txBody>
                      <a:tcPr/>
                    </a:tc>
                    <a:tc>
                      <a:txBody>
                        <a:bodyPr/>
                        <a:lstStyle/>
                        <a:p>
                          <a:pPr algn="ctr"/>
                          <a:r>
                            <a:rPr lang="en-GB" dirty="0"/>
                            <a:t>49.552</a:t>
                          </a:r>
                        </a:p>
                      </a:txBody>
                      <a:tcPr/>
                    </a:tc>
                    <a:tc>
                      <a:txBody>
                        <a:bodyPr/>
                        <a:lstStyle/>
                        <a:p>
                          <a:pPr algn="ctr"/>
                          <a:r>
                            <a:rPr lang="en-GB" dirty="0"/>
                            <a:t>45.629</a:t>
                          </a:r>
                        </a:p>
                      </a:txBody>
                      <a:tcPr/>
                    </a:tc>
                    <a:extLst>
                      <a:ext uri="{0D108BD9-81ED-4DB2-BD59-A6C34878D82A}">
                        <a16:rowId xmlns:a16="http://schemas.microsoft.com/office/drawing/2014/main" val="532355205"/>
                      </a:ext>
                    </a:extLst>
                  </a:tr>
                  <a:tr h="727719">
                    <a:tc>
                      <a:txBody>
                        <a:bodyPr/>
                        <a:lstStyle/>
                        <a:p>
                          <a:pPr algn="ctr"/>
                          <a:r>
                            <a:rPr lang="en-GB" dirty="0"/>
                            <a:t>5</a:t>
                          </a:r>
                        </a:p>
                      </a:txBody>
                      <a:tcPr/>
                    </a:tc>
                    <a:tc>
                      <a:txBody>
                        <a:bodyPr/>
                        <a:lstStyle/>
                        <a:p>
                          <a:pPr algn="ctr"/>
                          <a:r>
                            <a:rPr lang="en-GB" dirty="0"/>
                            <a:t>0.01</a:t>
                          </a:r>
                        </a:p>
                        <a:p>
                          <a:pPr algn="ctr"/>
                          <a:r>
                            <a:rPr lang="en-GB" dirty="0"/>
                            <a:t>0.1</a:t>
                          </a:r>
                        </a:p>
                      </a:txBody>
                      <a:tcPr/>
                    </a:tc>
                    <a:tc>
                      <a:txBody>
                        <a:bodyPr/>
                        <a:lstStyle/>
                        <a:p>
                          <a:pPr algn="ctr"/>
                          <a:r>
                            <a:rPr lang="en-GB" dirty="0"/>
                            <a:t>1245</a:t>
                          </a:r>
                        </a:p>
                        <a:p>
                          <a:pPr algn="ctr"/>
                          <a:r>
                            <a:rPr lang="en-GB" dirty="0"/>
                            <a:t>2585</a:t>
                          </a:r>
                        </a:p>
                      </a:txBody>
                      <a:tcPr/>
                    </a:tc>
                    <a:tc>
                      <a:txBody>
                        <a:bodyPr/>
                        <a:lstStyle/>
                        <a:p>
                          <a:pPr algn="ctr"/>
                          <a:r>
                            <a:rPr lang="en-GB" dirty="0"/>
                            <a:t>45.089</a:t>
                          </a:r>
                        </a:p>
                        <a:p>
                          <a:pPr algn="ctr"/>
                          <a:r>
                            <a:rPr lang="en-GB" dirty="0"/>
                            <a:t>41.622</a:t>
                          </a:r>
                        </a:p>
                      </a:txBody>
                      <a:tcPr/>
                    </a:tc>
                    <a:tc>
                      <a:txBody>
                        <a:bodyPr/>
                        <a:lstStyle/>
                        <a:p>
                          <a:pPr algn="ctr"/>
                          <a:r>
                            <a:rPr lang="en-GB" dirty="0"/>
                            <a:t>41.265</a:t>
                          </a:r>
                        </a:p>
                        <a:p>
                          <a:pPr algn="ctr"/>
                          <a:r>
                            <a:rPr lang="en-GB" dirty="0"/>
                            <a:t>37.825</a:t>
                          </a:r>
                        </a:p>
                      </a:txBody>
                      <a:tcPr/>
                    </a:tc>
                    <a:extLst>
                      <a:ext uri="{0D108BD9-81ED-4DB2-BD59-A6C34878D82A}">
                        <a16:rowId xmlns:a16="http://schemas.microsoft.com/office/drawing/2014/main" val="1132468411"/>
                      </a:ext>
                    </a:extLst>
                  </a:tr>
                  <a:tr h="1356497">
                    <a:tc>
                      <a:txBody>
                        <a:bodyPr/>
                        <a:lstStyle/>
                        <a:p>
                          <a:pPr algn="ctr"/>
                          <a:r>
                            <a:rPr lang="en-GB" dirty="0"/>
                            <a:t>10</a:t>
                          </a:r>
                        </a:p>
                      </a:txBody>
                      <a:tcPr/>
                    </a:tc>
                    <a:tc>
                      <a:txBody>
                        <a:bodyPr/>
                        <a:lstStyle/>
                        <a:p>
                          <a:pPr algn="ctr"/>
                          <a:r>
                            <a:rPr lang="en-GB" dirty="0"/>
                            <a:t>0.01</a:t>
                          </a:r>
                        </a:p>
                        <a:p>
                          <a:pPr algn="ctr"/>
                          <a:r>
                            <a:rPr lang="en-GB" dirty="0"/>
                            <a:t>0.1</a:t>
                          </a:r>
                        </a:p>
                        <a:p>
                          <a:pPr algn="ctr"/>
                          <a:r>
                            <a:rPr lang="en-GB" dirty="0"/>
                            <a:t>0.5</a:t>
                          </a:r>
                        </a:p>
                        <a:p>
                          <a:pPr algn="ctr"/>
                          <a:r>
                            <a:rPr lang="en-GB" dirty="0"/>
                            <a:t>1</a:t>
                          </a:r>
                        </a:p>
                      </a:txBody>
                      <a:tcPr/>
                    </a:tc>
                    <a:tc>
                      <a:txBody>
                        <a:bodyPr/>
                        <a:lstStyle/>
                        <a:p>
                          <a:pPr algn="ctr"/>
                          <a:r>
                            <a:rPr lang="en-GB" dirty="0"/>
                            <a:t>1245</a:t>
                          </a:r>
                        </a:p>
                        <a:p>
                          <a:pPr algn="ctr"/>
                          <a:r>
                            <a:rPr lang="en-GB" dirty="0"/>
                            <a:t>2585</a:t>
                          </a:r>
                        </a:p>
                        <a:p>
                          <a:pPr algn="ctr"/>
                          <a:r>
                            <a:rPr lang="en-GB" dirty="0"/>
                            <a:t>4225</a:t>
                          </a:r>
                        </a:p>
                        <a:p>
                          <a:pPr algn="ctr"/>
                          <a:r>
                            <a:rPr lang="en-GB" dirty="0"/>
                            <a:t>5725</a:t>
                          </a:r>
                        </a:p>
                      </a:txBody>
                      <a:tcPr/>
                    </a:tc>
                    <a:tc>
                      <a:txBody>
                        <a:bodyPr/>
                        <a:lstStyle/>
                        <a:p>
                          <a:pPr algn="ctr"/>
                          <a:r>
                            <a:rPr lang="en-GB" dirty="0"/>
                            <a:t>41.728</a:t>
                          </a:r>
                        </a:p>
                        <a:p>
                          <a:pPr algn="ctr"/>
                          <a:r>
                            <a:rPr lang="en-GB" dirty="0"/>
                            <a:t>39.982</a:t>
                          </a:r>
                        </a:p>
                        <a:p>
                          <a:pPr algn="ctr"/>
                          <a:r>
                            <a:rPr lang="en-GB" dirty="0"/>
                            <a:t>39.343</a:t>
                          </a:r>
                        </a:p>
                        <a:p>
                          <a:pPr algn="ctr"/>
                          <a:r>
                            <a:rPr lang="en-GB" dirty="0"/>
                            <a:t>39.073</a:t>
                          </a:r>
                        </a:p>
                      </a:txBody>
                      <a:tcPr/>
                    </a:tc>
                    <a:tc>
                      <a:txBody>
                        <a:bodyPr/>
                        <a:lstStyle/>
                        <a:p>
                          <a:pPr algn="ctr"/>
                          <a:r>
                            <a:rPr lang="en-GB" dirty="0"/>
                            <a:t>37.994</a:t>
                          </a:r>
                        </a:p>
                        <a:p>
                          <a:pPr algn="ctr"/>
                          <a:r>
                            <a:rPr lang="en-GB" dirty="0"/>
                            <a:t>36.289</a:t>
                          </a:r>
                        </a:p>
                        <a:p>
                          <a:pPr algn="ctr"/>
                          <a:r>
                            <a:rPr lang="en-GB" dirty="0"/>
                            <a:t>35.693</a:t>
                          </a:r>
                        </a:p>
                        <a:p>
                          <a:pPr algn="ctr"/>
                          <a:r>
                            <a:rPr lang="en-GB" dirty="0"/>
                            <a:t>35.693</a:t>
                          </a:r>
                        </a:p>
                      </a:txBody>
                      <a:tcPr/>
                    </a:tc>
                    <a:extLst>
                      <a:ext uri="{0D108BD9-81ED-4DB2-BD59-A6C34878D82A}">
                        <a16:rowId xmlns:a16="http://schemas.microsoft.com/office/drawing/2014/main" val="2868127797"/>
                      </a:ext>
                    </a:extLst>
                  </a:tr>
                </a:tbl>
              </a:graphicData>
            </a:graphic>
          </p:graphicFrame>
        </mc:Choice>
        <mc:Fallback xmlns="">
          <p:graphicFrame>
            <p:nvGraphicFramePr>
              <p:cNvPr id="4" name="Table 3">
                <a:extLst>
                  <a:ext uri="{FF2B5EF4-FFF2-40B4-BE49-F238E27FC236}">
                    <a16:creationId xmlns:a16="http://schemas.microsoft.com/office/drawing/2014/main" id="{695E434B-C1C6-CAB2-F845-2204E9AC21D0}"/>
                  </a:ext>
                </a:extLst>
              </p:cNvPr>
              <p:cNvGraphicFramePr>
                <a:graphicFrameLocks noGrp="1"/>
              </p:cNvGraphicFramePr>
              <p:nvPr>
                <p:extLst>
                  <p:ext uri="{D42A27DB-BD31-4B8C-83A1-F6EECF244321}">
                    <p14:modId xmlns:p14="http://schemas.microsoft.com/office/powerpoint/2010/main" val="1004154362"/>
                  </p:ext>
                </p:extLst>
              </p:nvPr>
            </p:nvGraphicFramePr>
            <p:xfrm>
              <a:off x="694306" y="2039112"/>
              <a:ext cx="8951976" cy="3778769"/>
            </p:xfrm>
            <a:graphic>
              <a:graphicData uri="http://schemas.openxmlformats.org/drawingml/2006/table">
                <a:tbl>
                  <a:tblPr firstRow="1" bandRow="1">
                    <a:tableStyleId>{5C22544A-7EE6-4342-B048-85BDC9FD1C3A}</a:tableStyleId>
                  </a:tblPr>
                  <a:tblGrid>
                    <a:gridCol w="1655064">
                      <a:extLst>
                        <a:ext uri="{9D8B030D-6E8A-4147-A177-3AD203B41FA5}">
                          <a16:colId xmlns:a16="http://schemas.microsoft.com/office/drawing/2014/main" val="2859805048"/>
                        </a:ext>
                      </a:extLst>
                    </a:gridCol>
                    <a:gridCol w="1655064">
                      <a:extLst>
                        <a:ext uri="{9D8B030D-6E8A-4147-A177-3AD203B41FA5}">
                          <a16:colId xmlns:a16="http://schemas.microsoft.com/office/drawing/2014/main" val="3870625776"/>
                        </a:ext>
                      </a:extLst>
                    </a:gridCol>
                    <a:gridCol w="1864033">
                      <a:extLst>
                        <a:ext uri="{9D8B030D-6E8A-4147-A177-3AD203B41FA5}">
                          <a16:colId xmlns:a16="http://schemas.microsoft.com/office/drawing/2014/main" val="3055984748"/>
                        </a:ext>
                      </a:extLst>
                    </a:gridCol>
                    <a:gridCol w="2082546">
                      <a:extLst>
                        <a:ext uri="{9D8B030D-6E8A-4147-A177-3AD203B41FA5}">
                          <a16:colId xmlns:a16="http://schemas.microsoft.com/office/drawing/2014/main" val="990344391"/>
                        </a:ext>
                      </a:extLst>
                    </a:gridCol>
                    <a:gridCol w="1695269">
                      <a:extLst>
                        <a:ext uri="{9D8B030D-6E8A-4147-A177-3AD203B41FA5}">
                          <a16:colId xmlns:a16="http://schemas.microsoft.com/office/drawing/2014/main" val="4144238487"/>
                        </a:ext>
                      </a:extLst>
                    </a:gridCol>
                  </a:tblGrid>
                  <a:tr h="1188720">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endParaRPr lang="en-US"/>
                        </a:p>
                      </a:txBody>
                      <a:tcPr>
                        <a:blipFill>
                          <a:blip r:embed="rId2"/>
                          <a:stretch>
                            <a:fillRect l="-178105" t="-2564" r="-203922" b="-219487"/>
                          </a:stretch>
                        </a:blipFill>
                      </a:tcPr>
                    </a:tc>
                    <a:tc>
                      <a:txBody>
                        <a:bodyPr/>
                        <a:lstStyle/>
                        <a:p>
                          <a:endParaRPr lang="en-US"/>
                        </a:p>
                      </a:txBody>
                      <a:tcPr>
                        <a:blipFill>
                          <a:blip r:embed="rId2"/>
                          <a:stretch>
                            <a:fillRect l="-248830" t="-2564" r="-82456" b="-219487"/>
                          </a:stretch>
                        </a:blipFill>
                      </a:tcPr>
                    </a:tc>
                    <a:tc>
                      <a:txBody>
                        <a:bodyPr/>
                        <a:lstStyle/>
                        <a:p>
                          <a:endParaRPr lang="en-US"/>
                        </a:p>
                      </a:txBody>
                      <a:tcPr>
                        <a:blipFill>
                          <a:blip r:embed="rId2"/>
                          <a:stretch>
                            <a:fillRect l="-429137" t="-2564" r="-1439" b="-219487"/>
                          </a:stretch>
                        </a:blipFill>
                      </a:tcPr>
                    </a:tc>
                    <a:extLst>
                      <a:ext uri="{0D108BD9-81ED-4DB2-BD59-A6C34878D82A}">
                        <a16:rowId xmlns:a16="http://schemas.microsoft.com/office/drawing/2014/main" val="3225814196"/>
                      </a:ext>
                    </a:extLst>
                  </a:tr>
                  <a:tr h="505833">
                    <a:tc>
                      <a:txBody>
                        <a:bodyPr/>
                        <a:lstStyle/>
                        <a:p>
                          <a:pPr algn="ctr"/>
                          <a:r>
                            <a:rPr lang="en-GB" dirty="0"/>
                            <a:t>3</a:t>
                          </a:r>
                        </a:p>
                      </a:txBody>
                      <a:tcPr/>
                    </a:tc>
                    <a:tc>
                      <a:txBody>
                        <a:bodyPr/>
                        <a:lstStyle/>
                        <a:p>
                          <a:pPr algn="ctr"/>
                          <a:r>
                            <a:rPr lang="en-GB" dirty="0"/>
                            <a:t>0.01</a:t>
                          </a:r>
                        </a:p>
                      </a:txBody>
                      <a:tcPr/>
                    </a:tc>
                    <a:tc>
                      <a:txBody>
                        <a:bodyPr/>
                        <a:lstStyle/>
                        <a:p>
                          <a:pPr algn="ctr"/>
                          <a:r>
                            <a:rPr lang="en-GB" dirty="0"/>
                            <a:t>1245</a:t>
                          </a:r>
                        </a:p>
                      </a:txBody>
                      <a:tcPr/>
                    </a:tc>
                    <a:tc>
                      <a:txBody>
                        <a:bodyPr/>
                        <a:lstStyle/>
                        <a:p>
                          <a:pPr algn="ctr"/>
                          <a:r>
                            <a:rPr lang="en-GB" dirty="0"/>
                            <a:t>49.552</a:t>
                          </a:r>
                        </a:p>
                      </a:txBody>
                      <a:tcPr/>
                    </a:tc>
                    <a:tc>
                      <a:txBody>
                        <a:bodyPr/>
                        <a:lstStyle/>
                        <a:p>
                          <a:pPr algn="ctr"/>
                          <a:r>
                            <a:rPr lang="en-GB" dirty="0"/>
                            <a:t>45.629</a:t>
                          </a:r>
                        </a:p>
                      </a:txBody>
                      <a:tcPr/>
                    </a:tc>
                    <a:extLst>
                      <a:ext uri="{0D108BD9-81ED-4DB2-BD59-A6C34878D82A}">
                        <a16:rowId xmlns:a16="http://schemas.microsoft.com/office/drawing/2014/main" val="532355205"/>
                      </a:ext>
                    </a:extLst>
                  </a:tr>
                  <a:tr h="727719">
                    <a:tc>
                      <a:txBody>
                        <a:bodyPr/>
                        <a:lstStyle/>
                        <a:p>
                          <a:pPr algn="ctr"/>
                          <a:r>
                            <a:rPr lang="en-GB" dirty="0"/>
                            <a:t>5</a:t>
                          </a:r>
                        </a:p>
                      </a:txBody>
                      <a:tcPr/>
                    </a:tc>
                    <a:tc>
                      <a:txBody>
                        <a:bodyPr/>
                        <a:lstStyle/>
                        <a:p>
                          <a:pPr algn="ctr"/>
                          <a:r>
                            <a:rPr lang="en-GB" dirty="0"/>
                            <a:t>0.01</a:t>
                          </a:r>
                        </a:p>
                        <a:p>
                          <a:pPr algn="ctr"/>
                          <a:r>
                            <a:rPr lang="en-GB" dirty="0"/>
                            <a:t>0.1</a:t>
                          </a:r>
                        </a:p>
                      </a:txBody>
                      <a:tcPr/>
                    </a:tc>
                    <a:tc>
                      <a:txBody>
                        <a:bodyPr/>
                        <a:lstStyle/>
                        <a:p>
                          <a:pPr algn="ctr"/>
                          <a:r>
                            <a:rPr lang="en-GB" dirty="0"/>
                            <a:t>1245</a:t>
                          </a:r>
                        </a:p>
                        <a:p>
                          <a:pPr algn="ctr"/>
                          <a:r>
                            <a:rPr lang="en-GB" dirty="0"/>
                            <a:t>2585</a:t>
                          </a:r>
                        </a:p>
                      </a:txBody>
                      <a:tcPr/>
                    </a:tc>
                    <a:tc>
                      <a:txBody>
                        <a:bodyPr/>
                        <a:lstStyle/>
                        <a:p>
                          <a:pPr algn="ctr"/>
                          <a:r>
                            <a:rPr lang="en-GB" dirty="0"/>
                            <a:t>45.089</a:t>
                          </a:r>
                        </a:p>
                        <a:p>
                          <a:pPr algn="ctr"/>
                          <a:r>
                            <a:rPr lang="en-GB" dirty="0"/>
                            <a:t>41.622</a:t>
                          </a:r>
                        </a:p>
                      </a:txBody>
                      <a:tcPr/>
                    </a:tc>
                    <a:tc>
                      <a:txBody>
                        <a:bodyPr/>
                        <a:lstStyle/>
                        <a:p>
                          <a:pPr algn="ctr"/>
                          <a:r>
                            <a:rPr lang="en-GB" dirty="0"/>
                            <a:t>41.265</a:t>
                          </a:r>
                        </a:p>
                        <a:p>
                          <a:pPr algn="ctr"/>
                          <a:r>
                            <a:rPr lang="en-GB" dirty="0"/>
                            <a:t>37.825</a:t>
                          </a:r>
                        </a:p>
                      </a:txBody>
                      <a:tcPr/>
                    </a:tc>
                    <a:extLst>
                      <a:ext uri="{0D108BD9-81ED-4DB2-BD59-A6C34878D82A}">
                        <a16:rowId xmlns:a16="http://schemas.microsoft.com/office/drawing/2014/main" val="1132468411"/>
                      </a:ext>
                    </a:extLst>
                  </a:tr>
                  <a:tr h="1356497">
                    <a:tc>
                      <a:txBody>
                        <a:bodyPr/>
                        <a:lstStyle/>
                        <a:p>
                          <a:pPr algn="ctr"/>
                          <a:r>
                            <a:rPr lang="en-GB" dirty="0"/>
                            <a:t>10</a:t>
                          </a:r>
                        </a:p>
                      </a:txBody>
                      <a:tcPr/>
                    </a:tc>
                    <a:tc>
                      <a:txBody>
                        <a:bodyPr/>
                        <a:lstStyle/>
                        <a:p>
                          <a:pPr algn="ctr"/>
                          <a:r>
                            <a:rPr lang="en-GB" dirty="0"/>
                            <a:t>0.01</a:t>
                          </a:r>
                        </a:p>
                        <a:p>
                          <a:pPr algn="ctr"/>
                          <a:r>
                            <a:rPr lang="en-GB" dirty="0"/>
                            <a:t>0.1</a:t>
                          </a:r>
                        </a:p>
                        <a:p>
                          <a:pPr algn="ctr"/>
                          <a:r>
                            <a:rPr lang="en-GB" dirty="0"/>
                            <a:t>0.5</a:t>
                          </a:r>
                        </a:p>
                        <a:p>
                          <a:pPr algn="ctr"/>
                          <a:r>
                            <a:rPr lang="en-GB" dirty="0"/>
                            <a:t>1</a:t>
                          </a:r>
                        </a:p>
                      </a:txBody>
                      <a:tcPr/>
                    </a:tc>
                    <a:tc>
                      <a:txBody>
                        <a:bodyPr/>
                        <a:lstStyle/>
                        <a:p>
                          <a:pPr algn="ctr"/>
                          <a:r>
                            <a:rPr lang="en-GB" dirty="0"/>
                            <a:t>1245</a:t>
                          </a:r>
                        </a:p>
                        <a:p>
                          <a:pPr algn="ctr"/>
                          <a:r>
                            <a:rPr lang="en-GB" dirty="0"/>
                            <a:t>2585</a:t>
                          </a:r>
                        </a:p>
                        <a:p>
                          <a:pPr algn="ctr"/>
                          <a:r>
                            <a:rPr lang="en-GB" dirty="0"/>
                            <a:t>4225</a:t>
                          </a:r>
                        </a:p>
                        <a:p>
                          <a:pPr algn="ctr"/>
                          <a:r>
                            <a:rPr lang="en-GB" dirty="0"/>
                            <a:t>5725</a:t>
                          </a:r>
                        </a:p>
                      </a:txBody>
                      <a:tcPr/>
                    </a:tc>
                    <a:tc>
                      <a:txBody>
                        <a:bodyPr/>
                        <a:lstStyle/>
                        <a:p>
                          <a:pPr algn="ctr"/>
                          <a:r>
                            <a:rPr lang="en-GB" dirty="0"/>
                            <a:t>41.728</a:t>
                          </a:r>
                        </a:p>
                        <a:p>
                          <a:pPr algn="ctr"/>
                          <a:r>
                            <a:rPr lang="en-GB" dirty="0"/>
                            <a:t>39.982</a:t>
                          </a:r>
                        </a:p>
                        <a:p>
                          <a:pPr algn="ctr"/>
                          <a:r>
                            <a:rPr lang="en-GB" dirty="0"/>
                            <a:t>39.343</a:t>
                          </a:r>
                        </a:p>
                        <a:p>
                          <a:pPr algn="ctr"/>
                          <a:r>
                            <a:rPr lang="en-GB" dirty="0"/>
                            <a:t>39.073</a:t>
                          </a:r>
                        </a:p>
                      </a:txBody>
                      <a:tcPr/>
                    </a:tc>
                    <a:tc>
                      <a:txBody>
                        <a:bodyPr/>
                        <a:lstStyle/>
                        <a:p>
                          <a:pPr algn="ctr"/>
                          <a:r>
                            <a:rPr lang="en-GB" dirty="0"/>
                            <a:t>37.994</a:t>
                          </a:r>
                        </a:p>
                        <a:p>
                          <a:pPr algn="ctr"/>
                          <a:r>
                            <a:rPr lang="en-GB" dirty="0"/>
                            <a:t>36.289</a:t>
                          </a:r>
                        </a:p>
                        <a:p>
                          <a:pPr algn="ctr"/>
                          <a:r>
                            <a:rPr lang="en-GB" dirty="0"/>
                            <a:t>35.693</a:t>
                          </a:r>
                        </a:p>
                        <a:p>
                          <a:pPr algn="ctr"/>
                          <a:r>
                            <a:rPr lang="en-GB" dirty="0"/>
                            <a:t>35.693</a:t>
                          </a:r>
                        </a:p>
                      </a:txBody>
                      <a:tcPr/>
                    </a:tc>
                    <a:extLst>
                      <a:ext uri="{0D108BD9-81ED-4DB2-BD59-A6C34878D82A}">
                        <a16:rowId xmlns:a16="http://schemas.microsoft.com/office/drawing/2014/main" val="2868127797"/>
                      </a:ext>
                    </a:extLst>
                  </a:tr>
                </a:tbl>
              </a:graphicData>
            </a:graphic>
          </p:graphicFrame>
        </mc:Fallback>
      </mc:AlternateContent>
      <p:sp>
        <p:nvSpPr>
          <p:cNvPr id="5" name="Cloud 4">
            <a:extLst>
              <a:ext uri="{FF2B5EF4-FFF2-40B4-BE49-F238E27FC236}">
                <a16:creationId xmlns:a16="http://schemas.microsoft.com/office/drawing/2014/main" id="{FAB0CF90-4516-783F-D186-4C018AC008E6}"/>
              </a:ext>
            </a:extLst>
          </p:cNvPr>
          <p:cNvSpPr/>
          <p:nvPr/>
        </p:nvSpPr>
        <p:spPr>
          <a:xfrm>
            <a:off x="5705857" y="610830"/>
            <a:ext cx="3840480" cy="1174685"/>
          </a:xfrm>
          <a:prstGeom prst="cloud">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9A7A5CA-1F88-5CB6-A08B-A2F958D90902}"/>
              </a:ext>
            </a:extLst>
          </p:cNvPr>
          <p:cNvSpPr txBox="1"/>
          <p:nvPr/>
        </p:nvSpPr>
        <p:spPr>
          <a:xfrm>
            <a:off x="6295645" y="842302"/>
            <a:ext cx="2660904" cy="646331"/>
          </a:xfrm>
          <a:prstGeom prst="rect">
            <a:avLst/>
          </a:prstGeom>
          <a:noFill/>
        </p:spPr>
        <p:txBody>
          <a:bodyPr wrap="square" rtlCol="0">
            <a:spAutoFit/>
          </a:bodyPr>
          <a:lstStyle/>
          <a:p>
            <a:r>
              <a:rPr lang="en-GB" dirty="0"/>
              <a:t>Each tube is 50 percent immersed inside the FC.</a:t>
            </a:r>
          </a:p>
        </p:txBody>
      </p:sp>
    </p:spTree>
    <p:extLst>
      <p:ext uri="{BB962C8B-B14F-4D97-AF65-F5344CB8AC3E}">
        <p14:creationId xmlns:p14="http://schemas.microsoft.com/office/powerpoint/2010/main" val="1071167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0BA9-6D73-3694-8F56-26AB8904C3F4}"/>
              </a:ext>
            </a:extLst>
          </p:cNvPr>
          <p:cNvSpPr>
            <a:spLocks noGrp="1"/>
          </p:cNvSpPr>
          <p:nvPr>
            <p:ph type="ctrTitle"/>
          </p:nvPr>
        </p:nvSpPr>
        <p:spPr>
          <a:xfrm>
            <a:off x="266700" y="0"/>
            <a:ext cx="9983086" cy="654115"/>
          </a:xfrm>
        </p:spPr>
        <p:txBody>
          <a:bodyPr>
            <a:normAutofit/>
          </a:bodyPr>
          <a:lstStyle/>
          <a:p>
            <a:r>
              <a:rPr lang="en-GB" dirty="0"/>
              <a:t>Steady state simulations</a:t>
            </a:r>
          </a:p>
        </p:txBody>
      </p:sp>
      <p:sp>
        <p:nvSpPr>
          <p:cNvPr id="3" name="Subtitle 2">
            <a:extLst>
              <a:ext uri="{FF2B5EF4-FFF2-40B4-BE49-F238E27FC236}">
                <a16:creationId xmlns:a16="http://schemas.microsoft.com/office/drawing/2014/main" id="{C6E8E7A2-2158-476C-3C31-4CB782D30CD5}"/>
              </a:ext>
            </a:extLst>
          </p:cNvPr>
          <p:cNvSpPr>
            <a:spLocks noGrp="1"/>
          </p:cNvSpPr>
          <p:nvPr>
            <p:ph type="subTitle" idx="1"/>
          </p:nvPr>
        </p:nvSpPr>
        <p:spPr>
          <a:xfrm>
            <a:off x="266700" y="654115"/>
            <a:ext cx="9983086" cy="5298629"/>
          </a:xfrm>
        </p:spPr>
        <p:txBody>
          <a:bodyPr/>
          <a:lstStyle/>
          <a:p>
            <a:pPr algn="l"/>
            <a:r>
              <a:rPr lang="en-GB" sz="1800" b="1" u="sng" dirty="0"/>
              <a:t>Fixed tube Inner diameter (ID) at 4 mm:</a:t>
            </a:r>
            <a:endParaRPr lang="en-GB" sz="1800" dirty="0"/>
          </a:p>
          <a:p>
            <a:pPr algn="l"/>
            <a:endParaRPr lang="en-GB" sz="1800" b="1" u="sng" dirty="0"/>
          </a:p>
          <a:p>
            <a:pPr algn="l"/>
            <a:endParaRPr lang="en-GB" sz="1800" b="1" u="sng" dirty="0"/>
          </a:p>
          <a:p>
            <a:pPr algn="l"/>
            <a:endParaRPr lang="en-GB" sz="1800" b="1" u="sng" dirty="0"/>
          </a:p>
          <a:p>
            <a:pPr algn="l"/>
            <a:endParaRPr lang="en-GB" sz="1800" b="1" u="sng" dirty="0"/>
          </a:p>
          <a:p>
            <a:pPr algn="l"/>
            <a:endParaRPr lang="en-GB" sz="1800" b="1" u="sng" dirty="0"/>
          </a:p>
          <a:p>
            <a:pPr algn="l"/>
            <a:endParaRPr lang="en-GB" sz="1800" b="1" u="sng" dirty="0"/>
          </a:p>
          <a:p>
            <a:pPr algn="l"/>
            <a:endParaRPr lang="en-GB" sz="1800" b="1" u="sng" dirty="0"/>
          </a:p>
          <a:p>
            <a:pPr algn="l"/>
            <a:r>
              <a:rPr lang="en-GB" sz="1800" b="1" u="sng" dirty="0"/>
              <a:t>Fixed Inner diameter (ID) at 6 mm:</a:t>
            </a:r>
            <a:endParaRPr lang="en-GB" sz="1800"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2D5D965-C12A-F953-B53C-D579EDC21C46}"/>
                  </a:ext>
                </a:extLst>
              </p:cNvPr>
              <p:cNvGraphicFramePr>
                <a:graphicFrameLocks noGrp="1"/>
              </p:cNvGraphicFramePr>
              <p:nvPr>
                <p:extLst>
                  <p:ext uri="{D42A27DB-BD31-4B8C-83A1-F6EECF244321}">
                    <p14:modId xmlns:p14="http://schemas.microsoft.com/office/powerpoint/2010/main" val="764439402"/>
                  </p:ext>
                </p:extLst>
              </p:nvPr>
            </p:nvGraphicFramePr>
            <p:xfrm>
              <a:off x="2121786" y="1143000"/>
              <a:ext cx="8128000" cy="22860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372532091"/>
                        </a:ext>
                      </a:extLst>
                    </a:gridCol>
                    <a:gridCol w="1625600">
                      <a:extLst>
                        <a:ext uri="{9D8B030D-6E8A-4147-A177-3AD203B41FA5}">
                          <a16:colId xmlns:a16="http://schemas.microsoft.com/office/drawing/2014/main" val="2970099855"/>
                        </a:ext>
                      </a:extLst>
                    </a:gridCol>
                    <a:gridCol w="1625600">
                      <a:extLst>
                        <a:ext uri="{9D8B030D-6E8A-4147-A177-3AD203B41FA5}">
                          <a16:colId xmlns:a16="http://schemas.microsoft.com/office/drawing/2014/main" val="2409450885"/>
                        </a:ext>
                      </a:extLst>
                    </a:gridCol>
                    <a:gridCol w="1625600">
                      <a:extLst>
                        <a:ext uri="{9D8B030D-6E8A-4147-A177-3AD203B41FA5}">
                          <a16:colId xmlns:a16="http://schemas.microsoft.com/office/drawing/2014/main" val="2529861238"/>
                        </a:ext>
                      </a:extLst>
                    </a:gridCol>
                    <a:gridCol w="1625600">
                      <a:extLst>
                        <a:ext uri="{9D8B030D-6E8A-4147-A177-3AD203B41FA5}">
                          <a16:colId xmlns:a16="http://schemas.microsoft.com/office/drawing/2014/main" val="1304465267"/>
                        </a:ext>
                      </a:extLst>
                    </a:gridCol>
                  </a:tblGrid>
                  <a:tr h="1002774">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pPr algn="ctr"/>
                          <a:r>
                            <a:rPr lang="en-GB" dirty="0"/>
                            <a:t>Convection Coefficient (</a:t>
                          </a:r>
                          <a14:m>
                            <m:oMath xmlns:m="http://schemas.openxmlformats.org/officeDocument/2006/math">
                              <m:sSup>
                                <m:sSupPr>
                                  <m:ctrlPr>
                                    <a:rPr lang="en-GB" sz="1800" i="1" smtClean="0">
                                      <a:latin typeface="Cambria Math" panose="02040503050406030204" pitchFamily="18" charset="0"/>
                                    </a:rPr>
                                  </m:ctrlPr>
                                </m:sSupPr>
                                <m:e>
                                  <m:r>
                                    <a:rPr lang="en-GB" sz="1800" b="0" i="1" smtClean="0">
                                      <a:latin typeface="Cambria Math" panose="02040503050406030204" pitchFamily="18" charset="0"/>
                                    </a:rPr>
                                    <m:t>𝑊</m:t>
                                  </m:r>
                                  <m:r>
                                    <a:rPr lang="en-GB" sz="1800" b="0" i="1" smtClean="0">
                                      <a:latin typeface="Cambria Math" panose="02040503050406030204" pitchFamily="18" charset="0"/>
                                    </a:rPr>
                                    <m:t>/</m:t>
                                  </m:r>
                                  <m:r>
                                    <a:rPr lang="en-GB" sz="1800" b="0" i="1" smtClean="0">
                                      <a:latin typeface="Cambria Math" panose="02040503050406030204" pitchFamily="18" charset="0"/>
                                    </a:rPr>
                                    <m:t>𝑚</m:t>
                                  </m:r>
                                </m:e>
                                <m:sup>
                                  <m:r>
                                    <a:rPr lang="en-GB" sz="1800" b="0" i="1" smtClean="0">
                                      <a:latin typeface="Cambria Math" panose="02040503050406030204" pitchFamily="18" charset="0"/>
                                    </a:rPr>
                                    <m:t>2</m:t>
                                  </m:r>
                                </m:sup>
                              </m:sSup>
                              <m:r>
                                <a:rPr lang="en-GB" sz="1800" b="0" i="1" smtClean="0">
                                  <a:latin typeface="Cambria Math" panose="02040503050406030204" pitchFamily="18" charset="0"/>
                                </a:rPr>
                                <m:t>𝐾</m:t>
                              </m:r>
                            </m:oMath>
                          </a14:m>
                          <a:r>
                            <a:rPr lang="en-GB" dirty="0"/>
                            <a:t>)</a:t>
                          </a:r>
                        </a:p>
                      </a:txBody>
                      <a:tcPr/>
                    </a:tc>
                    <a:tc>
                      <a:txBody>
                        <a:bodyPr/>
                        <a:lstStyle/>
                        <a:p>
                          <a:pPr algn="ctr"/>
                          <a:r>
                            <a:rPr lang="en-GB" dirty="0"/>
                            <a:t>Highest Temperature </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tc>
                      <a:txBody>
                        <a:bodyPr/>
                        <a:lstStyle/>
                        <a:p>
                          <a:pPr algn="ctr"/>
                          <a:r>
                            <a:rPr lang="en-GB" dirty="0"/>
                            <a:t>Lowest </a:t>
                          </a:r>
                        </a:p>
                        <a:p>
                          <a:pPr algn="ctr"/>
                          <a:r>
                            <a:rPr lang="en-GB" dirty="0"/>
                            <a:t>Temperature</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extLst>
                      <a:ext uri="{0D108BD9-81ED-4DB2-BD59-A6C34878D82A}">
                        <a16:rowId xmlns:a16="http://schemas.microsoft.com/office/drawing/2014/main" val="3348470883"/>
                      </a:ext>
                    </a:extLst>
                  </a:tr>
                  <a:tr h="287158">
                    <a:tc>
                      <a:txBody>
                        <a:bodyPr/>
                        <a:lstStyle/>
                        <a:p>
                          <a:pPr algn="ctr"/>
                          <a:r>
                            <a:rPr lang="en-GB" dirty="0">
                              <a:latin typeface="+mn-lt"/>
                            </a:rPr>
                            <a:t>8</a:t>
                          </a:r>
                        </a:p>
                      </a:txBody>
                      <a:tcPr/>
                    </a:tc>
                    <a:tc>
                      <a:txBody>
                        <a:bodyPr/>
                        <a:lstStyle/>
                        <a:p>
                          <a:pPr algn="ctr"/>
                          <a:r>
                            <a:rPr lang="en-GB" dirty="0">
                              <a:latin typeface="+mn-lt"/>
                            </a:rPr>
                            <a:t>0.1</a:t>
                          </a:r>
                        </a:p>
                      </a:txBody>
                      <a:tcPr/>
                    </a:tc>
                    <a:tc>
                      <a:txBody>
                        <a:bodyPr/>
                        <a:lstStyle/>
                        <a:p>
                          <a:pPr algn="ctr"/>
                          <a:r>
                            <a:rPr lang="en-GB" dirty="0">
                              <a:latin typeface="+mn-lt"/>
                            </a:rPr>
                            <a:t>1710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39.943</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36.215</a:t>
                          </a:r>
                        </a:p>
                      </a:txBody>
                      <a:tcPr marL="68580" marR="68580" marT="0" marB="0"/>
                    </a:tc>
                    <a:extLst>
                      <a:ext uri="{0D108BD9-81ED-4DB2-BD59-A6C34878D82A}">
                        <a16:rowId xmlns:a16="http://schemas.microsoft.com/office/drawing/2014/main" val="41219306"/>
                      </a:ext>
                    </a:extLst>
                  </a:tr>
                  <a:tr h="287158">
                    <a:tc>
                      <a:txBody>
                        <a:bodyPr/>
                        <a:lstStyle/>
                        <a:p>
                          <a:pPr algn="ctr"/>
                          <a:r>
                            <a:rPr lang="en-GB" dirty="0">
                              <a:latin typeface="+mn-lt"/>
                            </a:rPr>
                            <a:t>8</a:t>
                          </a:r>
                        </a:p>
                      </a:txBody>
                      <a:tcPr/>
                    </a:tc>
                    <a:tc>
                      <a:txBody>
                        <a:bodyPr/>
                        <a:lstStyle/>
                        <a:p>
                          <a:pPr algn="ctr"/>
                          <a:r>
                            <a:rPr lang="en-GB" dirty="0">
                              <a:latin typeface="+mn-lt"/>
                            </a:rPr>
                            <a:t>0.5</a:t>
                          </a:r>
                        </a:p>
                      </a:txBody>
                      <a:tcPr/>
                    </a:tc>
                    <a:tc>
                      <a:txBody>
                        <a:bodyPr/>
                        <a:lstStyle/>
                        <a:p>
                          <a:pPr algn="ctr"/>
                          <a:r>
                            <a:rPr lang="en-GB" dirty="0">
                              <a:latin typeface="+mn-lt"/>
                            </a:rPr>
                            <a:t>3370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39.151</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35.496</a:t>
                          </a:r>
                        </a:p>
                      </a:txBody>
                      <a:tcPr marL="68580" marR="68580" marT="0" marB="0"/>
                    </a:tc>
                    <a:extLst>
                      <a:ext uri="{0D108BD9-81ED-4DB2-BD59-A6C34878D82A}">
                        <a16:rowId xmlns:a16="http://schemas.microsoft.com/office/drawing/2014/main" val="3100506326"/>
                      </a:ext>
                    </a:extLst>
                  </a:tr>
                  <a:tr h="287158">
                    <a:tc>
                      <a:txBody>
                        <a:bodyPr/>
                        <a:lstStyle/>
                        <a:p>
                          <a:pPr algn="ctr"/>
                          <a:r>
                            <a:rPr lang="en-GB" dirty="0">
                              <a:latin typeface="+mn-lt"/>
                            </a:rPr>
                            <a:t>8</a:t>
                          </a:r>
                        </a:p>
                      </a:txBody>
                      <a:tcPr/>
                    </a:tc>
                    <a:tc>
                      <a:txBody>
                        <a:bodyPr/>
                        <a:lstStyle/>
                        <a:p>
                          <a:pPr algn="ctr"/>
                          <a:r>
                            <a:rPr lang="en-GB" dirty="0">
                              <a:latin typeface="+mn-lt"/>
                            </a:rPr>
                            <a:t>1</a:t>
                          </a:r>
                        </a:p>
                      </a:txBody>
                      <a:tcPr/>
                    </a:tc>
                    <a:tc>
                      <a:txBody>
                        <a:bodyPr/>
                        <a:lstStyle/>
                        <a:p>
                          <a:pPr algn="ctr"/>
                          <a:r>
                            <a:rPr lang="en-GB" dirty="0">
                              <a:latin typeface="+mn-lt"/>
                            </a:rPr>
                            <a:t>4715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38.909</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35.301</a:t>
                          </a:r>
                        </a:p>
                      </a:txBody>
                      <a:tcPr marL="68580" marR="68580" marT="0" marB="0"/>
                    </a:tc>
                    <a:extLst>
                      <a:ext uri="{0D108BD9-81ED-4DB2-BD59-A6C34878D82A}">
                        <a16:rowId xmlns:a16="http://schemas.microsoft.com/office/drawing/2014/main" val="1123499761"/>
                      </a:ext>
                    </a:extLst>
                  </a:tr>
                </a:tbl>
              </a:graphicData>
            </a:graphic>
          </p:graphicFrame>
        </mc:Choice>
        <mc:Fallback xmlns="">
          <p:graphicFrame>
            <p:nvGraphicFramePr>
              <p:cNvPr id="5" name="Table 4">
                <a:extLst>
                  <a:ext uri="{FF2B5EF4-FFF2-40B4-BE49-F238E27FC236}">
                    <a16:creationId xmlns:a16="http://schemas.microsoft.com/office/drawing/2014/main" id="{62D5D965-C12A-F953-B53C-D579EDC21C46}"/>
                  </a:ext>
                </a:extLst>
              </p:cNvPr>
              <p:cNvGraphicFramePr>
                <a:graphicFrameLocks noGrp="1"/>
              </p:cNvGraphicFramePr>
              <p:nvPr>
                <p:extLst>
                  <p:ext uri="{D42A27DB-BD31-4B8C-83A1-F6EECF244321}">
                    <p14:modId xmlns:p14="http://schemas.microsoft.com/office/powerpoint/2010/main" val="764439402"/>
                  </p:ext>
                </p:extLst>
              </p:nvPr>
            </p:nvGraphicFramePr>
            <p:xfrm>
              <a:off x="2121786" y="1143000"/>
              <a:ext cx="8128000" cy="22860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372532091"/>
                        </a:ext>
                      </a:extLst>
                    </a:gridCol>
                    <a:gridCol w="1625600">
                      <a:extLst>
                        <a:ext uri="{9D8B030D-6E8A-4147-A177-3AD203B41FA5}">
                          <a16:colId xmlns:a16="http://schemas.microsoft.com/office/drawing/2014/main" val="2970099855"/>
                        </a:ext>
                      </a:extLst>
                    </a:gridCol>
                    <a:gridCol w="1625600">
                      <a:extLst>
                        <a:ext uri="{9D8B030D-6E8A-4147-A177-3AD203B41FA5}">
                          <a16:colId xmlns:a16="http://schemas.microsoft.com/office/drawing/2014/main" val="2409450885"/>
                        </a:ext>
                      </a:extLst>
                    </a:gridCol>
                    <a:gridCol w="1625600">
                      <a:extLst>
                        <a:ext uri="{9D8B030D-6E8A-4147-A177-3AD203B41FA5}">
                          <a16:colId xmlns:a16="http://schemas.microsoft.com/office/drawing/2014/main" val="2529861238"/>
                        </a:ext>
                      </a:extLst>
                    </a:gridCol>
                    <a:gridCol w="1625600">
                      <a:extLst>
                        <a:ext uri="{9D8B030D-6E8A-4147-A177-3AD203B41FA5}">
                          <a16:colId xmlns:a16="http://schemas.microsoft.com/office/drawing/2014/main" val="1304465267"/>
                        </a:ext>
                      </a:extLst>
                    </a:gridCol>
                  </a:tblGrid>
                  <a:tr h="1188720">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endParaRPr lang="en-US"/>
                        </a:p>
                      </a:txBody>
                      <a:tcPr>
                        <a:blipFill>
                          <a:blip r:embed="rId2"/>
                          <a:stretch>
                            <a:fillRect l="-201128" t="-2551" r="-202256" b="-99490"/>
                          </a:stretch>
                        </a:blipFill>
                      </a:tcPr>
                    </a:tc>
                    <a:tc>
                      <a:txBody>
                        <a:bodyPr/>
                        <a:lstStyle/>
                        <a:p>
                          <a:endParaRPr lang="en-US"/>
                        </a:p>
                      </a:txBody>
                      <a:tcPr>
                        <a:blipFill>
                          <a:blip r:embed="rId2"/>
                          <a:stretch>
                            <a:fillRect l="-300000" t="-2551" r="-101498" b="-99490"/>
                          </a:stretch>
                        </a:blipFill>
                      </a:tcPr>
                    </a:tc>
                    <a:tc>
                      <a:txBody>
                        <a:bodyPr/>
                        <a:lstStyle/>
                        <a:p>
                          <a:endParaRPr lang="en-US"/>
                        </a:p>
                      </a:txBody>
                      <a:tcPr>
                        <a:blipFill>
                          <a:blip r:embed="rId2"/>
                          <a:stretch>
                            <a:fillRect l="-400000" t="-2551" r="-1498" b="-99490"/>
                          </a:stretch>
                        </a:blipFill>
                      </a:tcPr>
                    </a:tc>
                    <a:extLst>
                      <a:ext uri="{0D108BD9-81ED-4DB2-BD59-A6C34878D82A}">
                        <a16:rowId xmlns:a16="http://schemas.microsoft.com/office/drawing/2014/main" val="3348470883"/>
                      </a:ext>
                    </a:extLst>
                  </a:tr>
                  <a:tr h="365760">
                    <a:tc>
                      <a:txBody>
                        <a:bodyPr/>
                        <a:lstStyle/>
                        <a:p>
                          <a:pPr algn="ctr"/>
                          <a:r>
                            <a:rPr lang="en-GB" dirty="0">
                              <a:latin typeface="+mn-lt"/>
                            </a:rPr>
                            <a:t>8</a:t>
                          </a:r>
                        </a:p>
                      </a:txBody>
                      <a:tcPr/>
                    </a:tc>
                    <a:tc>
                      <a:txBody>
                        <a:bodyPr/>
                        <a:lstStyle/>
                        <a:p>
                          <a:pPr algn="ctr"/>
                          <a:r>
                            <a:rPr lang="en-GB" dirty="0">
                              <a:latin typeface="+mn-lt"/>
                            </a:rPr>
                            <a:t>0.1</a:t>
                          </a:r>
                        </a:p>
                      </a:txBody>
                      <a:tcPr/>
                    </a:tc>
                    <a:tc>
                      <a:txBody>
                        <a:bodyPr/>
                        <a:lstStyle/>
                        <a:p>
                          <a:pPr algn="ctr"/>
                          <a:r>
                            <a:rPr lang="en-GB" dirty="0">
                              <a:latin typeface="+mn-lt"/>
                            </a:rPr>
                            <a:t>1710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39.943</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36.215</a:t>
                          </a:r>
                        </a:p>
                      </a:txBody>
                      <a:tcPr marL="68580" marR="68580" marT="0" marB="0"/>
                    </a:tc>
                    <a:extLst>
                      <a:ext uri="{0D108BD9-81ED-4DB2-BD59-A6C34878D82A}">
                        <a16:rowId xmlns:a16="http://schemas.microsoft.com/office/drawing/2014/main" val="41219306"/>
                      </a:ext>
                    </a:extLst>
                  </a:tr>
                  <a:tr h="365760">
                    <a:tc>
                      <a:txBody>
                        <a:bodyPr/>
                        <a:lstStyle/>
                        <a:p>
                          <a:pPr algn="ctr"/>
                          <a:r>
                            <a:rPr lang="en-GB" dirty="0">
                              <a:latin typeface="+mn-lt"/>
                            </a:rPr>
                            <a:t>8</a:t>
                          </a:r>
                        </a:p>
                      </a:txBody>
                      <a:tcPr/>
                    </a:tc>
                    <a:tc>
                      <a:txBody>
                        <a:bodyPr/>
                        <a:lstStyle/>
                        <a:p>
                          <a:pPr algn="ctr"/>
                          <a:r>
                            <a:rPr lang="en-GB" dirty="0">
                              <a:latin typeface="+mn-lt"/>
                            </a:rPr>
                            <a:t>0.5</a:t>
                          </a:r>
                        </a:p>
                      </a:txBody>
                      <a:tcPr/>
                    </a:tc>
                    <a:tc>
                      <a:txBody>
                        <a:bodyPr/>
                        <a:lstStyle/>
                        <a:p>
                          <a:pPr algn="ctr"/>
                          <a:r>
                            <a:rPr lang="en-GB" dirty="0">
                              <a:latin typeface="+mn-lt"/>
                            </a:rPr>
                            <a:t>3370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39.151</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35.496</a:t>
                          </a:r>
                        </a:p>
                      </a:txBody>
                      <a:tcPr marL="68580" marR="68580" marT="0" marB="0"/>
                    </a:tc>
                    <a:extLst>
                      <a:ext uri="{0D108BD9-81ED-4DB2-BD59-A6C34878D82A}">
                        <a16:rowId xmlns:a16="http://schemas.microsoft.com/office/drawing/2014/main" val="3100506326"/>
                      </a:ext>
                    </a:extLst>
                  </a:tr>
                  <a:tr h="365760">
                    <a:tc>
                      <a:txBody>
                        <a:bodyPr/>
                        <a:lstStyle/>
                        <a:p>
                          <a:pPr algn="ctr"/>
                          <a:r>
                            <a:rPr lang="en-GB" dirty="0">
                              <a:latin typeface="+mn-lt"/>
                            </a:rPr>
                            <a:t>8</a:t>
                          </a:r>
                        </a:p>
                      </a:txBody>
                      <a:tcPr/>
                    </a:tc>
                    <a:tc>
                      <a:txBody>
                        <a:bodyPr/>
                        <a:lstStyle/>
                        <a:p>
                          <a:pPr algn="ctr"/>
                          <a:r>
                            <a:rPr lang="en-GB" dirty="0">
                              <a:latin typeface="+mn-lt"/>
                            </a:rPr>
                            <a:t>1</a:t>
                          </a:r>
                        </a:p>
                      </a:txBody>
                      <a:tcPr/>
                    </a:tc>
                    <a:tc>
                      <a:txBody>
                        <a:bodyPr/>
                        <a:lstStyle/>
                        <a:p>
                          <a:pPr algn="ctr"/>
                          <a:r>
                            <a:rPr lang="en-GB" dirty="0">
                              <a:latin typeface="+mn-lt"/>
                            </a:rPr>
                            <a:t>4715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38.909</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35.301</a:t>
                          </a:r>
                        </a:p>
                      </a:txBody>
                      <a:tcPr marL="68580" marR="68580" marT="0" marB="0"/>
                    </a:tc>
                    <a:extLst>
                      <a:ext uri="{0D108BD9-81ED-4DB2-BD59-A6C34878D82A}">
                        <a16:rowId xmlns:a16="http://schemas.microsoft.com/office/drawing/2014/main" val="112349976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69D53BC5-C093-1395-80A2-94262C408238}"/>
                  </a:ext>
                </a:extLst>
              </p:cNvPr>
              <p:cNvGraphicFramePr>
                <a:graphicFrameLocks noGrp="1"/>
              </p:cNvGraphicFramePr>
              <p:nvPr>
                <p:extLst>
                  <p:ext uri="{D42A27DB-BD31-4B8C-83A1-F6EECF244321}">
                    <p14:modId xmlns:p14="http://schemas.microsoft.com/office/powerpoint/2010/main" val="4152826451"/>
                  </p:ext>
                </p:extLst>
              </p:nvPr>
            </p:nvGraphicFramePr>
            <p:xfrm>
              <a:off x="2121786" y="4072146"/>
              <a:ext cx="8128000" cy="22860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604658614"/>
                        </a:ext>
                      </a:extLst>
                    </a:gridCol>
                    <a:gridCol w="1625600">
                      <a:extLst>
                        <a:ext uri="{9D8B030D-6E8A-4147-A177-3AD203B41FA5}">
                          <a16:colId xmlns:a16="http://schemas.microsoft.com/office/drawing/2014/main" val="3036588066"/>
                        </a:ext>
                      </a:extLst>
                    </a:gridCol>
                    <a:gridCol w="1625600">
                      <a:extLst>
                        <a:ext uri="{9D8B030D-6E8A-4147-A177-3AD203B41FA5}">
                          <a16:colId xmlns:a16="http://schemas.microsoft.com/office/drawing/2014/main" val="2515831832"/>
                        </a:ext>
                      </a:extLst>
                    </a:gridCol>
                    <a:gridCol w="1625600">
                      <a:extLst>
                        <a:ext uri="{9D8B030D-6E8A-4147-A177-3AD203B41FA5}">
                          <a16:colId xmlns:a16="http://schemas.microsoft.com/office/drawing/2014/main" val="4069807259"/>
                        </a:ext>
                      </a:extLst>
                    </a:gridCol>
                    <a:gridCol w="1625600">
                      <a:extLst>
                        <a:ext uri="{9D8B030D-6E8A-4147-A177-3AD203B41FA5}">
                          <a16:colId xmlns:a16="http://schemas.microsoft.com/office/drawing/2014/main" val="2248077736"/>
                        </a:ext>
                      </a:extLst>
                    </a:gridCol>
                  </a:tblGrid>
                  <a:tr h="787571">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pPr algn="ctr"/>
                          <a:r>
                            <a:rPr lang="en-GB" dirty="0"/>
                            <a:t>Convection Coefficient (</a:t>
                          </a:r>
                          <a14:m>
                            <m:oMath xmlns:m="http://schemas.openxmlformats.org/officeDocument/2006/math">
                              <m:sSup>
                                <m:sSupPr>
                                  <m:ctrlPr>
                                    <a:rPr lang="en-GB" sz="1800" i="1" smtClean="0">
                                      <a:latin typeface="Cambria Math" panose="02040503050406030204" pitchFamily="18" charset="0"/>
                                    </a:rPr>
                                  </m:ctrlPr>
                                </m:sSupPr>
                                <m:e>
                                  <m:r>
                                    <a:rPr lang="en-GB" sz="1800" b="0" i="1" smtClean="0">
                                      <a:latin typeface="Cambria Math" panose="02040503050406030204" pitchFamily="18" charset="0"/>
                                    </a:rPr>
                                    <m:t>𝑊</m:t>
                                  </m:r>
                                  <m:r>
                                    <a:rPr lang="en-GB" sz="1800" b="0" i="1" smtClean="0">
                                      <a:latin typeface="Cambria Math" panose="02040503050406030204" pitchFamily="18" charset="0"/>
                                    </a:rPr>
                                    <m:t>/</m:t>
                                  </m:r>
                                  <m:r>
                                    <a:rPr lang="en-GB" sz="1800" b="0" i="1" smtClean="0">
                                      <a:latin typeface="Cambria Math" panose="02040503050406030204" pitchFamily="18" charset="0"/>
                                    </a:rPr>
                                    <m:t>𝑚</m:t>
                                  </m:r>
                                </m:e>
                                <m:sup>
                                  <m:r>
                                    <a:rPr lang="en-GB" sz="1800" b="0" i="1" smtClean="0">
                                      <a:latin typeface="Cambria Math" panose="02040503050406030204" pitchFamily="18" charset="0"/>
                                    </a:rPr>
                                    <m:t>2</m:t>
                                  </m:r>
                                </m:sup>
                              </m:sSup>
                              <m:r>
                                <a:rPr lang="en-GB" sz="1800" b="0" i="1" smtClean="0">
                                  <a:latin typeface="Cambria Math" panose="02040503050406030204" pitchFamily="18" charset="0"/>
                                </a:rPr>
                                <m:t>𝐾</m:t>
                              </m:r>
                            </m:oMath>
                          </a14:m>
                          <a:r>
                            <a:rPr lang="en-GB" dirty="0"/>
                            <a:t>)</a:t>
                          </a:r>
                        </a:p>
                      </a:txBody>
                      <a:tcPr/>
                    </a:tc>
                    <a:tc>
                      <a:txBody>
                        <a:bodyPr/>
                        <a:lstStyle/>
                        <a:p>
                          <a:pPr algn="ctr"/>
                          <a:r>
                            <a:rPr lang="en-GB" dirty="0"/>
                            <a:t>Highest Temperature </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tc>
                      <a:txBody>
                        <a:bodyPr/>
                        <a:lstStyle/>
                        <a:p>
                          <a:pPr algn="ctr"/>
                          <a:r>
                            <a:rPr lang="en-GB" dirty="0"/>
                            <a:t>Lowest </a:t>
                          </a:r>
                        </a:p>
                        <a:p>
                          <a:pPr algn="ctr"/>
                          <a:r>
                            <a:rPr lang="en-GB" dirty="0"/>
                            <a:t>Temperature</a:t>
                          </a:r>
                        </a:p>
                        <a:p>
                          <a:pPr algn="ctr"/>
                          <a:r>
                            <a:rPr lang="en-GB" sz="1800" b="1" kern="1200" dirty="0">
                              <a:solidFill>
                                <a:schemeClr val="lt1"/>
                              </a:solidFill>
                              <a:effectLst/>
                              <a:latin typeface="+mn-lt"/>
                              <a:ea typeface="+mn-ea"/>
                              <a:cs typeface="+mn-cs"/>
                            </a:rPr>
                            <a:t>(</a:t>
                          </a:r>
                          <a14:m>
                            <m:oMath xmlns:m="http://schemas.openxmlformats.org/officeDocument/2006/math">
                              <m:r>
                                <a:rPr lang="en-GB" sz="1800" b="1" i="1" kern="1200">
                                  <a:solidFill>
                                    <a:schemeClr val="lt1"/>
                                  </a:solidFill>
                                  <a:effectLst/>
                                  <a:latin typeface="Cambria Math" panose="02040503050406030204" pitchFamily="18" charset="0"/>
                                  <a:ea typeface="+mn-ea"/>
                                  <a:cs typeface="+mn-cs"/>
                                </a:rPr>
                                <m:t>℃</m:t>
                              </m:r>
                            </m:oMath>
                          </a14:m>
                          <a:r>
                            <a:rPr lang="en-GB" sz="1800" b="1" kern="1200" dirty="0">
                              <a:solidFill>
                                <a:schemeClr val="lt1"/>
                              </a:solidFill>
                              <a:effectLst/>
                              <a:latin typeface="+mn-lt"/>
                              <a:ea typeface="+mn-ea"/>
                              <a:cs typeface="+mn-cs"/>
                            </a:rPr>
                            <a:t>)</a:t>
                          </a:r>
                          <a:endParaRPr lang="en-GB" dirty="0"/>
                        </a:p>
                      </a:txBody>
                      <a:tcPr/>
                    </a:tc>
                    <a:extLst>
                      <a:ext uri="{0D108BD9-81ED-4DB2-BD59-A6C34878D82A}">
                        <a16:rowId xmlns:a16="http://schemas.microsoft.com/office/drawing/2014/main" val="4202266948"/>
                      </a:ext>
                    </a:extLst>
                  </a:tr>
                  <a:tr h="287158">
                    <a:tc>
                      <a:txBody>
                        <a:bodyPr/>
                        <a:lstStyle/>
                        <a:p>
                          <a:pPr algn="ctr"/>
                          <a:r>
                            <a:rPr lang="en-GB" dirty="0">
                              <a:latin typeface="+mn-lt"/>
                            </a:rPr>
                            <a:t>5</a:t>
                          </a:r>
                        </a:p>
                      </a:txBody>
                      <a:tcPr/>
                    </a:tc>
                    <a:tc>
                      <a:txBody>
                        <a:bodyPr/>
                        <a:lstStyle/>
                        <a:p>
                          <a:pPr algn="ctr"/>
                          <a:r>
                            <a:rPr lang="en-GB" dirty="0">
                              <a:latin typeface="+mn-lt"/>
                            </a:rPr>
                            <a:t>0.1</a:t>
                          </a:r>
                        </a:p>
                      </a:txBody>
                      <a:tcPr/>
                    </a:tc>
                    <a:tc>
                      <a:txBody>
                        <a:bodyPr/>
                        <a:lstStyle/>
                        <a:p>
                          <a:pPr algn="ctr"/>
                          <a:r>
                            <a:rPr lang="en-GB" dirty="0">
                              <a:latin typeface="+mn-lt"/>
                            </a:rPr>
                            <a:t>1430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40.45</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36.635</a:t>
                          </a:r>
                        </a:p>
                      </a:txBody>
                      <a:tcPr marL="68580" marR="68580" marT="0" marB="0"/>
                    </a:tc>
                    <a:extLst>
                      <a:ext uri="{0D108BD9-81ED-4DB2-BD59-A6C34878D82A}">
                        <a16:rowId xmlns:a16="http://schemas.microsoft.com/office/drawing/2014/main" val="1001562605"/>
                      </a:ext>
                    </a:extLst>
                  </a:tr>
                  <a:tr h="287158">
                    <a:tc>
                      <a:txBody>
                        <a:bodyPr/>
                        <a:lstStyle/>
                        <a:p>
                          <a:pPr algn="ctr"/>
                          <a:r>
                            <a:rPr lang="en-GB" dirty="0">
                              <a:latin typeface="+mn-lt"/>
                            </a:rPr>
                            <a:t>5</a:t>
                          </a:r>
                        </a:p>
                      </a:txBody>
                      <a:tcPr/>
                    </a:tc>
                    <a:tc>
                      <a:txBody>
                        <a:bodyPr/>
                        <a:lstStyle/>
                        <a:p>
                          <a:pPr algn="ctr"/>
                          <a:r>
                            <a:rPr lang="en-GB" dirty="0">
                              <a:latin typeface="+mn-lt"/>
                            </a:rPr>
                            <a:t>0.5</a:t>
                          </a:r>
                        </a:p>
                      </a:txBody>
                      <a:tcPr/>
                    </a:tc>
                    <a:tc>
                      <a:txBody>
                        <a:bodyPr/>
                        <a:lstStyle/>
                        <a:p>
                          <a:pPr algn="ctr"/>
                          <a:r>
                            <a:rPr lang="en-GB" dirty="0">
                              <a:latin typeface="+mn-lt"/>
                            </a:rPr>
                            <a:t>3015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39.353</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35.619</a:t>
                          </a:r>
                        </a:p>
                      </a:txBody>
                      <a:tcPr marL="68580" marR="68580" marT="0" marB="0"/>
                    </a:tc>
                    <a:extLst>
                      <a:ext uri="{0D108BD9-81ED-4DB2-BD59-A6C34878D82A}">
                        <a16:rowId xmlns:a16="http://schemas.microsoft.com/office/drawing/2014/main" val="1486837760"/>
                      </a:ext>
                    </a:extLst>
                  </a:tr>
                  <a:tr h="287158">
                    <a:tc>
                      <a:txBody>
                        <a:bodyPr/>
                        <a:lstStyle/>
                        <a:p>
                          <a:pPr algn="ctr"/>
                          <a:r>
                            <a:rPr lang="en-GB" dirty="0">
                              <a:latin typeface="+mn-lt"/>
                            </a:rPr>
                            <a:t>5</a:t>
                          </a:r>
                        </a:p>
                      </a:txBody>
                      <a:tcPr/>
                    </a:tc>
                    <a:tc>
                      <a:txBody>
                        <a:bodyPr/>
                        <a:lstStyle/>
                        <a:p>
                          <a:pPr algn="ctr"/>
                          <a:r>
                            <a:rPr lang="en-GB" dirty="0">
                              <a:latin typeface="+mn-lt"/>
                            </a:rPr>
                            <a:t>1</a:t>
                          </a:r>
                        </a:p>
                      </a:txBody>
                      <a:tcPr/>
                    </a:tc>
                    <a:tc>
                      <a:txBody>
                        <a:bodyPr/>
                        <a:lstStyle/>
                        <a:p>
                          <a:pPr algn="ctr"/>
                          <a:r>
                            <a:rPr lang="en-GB" dirty="0">
                              <a:latin typeface="+mn-lt"/>
                            </a:rPr>
                            <a:t>4245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39.058</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35.374</a:t>
                          </a:r>
                        </a:p>
                      </a:txBody>
                      <a:tcPr marL="68580" marR="68580" marT="0" marB="0"/>
                    </a:tc>
                    <a:extLst>
                      <a:ext uri="{0D108BD9-81ED-4DB2-BD59-A6C34878D82A}">
                        <a16:rowId xmlns:a16="http://schemas.microsoft.com/office/drawing/2014/main" val="3643751260"/>
                      </a:ext>
                    </a:extLst>
                  </a:tr>
                </a:tbl>
              </a:graphicData>
            </a:graphic>
          </p:graphicFrame>
        </mc:Choice>
        <mc:Fallback xmlns="">
          <p:graphicFrame>
            <p:nvGraphicFramePr>
              <p:cNvPr id="6" name="Table 5">
                <a:extLst>
                  <a:ext uri="{FF2B5EF4-FFF2-40B4-BE49-F238E27FC236}">
                    <a16:creationId xmlns:a16="http://schemas.microsoft.com/office/drawing/2014/main" id="{69D53BC5-C093-1395-80A2-94262C408238}"/>
                  </a:ext>
                </a:extLst>
              </p:cNvPr>
              <p:cNvGraphicFramePr>
                <a:graphicFrameLocks noGrp="1"/>
              </p:cNvGraphicFramePr>
              <p:nvPr>
                <p:extLst>
                  <p:ext uri="{D42A27DB-BD31-4B8C-83A1-F6EECF244321}">
                    <p14:modId xmlns:p14="http://schemas.microsoft.com/office/powerpoint/2010/main" val="4152826451"/>
                  </p:ext>
                </p:extLst>
              </p:nvPr>
            </p:nvGraphicFramePr>
            <p:xfrm>
              <a:off x="2121786" y="4072146"/>
              <a:ext cx="8128000" cy="22860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604658614"/>
                        </a:ext>
                      </a:extLst>
                    </a:gridCol>
                    <a:gridCol w="1625600">
                      <a:extLst>
                        <a:ext uri="{9D8B030D-6E8A-4147-A177-3AD203B41FA5}">
                          <a16:colId xmlns:a16="http://schemas.microsoft.com/office/drawing/2014/main" val="3036588066"/>
                        </a:ext>
                      </a:extLst>
                    </a:gridCol>
                    <a:gridCol w="1625600">
                      <a:extLst>
                        <a:ext uri="{9D8B030D-6E8A-4147-A177-3AD203B41FA5}">
                          <a16:colId xmlns:a16="http://schemas.microsoft.com/office/drawing/2014/main" val="2515831832"/>
                        </a:ext>
                      </a:extLst>
                    </a:gridCol>
                    <a:gridCol w="1625600">
                      <a:extLst>
                        <a:ext uri="{9D8B030D-6E8A-4147-A177-3AD203B41FA5}">
                          <a16:colId xmlns:a16="http://schemas.microsoft.com/office/drawing/2014/main" val="4069807259"/>
                        </a:ext>
                      </a:extLst>
                    </a:gridCol>
                    <a:gridCol w="1625600">
                      <a:extLst>
                        <a:ext uri="{9D8B030D-6E8A-4147-A177-3AD203B41FA5}">
                          <a16:colId xmlns:a16="http://schemas.microsoft.com/office/drawing/2014/main" val="2248077736"/>
                        </a:ext>
                      </a:extLst>
                    </a:gridCol>
                  </a:tblGrid>
                  <a:tr h="1188720">
                    <a:tc>
                      <a:txBody>
                        <a:bodyPr/>
                        <a:lstStyle/>
                        <a:p>
                          <a:pPr algn="ctr"/>
                          <a:r>
                            <a:rPr lang="en-GB" dirty="0"/>
                            <a:t>Number of helical turns</a:t>
                          </a:r>
                        </a:p>
                      </a:txBody>
                      <a:tcPr/>
                    </a:tc>
                    <a:tc>
                      <a:txBody>
                        <a:bodyPr/>
                        <a:lstStyle/>
                        <a:p>
                          <a:pPr algn="ctr"/>
                          <a:r>
                            <a:rPr lang="en-GB" dirty="0"/>
                            <a:t>Mean velocity of water </a:t>
                          </a:r>
                        </a:p>
                        <a:p>
                          <a:pPr algn="ctr"/>
                          <a:r>
                            <a:rPr lang="en-GB" dirty="0"/>
                            <a:t>(m/s)</a:t>
                          </a:r>
                        </a:p>
                      </a:txBody>
                      <a:tcPr/>
                    </a:tc>
                    <a:tc>
                      <a:txBody>
                        <a:bodyPr/>
                        <a:lstStyle/>
                        <a:p>
                          <a:endParaRPr lang="en-US"/>
                        </a:p>
                      </a:txBody>
                      <a:tcPr>
                        <a:blipFill>
                          <a:blip r:embed="rId3"/>
                          <a:stretch>
                            <a:fillRect l="-201128" t="-2551" r="-202256" b="-99490"/>
                          </a:stretch>
                        </a:blipFill>
                      </a:tcPr>
                    </a:tc>
                    <a:tc>
                      <a:txBody>
                        <a:bodyPr/>
                        <a:lstStyle/>
                        <a:p>
                          <a:endParaRPr lang="en-US"/>
                        </a:p>
                      </a:txBody>
                      <a:tcPr>
                        <a:blipFill>
                          <a:blip r:embed="rId3"/>
                          <a:stretch>
                            <a:fillRect l="-300000" t="-2551" r="-101498" b="-99490"/>
                          </a:stretch>
                        </a:blipFill>
                      </a:tcPr>
                    </a:tc>
                    <a:tc>
                      <a:txBody>
                        <a:bodyPr/>
                        <a:lstStyle/>
                        <a:p>
                          <a:endParaRPr lang="en-US"/>
                        </a:p>
                      </a:txBody>
                      <a:tcPr>
                        <a:blipFill>
                          <a:blip r:embed="rId3"/>
                          <a:stretch>
                            <a:fillRect l="-400000" t="-2551" r="-1498" b="-99490"/>
                          </a:stretch>
                        </a:blipFill>
                      </a:tcPr>
                    </a:tc>
                    <a:extLst>
                      <a:ext uri="{0D108BD9-81ED-4DB2-BD59-A6C34878D82A}">
                        <a16:rowId xmlns:a16="http://schemas.microsoft.com/office/drawing/2014/main" val="4202266948"/>
                      </a:ext>
                    </a:extLst>
                  </a:tr>
                  <a:tr h="365760">
                    <a:tc>
                      <a:txBody>
                        <a:bodyPr/>
                        <a:lstStyle/>
                        <a:p>
                          <a:pPr algn="ctr"/>
                          <a:r>
                            <a:rPr lang="en-GB" dirty="0">
                              <a:latin typeface="+mn-lt"/>
                            </a:rPr>
                            <a:t>5</a:t>
                          </a:r>
                        </a:p>
                      </a:txBody>
                      <a:tcPr/>
                    </a:tc>
                    <a:tc>
                      <a:txBody>
                        <a:bodyPr/>
                        <a:lstStyle/>
                        <a:p>
                          <a:pPr algn="ctr"/>
                          <a:r>
                            <a:rPr lang="en-GB" dirty="0">
                              <a:latin typeface="+mn-lt"/>
                            </a:rPr>
                            <a:t>0.1</a:t>
                          </a:r>
                        </a:p>
                      </a:txBody>
                      <a:tcPr/>
                    </a:tc>
                    <a:tc>
                      <a:txBody>
                        <a:bodyPr/>
                        <a:lstStyle/>
                        <a:p>
                          <a:pPr algn="ctr"/>
                          <a:r>
                            <a:rPr lang="en-GB" dirty="0">
                              <a:latin typeface="+mn-lt"/>
                            </a:rPr>
                            <a:t>1430</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40.45</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36.635</a:t>
                          </a:r>
                        </a:p>
                      </a:txBody>
                      <a:tcPr marL="68580" marR="68580" marT="0" marB="0"/>
                    </a:tc>
                    <a:extLst>
                      <a:ext uri="{0D108BD9-81ED-4DB2-BD59-A6C34878D82A}">
                        <a16:rowId xmlns:a16="http://schemas.microsoft.com/office/drawing/2014/main" val="1001562605"/>
                      </a:ext>
                    </a:extLst>
                  </a:tr>
                  <a:tr h="365760">
                    <a:tc>
                      <a:txBody>
                        <a:bodyPr/>
                        <a:lstStyle/>
                        <a:p>
                          <a:pPr algn="ctr"/>
                          <a:r>
                            <a:rPr lang="en-GB" dirty="0">
                              <a:latin typeface="+mn-lt"/>
                            </a:rPr>
                            <a:t>5</a:t>
                          </a:r>
                        </a:p>
                      </a:txBody>
                      <a:tcPr/>
                    </a:tc>
                    <a:tc>
                      <a:txBody>
                        <a:bodyPr/>
                        <a:lstStyle/>
                        <a:p>
                          <a:pPr algn="ctr"/>
                          <a:r>
                            <a:rPr lang="en-GB" dirty="0">
                              <a:latin typeface="+mn-lt"/>
                            </a:rPr>
                            <a:t>0.5</a:t>
                          </a:r>
                        </a:p>
                      </a:txBody>
                      <a:tcPr/>
                    </a:tc>
                    <a:tc>
                      <a:txBody>
                        <a:bodyPr/>
                        <a:lstStyle/>
                        <a:p>
                          <a:pPr algn="ctr"/>
                          <a:r>
                            <a:rPr lang="en-GB" dirty="0">
                              <a:latin typeface="+mn-lt"/>
                            </a:rPr>
                            <a:t>3015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39.353</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35.619</a:t>
                          </a:r>
                        </a:p>
                      </a:txBody>
                      <a:tcPr marL="68580" marR="68580" marT="0" marB="0"/>
                    </a:tc>
                    <a:extLst>
                      <a:ext uri="{0D108BD9-81ED-4DB2-BD59-A6C34878D82A}">
                        <a16:rowId xmlns:a16="http://schemas.microsoft.com/office/drawing/2014/main" val="1486837760"/>
                      </a:ext>
                    </a:extLst>
                  </a:tr>
                  <a:tr h="365760">
                    <a:tc>
                      <a:txBody>
                        <a:bodyPr/>
                        <a:lstStyle/>
                        <a:p>
                          <a:pPr algn="ctr"/>
                          <a:r>
                            <a:rPr lang="en-GB" dirty="0">
                              <a:latin typeface="+mn-lt"/>
                            </a:rPr>
                            <a:t>5</a:t>
                          </a:r>
                        </a:p>
                      </a:txBody>
                      <a:tcPr/>
                    </a:tc>
                    <a:tc>
                      <a:txBody>
                        <a:bodyPr/>
                        <a:lstStyle/>
                        <a:p>
                          <a:pPr algn="ctr"/>
                          <a:r>
                            <a:rPr lang="en-GB" dirty="0">
                              <a:latin typeface="+mn-lt"/>
                            </a:rPr>
                            <a:t>1</a:t>
                          </a:r>
                        </a:p>
                      </a:txBody>
                      <a:tcPr/>
                    </a:tc>
                    <a:tc>
                      <a:txBody>
                        <a:bodyPr/>
                        <a:lstStyle/>
                        <a:p>
                          <a:pPr algn="ctr"/>
                          <a:r>
                            <a:rPr lang="en-GB" dirty="0">
                              <a:latin typeface="+mn-lt"/>
                            </a:rPr>
                            <a:t>4245</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39.058</a:t>
                          </a:r>
                        </a:p>
                      </a:txBody>
                      <a:tcPr marL="68580" marR="68580" marT="0" marB="0"/>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35.374</a:t>
                          </a:r>
                        </a:p>
                      </a:txBody>
                      <a:tcPr marL="68580" marR="68580" marT="0" marB="0"/>
                    </a:tc>
                    <a:extLst>
                      <a:ext uri="{0D108BD9-81ED-4DB2-BD59-A6C34878D82A}">
                        <a16:rowId xmlns:a16="http://schemas.microsoft.com/office/drawing/2014/main" val="3643751260"/>
                      </a:ext>
                    </a:extLst>
                  </a:tr>
                </a:tbl>
              </a:graphicData>
            </a:graphic>
          </p:graphicFrame>
        </mc:Fallback>
      </mc:AlternateContent>
    </p:spTree>
    <p:extLst>
      <p:ext uri="{BB962C8B-B14F-4D97-AF65-F5344CB8AC3E}">
        <p14:creationId xmlns:p14="http://schemas.microsoft.com/office/powerpoint/2010/main" val="2762923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964ED-4994-B298-1C4B-AFC89C611741}"/>
              </a:ext>
            </a:extLst>
          </p:cNvPr>
          <p:cNvSpPr>
            <a:spLocks noGrp="1"/>
          </p:cNvSpPr>
          <p:nvPr>
            <p:ph type="ctrTitle"/>
          </p:nvPr>
        </p:nvSpPr>
        <p:spPr>
          <a:xfrm>
            <a:off x="0" y="331420"/>
            <a:ext cx="10063304" cy="561582"/>
          </a:xfrm>
        </p:spPr>
        <p:txBody>
          <a:bodyPr>
            <a:normAutofit fontScale="90000"/>
          </a:bodyPr>
          <a:lstStyle/>
          <a:p>
            <a:r>
              <a:rPr lang="en-GB" dirty="0"/>
              <a:t>Conclusions:</a:t>
            </a:r>
          </a:p>
        </p:txBody>
      </p:sp>
      <p:sp>
        <p:nvSpPr>
          <p:cNvPr id="3" name="Subtitle 2">
            <a:extLst>
              <a:ext uri="{FF2B5EF4-FFF2-40B4-BE49-F238E27FC236}">
                <a16:creationId xmlns:a16="http://schemas.microsoft.com/office/drawing/2014/main" id="{4164DC27-35F4-0CD7-FA34-8FC86B33DA0D}"/>
              </a:ext>
            </a:extLst>
          </p:cNvPr>
          <p:cNvSpPr>
            <a:spLocks noGrp="1"/>
          </p:cNvSpPr>
          <p:nvPr>
            <p:ph type="subTitle" idx="1"/>
          </p:nvPr>
        </p:nvSpPr>
        <p:spPr>
          <a:xfrm>
            <a:off x="778329" y="1196045"/>
            <a:ext cx="9669816" cy="4465910"/>
          </a:xfrm>
        </p:spPr>
        <p:txBody>
          <a:bodyPr>
            <a:normAutofit/>
          </a:bodyPr>
          <a:lstStyle/>
          <a:p>
            <a:pPr marL="285750" indent="-285750" algn="l">
              <a:buFont typeface="Arial" panose="020B0604020202020204" pitchFamily="34" charset="0"/>
              <a:buChar char="•"/>
            </a:pPr>
            <a:r>
              <a:rPr lang="en-GB" sz="1800" u="sng" dirty="0"/>
              <a:t>Water cooling is surely needed</a:t>
            </a:r>
            <a:r>
              <a:rPr lang="en-GB" sz="1800" dirty="0"/>
              <a:t> for the Faraday Cup (especially helical cooling for better contact and heat transfer).</a:t>
            </a:r>
          </a:p>
          <a:p>
            <a:pPr marL="285750" indent="-285750" algn="l">
              <a:buFont typeface="Arial" panose="020B0604020202020204" pitchFamily="34" charset="0"/>
              <a:buChar char="•"/>
            </a:pPr>
            <a:r>
              <a:rPr lang="en-GB" sz="1800" dirty="0"/>
              <a:t>Tube inner diameter and mean velocity of water can be changed depending on availability, but the </a:t>
            </a:r>
            <a:r>
              <a:rPr lang="en-GB" sz="1800" u="sng" dirty="0"/>
              <a:t>water mass flow rate should be kept constant </a:t>
            </a:r>
            <a:r>
              <a:rPr lang="en-GB" sz="1800" dirty="0"/>
              <a:t>as calculated, presumably ~10 g/s. However, if possible, maximising the water flow rate is only advantageous. </a:t>
            </a:r>
          </a:p>
          <a:p>
            <a:pPr marL="285750" indent="-285750" algn="l">
              <a:buFont typeface="Arial" panose="020B0604020202020204" pitchFamily="34" charset="0"/>
              <a:buChar char="•"/>
            </a:pPr>
            <a:r>
              <a:rPr lang="en-GB" sz="1800" u="sng" dirty="0"/>
              <a:t>Thermal contact between tube and FC cylinder should be maximised</a:t>
            </a:r>
            <a:r>
              <a:rPr lang="en-GB" sz="1800" dirty="0">
                <a:solidFill>
                  <a:srgbClr val="FF0000"/>
                </a:solidFill>
              </a:rPr>
              <a:t> </a:t>
            </a:r>
            <a:r>
              <a:rPr lang="en-GB" sz="1800" dirty="0"/>
              <a:t>with the number of helical turns of the water-cooling tube. </a:t>
            </a:r>
          </a:p>
          <a:p>
            <a:pPr marL="285750" indent="-285750" algn="l">
              <a:buFont typeface="Arial" panose="020B0604020202020204" pitchFamily="34" charset="0"/>
              <a:buChar char="•"/>
            </a:pPr>
            <a:r>
              <a:rPr lang="en-GB" sz="1800" dirty="0"/>
              <a:t>Even though the instantaneous temperature rise is seen to be very high, </a:t>
            </a:r>
            <a:r>
              <a:rPr lang="en-GB" sz="1800" u="sng" dirty="0"/>
              <a:t>average temperature could be kept significantly down</a:t>
            </a:r>
            <a:r>
              <a:rPr lang="en-GB" sz="1800" dirty="0"/>
              <a:t> with the water cooling.</a:t>
            </a:r>
          </a:p>
          <a:p>
            <a:pPr marL="285750" indent="-285750" algn="l">
              <a:buFont typeface="Arial" panose="020B0604020202020204" pitchFamily="34" charset="0"/>
              <a:buChar char="•"/>
            </a:pPr>
            <a:r>
              <a:rPr lang="en-GB" sz="1800" dirty="0"/>
              <a:t>Only</a:t>
            </a:r>
            <a:r>
              <a:rPr lang="en-GB" sz="1800" b="1" dirty="0"/>
              <a:t> </a:t>
            </a:r>
            <a:r>
              <a:rPr lang="en-GB" sz="1800" u="sng" dirty="0"/>
              <a:t>temperature rise is taken into consideration </a:t>
            </a:r>
            <a:r>
              <a:rPr lang="en-GB" sz="1800" dirty="0"/>
              <a:t>excluding the thermal stress on the target material.</a:t>
            </a:r>
          </a:p>
          <a:p>
            <a:pPr algn="l"/>
            <a:endParaRPr lang="en-GB" dirty="0"/>
          </a:p>
          <a:p>
            <a:pPr algn="l"/>
            <a:endParaRPr lang="en-GB" dirty="0"/>
          </a:p>
        </p:txBody>
      </p:sp>
    </p:spTree>
    <p:extLst>
      <p:ext uri="{BB962C8B-B14F-4D97-AF65-F5344CB8AC3E}">
        <p14:creationId xmlns:p14="http://schemas.microsoft.com/office/powerpoint/2010/main" val="5110650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1854006" y="2780081"/>
            <a:ext cx="7319974" cy="648919"/>
          </a:xfrm>
        </p:spPr>
        <p:txBody>
          <a:bodyPr>
            <a:normAutofit/>
          </a:bodyPr>
          <a:lstStyle/>
          <a:p>
            <a:r>
              <a:rPr lang="en-GB" dirty="0"/>
              <a:t>Secondary Electrons Suppression</a:t>
            </a:r>
          </a:p>
        </p:txBody>
      </p:sp>
    </p:spTree>
    <p:extLst>
      <p:ext uri="{BB962C8B-B14F-4D97-AF65-F5344CB8AC3E}">
        <p14:creationId xmlns:p14="http://schemas.microsoft.com/office/powerpoint/2010/main" val="37355550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6A111-DD66-A75F-F77E-59DD9E852B5D}"/>
              </a:ext>
            </a:extLst>
          </p:cNvPr>
          <p:cNvSpPr>
            <a:spLocks noGrp="1"/>
          </p:cNvSpPr>
          <p:nvPr>
            <p:ph type="ctrTitle"/>
          </p:nvPr>
        </p:nvSpPr>
        <p:spPr>
          <a:xfrm>
            <a:off x="266700" y="85060"/>
            <a:ext cx="10227636" cy="627322"/>
          </a:xfrm>
        </p:spPr>
        <p:txBody>
          <a:bodyPr/>
          <a:lstStyle/>
          <a:p>
            <a:r>
              <a:rPr lang="en-GB" dirty="0"/>
              <a:t>Secondary Electrons (SEs)</a:t>
            </a:r>
          </a:p>
        </p:txBody>
      </p:sp>
      <p:sp>
        <p:nvSpPr>
          <p:cNvPr id="3" name="Subtitle 2">
            <a:extLst>
              <a:ext uri="{FF2B5EF4-FFF2-40B4-BE49-F238E27FC236}">
                <a16:creationId xmlns:a16="http://schemas.microsoft.com/office/drawing/2014/main" id="{7273B59C-047D-5AA1-9AF3-B476B46B56B5}"/>
              </a:ext>
            </a:extLst>
          </p:cNvPr>
          <p:cNvSpPr>
            <a:spLocks noGrp="1"/>
          </p:cNvSpPr>
          <p:nvPr>
            <p:ph type="subTitle" idx="1"/>
          </p:nvPr>
        </p:nvSpPr>
        <p:spPr>
          <a:xfrm>
            <a:off x="266700" y="839972"/>
            <a:ext cx="10045197" cy="4922874"/>
          </a:xfrm>
        </p:spPr>
        <p:txBody>
          <a:bodyPr/>
          <a:lstStyle/>
          <a:p>
            <a:pPr algn="r"/>
            <a:r>
              <a:rPr lang="en-GB" dirty="0"/>
              <a:t>    </a:t>
            </a:r>
          </a:p>
        </p:txBody>
      </p:sp>
      <p:pic>
        <p:nvPicPr>
          <p:cNvPr id="5" name="Picture 4" descr="A diagram of a line with arrows and lines&#10;&#10;Description automatically generated with medium confidence">
            <a:extLst>
              <a:ext uri="{FF2B5EF4-FFF2-40B4-BE49-F238E27FC236}">
                <a16:creationId xmlns:a16="http://schemas.microsoft.com/office/drawing/2014/main" id="{B77A07C3-2C1C-289A-575D-B4E4614F76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4988" y="2974539"/>
            <a:ext cx="6411220" cy="346758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2E14371-C685-CD27-079C-E0EDED9861ED}"/>
                  </a:ext>
                </a:extLst>
              </p:cNvPr>
              <p:cNvSpPr txBox="1"/>
              <p:nvPr/>
            </p:nvSpPr>
            <p:spPr>
              <a:xfrm>
                <a:off x="367432" y="712382"/>
                <a:ext cx="10227636" cy="4524315"/>
              </a:xfrm>
              <a:prstGeom prst="rect">
                <a:avLst/>
              </a:prstGeom>
              <a:noFill/>
            </p:spPr>
            <p:txBody>
              <a:bodyPr wrap="square" rtlCol="0">
                <a:spAutoFit/>
              </a:bodyPr>
              <a:lstStyle/>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0</m:t>
                        </m:r>
                      </m:sub>
                    </m:sSub>
                  </m:oMath>
                </a14:m>
                <a:r>
                  <a:rPr lang="en-GB" dirty="0"/>
                  <a:t> = Incident electrons or ions.</a:t>
                </a:r>
              </a:p>
              <a:p>
                <a:endParaRPr lang="en-GB" dirty="0"/>
              </a:p>
              <a:p>
                <a:r>
                  <a:rPr lang="en-GB" dirty="0"/>
                  <a:t>Types of Secondary Electrons:</a:t>
                </a:r>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𝑏</m:t>
                        </m:r>
                      </m:sub>
                    </m:sSub>
                  </m:oMath>
                </a14:m>
                <a:r>
                  <a:rPr lang="en-GB" dirty="0"/>
                  <a:t> = Backscattered electrons (electron-induced only)</a:t>
                </a:r>
              </a:p>
              <a:p>
                <a:pPr marL="285750" indent="-285750">
                  <a:buFont typeface="Arial" panose="020B0604020202020204" pitchFamily="34" charset="0"/>
                  <a:buChar char="•"/>
                </a:pPr>
                <a:r>
                  <a:rPr lang="en-GB" dirty="0"/>
                  <a:t>An incident ion undergoes an elastic collision at the surface of a material, and it is reflected.</a:t>
                </a:r>
              </a:p>
              <a:p>
                <a:pPr marL="285750" indent="-285750">
                  <a:buFont typeface="Arial" panose="020B0604020202020204" pitchFamily="34" charset="0"/>
                  <a:buChar char="•"/>
                </a:pPr>
                <a:endParaRPr lang="en-GB" dirty="0"/>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𝑟𝑑</m:t>
                        </m:r>
                      </m:sub>
                    </m:sSub>
                  </m:oMath>
                </a14:m>
                <a:r>
                  <a:rPr lang="en-GB" dirty="0"/>
                  <a:t> = Rediffused Electrons (electron-induced only)</a:t>
                </a:r>
              </a:p>
              <a:p>
                <a:pPr marL="285750" indent="-285750">
                  <a:buFont typeface="Arial" panose="020B0604020202020204" pitchFamily="34" charset="0"/>
                  <a:buChar char="•"/>
                </a:pPr>
                <a:r>
                  <a:rPr lang="en-GB" dirty="0"/>
                  <a:t>An incident electron moves into a material, but it is scattered back out of the material.</a:t>
                </a:r>
              </a:p>
              <a:p>
                <a:pPr marL="285750" indent="-285750">
                  <a:buFont typeface="Arial" panose="020B0604020202020204" pitchFamily="34" charset="0"/>
                  <a:buChar char="•"/>
                </a:pPr>
                <a:endParaRPr lang="en-GB" dirty="0"/>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𝑡𝑠</m:t>
                        </m:r>
                      </m:sub>
                    </m:sSub>
                  </m:oMath>
                </a14:m>
                <a:r>
                  <a:rPr lang="en-GB" dirty="0"/>
                  <a:t> =True electrons</a:t>
                </a:r>
              </a:p>
              <a:p>
                <a:pPr marL="285750" indent="-285750">
                  <a:buFont typeface="Arial" panose="020B0604020202020204" pitchFamily="34" charset="0"/>
                  <a:buChar char="•"/>
                </a:pPr>
                <a:r>
                  <a:rPr lang="en-GB" dirty="0"/>
                  <a:t>An incident electron moves into a</a:t>
                </a:r>
              </a:p>
              <a:p>
                <a:r>
                  <a:rPr lang="en-GB" dirty="0"/>
                  <a:t>    material and due to collisions, </a:t>
                </a:r>
              </a:p>
              <a:p>
                <a:r>
                  <a:rPr lang="en-GB" dirty="0"/>
                  <a:t>    electrons other than the incident </a:t>
                </a:r>
              </a:p>
              <a:p>
                <a:r>
                  <a:rPr lang="en-GB" dirty="0"/>
                  <a:t>    one are scattered out of the material.</a:t>
                </a:r>
              </a:p>
              <a:p>
                <a:endParaRPr lang="en-GB" dirty="0"/>
              </a:p>
              <a:p>
                <a:endParaRPr lang="en-GB" dirty="0"/>
              </a:p>
            </p:txBody>
          </p:sp>
        </mc:Choice>
        <mc:Fallback xmlns="">
          <p:sp>
            <p:nvSpPr>
              <p:cNvPr id="6" name="TextBox 5">
                <a:extLst>
                  <a:ext uri="{FF2B5EF4-FFF2-40B4-BE49-F238E27FC236}">
                    <a16:creationId xmlns:a16="http://schemas.microsoft.com/office/drawing/2014/main" id="{52E14371-C685-CD27-079C-E0EDED9861ED}"/>
                  </a:ext>
                </a:extLst>
              </p:cNvPr>
              <p:cNvSpPr txBox="1">
                <a:spLocks noRot="1" noChangeAspect="1" noMove="1" noResize="1" noEditPoints="1" noAdjustHandles="1" noChangeArrowheads="1" noChangeShapeType="1" noTextEdit="1"/>
              </p:cNvSpPr>
              <p:nvPr/>
            </p:nvSpPr>
            <p:spPr>
              <a:xfrm>
                <a:off x="367432" y="712382"/>
                <a:ext cx="10227636" cy="4524315"/>
              </a:xfrm>
              <a:prstGeom prst="rect">
                <a:avLst/>
              </a:prstGeom>
              <a:blipFill>
                <a:blip r:embed="rId3"/>
                <a:stretch>
                  <a:fillRect l="-477" t="-809"/>
                </a:stretch>
              </a:blipFill>
            </p:spPr>
            <p:txBody>
              <a:bodyPr/>
              <a:lstStyle/>
              <a:p>
                <a:r>
                  <a:rPr lang="en-GB">
                    <a:noFill/>
                  </a:rPr>
                  <a:t> </a:t>
                </a:r>
              </a:p>
            </p:txBody>
          </p:sp>
        </mc:Fallback>
      </mc:AlternateContent>
    </p:spTree>
    <p:extLst>
      <p:ext uri="{BB962C8B-B14F-4D97-AF65-F5344CB8AC3E}">
        <p14:creationId xmlns:p14="http://schemas.microsoft.com/office/powerpoint/2010/main" val="956960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E3434-DF43-DAA6-CD44-C11756991ABB}"/>
              </a:ext>
            </a:extLst>
          </p:cNvPr>
          <p:cNvSpPr>
            <a:spLocks noGrp="1"/>
          </p:cNvSpPr>
          <p:nvPr>
            <p:ph type="ctrTitle"/>
          </p:nvPr>
        </p:nvSpPr>
        <p:spPr>
          <a:xfrm>
            <a:off x="176166" y="126481"/>
            <a:ext cx="10099517" cy="588742"/>
          </a:xfrm>
        </p:spPr>
        <p:txBody>
          <a:bodyPr/>
          <a:lstStyle/>
          <a:p>
            <a:r>
              <a:rPr lang="en-GB" dirty="0"/>
              <a:t>FC Electron Suppressor</a:t>
            </a:r>
          </a:p>
        </p:txBody>
      </p:sp>
      <p:pic>
        <p:nvPicPr>
          <p:cNvPr id="7" name="Picture 6" descr="A diagram of a ceramic ring&#10;&#10;Description automatically generated">
            <a:extLst>
              <a:ext uri="{FF2B5EF4-FFF2-40B4-BE49-F238E27FC236}">
                <a16:creationId xmlns:a16="http://schemas.microsoft.com/office/drawing/2014/main" id="{76880E0E-A540-C055-EB7E-68541ECC6B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625" y="805757"/>
            <a:ext cx="4736911" cy="3085759"/>
          </a:xfrm>
          <a:prstGeom prst="rect">
            <a:avLst/>
          </a:prstGeom>
        </p:spPr>
      </p:pic>
      <p:pic>
        <p:nvPicPr>
          <p:cNvPr id="9" name="Picture 8" descr="A diagram of a light source&#10;&#10;Description automatically generated with medium confidence">
            <a:extLst>
              <a:ext uri="{FF2B5EF4-FFF2-40B4-BE49-F238E27FC236}">
                <a16:creationId xmlns:a16="http://schemas.microsoft.com/office/drawing/2014/main" id="{0376F795-0A70-4133-DC3C-3A832200F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1460" y="2698809"/>
            <a:ext cx="5293489" cy="3431202"/>
          </a:xfrm>
          <a:prstGeom prst="rect">
            <a:avLst/>
          </a:prstGeom>
        </p:spPr>
      </p:pic>
    </p:spTree>
    <p:extLst>
      <p:ext uri="{BB962C8B-B14F-4D97-AF65-F5344CB8AC3E}">
        <p14:creationId xmlns:p14="http://schemas.microsoft.com/office/powerpoint/2010/main" val="22798026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5866F-7808-58C9-CD13-D4DCED667B3D}"/>
              </a:ext>
            </a:extLst>
          </p:cNvPr>
          <p:cNvSpPr>
            <a:spLocks noGrp="1"/>
          </p:cNvSpPr>
          <p:nvPr>
            <p:ph type="ctrTitle"/>
          </p:nvPr>
        </p:nvSpPr>
        <p:spPr>
          <a:xfrm>
            <a:off x="960569" y="2701148"/>
            <a:ext cx="9373138" cy="727852"/>
          </a:xfrm>
        </p:spPr>
        <p:txBody>
          <a:bodyPr/>
          <a:lstStyle/>
          <a:p>
            <a:r>
              <a:rPr lang="en-GB" dirty="0"/>
              <a:t>CST Particle Tracking Simulation</a:t>
            </a:r>
          </a:p>
        </p:txBody>
      </p:sp>
    </p:spTree>
    <p:extLst>
      <p:ext uri="{BB962C8B-B14F-4D97-AF65-F5344CB8AC3E}">
        <p14:creationId xmlns:p14="http://schemas.microsoft.com/office/powerpoint/2010/main" val="3799512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5A61E-F538-9202-AC84-DD5966427274}"/>
              </a:ext>
            </a:extLst>
          </p:cNvPr>
          <p:cNvSpPr>
            <a:spLocks noGrp="1"/>
          </p:cNvSpPr>
          <p:nvPr>
            <p:ph type="ctrTitle"/>
          </p:nvPr>
        </p:nvSpPr>
        <p:spPr>
          <a:xfrm>
            <a:off x="266698" y="40148"/>
            <a:ext cx="9936668" cy="741362"/>
          </a:xfrm>
        </p:spPr>
        <p:txBody>
          <a:bodyPr/>
          <a:lstStyle/>
          <a:p>
            <a:r>
              <a:rPr lang="en-GB" dirty="0"/>
              <a:t>SEE on CST:</a:t>
            </a:r>
          </a:p>
        </p:txBody>
      </p:sp>
      <p:sp>
        <p:nvSpPr>
          <p:cNvPr id="3" name="Subtitle 2">
            <a:extLst>
              <a:ext uri="{FF2B5EF4-FFF2-40B4-BE49-F238E27FC236}">
                <a16:creationId xmlns:a16="http://schemas.microsoft.com/office/drawing/2014/main" id="{56EBE685-A638-E51B-C4BC-6548D23898DF}"/>
              </a:ext>
            </a:extLst>
          </p:cNvPr>
          <p:cNvSpPr>
            <a:spLocks noGrp="1"/>
          </p:cNvSpPr>
          <p:nvPr>
            <p:ph type="subTitle" idx="1"/>
          </p:nvPr>
        </p:nvSpPr>
        <p:spPr>
          <a:xfrm>
            <a:off x="603116" y="953309"/>
            <a:ext cx="9776298" cy="5153501"/>
          </a:xfrm>
        </p:spPr>
        <p:txBody>
          <a:bodyPr>
            <a:normAutofit/>
          </a:bodyPr>
          <a:lstStyle/>
          <a:p>
            <a:pPr algn="l"/>
            <a:r>
              <a:rPr lang="en-GB" dirty="0"/>
              <a:t>While SE source is used for SE suppression mostly, there is also another way of simulating SEs on CST studio suite: to induce the SEs from proton bombardment. </a:t>
            </a:r>
          </a:p>
          <a:p>
            <a:pPr algn="l"/>
            <a:endParaRPr lang="en-GB" dirty="0"/>
          </a:p>
          <a:p>
            <a:pPr algn="l"/>
            <a:r>
              <a:rPr lang="en-GB" dirty="0"/>
              <a:t>CST has in-built model for Secondary Electron Emission (SEE) covering both types of emission: Electron-induced SE and ion-induced SEs.</a:t>
            </a:r>
          </a:p>
          <a:p>
            <a:pPr marL="342900" indent="-342900" algn="l">
              <a:buFont typeface="Arial" panose="020B0604020202020204" pitchFamily="34" charset="0"/>
              <a:buChar char="•"/>
            </a:pPr>
            <a:r>
              <a:rPr lang="en-GB" dirty="0"/>
              <a:t>For electron-induced SE: Either Furman or Vaughan model can be used, or one can also import the data themselves. </a:t>
            </a:r>
          </a:p>
          <a:p>
            <a:pPr marL="342900" indent="-342900" algn="l">
              <a:buFont typeface="Arial" panose="020B0604020202020204" pitchFamily="34" charset="0"/>
              <a:buChar char="•"/>
            </a:pPr>
            <a:r>
              <a:rPr lang="en-GB" dirty="0"/>
              <a:t>For ion-induced SE: SE yield data is imported, and the most probable energy of SEs (temperature value) is also needed.</a:t>
            </a:r>
            <a:endParaRPr lang="en-GB" sz="2000" dirty="0"/>
          </a:p>
        </p:txBody>
      </p:sp>
    </p:spTree>
    <p:extLst>
      <p:ext uri="{BB962C8B-B14F-4D97-AF65-F5344CB8AC3E}">
        <p14:creationId xmlns:p14="http://schemas.microsoft.com/office/powerpoint/2010/main" val="2434744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5A61E-F538-9202-AC84-DD5966427274}"/>
              </a:ext>
            </a:extLst>
          </p:cNvPr>
          <p:cNvSpPr>
            <a:spLocks noGrp="1"/>
          </p:cNvSpPr>
          <p:nvPr>
            <p:ph type="ctrTitle"/>
          </p:nvPr>
        </p:nvSpPr>
        <p:spPr>
          <a:xfrm>
            <a:off x="266698" y="40148"/>
            <a:ext cx="9936668" cy="741362"/>
          </a:xfrm>
        </p:spPr>
        <p:txBody>
          <a:bodyPr/>
          <a:lstStyle/>
          <a:p>
            <a:r>
              <a:rPr lang="en-GB" dirty="0"/>
              <a:t>Proton-induced SE emission:</a:t>
            </a:r>
          </a:p>
        </p:txBody>
      </p:sp>
      <p:sp>
        <p:nvSpPr>
          <p:cNvPr id="3" name="Subtitle 2">
            <a:extLst>
              <a:ext uri="{FF2B5EF4-FFF2-40B4-BE49-F238E27FC236}">
                <a16:creationId xmlns:a16="http://schemas.microsoft.com/office/drawing/2014/main" id="{56EBE685-A638-E51B-C4BC-6548D23898DF}"/>
              </a:ext>
            </a:extLst>
          </p:cNvPr>
          <p:cNvSpPr>
            <a:spLocks noGrp="1"/>
          </p:cNvSpPr>
          <p:nvPr>
            <p:ph type="subTitle" idx="1"/>
          </p:nvPr>
        </p:nvSpPr>
        <p:spPr>
          <a:xfrm>
            <a:off x="266700" y="880946"/>
            <a:ext cx="11654682" cy="4376854"/>
          </a:xfrm>
        </p:spPr>
        <p:txBody>
          <a:bodyPr/>
          <a:lstStyle/>
          <a:p>
            <a:endParaRPr lang="en-GB" dirty="0"/>
          </a:p>
        </p:txBody>
      </p:sp>
      <p:pic>
        <p:nvPicPr>
          <p:cNvPr id="11" name="Picture 10" descr="A grey cylinder with black dots&#10;&#10;Description automatically generated">
            <a:extLst>
              <a:ext uri="{FF2B5EF4-FFF2-40B4-BE49-F238E27FC236}">
                <a16:creationId xmlns:a16="http://schemas.microsoft.com/office/drawing/2014/main" id="{16DA30F2-3FCE-E6B5-56D6-5802B0CFEC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98" y="862949"/>
            <a:ext cx="6965004" cy="2832797"/>
          </a:xfrm>
          <a:prstGeom prst="rect">
            <a:avLst/>
          </a:prstGeom>
        </p:spPr>
      </p:pic>
      <p:pic>
        <p:nvPicPr>
          <p:cNvPr id="5" name="Picture 4" descr="A drawing of a cylinder&#10;&#10;Description automatically generated">
            <a:extLst>
              <a:ext uri="{FF2B5EF4-FFF2-40B4-BE49-F238E27FC236}">
                <a16:creationId xmlns:a16="http://schemas.microsoft.com/office/drawing/2014/main" id="{F3E7F0AB-B369-DE1E-43C3-AD2587B5A9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0781" y="3713743"/>
            <a:ext cx="6233531" cy="2605345"/>
          </a:xfrm>
          <a:prstGeom prst="rect">
            <a:avLst/>
          </a:prstGeom>
        </p:spPr>
      </p:pic>
    </p:spTree>
    <p:extLst>
      <p:ext uri="{BB962C8B-B14F-4D97-AF65-F5344CB8AC3E}">
        <p14:creationId xmlns:p14="http://schemas.microsoft.com/office/powerpoint/2010/main" val="1544658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C73C0-E75A-CDFC-0347-ACD36C13D8A6}"/>
              </a:ext>
            </a:extLst>
          </p:cNvPr>
          <p:cNvSpPr>
            <a:spLocks noGrp="1"/>
          </p:cNvSpPr>
          <p:nvPr>
            <p:ph type="ctrTitle"/>
          </p:nvPr>
        </p:nvSpPr>
        <p:spPr>
          <a:xfrm>
            <a:off x="130898" y="207963"/>
            <a:ext cx="10081412" cy="634009"/>
          </a:xfrm>
        </p:spPr>
        <p:txBody>
          <a:bodyPr/>
          <a:lstStyle/>
          <a:p>
            <a:r>
              <a:rPr lang="en-GB"/>
              <a:t>Design of the Faraday cup</a:t>
            </a:r>
            <a:endParaRPr lang="en-GB" dirty="0"/>
          </a:p>
        </p:txBody>
      </p:sp>
      <p:sp>
        <p:nvSpPr>
          <p:cNvPr id="3" name="Subtitle 2">
            <a:extLst>
              <a:ext uri="{FF2B5EF4-FFF2-40B4-BE49-F238E27FC236}">
                <a16:creationId xmlns:a16="http://schemas.microsoft.com/office/drawing/2014/main" id="{DA4AE7D3-DC20-276C-9087-0E5828304177}"/>
              </a:ext>
            </a:extLst>
          </p:cNvPr>
          <p:cNvSpPr>
            <a:spLocks noGrp="1"/>
          </p:cNvSpPr>
          <p:nvPr>
            <p:ph type="subTitle" idx="1"/>
          </p:nvPr>
        </p:nvSpPr>
        <p:spPr>
          <a:xfrm>
            <a:off x="266700" y="914400"/>
            <a:ext cx="10081412" cy="4798336"/>
          </a:xfrm>
        </p:spPr>
        <p:txBody>
          <a:bodyPr>
            <a:normAutofit/>
          </a:bodyPr>
          <a:lstStyle/>
          <a:p>
            <a:pPr algn="l"/>
            <a:endParaRPr lang="en-GB" sz="1800" dirty="0"/>
          </a:p>
        </p:txBody>
      </p:sp>
      <p:pic>
        <p:nvPicPr>
          <p:cNvPr id="7" name="Picture 6" descr="A close-up of a circular object&#10;&#10;Description automatically generated">
            <a:extLst>
              <a:ext uri="{FF2B5EF4-FFF2-40B4-BE49-F238E27FC236}">
                <a16:creationId xmlns:a16="http://schemas.microsoft.com/office/drawing/2014/main" id="{8259620A-B43B-3876-FE85-53BBD35F59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2927626"/>
            <a:ext cx="3825798" cy="2287481"/>
          </a:xfrm>
          <a:prstGeom prst="rect">
            <a:avLst/>
          </a:prstGeom>
        </p:spPr>
      </p:pic>
      <p:pic>
        <p:nvPicPr>
          <p:cNvPr id="9" name="Picture 8" descr="A close-up of a metal tube&#10;&#10;Description automatically generated">
            <a:extLst>
              <a:ext uri="{FF2B5EF4-FFF2-40B4-BE49-F238E27FC236}">
                <a16:creationId xmlns:a16="http://schemas.microsoft.com/office/drawing/2014/main" id="{3AC21453-E20B-02FE-A5E3-D3865A5BCD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2498" y="1596047"/>
            <a:ext cx="4277102" cy="2533041"/>
          </a:xfrm>
          <a:prstGeom prst="rect">
            <a:avLst/>
          </a:prstGeom>
        </p:spPr>
      </p:pic>
      <p:pic>
        <p:nvPicPr>
          <p:cNvPr id="11" name="Picture 10" descr="A close-up of a pipe&#10;&#10;Description automatically generated">
            <a:extLst>
              <a:ext uri="{FF2B5EF4-FFF2-40B4-BE49-F238E27FC236}">
                <a16:creationId xmlns:a16="http://schemas.microsoft.com/office/drawing/2014/main" id="{D586180B-9EE7-DCE8-5965-408BB8EAEF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0075" y="4262303"/>
            <a:ext cx="3785458" cy="2242257"/>
          </a:xfrm>
          <a:prstGeom prst="rect">
            <a:avLst/>
          </a:prstGeom>
        </p:spPr>
      </p:pic>
    </p:spTree>
    <p:extLst>
      <p:ext uri="{BB962C8B-B14F-4D97-AF65-F5344CB8AC3E}">
        <p14:creationId xmlns:p14="http://schemas.microsoft.com/office/powerpoint/2010/main" val="200004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09123-7053-C4DA-29D7-BBB290E47FEF}"/>
              </a:ext>
            </a:extLst>
          </p:cNvPr>
          <p:cNvSpPr>
            <a:spLocks noGrp="1"/>
          </p:cNvSpPr>
          <p:nvPr>
            <p:ph type="ctrTitle"/>
          </p:nvPr>
        </p:nvSpPr>
        <p:spPr>
          <a:xfrm>
            <a:off x="169424" y="54341"/>
            <a:ext cx="10073802" cy="642025"/>
          </a:xfrm>
        </p:spPr>
        <p:txBody>
          <a:bodyPr>
            <a:normAutofit/>
          </a:bodyPr>
          <a:lstStyle/>
          <a:p>
            <a:r>
              <a:rPr lang="en-GB" dirty="0"/>
              <a:t>Electric Potential:</a:t>
            </a:r>
          </a:p>
        </p:txBody>
      </p:sp>
      <p:sp>
        <p:nvSpPr>
          <p:cNvPr id="3" name="Subtitle 2">
            <a:extLst>
              <a:ext uri="{FF2B5EF4-FFF2-40B4-BE49-F238E27FC236}">
                <a16:creationId xmlns:a16="http://schemas.microsoft.com/office/drawing/2014/main" id="{FFBF3EC2-AF44-B3CF-ECE3-C7FC3D1236D4}"/>
              </a:ext>
            </a:extLst>
          </p:cNvPr>
          <p:cNvSpPr>
            <a:spLocks noGrp="1"/>
          </p:cNvSpPr>
          <p:nvPr>
            <p:ph type="subTitle" idx="1"/>
          </p:nvPr>
        </p:nvSpPr>
        <p:spPr>
          <a:xfrm>
            <a:off x="266700" y="904672"/>
            <a:ext cx="11654682" cy="4353128"/>
          </a:xfrm>
        </p:spPr>
        <p:txBody>
          <a:bodyPr/>
          <a:lstStyle/>
          <a:p>
            <a:pPr algn="l"/>
            <a:r>
              <a:rPr lang="en-GB" dirty="0"/>
              <a:t>.</a:t>
            </a:r>
          </a:p>
        </p:txBody>
      </p:sp>
      <p:pic>
        <p:nvPicPr>
          <p:cNvPr id="5" name="Picture 4" descr="A close-up of a cylinder&#10;&#10;Description automatically generated">
            <a:extLst>
              <a:ext uri="{FF2B5EF4-FFF2-40B4-BE49-F238E27FC236}">
                <a16:creationId xmlns:a16="http://schemas.microsoft.com/office/drawing/2014/main" id="{1D8973D7-9A2A-4302-5310-E70DD1080E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838" y="696366"/>
            <a:ext cx="7262882" cy="2655295"/>
          </a:xfrm>
          <a:prstGeom prst="rect">
            <a:avLst/>
          </a:prstGeom>
        </p:spPr>
      </p:pic>
      <p:pic>
        <p:nvPicPr>
          <p:cNvPr id="7" name="Picture 6" descr="A red cylinder with a green circle&#10;&#10;Description automatically generated">
            <a:extLst>
              <a:ext uri="{FF2B5EF4-FFF2-40B4-BE49-F238E27FC236}">
                <a16:creationId xmlns:a16="http://schemas.microsoft.com/office/drawing/2014/main" id="{D6D5E383-2195-1BF4-1ADD-20F5F04952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1533" y="3422353"/>
            <a:ext cx="6726532" cy="2811399"/>
          </a:xfrm>
          <a:prstGeom prst="rect">
            <a:avLst/>
          </a:prstGeom>
        </p:spPr>
      </p:pic>
    </p:spTree>
    <p:extLst>
      <p:ext uri="{BB962C8B-B14F-4D97-AF65-F5344CB8AC3E}">
        <p14:creationId xmlns:p14="http://schemas.microsoft.com/office/powerpoint/2010/main" val="2253141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42B7-4E79-C7EA-FAEE-07914D6EBE80}"/>
              </a:ext>
            </a:extLst>
          </p:cNvPr>
          <p:cNvSpPr>
            <a:spLocks noGrp="1"/>
          </p:cNvSpPr>
          <p:nvPr>
            <p:ph type="ctrTitle"/>
          </p:nvPr>
        </p:nvSpPr>
        <p:spPr>
          <a:xfrm>
            <a:off x="266699" y="156117"/>
            <a:ext cx="9880912" cy="680225"/>
          </a:xfrm>
        </p:spPr>
        <p:txBody>
          <a:bodyPr/>
          <a:lstStyle/>
          <a:p>
            <a:r>
              <a:rPr lang="en-GB" dirty="0"/>
              <a:t>SE-Suppression Field</a:t>
            </a:r>
          </a:p>
        </p:txBody>
      </p:sp>
      <p:pic>
        <p:nvPicPr>
          <p:cNvPr id="5" name="Picture 4" descr="A diagram of a rainbow spectrum&#10;&#10;Description automatically generated with medium confidence">
            <a:extLst>
              <a:ext uri="{FF2B5EF4-FFF2-40B4-BE49-F238E27FC236}">
                <a16:creationId xmlns:a16="http://schemas.microsoft.com/office/drawing/2014/main" id="{4CDC1EFB-6697-0092-5371-D35E56F713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99" y="881337"/>
            <a:ext cx="6302910" cy="2547663"/>
          </a:xfrm>
          <a:prstGeom prst="rect">
            <a:avLst/>
          </a:prstGeom>
        </p:spPr>
      </p:pic>
      <p:pic>
        <p:nvPicPr>
          <p:cNvPr id="7" name="Picture 6" descr="A screen shot of a computer screen&#10;&#10;Description automatically generated">
            <a:extLst>
              <a:ext uri="{FF2B5EF4-FFF2-40B4-BE49-F238E27FC236}">
                <a16:creationId xmlns:a16="http://schemas.microsoft.com/office/drawing/2014/main" id="{1AA97CC7-D18C-7BEC-7A74-638DEF0842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6313" y="3473996"/>
            <a:ext cx="6721250" cy="2737234"/>
          </a:xfrm>
          <a:prstGeom prst="rect">
            <a:avLst/>
          </a:prstGeom>
        </p:spPr>
      </p:pic>
    </p:spTree>
    <p:extLst>
      <p:ext uri="{BB962C8B-B14F-4D97-AF65-F5344CB8AC3E}">
        <p14:creationId xmlns:p14="http://schemas.microsoft.com/office/powerpoint/2010/main" val="837686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5A61E-F538-9202-AC84-DD5966427274}"/>
              </a:ext>
            </a:extLst>
          </p:cNvPr>
          <p:cNvSpPr>
            <a:spLocks noGrp="1"/>
          </p:cNvSpPr>
          <p:nvPr>
            <p:ph type="ctrTitle"/>
          </p:nvPr>
        </p:nvSpPr>
        <p:spPr>
          <a:xfrm>
            <a:off x="266698" y="40148"/>
            <a:ext cx="9936668" cy="741362"/>
          </a:xfrm>
        </p:spPr>
        <p:txBody>
          <a:bodyPr/>
          <a:lstStyle/>
          <a:p>
            <a:r>
              <a:rPr lang="en-GB" dirty="0"/>
              <a:t>Proton-induced SE emission:</a:t>
            </a:r>
          </a:p>
        </p:txBody>
      </p:sp>
      <p:pic>
        <p:nvPicPr>
          <p:cNvPr id="13" name="Picture 12" descr="A red and blue lines&#10;&#10;Description automatically generated">
            <a:extLst>
              <a:ext uri="{FF2B5EF4-FFF2-40B4-BE49-F238E27FC236}">
                <a16:creationId xmlns:a16="http://schemas.microsoft.com/office/drawing/2014/main" id="{FAF1C73A-BF64-0C2B-4495-4AF8523778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98" y="880946"/>
            <a:ext cx="6957371" cy="2820443"/>
          </a:xfrm>
          <a:prstGeom prst="rect">
            <a:avLst/>
          </a:prstGeom>
        </p:spPr>
      </p:pic>
      <p:pic>
        <p:nvPicPr>
          <p:cNvPr id="5" name="Picture 4" descr="A red and blue triangle with a red arrow&#10;&#10;Description automatically generated">
            <a:extLst>
              <a:ext uri="{FF2B5EF4-FFF2-40B4-BE49-F238E27FC236}">
                <a16:creationId xmlns:a16="http://schemas.microsoft.com/office/drawing/2014/main" id="{ED620787-B3D6-1692-2091-5C58D42AB7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9383" y="3701389"/>
            <a:ext cx="6636277" cy="2698486"/>
          </a:xfrm>
          <a:prstGeom prst="rect">
            <a:avLst/>
          </a:prstGeom>
        </p:spPr>
      </p:pic>
    </p:spTree>
    <p:extLst>
      <p:ext uri="{BB962C8B-B14F-4D97-AF65-F5344CB8AC3E}">
        <p14:creationId xmlns:p14="http://schemas.microsoft.com/office/powerpoint/2010/main" val="37038134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27A89-44FF-4042-6B0B-6E41F590F638}"/>
              </a:ext>
            </a:extLst>
          </p:cNvPr>
          <p:cNvSpPr>
            <a:spLocks noGrp="1"/>
          </p:cNvSpPr>
          <p:nvPr>
            <p:ph type="ctrTitle"/>
          </p:nvPr>
        </p:nvSpPr>
        <p:spPr>
          <a:xfrm>
            <a:off x="266700" y="97276"/>
            <a:ext cx="9957072" cy="698669"/>
          </a:xfrm>
        </p:spPr>
        <p:txBody>
          <a:bodyPr/>
          <a:lstStyle/>
          <a:p>
            <a:r>
              <a:rPr lang="en-GB" dirty="0"/>
              <a:t>Running Simulation:</a:t>
            </a:r>
          </a:p>
        </p:txBody>
      </p:sp>
      <p:sp>
        <p:nvSpPr>
          <p:cNvPr id="3" name="Subtitle 2">
            <a:extLst>
              <a:ext uri="{FF2B5EF4-FFF2-40B4-BE49-F238E27FC236}">
                <a16:creationId xmlns:a16="http://schemas.microsoft.com/office/drawing/2014/main" id="{2F67912C-447E-1C43-9300-91268C76DAAF}"/>
              </a:ext>
            </a:extLst>
          </p:cNvPr>
          <p:cNvSpPr>
            <a:spLocks noGrp="1"/>
          </p:cNvSpPr>
          <p:nvPr>
            <p:ph type="subTitle" idx="1"/>
          </p:nvPr>
        </p:nvSpPr>
        <p:spPr>
          <a:xfrm>
            <a:off x="525294" y="880946"/>
            <a:ext cx="9513651" cy="5052926"/>
          </a:xfrm>
        </p:spPr>
        <p:txBody>
          <a:bodyPr/>
          <a:lstStyle/>
          <a:p>
            <a:pPr algn="l"/>
            <a:r>
              <a:rPr lang="en-GB" dirty="0"/>
              <a:t>A Python code was developed, which determine the number of SEs leaving the FC using their last position from the trajectories file exported from the simulation. Energy of the SE was also calculated.</a:t>
            </a:r>
          </a:p>
          <a:p>
            <a:pPr algn="l"/>
            <a:endParaRPr lang="en-GB" dirty="0"/>
          </a:p>
          <a:p>
            <a:pPr algn="l"/>
            <a:r>
              <a:rPr lang="en-GB" dirty="0"/>
              <a:t>Particle tracking simulations were performed with changing parameters:</a:t>
            </a:r>
          </a:p>
          <a:p>
            <a:pPr marL="342900" indent="-342900" algn="l">
              <a:buFont typeface="Arial" panose="020B0604020202020204" pitchFamily="34" charset="0"/>
              <a:buChar char="•"/>
            </a:pPr>
            <a:r>
              <a:rPr lang="en-GB" dirty="0"/>
              <a:t>Number of protons: ~10000 to ~100000.</a:t>
            </a:r>
          </a:p>
          <a:p>
            <a:pPr marL="342900" indent="-342900" algn="l">
              <a:buFont typeface="Arial" panose="020B0604020202020204" pitchFamily="34" charset="0"/>
              <a:buChar char="•"/>
            </a:pPr>
            <a:r>
              <a:rPr lang="en-GB" dirty="0"/>
              <a:t>Absolute current: 1.6 mA or 80 mA.</a:t>
            </a:r>
          </a:p>
          <a:p>
            <a:pPr marL="342900" indent="-342900" algn="l">
              <a:buFont typeface="Arial" panose="020B0604020202020204" pitchFamily="34" charset="0"/>
              <a:buChar char="•"/>
            </a:pPr>
            <a:r>
              <a:rPr lang="en-GB" dirty="0"/>
              <a:t>Voltage: 0 V to -1000 V.</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endParaRPr lang="en-GB" dirty="0"/>
          </a:p>
          <a:p>
            <a:pPr algn="l"/>
            <a:endParaRPr lang="en-GB" dirty="0"/>
          </a:p>
          <a:p>
            <a:pPr algn="l"/>
            <a:endParaRPr lang="en-GB" dirty="0"/>
          </a:p>
          <a:p>
            <a:pPr algn="l"/>
            <a:endParaRPr lang="en-GB" dirty="0"/>
          </a:p>
        </p:txBody>
      </p:sp>
    </p:spTree>
    <p:extLst>
      <p:ext uri="{BB962C8B-B14F-4D97-AF65-F5344CB8AC3E}">
        <p14:creationId xmlns:p14="http://schemas.microsoft.com/office/powerpoint/2010/main" val="903894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27A89-44FF-4042-6B0B-6E41F590F638}"/>
              </a:ext>
            </a:extLst>
          </p:cNvPr>
          <p:cNvSpPr>
            <a:spLocks noGrp="1"/>
          </p:cNvSpPr>
          <p:nvPr>
            <p:ph type="ctrTitle"/>
          </p:nvPr>
        </p:nvSpPr>
        <p:spPr>
          <a:xfrm>
            <a:off x="507864" y="277011"/>
            <a:ext cx="9957070" cy="642328"/>
          </a:xfrm>
        </p:spPr>
        <p:txBody>
          <a:bodyPr/>
          <a:lstStyle/>
          <a:p>
            <a:r>
              <a:rPr lang="en-GB" dirty="0"/>
              <a:t>Simulation Results</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nvGraphicFramePr>
            <p:xfrm>
              <a:off x="673235" y="1407478"/>
              <a:ext cx="9822910" cy="4389120"/>
            </p:xfrm>
            <a:graphic>
              <a:graphicData uri="http://schemas.openxmlformats.org/drawingml/2006/table">
                <a:tbl>
                  <a:tblPr firstRow="1" bandRow="1">
                    <a:tableStyleId>{5C22544A-7EE6-4342-B048-85BDC9FD1C3A}</a:tableStyleId>
                  </a:tblPr>
                  <a:tblGrid>
                    <a:gridCol w="1964582">
                      <a:extLst>
                        <a:ext uri="{9D8B030D-6E8A-4147-A177-3AD203B41FA5}">
                          <a16:colId xmlns:a16="http://schemas.microsoft.com/office/drawing/2014/main" val="3992444588"/>
                        </a:ext>
                      </a:extLst>
                    </a:gridCol>
                    <a:gridCol w="1964582">
                      <a:extLst>
                        <a:ext uri="{9D8B030D-6E8A-4147-A177-3AD203B41FA5}">
                          <a16:colId xmlns:a16="http://schemas.microsoft.com/office/drawing/2014/main" val="1825555579"/>
                        </a:ext>
                      </a:extLst>
                    </a:gridCol>
                    <a:gridCol w="1964582">
                      <a:extLst>
                        <a:ext uri="{9D8B030D-6E8A-4147-A177-3AD203B41FA5}">
                          <a16:colId xmlns:a16="http://schemas.microsoft.com/office/drawing/2014/main" val="1501473847"/>
                        </a:ext>
                      </a:extLst>
                    </a:gridCol>
                    <a:gridCol w="1964582">
                      <a:extLst>
                        <a:ext uri="{9D8B030D-6E8A-4147-A177-3AD203B41FA5}">
                          <a16:colId xmlns:a16="http://schemas.microsoft.com/office/drawing/2014/main" val="2670901759"/>
                        </a:ext>
                      </a:extLst>
                    </a:gridCol>
                    <a:gridCol w="1964582">
                      <a:extLst>
                        <a:ext uri="{9D8B030D-6E8A-4147-A177-3AD203B41FA5}">
                          <a16:colId xmlns:a16="http://schemas.microsoft.com/office/drawing/2014/main" val="3095244801"/>
                        </a:ext>
                      </a:extLst>
                    </a:gridCol>
                  </a:tblGrid>
                  <a:tr h="1169799">
                    <a:tc>
                      <a:txBody>
                        <a:bodyPr/>
                        <a:lstStyle/>
                        <a:p>
                          <a:pPr algn="ctr"/>
                          <a:r>
                            <a:rPr lang="en-GB" dirty="0"/>
                            <a:t>Number of protons</a:t>
                          </a:r>
                        </a:p>
                      </a:txBody>
                      <a:tcPr/>
                    </a:tc>
                    <a:tc>
                      <a:txBody>
                        <a:bodyPr/>
                        <a:lstStyle/>
                        <a:p>
                          <a:pPr algn="ctr"/>
                          <a:r>
                            <a:rPr lang="en-GB" dirty="0"/>
                            <a:t>Voltage applied to the electron suppressor</a:t>
                          </a:r>
                        </a:p>
                        <a:p>
                          <a:pPr algn="ctr"/>
                          <a:r>
                            <a:rPr lang="en-GB" dirty="0"/>
                            <a:t>(V)</a:t>
                          </a:r>
                        </a:p>
                      </a:txBody>
                      <a:tcPr/>
                    </a:tc>
                    <a:tc>
                      <a:txBody>
                        <a:bodyPr/>
                        <a:lstStyle/>
                        <a:p>
                          <a:pPr algn="ctr"/>
                          <a:r>
                            <a:rPr lang="en-GB" dirty="0"/>
                            <a:t>Absolute current from proton source</a:t>
                          </a:r>
                        </a:p>
                        <a:p>
                          <a:pPr algn="ctr"/>
                          <a:r>
                            <a:rPr lang="en-GB" dirty="0"/>
                            <a:t>(mA)</a:t>
                          </a:r>
                        </a:p>
                      </a:txBody>
                      <a:tcPr/>
                    </a:tc>
                    <a:tc>
                      <a:txBody>
                        <a:bodyPr/>
                        <a:lstStyle/>
                        <a:p>
                          <a:pPr algn="ctr"/>
                          <a:r>
                            <a:rPr lang="en-GB" dirty="0"/>
                            <a:t>Protons incident angle from the source</a:t>
                          </a:r>
                        </a:p>
                      </a:txBody>
                      <a:tcPr/>
                    </a:tc>
                    <a:tc>
                      <a:txBody>
                        <a:bodyPr/>
                        <a:lstStyle/>
                        <a:p>
                          <a:pPr algn="ctr"/>
                          <a:r>
                            <a:rPr lang="en-GB" dirty="0"/>
                            <a:t>SEs escaping the FC</a:t>
                          </a:r>
                        </a:p>
                        <a:p>
                          <a:pPr algn="ctr"/>
                          <a:r>
                            <a:rPr lang="en-GB" dirty="0"/>
                            <a:t>(%)</a:t>
                          </a:r>
                        </a:p>
                      </a:txBody>
                      <a:tcPr/>
                    </a:tc>
                    <a:extLst>
                      <a:ext uri="{0D108BD9-81ED-4DB2-BD59-A6C34878D82A}">
                        <a16:rowId xmlns:a16="http://schemas.microsoft.com/office/drawing/2014/main" val="3914924406"/>
                      </a:ext>
                    </a:extLst>
                  </a:tr>
                  <a:tr h="629892">
                    <a:tc>
                      <a:txBody>
                        <a:bodyPr/>
                        <a:lstStyle/>
                        <a:p>
                          <a:pPr algn="ctr"/>
                          <a:r>
                            <a:rPr lang="en-GB" dirty="0"/>
                            <a:t>20248</a:t>
                          </a:r>
                        </a:p>
                      </a:txBody>
                      <a:tcPr/>
                    </a:tc>
                    <a:tc>
                      <a:txBody>
                        <a:bodyPr/>
                        <a:lstStyle/>
                        <a:p>
                          <a:pPr algn="ctr"/>
                          <a:r>
                            <a:rPr lang="en-GB" dirty="0"/>
                            <a:t>0</a:t>
                          </a:r>
                        </a:p>
                      </a:txBody>
                      <a:tcPr/>
                    </a:tc>
                    <a:tc>
                      <a:txBody>
                        <a:bodyPr/>
                        <a:lstStyle/>
                        <a:p>
                          <a:pPr algn="ctr"/>
                          <a:r>
                            <a:rPr lang="en-GB" dirty="0"/>
                            <a:t>1.6</a:t>
                          </a:r>
                        </a:p>
                      </a:txBody>
                      <a:tcPr/>
                    </a:tc>
                    <a:tc>
                      <a:txBody>
                        <a:bodyPr/>
                        <a:lstStyle/>
                        <a:p>
                          <a:pPr algn="ctr"/>
                          <a:r>
                            <a:rPr lang="en-GB" dirty="0"/>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txBody>
                      <a:tcPr/>
                    </a:tc>
                    <a:tc>
                      <a:txBody>
                        <a:bodyPr/>
                        <a:lstStyle/>
                        <a:p>
                          <a:pPr algn="ctr"/>
                          <a:r>
                            <a:rPr lang="en-GB" dirty="0"/>
                            <a:t>5.54 </a:t>
                          </a:r>
                        </a:p>
                        <a:p>
                          <a:pPr algn="ctr"/>
                          <a:r>
                            <a:rPr lang="en-GB" dirty="0"/>
                            <a:t>(1340 / 24177)</a:t>
                          </a:r>
                        </a:p>
                      </a:txBody>
                      <a:tcPr/>
                    </a:tc>
                    <a:extLst>
                      <a:ext uri="{0D108BD9-81ED-4DB2-BD59-A6C34878D82A}">
                        <a16:rowId xmlns:a16="http://schemas.microsoft.com/office/drawing/2014/main" val="1045681759"/>
                      </a:ext>
                    </a:extLst>
                  </a:tr>
                  <a:tr h="629892">
                    <a:tc>
                      <a:txBody>
                        <a:bodyPr/>
                        <a:lstStyle/>
                        <a:p>
                          <a:pPr algn="ctr"/>
                          <a:r>
                            <a:rPr lang="en-GB" dirty="0"/>
                            <a:t>20248</a:t>
                          </a:r>
                        </a:p>
                      </a:txBody>
                      <a:tcPr/>
                    </a:tc>
                    <a:tc>
                      <a:txBody>
                        <a:bodyPr/>
                        <a:lstStyle/>
                        <a:p>
                          <a:pPr algn="ctr"/>
                          <a:r>
                            <a:rPr lang="en-GB" dirty="0"/>
                            <a:t>-100</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0.0072</a:t>
                          </a:r>
                        </a:p>
                        <a:p>
                          <a:pPr algn="ctr"/>
                          <a:r>
                            <a:rPr lang="en-GB" dirty="0"/>
                            <a:t>(2 / 27992)</a:t>
                          </a:r>
                        </a:p>
                      </a:txBody>
                      <a:tcPr/>
                    </a:tc>
                    <a:extLst>
                      <a:ext uri="{0D108BD9-81ED-4DB2-BD59-A6C34878D82A}">
                        <a16:rowId xmlns:a16="http://schemas.microsoft.com/office/drawing/2014/main" val="502340985"/>
                      </a:ext>
                    </a:extLst>
                  </a:tr>
                  <a:tr h="629892">
                    <a:tc>
                      <a:txBody>
                        <a:bodyPr/>
                        <a:lstStyle/>
                        <a:p>
                          <a:pPr algn="ctr"/>
                          <a:r>
                            <a:rPr lang="en-GB" dirty="0"/>
                            <a:t>20248</a:t>
                          </a:r>
                        </a:p>
                      </a:txBody>
                      <a:tcPr/>
                    </a:tc>
                    <a:tc>
                      <a:txBody>
                        <a:bodyPr/>
                        <a:lstStyle/>
                        <a:p>
                          <a:pPr algn="ctr"/>
                          <a:r>
                            <a:rPr lang="en-GB" dirty="0"/>
                            <a:t>-200</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0</a:t>
                          </a:r>
                        </a:p>
                        <a:p>
                          <a:pPr algn="ctr"/>
                          <a:r>
                            <a:rPr lang="en-GB" dirty="0"/>
                            <a:t>(0 / 277300)</a:t>
                          </a:r>
                        </a:p>
                      </a:txBody>
                      <a:tcPr/>
                    </a:tc>
                    <a:extLst>
                      <a:ext uri="{0D108BD9-81ED-4DB2-BD59-A6C34878D82A}">
                        <a16:rowId xmlns:a16="http://schemas.microsoft.com/office/drawing/2014/main" val="3633509257"/>
                      </a:ext>
                    </a:extLst>
                  </a:tr>
                  <a:tr h="629892">
                    <a:tc>
                      <a:txBody>
                        <a:bodyPr/>
                        <a:lstStyle/>
                        <a:p>
                          <a:pPr algn="ctr"/>
                          <a:r>
                            <a:rPr lang="en-GB" dirty="0"/>
                            <a:t>45204</a:t>
                          </a:r>
                        </a:p>
                      </a:txBody>
                      <a:tcPr/>
                    </a:tc>
                    <a:tc>
                      <a:txBody>
                        <a:bodyPr/>
                        <a:lstStyle/>
                        <a:p>
                          <a:pPr algn="ctr"/>
                          <a:r>
                            <a:rPr lang="en-GB" dirty="0"/>
                            <a:t>-200</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0</a:t>
                          </a:r>
                        </a:p>
                        <a:p>
                          <a:pPr algn="ctr"/>
                          <a:r>
                            <a:rPr lang="en-GB" dirty="0"/>
                            <a:t>(0 / 62239)</a:t>
                          </a:r>
                        </a:p>
                      </a:txBody>
                      <a:tcPr/>
                    </a:tc>
                    <a:extLst>
                      <a:ext uri="{0D108BD9-81ED-4DB2-BD59-A6C34878D82A}">
                        <a16:rowId xmlns:a16="http://schemas.microsoft.com/office/drawing/2014/main" val="3160630368"/>
                      </a:ext>
                    </a:extLst>
                  </a:tr>
                  <a:tr h="629892">
                    <a:tc>
                      <a:txBody>
                        <a:bodyPr/>
                        <a:lstStyle/>
                        <a:p>
                          <a:pPr algn="ctr"/>
                          <a:r>
                            <a:rPr lang="en-GB" dirty="0"/>
                            <a:t>88682</a:t>
                          </a:r>
                        </a:p>
                      </a:txBody>
                      <a:tcPr/>
                    </a:tc>
                    <a:tc>
                      <a:txBody>
                        <a:bodyPr/>
                        <a:lstStyle/>
                        <a:p>
                          <a:pPr algn="ctr"/>
                          <a:r>
                            <a:rPr lang="en-GB" dirty="0"/>
                            <a:t>-200</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0</a:t>
                          </a:r>
                        </a:p>
                        <a:p>
                          <a:pPr algn="ctr"/>
                          <a:r>
                            <a:rPr lang="en-GB" dirty="0"/>
                            <a:t>(0 / 119357)</a:t>
                          </a:r>
                        </a:p>
                      </a:txBody>
                      <a:tcPr/>
                    </a:tc>
                    <a:extLst>
                      <a:ext uri="{0D108BD9-81ED-4DB2-BD59-A6C34878D82A}">
                        <a16:rowId xmlns:a16="http://schemas.microsoft.com/office/drawing/2014/main" val="991357302"/>
                      </a:ext>
                    </a:extLst>
                  </a:tr>
                </a:tbl>
              </a:graphicData>
            </a:graphic>
          </p:graphicFrame>
        </mc:Choice>
        <mc:Fallback xmlns="">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extLst>
                  <p:ext uri="{D42A27DB-BD31-4B8C-83A1-F6EECF244321}">
                    <p14:modId xmlns:p14="http://schemas.microsoft.com/office/powerpoint/2010/main" val="381950736"/>
                  </p:ext>
                </p:extLst>
              </p:nvPr>
            </p:nvGraphicFramePr>
            <p:xfrm>
              <a:off x="673235" y="1407478"/>
              <a:ext cx="9822910" cy="4389120"/>
            </p:xfrm>
            <a:graphic>
              <a:graphicData uri="http://schemas.openxmlformats.org/drawingml/2006/table">
                <a:tbl>
                  <a:tblPr firstRow="1" bandRow="1">
                    <a:tableStyleId>{5C22544A-7EE6-4342-B048-85BDC9FD1C3A}</a:tableStyleId>
                  </a:tblPr>
                  <a:tblGrid>
                    <a:gridCol w="1964582">
                      <a:extLst>
                        <a:ext uri="{9D8B030D-6E8A-4147-A177-3AD203B41FA5}">
                          <a16:colId xmlns:a16="http://schemas.microsoft.com/office/drawing/2014/main" val="3992444588"/>
                        </a:ext>
                      </a:extLst>
                    </a:gridCol>
                    <a:gridCol w="1964582">
                      <a:extLst>
                        <a:ext uri="{9D8B030D-6E8A-4147-A177-3AD203B41FA5}">
                          <a16:colId xmlns:a16="http://schemas.microsoft.com/office/drawing/2014/main" val="1825555579"/>
                        </a:ext>
                      </a:extLst>
                    </a:gridCol>
                    <a:gridCol w="1964582">
                      <a:extLst>
                        <a:ext uri="{9D8B030D-6E8A-4147-A177-3AD203B41FA5}">
                          <a16:colId xmlns:a16="http://schemas.microsoft.com/office/drawing/2014/main" val="1501473847"/>
                        </a:ext>
                      </a:extLst>
                    </a:gridCol>
                    <a:gridCol w="1964582">
                      <a:extLst>
                        <a:ext uri="{9D8B030D-6E8A-4147-A177-3AD203B41FA5}">
                          <a16:colId xmlns:a16="http://schemas.microsoft.com/office/drawing/2014/main" val="2670901759"/>
                        </a:ext>
                      </a:extLst>
                    </a:gridCol>
                    <a:gridCol w="1964582">
                      <a:extLst>
                        <a:ext uri="{9D8B030D-6E8A-4147-A177-3AD203B41FA5}">
                          <a16:colId xmlns:a16="http://schemas.microsoft.com/office/drawing/2014/main" val="3095244801"/>
                        </a:ext>
                      </a:extLst>
                    </a:gridCol>
                  </a:tblGrid>
                  <a:tr h="1188720">
                    <a:tc>
                      <a:txBody>
                        <a:bodyPr/>
                        <a:lstStyle/>
                        <a:p>
                          <a:pPr algn="ctr"/>
                          <a:r>
                            <a:rPr lang="en-GB" dirty="0"/>
                            <a:t>Number of protons</a:t>
                          </a:r>
                        </a:p>
                      </a:txBody>
                      <a:tcPr/>
                    </a:tc>
                    <a:tc>
                      <a:txBody>
                        <a:bodyPr/>
                        <a:lstStyle/>
                        <a:p>
                          <a:pPr algn="ctr"/>
                          <a:r>
                            <a:rPr lang="en-GB" dirty="0"/>
                            <a:t>Voltage applied to the electron suppressor</a:t>
                          </a:r>
                        </a:p>
                        <a:p>
                          <a:pPr algn="ctr"/>
                          <a:r>
                            <a:rPr lang="en-GB" dirty="0"/>
                            <a:t>(V)</a:t>
                          </a:r>
                        </a:p>
                      </a:txBody>
                      <a:tcPr/>
                    </a:tc>
                    <a:tc>
                      <a:txBody>
                        <a:bodyPr/>
                        <a:lstStyle/>
                        <a:p>
                          <a:pPr algn="ctr"/>
                          <a:r>
                            <a:rPr lang="en-GB" dirty="0"/>
                            <a:t>Absolute current from proton source</a:t>
                          </a:r>
                        </a:p>
                        <a:p>
                          <a:pPr algn="ctr"/>
                          <a:r>
                            <a:rPr lang="en-GB" dirty="0"/>
                            <a:t>(mA)</a:t>
                          </a:r>
                        </a:p>
                      </a:txBody>
                      <a:tcPr/>
                    </a:tc>
                    <a:tc>
                      <a:txBody>
                        <a:bodyPr/>
                        <a:lstStyle/>
                        <a:p>
                          <a:pPr algn="ctr"/>
                          <a:r>
                            <a:rPr lang="en-GB" dirty="0"/>
                            <a:t>Protons incident angle from the source</a:t>
                          </a:r>
                        </a:p>
                      </a:txBody>
                      <a:tcPr/>
                    </a:tc>
                    <a:tc>
                      <a:txBody>
                        <a:bodyPr/>
                        <a:lstStyle/>
                        <a:p>
                          <a:pPr algn="ctr"/>
                          <a:r>
                            <a:rPr lang="en-GB" dirty="0"/>
                            <a:t>SEs escaping the FC</a:t>
                          </a:r>
                        </a:p>
                        <a:p>
                          <a:pPr algn="ctr"/>
                          <a:r>
                            <a:rPr lang="en-GB" dirty="0"/>
                            <a:t>(%)</a:t>
                          </a:r>
                        </a:p>
                      </a:txBody>
                      <a:tcPr/>
                    </a:tc>
                    <a:extLst>
                      <a:ext uri="{0D108BD9-81ED-4DB2-BD59-A6C34878D82A}">
                        <a16:rowId xmlns:a16="http://schemas.microsoft.com/office/drawing/2014/main" val="3914924406"/>
                      </a:ext>
                    </a:extLst>
                  </a:tr>
                  <a:tr h="640080">
                    <a:tc>
                      <a:txBody>
                        <a:bodyPr/>
                        <a:lstStyle/>
                        <a:p>
                          <a:pPr algn="ctr"/>
                          <a:r>
                            <a:rPr lang="en-GB" dirty="0"/>
                            <a:t>20248</a:t>
                          </a:r>
                        </a:p>
                      </a:txBody>
                      <a:tcPr/>
                    </a:tc>
                    <a:tc>
                      <a:txBody>
                        <a:bodyPr/>
                        <a:lstStyle/>
                        <a:p>
                          <a:pPr algn="ctr"/>
                          <a:r>
                            <a:rPr lang="en-GB" dirty="0"/>
                            <a:t>0</a:t>
                          </a:r>
                        </a:p>
                      </a:txBody>
                      <a:tcPr/>
                    </a:tc>
                    <a:tc>
                      <a:txBody>
                        <a:bodyPr/>
                        <a:lstStyle/>
                        <a:p>
                          <a:pPr algn="ctr"/>
                          <a:r>
                            <a:rPr lang="en-GB" dirty="0"/>
                            <a:t>1.6</a:t>
                          </a:r>
                        </a:p>
                      </a:txBody>
                      <a:tcPr/>
                    </a:tc>
                    <a:tc>
                      <a:txBody>
                        <a:bodyPr/>
                        <a:lstStyle/>
                        <a:p>
                          <a:endParaRPr lang="en-US"/>
                        </a:p>
                      </a:txBody>
                      <a:tcPr>
                        <a:blipFill>
                          <a:blip r:embed="rId2"/>
                          <a:stretch>
                            <a:fillRect l="-299690" t="-190476" r="-100929" b="-416190"/>
                          </a:stretch>
                        </a:blipFill>
                      </a:tcPr>
                    </a:tc>
                    <a:tc>
                      <a:txBody>
                        <a:bodyPr/>
                        <a:lstStyle/>
                        <a:p>
                          <a:pPr algn="ctr"/>
                          <a:r>
                            <a:rPr lang="en-GB" dirty="0"/>
                            <a:t>5.54 </a:t>
                          </a:r>
                        </a:p>
                        <a:p>
                          <a:pPr algn="ctr"/>
                          <a:r>
                            <a:rPr lang="en-GB" dirty="0"/>
                            <a:t>(1340 / 24177)</a:t>
                          </a:r>
                        </a:p>
                      </a:txBody>
                      <a:tcPr/>
                    </a:tc>
                    <a:extLst>
                      <a:ext uri="{0D108BD9-81ED-4DB2-BD59-A6C34878D82A}">
                        <a16:rowId xmlns:a16="http://schemas.microsoft.com/office/drawing/2014/main" val="1045681759"/>
                      </a:ext>
                    </a:extLst>
                  </a:tr>
                  <a:tr h="640080">
                    <a:tc>
                      <a:txBody>
                        <a:bodyPr/>
                        <a:lstStyle/>
                        <a:p>
                          <a:pPr algn="ctr"/>
                          <a:r>
                            <a:rPr lang="en-GB" dirty="0"/>
                            <a:t>20248</a:t>
                          </a:r>
                        </a:p>
                      </a:txBody>
                      <a:tcPr/>
                    </a:tc>
                    <a:tc>
                      <a:txBody>
                        <a:bodyPr/>
                        <a:lstStyle/>
                        <a:p>
                          <a:pPr algn="ctr"/>
                          <a:r>
                            <a:rPr lang="en-GB" dirty="0"/>
                            <a:t>-100</a:t>
                          </a:r>
                        </a:p>
                      </a:txBody>
                      <a:tcPr/>
                    </a:tc>
                    <a:tc>
                      <a:txBody>
                        <a:bodyPr/>
                        <a:lstStyle/>
                        <a:p>
                          <a:pPr algn="ctr"/>
                          <a:r>
                            <a:rPr lang="en-GB" dirty="0"/>
                            <a:t>1.6</a:t>
                          </a:r>
                        </a:p>
                      </a:txBody>
                      <a:tcPr/>
                    </a:tc>
                    <a:tc>
                      <a:txBody>
                        <a:bodyPr/>
                        <a:lstStyle/>
                        <a:p>
                          <a:endParaRPr lang="en-US"/>
                        </a:p>
                      </a:txBody>
                      <a:tcPr>
                        <a:blipFill>
                          <a:blip r:embed="rId2"/>
                          <a:stretch>
                            <a:fillRect l="-299690" t="-287736" r="-100929" b="-312264"/>
                          </a:stretch>
                        </a:blipFill>
                      </a:tcPr>
                    </a:tc>
                    <a:tc>
                      <a:txBody>
                        <a:bodyPr/>
                        <a:lstStyle/>
                        <a:p>
                          <a:pPr algn="ctr"/>
                          <a:r>
                            <a:rPr lang="en-GB" dirty="0"/>
                            <a:t>0.0072</a:t>
                          </a:r>
                        </a:p>
                        <a:p>
                          <a:pPr algn="ctr"/>
                          <a:r>
                            <a:rPr lang="en-GB" dirty="0"/>
                            <a:t>(2 / 27992)</a:t>
                          </a:r>
                        </a:p>
                      </a:txBody>
                      <a:tcPr/>
                    </a:tc>
                    <a:extLst>
                      <a:ext uri="{0D108BD9-81ED-4DB2-BD59-A6C34878D82A}">
                        <a16:rowId xmlns:a16="http://schemas.microsoft.com/office/drawing/2014/main" val="502340985"/>
                      </a:ext>
                    </a:extLst>
                  </a:tr>
                  <a:tr h="640080">
                    <a:tc>
                      <a:txBody>
                        <a:bodyPr/>
                        <a:lstStyle/>
                        <a:p>
                          <a:pPr algn="ctr"/>
                          <a:r>
                            <a:rPr lang="en-GB" dirty="0"/>
                            <a:t>20248</a:t>
                          </a:r>
                        </a:p>
                      </a:txBody>
                      <a:tcPr/>
                    </a:tc>
                    <a:tc>
                      <a:txBody>
                        <a:bodyPr/>
                        <a:lstStyle/>
                        <a:p>
                          <a:pPr algn="ctr"/>
                          <a:r>
                            <a:rPr lang="en-GB" dirty="0"/>
                            <a:t>-200</a:t>
                          </a:r>
                        </a:p>
                      </a:txBody>
                      <a:tcPr/>
                    </a:tc>
                    <a:tc>
                      <a:txBody>
                        <a:bodyPr/>
                        <a:lstStyle/>
                        <a:p>
                          <a:pPr algn="ctr"/>
                          <a:r>
                            <a:rPr lang="en-GB" dirty="0"/>
                            <a:t>1.6</a:t>
                          </a:r>
                        </a:p>
                      </a:txBody>
                      <a:tcPr/>
                    </a:tc>
                    <a:tc>
                      <a:txBody>
                        <a:bodyPr/>
                        <a:lstStyle/>
                        <a:p>
                          <a:endParaRPr lang="en-US"/>
                        </a:p>
                      </a:txBody>
                      <a:tcPr>
                        <a:blipFill>
                          <a:blip r:embed="rId2"/>
                          <a:stretch>
                            <a:fillRect l="-299690" t="-391429" r="-100929" b="-215238"/>
                          </a:stretch>
                        </a:blipFill>
                      </a:tcPr>
                    </a:tc>
                    <a:tc>
                      <a:txBody>
                        <a:bodyPr/>
                        <a:lstStyle/>
                        <a:p>
                          <a:pPr algn="ctr"/>
                          <a:r>
                            <a:rPr lang="en-GB" dirty="0"/>
                            <a:t>0</a:t>
                          </a:r>
                        </a:p>
                        <a:p>
                          <a:pPr algn="ctr"/>
                          <a:r>
                            <a:rPr lang="en-GB" dirty="0"/>
                            <a:t>(0 / 277300)</a:t>
                          </a:r>
                        </a:p>
                      </a:txBody>
                      <a:tcPr/>
                    </a:tc>
                    <a:extLst>
                      <a:ext uri="{0D108BD9-81ED-4DB2-BD59-A6C34878D82A}">
                        <a16:rowId xmlns:a16="http://schemas.microsoft.com/office/drawing/2014/main" val="3633509257"/>
                      </a:ext>
                    </a:extLst>
                  </a:tr>
                  <a:tr h="640080">
                    <a:tc>
                      <a:txBody>
                        <a:bodyPr/>
                        <a:lstStyle/>
                        <a:p>
                          <a:pPr algn="ctr"/>
                          <a:r>
                            <a:rPr lang="en-GB" dirty="0"/>
                            <a:t>45204</a:t>
                          </a:r>
                        </a:p>
                      </a:txBody>
                      <a:tcPr/>
                    </a:tc>
                    <a:tc>
                      <a:txBody>
                        <a:bodyPr/>
                        <a:lstStyle/>
                        <a:p>
                          <a:pPr algn="ctr"/>
                          <a:r>
                            <a:rPr lang="en-GB" dirty="0"/>
                            <a:t>-200</a:t>
                          </a:r>
                        </a:p>
                      </a:txBody>
                      <a:tcPr/>
                    </a:tc>
                    <a:tc>
                      <a:txBody>
                        <a:bodyPr/>
                        <a:lstStyle/>
                        <a:p>
                          <a:pPr algn="ctr"/>
                          <a:r>
                            <a:rPr lang="en-GB" dirty="0"/>
                            <a:t>1.6</a:t>
                          </a:r>
                        </a:p>
                      </a:txBody>
                      <a:tcPr/>
                    </a:tc>
                    <a:tc>
                      <a:txBody>
                        <a:bodyPr/>
                        <a:lstStyle/>
                        <a:p>
                          <a:endParaRPr lang="en-US"/>
                        </a:p>
                      </a:txBody>
                      <a:tcPr>
                        <a:blipFill>
                          <a:blip r:embed="rId2"/>
                          <a:stretch>
                            <a:fillRect l="-299690" t="-491429" r="-100929" b="-115238"/>
                          </a:stretch>
                        </a:blipFill>
                      </a:tcPr>
                    </a:tc>
                    <a:tc>
                      <a:txBody>
                        <a:bodyPr/>
                        <a:lstStyle/>
                        <a:p>
                          <a:pPr algn="ctr"/>
                          <a:r>
                            <a:rPr lang="en-GB" dirty="0"/>
                            <a:t>0</a:t>
                          </a:r>
                        </a:p>
                        <a:p>
                          <a:pPr algn="ctr"/>
                          <a:r>
                            <a:rPr lang="en-GB" dirty="0"/>
                            <a:t>(0 / 62239)</a:t>
                          </a:r>
                        </a:p>
                      </a:txBody>
                      <a:tcPr/>
                    </a:tc>
                    <a:extLst>
                      <a:ext uri="{0D108BD9-81ED-4DB2-BD59-A6C34878D82A}">
                        <a16:rowId xmlns:a16="http://schemas.microsoft.com/office/drawing/2014/main" val="3160630368"/>
                      </a:ext>
                    </a:extLst>
                  </a:tr>
                  <a:tr h="640080">
                    <a:tc>
                      <a:txBody>
                        <a:bodyPr/>
                        <a:lstStyle/>
                        <a:p>
                          <a:pPr algn="ctr"/>
                          <a:r>
                            <a:rPr lang="en-GB" dirty="0"/>
                            <a:t>88682</a:t>
                          </a:r>
                        </a:p>
                      </a:txBody>
                      <a:tcPr/>
                    </a:tc>
                    <a:tc>
                      <a:txBody>
                        <a:bodyPr/>
                        <a:lstStyle/>
                        <a:p>
                          <a:pPr algn="ctr"/>
                          <a:r>
                            <a:rPr lang="en-GB" dirty="0"/>
                            <a:t>-200</a:t>
                          </a:r>
                        </a:p>
                      </a:txBody>
                      <a:tcPr/>
                    </a:tc>
                    <a:tc>
                      <a:txBody>
                        <a:bodyPr/>
                        <a:lstStyle/>
                        <a:p>
                          <a:pPr algn="ctr"/>
                          <a:r>
                            <a:rPr lang="en-GB" dirty="0"/>
                            <a:t>1.6</a:t>
                          </a:r>
                        </a:p>
                      </a:txBody>
                      <a:tcPr/>
                    </a:tc>
                    <a:tc>
                      <a:txBody>
                        <a:bodyPr/>
                        <a:lstStyle/>
                        <a:p>
                          <a:endParaRPr lang="en-US"/>
                        </a:p>
                      </a:txBody>
                      <a:tcPr>
                        <a:blipFill>
                          <a:blip r:embed="rId2"/>
                          <a:stretch>
                            <a:fillRect l="-299690" t="-591429" r="-100929" b="-15238"/>
                          </a:stretch>
                        </a:blipFill>
                      </a:tcPr>
                    </a:tc>
                    <a:tc>
                      <a:txBody>
                        <a:bodyPr/>
                        <a:lstStyle/>
                        <a:p>
                          <a:pPr algn="ctr"/>
                          <a:r>
                            <a:rPr lang="en-GB" dirty="0"/>
                            <a:t>0</a:t>
                          </a:r>
                        </a:p>
                        <a:p>
                          <a:pPr algn="ctr"/>
                          <a:r>
                            <a:rPr lang="en-GB" dirty="0"/>
                            <a:t>(0 / 119357)</a:t>
                          </a:r>
                        </a:p>
                      </a:txBody>
                      <a:tcPr/>
                    </a:tc>
                    <a:extLst>
                      <a:ext uri="{0D108BD9-81ED-4DB2-BD59-A6C34878D82A}">
                        <a16:rowId xmlns:a16="http://schemas.microsoft.com/office/drawing/2014/main" val="991357302"/>
                      </a:ext>
                    </a:extLst>
                  </a:tr>
                </a:tbl>
              </a:graphicData>
            </a:graphic>
          </p:graphicFrame>
        </mc:Fallback>
      </mc:AlternateContent>
      <p:sp>
        <p:nvSpPr>
          <p:cNvPr id="7" name="Cloud 6">
            <a:extLst>
              <a:ext uri="{FF2B5EF4-FFF2-40B4-BE49-F238E27FC236}">
                <a16:creationId xmlns:a16="http://schemas.microsoft.com/office/drawing/2014/main" id="{F5358BB9-F4B7-1550-B305-5192FD1D7DE9}"/>
              </a:ext>
            </a:extLst>
          </p:cNvPr>
          <p:cNvSpPr/>
          <p:nvPr/>
        </p:nvSpPr>
        <p:spPr>
          <a:xfrm>
            <a:off x="28576" y="102691"/>
            <a:ext cx="2743200" cy="1304787"/>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B61699D-A4C3-9906-E159-C9D178509D96}"/>
              </a:ext>
            </a:extLst>
          </p:cNvPr>
          <p:cNvSpPr txBox="1"/>
          <p:nvPr/>
        </p:nvSpPr>
        <p:spPr>
          <a:xfrm>
            <a:off x="312096" y="277011"/>
            <a:ext cx="2420162" cy="1200329"/>
          </a:xfrm>
          <a:prstGeom prst="rect">
            <a:avLst/>
          </a:prstGeom>
          <a:noFill/>
        </p:spPr>
        <p:txBody>
          <a:bodyPr wrap="square" rtlCol="0">
            <a:spAutoFit/>
          </a:bodyPr>
          <a:lstStyle/>
          <a:p>
            <a:r>
              <a:rPr lang="en-GB" sz="1800" dirty="0"/>
              <a:t>The proton source 50 mm away from the front of the FC:</a:t>
            </a:r>
            <a:endParaRPr lang="en-GB" dirty="0"/>
          </a:p>
          <a:p>
            <a:endParaRPr lang="en-GB" dirty="0"/>
          </a:p>
        </p:txBody>
      </p:sp>
    </p:spTree>
    <p:extLst>
      <p:ext uri="{BB962C8B-B14F-4D97-AF65-F5344CB8AC3E}">
        <p14:creationId xmlns:p14="http://schemas.microsoft.com/office/powerpoint/2010/main" val="2089617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27A89-44FF-4042-6B0B-6E41F590F638}"/>
              </a:ext>
            </a:extLst>
          </p:cNvPr>
          <p:cNvSpPr>
            <a:spLocks noGrp="1"/>
          </p:cNvSpPr>
          <p:nvPr>
            <p:ph type="ctrTitle"/>
          </p:nvPr>
        </p:nvSpPr>
        <p:spPr>
          <a:xfrm>
            <a:off x="473615" y="292153"/>
            <a:ext cx="9957070" cy="642328"/>
          </a:xfrm>
        </p:spPr>
        <p:txBody>
          <a:bodyPr/>
          <a:lstStyle/>
          <a:p>
            <a:r>
              <a:rPr lang="en-GB" dirty="0"/>
              <a:t>Simulation Results</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nvGraphicFramePr>
            <p:xfrm>
              <a:off x="473614" y="1481472"/>
              <a:ext cx="10061441" cy="3108960"/>
            </p:xfrm>
            <a:graphic>
              <a:graphicData uri="http://schemas.openxmlformats.org/drawingml/2006/table">
                <a:tbl>
                  <a:tblPr firstRow="1" bandRow="1">
                    <a:tableStyleId>{5C22544A-7EE6-4342-B048-85BDC9FD1C3A}</a:tableStyleId>
                  </a:tblPr>
                  <a:tblGrid>
                    <a:gridCol w="2032633">
                      <a:extLst>
                        <a:ext uri="{9D8B030D-6E8A-4147-A177-3AD203B41FA5}">
                          <a16:colId xmlns:a16="http://schemas.microsoft.com/office/drawing/2014/main" val="3992444588"/>
                        </a:ext>
                      </a:extLst>
                    </a:gridCol>
                    <a:gridCol w="1991944">
                      <a:extLst>
                        <a:ext uri="{9D8B030D-6E8A-4147-A177-3AD203B41FA5}">
                          <a16:colId xmlns:a16="http://schemas.microsoft.com/office/drawing/2014/main" val="1825555579"/>
                        </a:ext>
                      </a:extLst>
                    </a:gridCol>
                    <a:gridCol w="2012288">
                      <a:extLst>
                        <a:ext uri="{9D8B030D-6E8A-4147-A177-3AD203B41FA5}">
                          <a16:colId xmlns:a16="http://schemas.microsoft.com/office/drawing/2014/main" val="1501473847"/>
                        </a:ext>
                      </a:extLst>
                    </a:gridCol>
                    <a:gridCol w="2012288">
                      <a:extLst>
                        <a:ext uri="{9D8B030D-6E8A-4147-A177-3AD203B41FA5}">
                          <a16:colId xmlns:a16="http://schemas.microsoft.com/office/drawing/2014/main" val="2670901759"/>
                        </a:ext>
                      </a:extLst>
                    </a:gridCol>
                    <a:gridCol w="2012288">
                      <a:extLst>
                        <a:ext uri="{9D8B030D-6E8A-4147-A177-3AD203B41FA5}">
                          <a16:colId xmlns:a16="http://schemas.microsoft.com/office/drawing/2014/main" val="3095244801"/>
                        </a:ext>
                      </a:extLst>
                    </a:gridCol>
                  </a:tblGrid>
                  <a:tr h="1169799">
                    <a:tc>
                      <a:txBody>
                        <a:bodyPr/>
                        <a:lstStyle/>
                        <a:p>
                          <a:pPr algn="ctr"/>
                          <a:r>
                            <a:rPr lang="en-GB" dirty="0"/>
                            <a:t>Number of protons</a:t>
                          </a:r>
                        </a:p>
                      </a:txBody>
                      <a:tcPr/>
                    </a:tc>
                    <a:tc>
                      <a:txBody>
                        <a:bodyPr/>
                        <a:lstStyle/>
                        <a:p>
                          <a:pPr algn="ctr"/>
                          <a:r>
                            <a:rPr lang="en-GB" dirty="0"/>
                            <a:t>Voltage applied to the electron suppressor</a:t>
                          </a:r>
                        </a:p>
                        <a:p>
                          <a:pPr algn="ctr"/>
                          <a:r>
                            <a:rPr lang="en-GB" dirty="0"/>
                            <a:t>(V)</a:t>
                          </a:r>
                        </a:p>
                      </a:txBody>
                      <a:tcPr/>
                    </a:tc>
                    <a:tc>
                      <a:txBody>
                        <a:bodyPr/>
                        <a:lstStyle/>
                        <a:p>
                          <a:pPr algn="ctr"/>
                          <a:r>
                            <a:rPr lang="en-GB" dirty="0"/>
                            <a:t>Absolute current from proton source</a:t>
                          </a:r>
                        </a:p>
                        <a:p>
                          <a:pPr algn="ctr"/>
                          <a:r>
                            <a:rPr lang="en-GB" dirty="0"/>
                            <a:t>(mA)</a:t>
                          </a:r>
                        </a:p>
                      </a:txBody>
                      <a:tcPr/>
                    </a:tc>
                    <a:tc>
                      <a:txBody>
                        <a:bodyPr/>
                        <a:lstStyle/>
                        <a:p>
                          <a:pPr algn="ctr"/>
                          <a:r>
                            <a:rPr lang="en-GB" dirty="0"/>
                            <a:t>Protons incident angle from the source</a:t>
                          </a:r>
                        </a:p>
                      </a:txBody>
                      <a:tcPr/>
                    </a:tc>
                    <a:tc>
                      <a:txBody>
                        <a:bodyPr/>
                        <a:lstStyle/>
                        <a:p>
                          <a:pPr algn="ctr"/>
                          <a:r>
                            <a:rPr lang="en-GB" dirty="0"/>
                            <a:t>SEs escaping the FC</a:t>
                          </a:r>
                        </a:p>
                        <a:p>
                          <a:pPr algn="ctr"/>
                          <a:r>
                            <a:rPr lang="en-GB" dirty="0"/>
                            <a:t>(%)</a:t>
                          </a:r>
                        </a:p>
                      </a:txBody>
                      <a:tcPr/>
                    </a:tc>
                    <a:extLst>
                      <a:ext uri="{0D108BD9-81ED-4DB2-BD59-A6C34878D82A}">
                        <a16:rowId xmlns:a16="http://schemas.microsoft.com/office/drawing/2014/main" val="3914924406"/>
                      </a:ext>
                    </a:extLst>
                  </a:tr>
                  <a:tr h="629892">
                    <a:tc>
                      <a:txBody>
                        <a:bodyPr/>
                        <a:lstStyle/>
                        <a:p>
                          <a:pPr algn="ctr"/>
                          <a:r>
                            <a:rPr lang="en-GB" dirty="0"/>
                            <a:t>20248</a:t>
                          </a:r>
                        </a:p>
                      </a:txBody>
                      <a:tcPr/>
                    </a:tc>
                    <a:tc>
                      <a:txBody>
                        <a:bodyPr/>
                        <a:lstStyle/>
                        <a:p>
                          <a:pPr algn="ctr"/>
                          <a:r>
                            <a:rPr lang="en-GB" dirty="0"/>
                            <a:t>-200</a:t>
                          </a:r>
                        </a:p>
                      </a:txBody>
                      <a:tcPr/>
                    </a:tc>
                    <a:tc>
                      <a:txBody>
                        <a:bodyPr/>
                        <a:lstStyle/>
                        <a:p>
                          <a:pPr algn="ctr"/>
                          <a:r>
                            <a:rPr lang="en-GB" dirty="0"/>
                            <a:t>1.6</a:t>
                          </a:r>
                        </a:p>
                      </a:txBody>
                      <a:tcPr/>
                    </a:tc>
                    <a:tc>
                      <a:txBody>
                        <a:bodyPr/>
                        <a:lstStyle/>
                        <a:p>
                          <a:pPr algn="ctr"/>
                          <a:r>
                            <a:rPr lang="en-GB" dirty="0"/>
                            <a:t>10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txBody>
                      <a:tcPr/>
                    </a:tc>
                    <a:tc>
                      <a:txBody>
                        <a:bodyPr/>
                        <a:lstStyle/>
                        <a:p>
                          <a:pPr algn="ctr"/>
                          <a:r>
                            <a:rPr lang="en-GB" dirty="0"/>
                            <a:t>0</a:t>
                          </a:r>
                        </a:p>
                        <a:p>
                          <a:pPr algn="ctr"/>
                          <a:r>
                            <a:rPr lang="en-GB" dirty="0"/>
                            <a:t>(0 / 27093)</a:t>
                          </a:r>
                        </a:p>
                      </a:txBody>
                      <a:tcPr/>
                    </a:tc>
                    <a:extLst>
                      <a:ext uri="{0D108BD9-81ED-4DB2-BD59-A6C34878D82A}">
                        <a16:rowId xmlns:a16="http://schemas.microsoft.com/office/drawing/2014/main" val="1045681759"/>
                      </a:ext>
                    </a:extLst>
                  </a:tr>
                  <a:tr h="629892">
                    <a:tc>
                      <a:txBody>
                        <a:bodyPr/>
                        <a:lstStyle/>
                        <a:p>
                          <a:pPr algn="ctr"/>
                          <a:r>
                            <a:rPr lang="en-GB" dirty="0"/>
                            <a:t>45204</a:t>
                          </a:r>
                        </a:p>
                      </a:txBody>
                      <a:tcPr/>
                    </a:tc>
                    <a:tc>
                      <a:txBody>
                        <a:bodyPr/>
                        <a:lstStyle/>
                        <a:p>
                          <a:pPr algn="ctr"/>
                          <a:r>
                            <a:rPr lang="en-GB" dirty="0"/>
                            <a:t>-200</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latin typeface="+mn-lt"/>
                              <a:ea typeface="+mn-ea"/>
                            </a:rPr>
                            <a:t>13</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3.34e-3</a:t>
                          </a:r>
                        </a:p>
                        <a:p>
                          <a:pPr algn="ctr"/>
                          <a:r>
                            <a:rPr lang="en-GB" dirty="0"/>
                            <a:t>(2 / 27992)</a:t>
                          </a:r>
                        </a:p>
                      </a:txBody>
                      <a:tcPr/>
                    </a:tc>
                    <a:extLst>
                      <a:ext uri="{0D108BD9-81ED-4DB2-BD59-A6C34878D82A}">
                        <a16:rowId xmlns:a16="http://schemas.microsoft.com/office/drawing/2014/main" val="502340985"/>
                      </a:ext>
                    </a:extLst>
                  </a:tr>
                  <a:tr h="629892">
                    <a:tc>
                      <a:txBody>
                        <a:bodyPr/>
                        <a:lstStyle/>
                        <a:p>
                          <a:pPr algn="ctr"/>
                          <a:r>
                            <a:rPr lang="en-GB" dirty="0"/>
                            <a:t>45204</a:t>
                          </a:r>
                        </a:p>
                      </a:txBody>
                      <a:tcPr/>
                    </a:tc>
                    <a:tc>
                      <a:txBody>
                        <a:bodyPr/>
                        <a:lstStyle/>
                        <a:p>
                          <a:pPr algn="ctr"/>
                          <a:r>
                            <a:rPr lang="en-GB" dirty="0"/>
                            <a:t>-200</a:t>
                          </a:r>
                        </a:p>
                      </a:txBody>
                      <a:tcPr/>
                    </a:tc>
                    <a:tc>
                      <a:txBody>
                        <a:bodyPr/>
                        <a:lstStyle/>
                        <a:p>
                          <a:pPr algn="ctr"/>
                          <a:r>
                            <a:rPr lang="en-GB" dirty="0"/>
                            <a:t>80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latin typeface="+mn-lt"/>
                              <a:ea typeface="+mn-ea"/>
                            </a:rPr>
                            <a:t>13</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p>
                          <a:pPr algn="ctr"/>
                          <a:endParaRPr lang="en-GB" dirty="0"/>
                        </a:p>
                      </a:txBody>
                      <a:tcPr/>
                    </a:tc>
                    <a:tc>
                      <a:txBody>
                        <a:bodyPr/>
                        <a:lstStyle/>
                        <a:p>
                          <a:pPr algn="ctr"/>
                          <a:r>
                            <a:rPr lang="en-GB" dirty="0"/>
                            <a:t>0</a:t>
                          </a:r>
                        </a:p>
                        <a:p>
                          <a:pPr algn="ctr"/>
                          <a:r>
                            <a:rPr lang="en-GB" dirty="0"/>
                            <a:t>(0 /56543)</a:t>
                          </a:r>
                        </a:p>
                      </a:txBody>
                      <a:tcPr/>
                    </a:tc>
                    <a:extLst>
                      <a:ext uri="{0D108BD9-81ED-4DB2-BD59-A6C34878D82A}">
                        <a16:rowId xmlns:a16="http://schemas.microsoft.com/office/drawing/2014/main" val="3633509257"/>
                      </a:ext>
                    </a:extLst>
                  </a:tr>
                </a:tbl>
              </a:graphicData>
            </a:graphic>
          </p:graphicFrame>
        </mc:Choice>
        <mc:Fallback xmlns="">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extLst>
                  <p:ext uri="{D42A27DB-BD31-4B8C-83A1-F6EECF244321}">
                    <p14:modId xmlns:p14="http://schemas.microsoft.com/office/powerpoint/2010/main" val="1601007357"/>
                  </p:ext>
                </p:extLst>
              </p:nvPr>
            </p:nvGraphicFramePr>
            <p:xfrm>
              <a:off x="473614" y="1481472"/>
              <a:ext cx="10061441" cy="3108960"/>
            </p:xfrm>
            <a:graphic>
              <a:graphicData uri="http://schemas.openxmlformats.org/drawingml/2006/table">
                <a:tbl>
                  <a:tblPr firstRow="1" bandRow="1">
                    <a:tableStyleId>{5C22544A-7EE6-4342-B048-85BDC9FD1C3A}</a:tableStyleId>
                  </a:tblPr>
                  <a:tblGrid>
                    <a:gridCol w="2032633">
                      <a:extLst>
                        <a:ext uri="{9D8B030D-6E8A-4147-A177-3AD203B41FA5}">
                          <a16:colId xmlns:a16="http://schemas.microsoft.com/office/drawing/2014/main" val="3992444588"/>
                        </a:ext>
                      </a:extLst>
                    </a:gridCol>
                    <a:gridCol w="1991944">
                      <a:extLst>
                        <a:ext uri="{9D8B030D-6E8A-4147-A177-3AD203B41FA5}">
                          <a16:colId xmlns:a16="http://schemas.microsoft.com/office/drawing/2014/main" val="1825555579"/>
                        </a:ext>
                      </a:extLst>
                    </a:gridCol>
                    <a:gridCol w="2012288">
                      <a:extLst>
                        <a:ext uri="{9D8B030D-6E8A-4147-A177-3AD203B41FA5}">
                          <a16:colId xmlns:a16="http://schemas.microsoft.com/office/drawing/2014/main" val="1501473847"/>
                        </a:ext>
                      </a:extLst>
                    </a:gridCol>
                    <a:gridCol w="2012288">
                      <a:extLst>
                        <a:ext uri="{9D8B030D-6E8A-4147-A177-3AD203B41FA5}">
                          <a16:colId xmlns:a16="http://schemas.microsoft.com/office/drawing/2014/main" val="2670901759"/>
                        </a:ext>
                      </a:extLst>
                    </a:gridCol>
                    <a:gridCol w="2012288">
                      <a:extLst>
                        <a:ext uri="{9D8B030D-6E8A-4147-A177-3AD203B41FA5}">
                          <a16:colId xmlns:a16="http://schemas.microsoft.com/office/drawing/2014/main" val="3095244801"/>
                        </a:ext>
                      </a:extLst>
                    </a:gridCol>
                  </a:tblGrid>
                  <a:tr h="1188720">
                    <a:tc>
                      <a:txBody>
                        <a:bodyPr/>
                        <a:lstStyle/>
                        <a:p>
                          <a:pPr algn="ctr"/>
                          <a:r>
                            <a:rPr lang="en-GB" dirty="0"/>
                            <a:t>Number of protons</a:t>
                          </a:r>
                        </a:p>
                      </a:txBody>
                      <a:tcPr/>
                    </a:tc>
                    <a:tc>
                      <a:txBody>
                        <a:bodyPr/>
                        <a:lstStyle/>
                        <a:p>
                          <a:pPr algn="ctr"/>
                          <a:r>
                            <a:rPr lang="en-GB" dirty="0"/>
                            <a:t>Voltage applied to the electron suppressor</a:t>
                          </a:r>
                        </a:p>
                        <a:p>
                          <a:pPr algn="ctr"/>
                          <a:r>
                            <a:rPr lang="en-GB" dirty="0"/>
                            <a:t>(V)</a:t>
                          </a:r>
                        </a:p>
                      </a:txBody>
                      <a:tcPr/>
                    </a:tc>
                    <a:tc>
                      <a:txBody>
                        <a:bodyPr/>
                        <a:lstStyle/>
                        <a:p>
                          <a:pPr algn="ctr"/>
                          <a:r>
                            <a:rPr lang="en-GB" dirty="0"/>
                            <a:t>Absolute current from proton source</a:t>
                          </a:r>
                        </a:p>
                        <a:p>
                          <a:pPr algn="ctr"/>
                          <a:r>
                            <a:rPr lang="en-GB" dirty="0"/>
                            <a:t>(mA)</a:t>
                          </a:r>
                        </a:p>
                      </a:txBody>
                      <a:tcPr/>
                    </a:tc>
                    <a:tc>
                      <a:txBody>
                        <a:bodyPr/>
                        <a:lstStyle/>
                        <a:p>
                          <a:pPr algn="ctr"/>
                          <a:r>
                            <a:rPr lang="en-GB" dirty="0"/>
                            <a:t>Protons incident angle from the source</a:t>
                          </a:r>
                        </a:p>
                      </a:txBody>
                      <a:tcPr/>
                    </a:tc>
                    <a:tc>
                      <a:txBody>
                        <a:bodyPr/>
                        <a:lstStyle/>
                        <a:p>
                          <a:pPr algn="ctr"/>
                          <a:r>
                            <a:rPr lang="en-GB" dirty="0"/>
                            <a:t>SEs escaping the FC</a:t>
                          </a:r>
                        </a:p>
                        <a:p>
                          <a:pPr algn="ctr"/>
                          <a:r>
                            <a:rPr lang="en-GB" dirty="0"/>
                            <a:t>(%)</a:t>
                          </a:r>
                        </a:p>
                      </a:txBody>
                      <a:tcPr/>
                    </a:tc>
                    <a:extLst>
                      <a:ext uri="{0D108BD9-81ED-4DB2-BD59-A6C34878D82A}">
                        <a16:rowId xmlns:a16="http://schemas.microsoft.com/office/drawing/2014/main" val="3914924406"/>
                      </a:ext>
                    </a:extLst>
                  </a:tr>
                  <a:tr h="640080">
                    <a:tc>
                      <a:txBody>
                        <a:bodyPr/>
                        <a:lstStyle/>
                        <a:p>
                          <a:pPr algn="ctr"/>
                          <a:r>
                            <a:rPr lang="en-GB" dirty="0"/>
                            <a:t>20248</a:t>
                          </a:r>
                        </a:p>
                      </a:txBody>
                      <a:tcPr/>
                    </a:tc>
                    <a:tc>
                      <a:txBody>
                        <a:bodyPr/>
                        <a:lstStyle/>
                        <a:p>
                          <a:pPr algn="ctr"/>
                          <a:r>
                            <a:rPr lang="en-GB" dirty="0"/>
                            <a:t>-200</a:t>
                          </a:r>
                        </a:p>
                      </a:txBody>
                      <a:tcPr/>
                    </a:tc>
                    <a:tc>
                      <a:txBody>
                        <a:bodyPr/>
                        <a:lstStyle/>
                        <a:p>
                          <a:pPr algn="ctr"/>
                          <a:r>
                            <a:rPr lang="en-GB" dirty="0"/>
                            <a:t>1.6</a:t>
                          </a:r>
                        </a:p>
                      </a:txBody>
                      <a:tcPr/>
                    </a:tc>
                    <a:tc>
                      <a:txBody>
                        <a:bodyPr/>
                        <a:lstStyle/>
                        <a:p>
                          <a:endParaRPr lang="en-US"/>
                        </a:p>
                      </a:txBody>
                      <a:tcPr>
                        <a:blipFill>
                          <a:blip r:embed="rId2"/>
                          <a:stretch>
                            <a:fillRect l="-299698" t="-188679" r="-100906" b="-212264"/>
                          </a:stretch>
                        </a:blipFill>
                      </a:tcPr>
                    </a:tc>
                    <a:tc>
                      <a:txBody>
                        <a:bodyPr/>
                        <a:lstStyle/>
                        <a:p>
                          <a:pPr algn="ctr"/>
                          <a:r>
                            <a:rPr lang="en-GB" dirty="0"/>
                            <a:t>0</a:t>
                          </a:r>
                        </a:p>
                        <a:p>
                          <a:pPr algn="ctr"/>
                          <a:r>
                            <a:rPr lang="en-GB" dirty="0"/>
                            <a:t>(0 / 27093)</a:t>
                          </a:r>
                        </a:p>
                      </a:txBody>
                      <a:tcPr/>
                    </a:tc>
                    <a:extLst>
                      <a:ext uri="{0D108BD9-81ED-4DB2-BD59-A6C34878D82A}">
                        <a16:rowId xmlns:a16="http://schemas.microsoft.com/office/drawing/2014/main" val="1045681759"/>
                      </a:ext>
                    </a:extLst>
                  </a:tr>
                  <a:tr h="640080">
                    <a:tc>
                      <a:txBody>
                        <a:bodyPr/>
                        <a:lstStyle/>
                        <a:p>
                          <a:pPr algn="ctr"/>
                          <a:r>
                            <a:rPr lang="en-GB" dirty="0"/>
                            <a:t>45204</a:t>
                          </a:r>
                        </a:p>
                      </a:txBody>
                      <a:tcPr/>
                    </a:tc>
                    <a:tc>
                      <a:txBody>
                        <a:bodyPr/>
                        <a:lstStyle/>
                        <a:p>
                          <a:pPr algn="ctr"/>
                          <a:r>
                            <a:rPr lang="en-GB" dirty="0"/>
                            <a:t>-200</a:t>
                          </a:r>
                        </a:p>
                      </a:txBody>
                      <a:tcPr/>
                    </a:tc>
                    <a:tc>
                      <a:txBody>
                        <a:bodyPr/>
                        <a:lstStyle/>
                        <a:p>
                          <a:pPr algn="ctr"/>
                          <a:r>
                            <a:rPr lang="en-GB" dirty="0"/>
                            <a:t>1.6</a:t>
                          </a:r>
                        </a:p>
                      </a:txBody>
                      <a:tcPr/>
                    </a:tc>
                    <a:tc>
                      <a:txBody>
                        <a:bodyPr/>
                        <a:lstStyle/>
                        <a:p>
                          <a:endParaRPr lang="en-US"/>
                        </a:p>
                      </a:txBody>
                      <a:tcPr>
                        <a:blipFill>
                          <a:blip r:embed="rId2"/>
                          <a:stretch>
                            <a:fillRect l="-299698" t="-291429" r="-100906" b="-114286"/>
                          </a:stretch>
                        </a:blipFill>
                      </a:tcPr>
                    </a:tc>
                    <a:tc>
                      <a:txBody>
                        <a:bodyPr/>
                        <a:lstStyle/>
                        <a:p>
                          <a:pPr algn="ctr"/>
                          <a:r>
                            <a:rPr lang="en-GB" dirty="0"/>
                            <a:t>3.34e-3</a:t>
                          </a:r>
                        </a:p>
                        <a:p>
                          <a:pPr algn="ctr"/>
                          <a:r>
                            <a:rPr lang="en-GB" dirty="0"/>
                            <a:t>(2 / 27992)</a:t>
                          </a:r>
                        </a:p>
                      </a:txBody>
                      <a:tcPr/>
                    </a:tc>
                    <a:extLst>
                      <a:ext uri="{0D108BD9-81ED-4DB2-BD59-A6C34878D82A}">
                        <a16:rowId xmlns:a16="http://schemas.microsoft.com/office/drawing/2014/main" val="502340985"/>
                      </a:ext>
                    </a:extLst>
                  </a:tr>
                  <a:tr h="640080">
                    <a:tc>
                      <a:txBody>
                        <a:bodyPr/>
                        <a:lstStyle/>
                        <a:p>
                          <a:pPr algn="ctr"/>
                          <a:r>
                            <a:rPr lang="en-GB" dirty="0"/>
                            <a:t>45204</a:t>
                          </a:r>
                        </a:p>
                      </a:txBody>
                      <a:tcPr/>
                    </a:tc>
                    <a:tc>
                      <a:txBody>
                        <a:bodyPr/>
                        <a:lstStyle/>
                        <a:p>
                          <a:pPr algn="ctr"/>
                          <a:r>
                            <a:rPr lang="en-GB" dirty="0"/>
                            <a:t>-200</a:t>
                          </a:r>
                        </a:p>
                      </a:txBody>
                      <a:tcPr/>
                    </a:tc>
                    <a:tc>
                      <a:txBody>
                        <a:bodyPr/>
                        <a:lstStyle/>
                        <a:p>
                          <a:pPr algn="ctr"/>
                          <a:r>
                            <a:rPr lang="en-GB" dirty="0"/>
                            <a:t>80</a:t>
                          </a:r>
                        </a:p>
                      </a:txBody>
                      <a:tcPr/>
                    </a:tc>
                    <a:tc>
                      <a:txBody>
                        <a:bodyPr/>
                        <a:lstStyle/>
                        <a:p>
                          <a:endParaRPr lang="en-US"/>
                        </a:p>
                      </a:txBody>
                      <a:tcPr>
                        <a:blipFill>
                          <a:blip r:embed="rId2"/>
                          <a:stretch>
                            <a:fillRect l="-299698" t="-391429" r="-100906" b="-14286"/>
                          </a:stretch>
                        </a:blipFill>
                      </a:tcPr>
                    </a:tc>
                    <a:tc>
                      <a:txBody>
                        <a:bodyPr/>
                        <a:lstStyle/>
                        <a:p>
                          <a:pPr algn="ctr"/>
                          <a:r>
                            <a:rPr lang="en-GB" dirty="0"/>
                            <a:t>0</a:t>
                          </a:r>
                        </a:p>
                        <a:p>
                          <a:pPr algn="ctr"/>
                          <a:r>
                            <a:rPr lang="en-GB" dirty="0"/>
                            <a:t>(0 /56543)</a:t>
                          </a:r>
                        </a:p>
                      </a:txBody>
                      <a:tcPr/>
                    </a:tc>
                    <a:extLst>
                      <a:ext uri="{0D108BD9-81ED-4DB2-BD59-A6C34878D82A}">
                        <a16:rowId xmlns:a16="http://schemas.microsoft.com/office/drawing/2014/main" val="3633509257"/>
                      </a:ext>
                    </a:extLst>
                  </a:tr>
                </a:tbl>
              </a:graphicData>
            </a:graphic>
          </p:graphicFrame>
        </mc:Fallback>
      </mc:AlternateContent>
      <p:sp>
        <p:nvSpPr>
          <p:cNvPr id="7" name="Cloud 6">
            <a:extLst>
              <a:ext uri="{FF2B5EF4-FFF2-40B4-BE49-F238E27FC236}">
                <a16:creationId xmlns:a16="http://schemas.microsoft.com/office/drawing/2014/main" id="{F5358BB9-F4B7-1550-B305-5192FD1D7DE9}"/>
              </a:ext>
            </a:extLst>
          </p:cNvPr>
          <p:cNvSpPr/>
          <p:nvPr/>
        </p:nvSpPr>
        <p:spPr>
          <a:xfrm>
            <a:off x="53300" y="127261"/>
            <a:ext cx="2743200" cy="1304787"/>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B61699D-A4C3-9906-E159-C9D178509D96}"/>
              </a:ext>
            </a:extLst>
          </p:cNvPr>
          <p:cNvSpPr txBox="1"/>
          <p:nvPr/>
        </p:nvSpPr>
        <p:spPr>
          <a:xfrm>
            <a:off x="376338" y="320846"/>
            <a:ext cx="2420162" cy="1200329"/>
          </a:xfrm>
          <a:prstGeom prst="rect">
            <a:avLst/>
          </a:prstGeom>
          <a:noFill/>
        </p:spPr>
        <p:txBody>
          <a:bodyPr wrap="square" rtlCol="0">
            <a:spAutoFit/>
          </a:bodyPr>
          <a:lstStyle/>
          <a:p>
            <a:r>
              <a:rPr lang="en-GB" sz="1800" dirty="0"/>
              <a:t>The proton source 50 mm away from the front of the FC:</a:t>
            </a:r>
            <a:endParaRPr lang="en-GB" dirty="0"/>
          </a:p>
          <a:p>
            <a:endParaRPr lang="en-GB" dirty="0"/>
          </a:p>
        </p:txBody>
      </p:sp>
      <p:pic>
        <p:nvPicPr>
          <p:cNvPr id="9" name="Picture 8" descr="A close-up of a cylinder&#10;&#10;Description automatically generated">
            <a:extLst>
              <a:ext uri="{FF2B5EF4-FFF2-40B4-BE49-F238E27FC236}">
                <a16:creationId xmlns:a16="http://schemas.microsoft.com/office/drawing/2014/main" id="{A582CDEE-136C-CC6F-9E98-D1CBD3F27A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7" y="4661592"/>
            <a:ext cx="4683058" cy="1904255"/>
          </a:xfrm>
          <a:prstGeom prst="rect">
            <a:avLst/>
          </a:prstGeom>
        </p:spPr>
      </p:pic>
      <p:cxnSp>
        <p:nvCxnSpPr>
          <p:cNvPr id="14" name="Connector: Elbow 13">
            <a:extLst>
              <a:ext uri="{FF2B5EF4-FFF2-40B4-BE49-F238E27FC236}">
                <a16:creationId xmlns:a16="http://schemas.microsoft.com/office/drawing/2014/main" id="{6556EE61-E479-C3C3-E592-E1F3E014A12D}"/>
              </a:ext>
            </a:extLst>
          </p:cNvPr>
          <p:cNvCxnSpPr>
            <a:cxnSpLocks/>
          </p:cNvCxnSpPr>
          <p:nvPr/>
        </p:nvCxnSpPr>
        <p:spPr>
          <a:xfrm rot="5400000" flipH="1" flipV="1">
            <a:off x="7866250" y="4264147"/>
            <a:ext cx="1592467" cy="632296"/>
          </a:xfrm>
          <a:prstGeom prst="bentConnector3">
            <a:avLst>
              <a:gd name="adj1" fmla="val 99479"/>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202767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27A89-44FF-4042-6B0B-6E41F590F638}"/>
              </a:ext>
            </a:extLst>
          </p:cNvPr>
          <p:cNvSpPr>
            <a:spLocks noGrp="1"/>
          </p:cNvSpPr>
          <p:nvPr>
            <p:ph type="ctrTitle"/>
          </p:nvPr>
        </p:nvSpPr>
        <p:spPr>
          <a:xfrm>
            <a:off x="507864" y="277011"/>
            <a:ext cx="9957070" cy="642328"/>
          </a:xfrm>
        </p:spPr>
        <p:txBody>
          <a:bodyPr/>
          <a:lstStyle/>
          <a:p>
            <a:r>
              <a:rPr lang="en-GB" dirty="0"/>
              <a:t>Simulation Results</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nvGraphicFramePr>
            <p:xfrm>
              <a:off x="653489" y="1006852"/>
              <a:ext cx="9665820" cy="3946017"/>
            </p:xfrm>
            <a:graphic>
              <a:graphicData uri="http://schemas.openxmlformats.org/drawingml/2006/table">
                <a:tbl>
                  <a:tblPr firstRow="1" bandRow="1">
                    <a:tableStyleId>{5C22544A-7EE6-4342-B048-85BDC9FD1C3A}</a:tableStyleId>
                  </a:tblPr>
                  <a:tblGrid>
                    <a:gridCol w="1933164">
                      <a:extLst>
                        <a:ext uri="{9D8B030D-6E8A-4147-A177-3AD203B41FA5}">
                          <a16:colId xmlns:a16="http://schemas.microsoft.com/office/drawing/2014/main" val="3992444588"/>
                        </a:ext>
                      </a:extLst>
                    </a:gridCol>
                    <a:gridCol w="1933164">
                      <a:extLst>
                        <a:ext uri="{9D8B030D-6E8A-4147-A177-3AD203B41FA5}">
                          <a16:colId xmlns:a16="http://schemas.microsoft.com/office/drawing/2014/main" val="2553903044"/>
                        </a:ext>
                      </a:extLst>
                    </a:gridCol>
                    <a:gridCol w="1933164">
                      <a:extLst>
                        <a:ext uri="{9D8B030D-6E8A-4147-A177-3AD203B41FA5}">
                          <a16:colId xmlns:a16="http://schemas.microsoft.com/office/drawing/2014/main" val="1825555579"/>
                        </a:ext>
                      </a:extLst>
                    </a:gridCol>
                    <a:gridCol w="1933164">
                      <a:extLst>
                        <a:ext uri="{9D8B030D-6E8A-4147-A177-3AD203B41FA5}">
                          <a16:colId xmlns:a16="http://schemas.microsoft.com/office/drawing/2014/main" val="2670901759"/>
                        </a:ext>
                      </a:extLst>
                    </a:gridCol>
                    <a:gridCol w="1933164">
                      <a:extLst>
                        <a:ext uri="{9D8B030D-6E8A-4147-A177-3AD203B41FA5}">
                          <a16:colId xmlns:a16="http://schemas.microsoft.com/office/drawing/2014/main" val="3095244801"/>
                        </a:ext>
                      </a:extLst>
                    </a:gridCol>
                  </a:tblGrid>
                  <a:tr h="1104530">
                    <a:tc>
                      <a:txBody>
                        <a:bodyPr/>
                        <a:lstStyle/>
                        <a:p>
                          <a:pPr algn="ctr"/>
                          <a:r>
                            <a:rPr lang="en-GB" dirty="0">
                              <a:latin typeface="+mn-lt"/>
                            </a:rPr>
                            <a:t>Number of protons</a:t>
                          </a:r>
                        </a:p>
                      </a:txBody>
                      <a:tcPr/>
                    </a:tc>
                    <a:tc>
                      <a:txBody>
                        <a:bodyPr/>
                        <a:lstStyle/>
                        <a:p>
                          <a:pPr algn="ctr"/>
                          <a:r>
                            <a:rPr lang="en-GB" dirty="0">
                              <a:latin typeface="+mn-lt"/>
                            </a:rPr>
                            <a:t>Temperature values </a:t>
                          </a:r>
                        </a:p>
                        <a:p>
                          <a:pPr algn="ctr"/>
                          <a:r>
                            <a:rPr lang="en-GB" dirty="0">
                              <a:latin typeface="+mn-lt"/>
                            </a:rPr>
                            <a:t>(eV)</a:t>
                          </a:r>
                        </a:p>
                      </a:txBody>
                      <a:tcPr/>
                    </a:tc>
                    <a:tc>
                      <a:txBody>
                        <a:bodyPr/>
                        <a:lstStyle/>
                        <a:p>
                          <a:pPr algn="ctr"/>
                          <a:r>
                            <a:rPr lang="en-GB" dirty="0">
                              <a:latin typeface="+mn-lt"/>
                            </a:rPr>
                            <a:t>Voltage applied to the electron suppressor</a:t>
                          </a:r>
                        </a:p>
                        <a:p>
                          <a:pPr algn="ctr"/>
                          <a:r>
                            <a:rPr lang="en-GB" dirty="0">
                              <a:latin typeface="+mn-lt"/>
                            </a:rPr>
                            <a:t>(V)</a:t>
                          </a:r>
                        </a:p>
                      </a:txBody>
                      <a:tcPr/>
                    </a:tc>
                    <a:tc>
                      <a:txBody>
                        <a:bodyPr/>
                        <a:lstStyle/>
                        <a:p>
                          <a:pPr algn="ctr"/>
                          <a:r>
                            <a:rPr lang="en-GB" dirty="0">
                              <a:latin typeface="+mn-lt"/>
                            </a:rPr>
                            <a:t>Incident protons angle from the source</a:t>
                          </a:r>
                        </a:p>
                      </a:txBody>
                      <a:tcPr/>
                    </a:tc>
                    <a:tc>
                      <a:txBody>
                        <a:bodyPr/>
                        <a:lstStyle/>
                        <a:p>
                          <a:pPr algn="ctr"/>
                          <a:r>
                            <a:rPr lang="en-GB" dirty="0">
                              <a:latin typeface="+mn-lt"/>
                            </a:rPr>
                            <a:t>SEs escaping the FC</a:t>
                          </a:r>
                        </a:p>
                        <a:p>
                          <a:pPr algn="ctr"/>
                          <a:r>
                            <a:rPr lang="en-GB" dirty="0">
                              <a:latin typeface="+mn-lt"/>
                            </a:rPr>
                            <a:t>(%)</a:t>
                          </a:r>
                        </a:p>
                      </a:txBody>
                      <a:tcPr/>
                    </a:tc>
                    <a:extLst>
                      <a:ext uri="{0D108BD9-81ED-4DB2-BD59-A6C34878D82A}">
                        <a16:rowId xmlns:a16="http://schemas.microsoft.com/office/drawing/2014/main" val="3914924406"/>
                      </a:ext>
                    </a:extLst>
                  </a:tr>
                  <a:tr h="594747">
                    <a:tc>
                      <a:txBody>
                        <a:bodyPr/>
                        <a:lstStyle/>
                        <a:p>
                          <a:pPr algn="ctr"/>
                          <a:r>
                            <a:rPr lang="en-GB" dirty="0"/>
                            <a:t>45204</a:t>
                          </a:r>
                        </a:p>
                      </a:txBody>
                      <a:tcPr/>
                    </a:tc>
                    <a:tc>
                      <a:txBody>
                        <a:bodyPr/>
                        <a:lstStyle/>
                        <a:p>
                          <a:pPr algn="ctr"/>
                          <a:r>
                            <a:rPr lang="en-GB" dirty="0"/>
                            <a:t>7.5</a:t>
                          </a:r>
                        </a:p>
                      </a:txBody>
                      <a:tcPr/>
                    </a:tc>
                    <a:tc>
                      <a:txBody>
                        <a:bodyPr/>
                        <a:lstStyle/>
                        <a:p>
                          <a:pPr algn="ctr"/>
                          <a:r>
                            <a:rPr lang="en-GB" dirty="0"/>
                            <a:t>-200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latin typeface="+mn-lt"/>
                              <a:ea typeface="+mn-ea"/>
                            </a:rPr>
                            <a:t>13</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txBody>
                      <a:tcPr/>
                    </a:tc>
                    <a:tc>
                      <a:txBody>
                        <a:bodyPr/>
                        <a:lstStyle/>
                        <a:p>
                          <a:pPr algn="ctr"/>
                          <a:r>
                            <a:rPr lang="en-GB" dirty="0"/>
                            <a:t>0</a:t>
                          </a:r>
                        </a:p>
                        <a:p>
                          <a:pPr algn="ctr"/>
                          <a:r>
                            <a:rPr lang="en-GB" dirty="0"/>
                            <a:t>(0 / 56543)</a:t>
                          </a:r>
                        </a:p>
                      </a:txBody>
                      <a:tcPr/>
                    </a:tc>
                    <a:extLst>
                      <a:ext uri="{0D108BD9-81ED-4DB2-BD59-A6C34878D82A}">
                        <a16:rowId xmlns:a16="http://schemas.microsoft.com/office/drawing/2014/main" val="1897898759"/>
                      </a:ext>
                    </a:extLst>
                  </a:tr>
                  <a:tr h="655756">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7.5</a:t>
                          </a:r>
                        </a:p>
                      </a:txBody>
                      <a:tcPr/>
                    </a:tc>
                    <a:tc>
                      <a:txBody>
                        <a:bodyPr/>
                        <a:lstStyle/>
                        <a:p>
                          <a:pPr algn="ctr"/>
                          <a:r>
                            <a:rPr lang="en-GB" dirty="0">
                              <a:latin typeface="+mn-lt"/>
                            </a:rPr>
                            <a:t>-200</a:t>
                          </a:r>
                        </a:p>
                      </a:txBody>
                      <a:tcPr/>
                    </a:tc>
                    <a:tc>
                      <a:txBody>
                        <a:bodyPr/>
                        <a:lstStyle/>
                        <a:p>
                          <a:pPr algn="ct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7.2e-4</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a:t>
                          </a:r>
                          <a:r>
                            <a:rPr lang="en-GB" sz="1800" kern="1200" dirty="0">
                              <a:solidFill>
                                <a:schemeClr val="dk1"/>
                              </a:solidFill>
                              <a:effectLst/>
                              <a:latin typeface="+mn-lt"/>
                              <a:ea typeface="+mn-ea"/>
                              <a:cs typeface="+mn-cs"/>
                            </a:rPr>
                            <a:t>139484</a:t>
                          </a:r>
                          <a:r>
                            <a:rPr lang="en-GB" sz="1800" kern="100" dirty="0">
                              <a:effectLst/>
                              <a:latin typeface="+mn-lt"/>
                              <a:ea typeface="Aptos" panose="020B000402020202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045681759"/>
                      </a:ext>
                    </a:extLst>
                  </a:tr>
                  <a:tr h="655756">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10</a:t>
                          </a:r>
                        </a:p>
                      </a:txBody>
                      <a:tcPr/>
                    </a:tc>
                    <a:tc>
                      <a:txBody>
                        <a:bodyPr/>
                        <a:lstStyle/>
                        <a:p>
                          <a:pPr algn="ctr"/>
                          <a:r>
                            <a:rPr lang="en-GB" dirty="0">
                              <a:latin typeface="+mn-lt"/>
                            </a:rPr>
                            <a:t>-200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p>
                          <a:pPr algn="ctr"/>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1.31e-3</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(2 / 152956)</a:t>
                          </a:r>
                        </a:p>
                      </a:txBody>
                      <a:tcPr marL="68580" marR="68580" marT="0" marB="0"/>
                    </a:tc>
                    <a:extLst>
                      <a:ext uri="{0D108BD9-81ED-4DB2-BD59-A6C34878D82A}">
                        <a16:rowId xmlns:a16="http://schemas.microsoft.com/office/drawing/2014/main" val="502340985"/>
                      </a:ext>
                    </a:extLst>
                  </a:tr>
                  <a:tr h="655756">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20</a:t>
                          </a:r>
                        </a:p>
                      </a:txBody>
                      <a:tcPr/>
                    </a:tc>
                    <a:tc>
                      <a:txBody>
                        <a:bodyPr/>
                        <a:lstStyle/>
                        <a:p>
                          <a:pPr algn="ctr"/>
                          <a:r>
                            <a:rPr lang="en-GB" dirty="0">
                              <a:latin typeface="+mn-lt"/>
                            </a:rPr>
                            <a:t>-200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p>
                          <a:pPr algn="ctr"/>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0.0340 </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(68 / 199786)</a:t>
                          </a:r>
                        </a:p>
                      </a:txBody>
                      <a:tcPr marL="68580" marR="68580" marT="0" marB="0"/>
                    </a:tc>
                    <a:extLst>
                      <a:ext uri="{0D108BD9-81ED-4DB2-BD59-A6C34878D82A}">
                        <a16:rowId xmlns:a16="http://schemas.microsoft.com/office/drawing/2014/main" val="3633509257"/>
                      </a:ext>
                    </a:extLst>
                  </a:tr>
                </a:tbl>
              </a:graphicData>
            </a:graphic>
          </p:graphicFrame>
        </mc:Choice>
        <mc:Fallback xmlns="">
          <p:graphicFrame>
            <p:nvGraphicFramePr>
              <p:cNvPr id="4" name="Table 3">
                <a:extLst>
                  <a:ext uri="{FF2B5EF4-FFF2-40B4-BE49-F238E27FC236}">
                    <a16:creationId xmlns:a16="http://schemas.microsoft.com/office/drawing/2014/main" id="{CDBB69E8-806B-34C7-038F-99BA1EAE5712}"/>
                  </a:ext>
                </a:extLst>
              </p:cNvPr>
              <p:cNvGraphicFramePr>
                <a:graphicFrameLocks noGrp="1"/>
              </p:cNvGraphicFramePr>
              <p:nvPr>
                <p:extLst>
                  <p:ext uri="{D42A27DB-BD31-4B8C-83A1-F6EECF244321}">
                    <p14:modId xmlns:p14="http://schemas.microsoft.com/office/powerpoint/2010/main" val="185841423"/>
                  </p:ext>
                </p:extLst>
              </p:nvPr>
            </p:nvGraphicFramePr>
            <p:xfrm>
              <a:off x="653489" y="1006852"/>
              <a:ext cx="9665820" cy="3946017"/>
            </p:xfrm>
            <a:graphic>
              <a:graphicData uri="http://schemas.openxmlformats.org/drawingml/2006/table">
                <a:tbl>
                  <a:tblPr firstRow="1" bandRow="1">
                    <a:tableStyleId>{5C22544A-7EE6-4342-B048-85BDC9FD1C3A}</a:tableStyleId>
                  </a:tblPr>
                  <a:tblGrid>
                    <a:gridCol w="1933164">
                      <a:extLst>
                        <a:ext uri="{9D8B030D-6E8A-4147-A177-3AD203B41FA5}">
                          <a16:colId xmlns:a16="http://schemas.microsoft.com/office/drawing/2014/main" val="3992444588"/>
                        </a:ext>
                      </a:extLst>
                    </a:gridCol>
                    <a:gridCol w="1933164">
                      <a:extLst>
                        <a:ext uri="{9D8B030D-6E8A-4147-A177-3AD203B41FA5}">
                          <a16:colId xmlns:a16="http://schemas.microsoft.com/office/drawing/2014/main" val="2553903044"/>
                        </a:ext>
                      </a:extLst>
                    </a:gridCol>
                    <a:gridCol w="1933164">
                      <a:extLst>
                        <a:ext uri="{9D8B030D-6E8A-4147-A177-3AD203B41FA5}">
                          <a16:colId xmlns:a16="http://schemas.microsoft.com/office/drawing/2014/main" val="1825555579"/>
                        </a:ext>
                      </a:extLst>
                    </a:gridCol>
                    <a:gridCol w="1933164">
                      <a:extLst>
                        <a:ext uri="{9D8B030D-6E8A-4147-A177-3AD203B41FA5}">
                          <a16:colId xmlns:a16="http://schemas.microsoft.com/office/drawing/2014/main" val="2670901759"/>
                        </a:ext>
                      </a:extLst>
                    </a:gridCol>
                    <a:gridCol w="1933164">
                      <a:extLst>
                        <a:ext uri="{9D8B030D-6E8A-4147-A177-3AD203B41FA5}">
                          <a16:colId xmlns:a16="http://schemas.microsoft.com/office/drawing/2014/main" val="3095244801"/>
                        </a:ext>
                      </a:extLst>
                    </a:gridCol>
                  </a:tblGrid>
                  <a:tr h="1188720">
                    <a:tc>
                      <a:txBody>
                        <a:bodyPr/>
                        <a:lstStyle/>
                        <a:p>
                          <a:pPr algn="ctr"/>
                          <a:r>
                            <a:rPr lang="en-GB" dirty="0">
                              <a:latin typeface="+mn-lt"/>
                            </a:rPr>
                            <a:t>Number of protons</a:t>
                          </a:r>
                        </a:p>
                      </a:txBody>
                      <a:tcPr/>
                    </a:tc>
                    <a:tc>
                      <a:txBody>
                        <a:bodyPr/>
                        <a:lstStyle/>
                        <a:p>
                          <a:pPr algn="ctr"/>
                          <a:r>
                            <a:rPr lang="en-GB" dirty="0">
                              <a:latin typeface="+mn-lt"/>
                            </a:rPr>
                            <a:t>Temperature values </a:t>
                          </a:r>
                        </a:p>
                        <a:p>
                          <a:pPr algn="ctr"/>
                          <a:r>
                            <a:rPr lang="en-GB" dirty="0">
                              <a:latin typeface="+mn-lt"/>
                            </a:rPr>
                            <a:t>(eV)</a:t>
                          </a:r>
                        </a:p>
                      </a:txBody>
                      <a:tcPr/>
                    </a:tc>
                    <a:tc>
                      <a:txBody>
                        <a:bodyPr/>
                        <a:lstStyle/>
                        <a:p>
                          <a:pPr algn="ctr"/>
                          <a:r>
                            <a:rPr lang="en-GB" dirty="0">
                              <a:latin typeface="+mn-lt"/>
                            </a:rPr>
                            <a:t>Voltage applied to the electron suppressor</a:t>
                          </a:r>
                        </a:p>
                        <a:p>
                          <a:pPr algn="ctr"/>
                          <a:r>
                            <a:rPr lang="en-GB" dirty="0">
                              <a:latin typeface="+mn-lt"/>
                            </a:rPr>
                            <a:t>(V)</a:t>
                          </a:r>
                        </a:p>
                      </a:txBody>
                      <a:tcPr/>
                    </a:tc>
                    <a:tc>
                      <a:txBody>
                        <a:bodyPr/>
                        <a:lstStyle/>
                        <a:p>
                          <a:pPr algn="ctr"/>
                          <a:r>
                            <a:rPr lang="en-GB" dirty="0">
                              <a:latin typeface="+mn-lt"/>
                            </a:rPr>
                            <a:t>Incident protons angle from the source</a:t>
                          </a:r>
                        </a:p>
                      </a:txBody>
                      <a:tcPr/>
                    </a:tc>
                    <a:tc>
                      <a:txBody>
                        <a:bodyPr/>
                        <a:lstStyle/>
                        <a:p>
                          <a:pPr algn="ctr"/>
                          <a:r>
                            <a:rPr lang="en-GB" dirty="0">
                              <a:latin typeface="+mn-lt"/>
                            </a:rPr>
                            <a:t>SEs escaping the FC</a:t>
                          </a:r>
                        </a:p>
                        <a:p>
                          <a:pPr algn="ctr"/>
                          <a:r>
                            <a:rPr lang="en-GB" dirty="0">
                              <a:latin typeface="+mn-lt"/>
                            </a:rPr>
                            <a:t>(%)</a:t>
                          </a:r>
                        </a:p>
                      </a:txBody>
                      <a:tcPr/>
                    </a:tc>
                    <a:extLst>
                      <a:ext uri="{0D108BD9-81ED-4DB2-BD59-A6C34878D82A}">
                        <a16:rowId xmlns:a16="http://schemas.microsoft.com/office/drawing/2014/main" val="3914924406"/>
                      </a:ext>
                    </a:extLst>
                  </a:tr>
                  <a:tr h="640080">
                    <a:tc>
                      <a:txBody>
                        <a:bodyPr/>
                        <a:lstStyle/>
                        <a:p>
                          <a:pPr algn="ctr"/>
                          <a:r>
                            <a:rPr lang="en-GB" dirty="0"/>
                            <a:t>45204</a:t>
                          </a:r>
                        </a:p>
                      </a:txBody>
                      <a:tcPr/>
                    </a:tc>
                    <a:tc>
                      <a:txBody>
                        <a:bodyPr/>
                        <a:lstStyle/>
                        <a:p>
                          <a:pPr algn="ctr"/>
                          <a:r>
                            <a:rPr lang="en-GB" dirty="0"/>
                            <a:t>7.5</a:t>
                          </a:r>
                        </a:p>
                      </a:txBody>
                      <a:tcPr/>
                    </a:tc>
                    <a:tc>
                      <a:txBody>
                        <a:bodyPr/>
                        <a:lstStyle/>
                        <a:p>
                          <a:pPr algn="ctr"/>
                          <a:r>
                            <a:rPr lang="en-GB" dirty="0"/>
                            <a:t>-200</a:t>
                          </a:r>
                        </a:p>
                      </a:txBody>
                      <a:tcPr/>
                    </a:tc>
                    <a:tc>
                      <a:txBody>
                        <a:bodyPr/>
                        <a:lstStyle/>
                        <a:p>
                          <a:endParaRPr lang="en-US"/>
                        </a:p>
                      </a:txBody>
                      <a:tcPr>
                        <a:blipFill>
                          <a:blip r:embed="rId2"/>
                          <a:stretch>
                            <a:fillRect l="-300631" t="-190476" r="-101262" b="-353333"/>
                          </a:stretch>
                        </a:blipFill>
                      </a:tcPr>
                    </a:tc>
                    <a:tc>
                      <a:txBody>
                        <a:bodyPr/>
                        <a:lstStyle/>
                        <a:p>
                          <a:pPr algn="ctr"/>
                          <a:r>
                            <a:rPr lang="en-GB" dirty="0"/>
                            <a:t>0</a:t>
                          </a:r>
                        </a:p>
                        <a:p>
                          <a:pPr algn="ctr"/>
                          <a:r>
                            <a:rPr lang="en-GB" dirty="0"/>
                            <a:t>(0 / 56543)</a:t>
                          </a:r>
                        </a:p>
                      </a:txBody>
                      <a:tcPr/>
                    </a:tc>
                    <a:extLst>
                      <a:ext uri="{0D108BD9-81ED-4DB2-BD59-A6C34878D82A}">
                        <a16:rowId xmlns:a16="http://schemas.microsoft.com/office/drawing/2014/main" val="1897898759"/>
                      </a:ext>
                    </a:extLst>
                  </a:tr>
                  <a:tr h="705739">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7.5</a:t>
                          </a:r>
                        </a:p>
                      </a:txBody>
                      <a:tcPr/>
                    </a:tc>
                    <a:tc>
                      <a:txBody>
                        <a:bodyPr/>
                        <a:lstStyle/>
                        <a:p>
                          <a:pPr algn="ctr"/>
                          <a:r>
                            <a:rPr lang="en-GB" dirty="0">
                              <a:latin typeface="+mn-lt"/>
                            </a:rPr>
                            <a:t>-200</a:t>
                          </a:r>
                        </a:p>
                      </a:txBody>
                      <a:tcPr/>
                    </a:tc>
                    <a:tc>
                      <a:txBody>
                        <a:bodyPr/>
                        <a:lstStyle/>
                        <a:p>
                          <a:endParaRPr lang="en-US"/>
                        </a:p>
                      </a:txBody>
                      <a:tcPr>
                        <a:blipFill>
                          <a:blip r:embed="rId2"/>
                          <a:stretch>
                            <a:fillRect l="-300631" t="-262931" r="-101262" b="-2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7.2e-4</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a:t>
                          </a:r>
                          <a:r>
                            <a:rPr lang="en-GB" sz="1800" kern="1200" dirty="0">
                              <a:solidFill>
                                <a:schemeClr val="dk1"/>
                              </a:solidFill>
                              <a:effectLst/>
                              <a:latin typeface="+mn-lt"/>
                              <a:ea typeface="+mn-ea"/>
                              <a:cs typeface="+mn-cs"/>
                            </a:rPr>
                            <a:t>139484</a:t>
                          </a:r>
                          <a:r>
                            <a:rPr lang="en-GB" sz="1800" kern="100" dirty="0">
                              <a:effectLst/>
                              <a:latin typeface="+mn-lt"/>
                              <a:ea typeface="Aptos" panose="020B000402020202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045681759"/>
                      </a:ext>
                    </a:extLst>
                  </a:tr>
                  <a:tr h="705739">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10</a:t>
                          </a:r>
                        </a:p>
                      </a:txBody>
                      <a:tcPr/>
                    </a:tc>
                    <a:tc>
                      <a:txBody>
                        <a:bodyPr/>
                        <a:lstStyle/>
                        <a:p>
                          <a:pPr algn="ctr"/>
                          <a:r>
                            <a:rPr lang="en-GB" dirty="0">
                              <a:latin typeface="+mn-lt"/>
                            </a:rPr>
                            <a:t>-200</a:t>
                          </a:r>
                        </a:p>
                      </a:txBody>
                      <a:tcPr/>
                    </a:tc>
                    <a:tc>
                      <a:txBody>
                        <a:bodyPr/>
                        <a:lstStyle/>
                        <a:p>
                          <a:endParaRPr lang="en-US"/>
                        </a:p>
                      </a:txBody>
                      <a:tcPr>
                        <a:blipFill>
                          <a:blip r:embed="rId2"/>
                          <a:stretch>
                            <a:fillRect l="-300631" t="-362931" r="-101262" b="-1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1.31e-3</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(2 / 152956)</a:t>
                          </a:r>
                        </a:p>
                      </a:txBody>
                      <a:tcPr marL="68580" marR="68580" marT="0" marB="0"/>
                    </a:tc>
                    <a:extLst>
                      <a:ext uri="{0D108BD9-81ED-4DB2-BD59-A6C34878D82A}">
                        <a16:rowId xmlns:a16="http://schemas.microsoft.com/office/drawing/2014/main" val="502340985"/>
                      </a:ext>
                    </a:extLst>
                  </a:tr>
                  <a:tr h="705739">
                    <a:tc>
                      <a:txBody>
                        <a:bodyPr/>
                        <a:lstStyle/>
                        <a:p>
                          <a:pPr algn="ctr"/>
                          <a:r>
                            <a:rPr lang="en-GB" sz="1800" kern="1200" dirty="0">
                              <a:solidFill>
                                <a:schemeClr val="dk1"/>
                              </a:solidFill>
                              <a:effectLst/>
                              <a:latin typeface="+mn-lt"/>
                              <a:ea typeface="+mn-ea"/>
                              <a:cs typeface="+mn-cs"/>
                            </a:rPr>
                            <a:t>105898 </a:t>
                          </a:r>
                          <a:endParaRPr lang="en-GB" dirty="0">
                            <a:latin typeface="+mn-lt"/>
                          </a:endParaRPr>
                        </a:p>
                      </a:txBody>
                      <a:tcPr/>
                    </a:tc>
                    <a:tc>
                      <a:txBody>
                        <a:bodyPr/>
                        <a:lstStyle/>
                        <a:p>
                          <a:pPr algn="ctr"/>
                          <a:r>
                            <a:rPr lang="en-GB" dirty="0">
                              <a:latin typeface="+mn-lt"/>
                            </a:rPr>
                            <a:t>20</a:t>
                          </a:r>
                        </a:p>
                      </a:txBody>
                      <a:tcPr/>
                    </a:tc>
                    <a:tc>
                      <a:txBody>
                        <a:bodyPr/>
                        <a:lstStyle/>
                        <a:p>
                          <a:pPr algn="ctr"/>
                          <a:r>
                            <a:rPr lang="en-GB" dirty="0">
                              <a:latin typeface="+mn-lt"/>
                            </a:rPr>
                            <a:t>-200</a:t>
                          </a:r>
                        </a:p>
                      </a:txBody>
                      <a:tcPr/>
                    </a:tc>
                    <a:tc>
                      <a:txBody>
                        <a:bodyPr/>
                        <a:lstStyle/>
                        <a:p>
                          <a:endParaRPr lang="en-US"/>
                        </a:p>
                      </a:txBody>
                      <a:tcPr>
                        <a:blipFill>
                          <a:blip r:embed="rId2"/>
                          <a:stretch>
                            <a:fillRect l="-300631" t="-462931" r="-101262" b="-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0.0340 </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(68 / 199786)</a:t>
                          </a:r>
                        </a:p>
                      </a:txBody>
                      <a:tcPr marL="68580" marR="68580" marT="0" marB="0"/>
                    </a:tc>
                    <a:extLst>
                      <a:ext uri="{0D108BD9-81ED-4DB2-BD59-A6C34878D82A}">
                        <a16:rowId xmlns:a16="http://schemas.microsoft.com/office/drawing/2014/main" val="3633509257"/>
                      </a:ext>
                    </a:extLst>
                  </a:tr>
                </a:tbl>
              </a:graphicData>
            </a:graphic>
          </p:graphicFrame>
        </mc:Fallback>
      </mc:AlternateContent>
      <p:sp>
        <p:nvSpPr>
          <p:cNvPr id="7" name="Cloud 6">
            <a:extLst>
              <a:ext uri="{FF2B5EF4-FFF2-40B4-BE49-F238E27FC236}">
                <a16:creationId xmlns:a16="http://schemas.microsoft.com/office/drawing/2014/main" id="{F5358BB9-F4B7-1550-B305-5192FD1D7DE9}"/>
              </a:ext>
            </a:extLst>
          </p:cNvPr>
          <p:cNvSpPr/>
          <p:nvPr/>
        </p:nvSpPr>
        <p:spPr>
          <a:xfrm>
            <a:off x="28575" y="102691"/>
            <a:ext cx="3140138" cy="864821"/>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0D79D673-A970-3011-636C-0CE3B4143B4D}"/>
              </a:ext>
            </a:extLst>
          </p:cNvPr>
          <p:cNvSpPr txBox="1"/>
          <p:nvPr/>
        </p:nvSpPr>
        <p:spPr>
          <a:xfrm>
            <a:off x="474123" y="211935"/>
            <a:ext cx="2505886" cy="646331"/>
          </a:xfrm>
          <a:prstGeom prst="rect">
            <a:avLst/>
          </a:prstGeom>
          <a:noFill/>
        </p:spPr>
        <p:txBody>
          <a:bodyPr wrap="square" rtlCol="0">
            <a:spAutoFit/>
          </a:bodyPr>
          <a:lstStyle/>
          <a:p>
            <a:r>
              <a:rPr lang="en-GB" dirty="0"/>
              <a:t>Incident proton current</a:t>
            </a:r>
          </a:p>
          <a:p>
            <a:r>
              <a:rPr lang="en-GB" dirty="0"/>
              <a:t>Is 80 mA.</a:t>
            </a:r>
          </a:p>
        </p:txBody>
      </p:sp>
      <p:pic>
        <p:nvPicPr>
          <p:cNvPr id="9" name="Picture 8" descr="A screenshot of a computer&#10;&#10;Description automatically generated">
            <a:extLst>
              <a:ext uri="{FF2B5EF4-FFF2-40B4-BE49-F238E27FC236}">
                <a16:creationId xmlns:a16="http://schemas.microsoft.com/office/drawing/2014/main" id="{377FBC83-5F00-12C8-E6D9-A5326E02D4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1320" y="5024416"/>
            <a:ext cx="3867989" cy="1556573"/>
          </a:xfrm>
          <a:prstGeom prst="rect">
            <a:avLst/>
          </a:prstGeom>
        </p:spPr>
      </p:pic>
    </p:spTree>
    <p:extLst>
      <p:ext uri="{BB962C8B-B14F-4D97-AF65-F5344CB8AC3E}">
        <p14:creationId xmlns:p14="http://schemas.microsoft.com/office/powerpoint/2010/main" val="3480176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AD41B-3FC1-270F-CD5F-DBE7EB09A8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3479CC-1DD6-B7F6-6FC7-C87FA1BA4686}"/>
              </a:ext>
            </a:extLst>
          </p:cNvPr>
          <p:cNvSpPr>
            <a:spLocks noGrp="1"/>
          </p:cNvSpPr>
          <p:nvPr>
            <p:ph type="ctrTitle"/>
          </p:nvPr>
        </p:nvSpPr>
        <p:spPr>
          <a:xfrm>
            <a:off x="507864" y="277011"/>
            <a:ext cx="9957070" cy="642328"/>
          </a:xfrm>
        </p:spPr>
        <p:txBody>
          <a:bodyPr/>
          <a:lstStyle/>
          <a:p>
            <a:r>
              <a:rPr lang="en-GB" dirty="0"/>
              <a:t>Simulation Results</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7419F9D6-3D4A-FD14-B59F-319778CAC6B3}"/>
                  </a:ext>
                </a:extLst>
              </p:cNvPr>
              <p:cNvGraphicFramePr>
                <a:graphicFrameLocks noGrp="1"/>
              </p:cNvGraphicFramePr>
              <p:nvPr/>
            </p:nvGraphicFramePr>
            <p:xfrm>
              <a:off x="653489" y="1032586"/>
              <a:ext cx="9665820" cy="3946017"/>
            </p:xfrm>
            <a:graphic>
              <a:graphicData uri="http://schemas.openxmlformats.org/drawingml/2006/table">
                <a:tbl>
                  <a:tblPr firstRow="1" bandRow="1">
                    <a:tableStyleId>{5C22544A-7EE6-4342-B048-85BDC9FD1C3A}</a:tableStyleId>
                  </a:tblPr>
                  <a:tblGrid>
                    <a:gridCol w="1933164">
                      <a:extLst>
                        <a:ext uri="{9D8B030D-6E8A-4147-A177-3AD203B41FA5}">
                          <a16:colId xmlns:a16="http://schemas.microsoft.com/office/drawing/2014/main" val="3992444588"/>
                        </a:ext>
                      </a:extLst>
                    </a:gridCol>
                    <a:gridCol w="1933164">
                      <a:extLst>
                        <a:ext uri="{9D8B030D-6E8A-4147-A177-3AD203B41FA5}">
                          <a16:colId xmlns:a16="http://schemas.microsoft.com/office/drawing/2014/main" val="2553903044"/>
                        </a:ext>
                      </a:extLst>
                    </a:gridCol>
                    <a:gridCol w="1933164">
                      <a:extLst>
                        <a:ext uri="{9D8B030D-6E8A-4147-A177-3AD203B41FA5}">
                          <a16:colId xmlns:a16="http://schemas.microsoft.com/office/drawing/2014/main" val="1825555579"/>
                        </a:ext>
                      </a:extLst>
                    </a:gridCol>
                    <a:gridCol w="1933164">
                      <a:extLst>
                        <a:ext uri="{9D8B030D-6E8A-4147-A177-3AD203B41FA5}">
                          <a16:colId xmlns:a16="http://schemas.microsoft.com/office/drawing/2014/main" val="2670901759"/>
                        </a:ext>
                      </a:extLst>
                    </a:gridCol>
                    <a:gridCol w="1933164">
                      <a:extLst>
                        <a:ext uri="{9D8B030D-6E8A-4147-A177-3AD203B41FA5}">
                          <a16:colId xmlns:a16="http://schemas.microsoft.com/office/drawing/2014/main" val="3095244801"/>
                        </a:ext>
                      </a:extLst>
                    </a:gridCol>
                  </a:tblGrid>
                  <a:tr h="1176346">
                    <a:tc>
                      <a:txBody>
                        <a:bodyPr/>
                        <a:lstStyle/>
                        <a:p>
                          <a:pPr algn="ctr"/>
                          <a:r>
                            <a:rPr lang="en-GB" dirty="0">
                              <a:latin typeface="+mn-lt"/>
                            </a:rPr>
                            <a:t>Number of protons</a:t>
                          </a:r>
                        </a:p>
                      </a:txBody>
                      <a:tcPr/>
                    </a:tc>
                    <a:tc>
                      <a:txBody>
                        <a:bodyPr/>
                        <a:lstStyle/>
                        <a:p>
                          <a:pPr algn="ctr"/>
                          <a:r>
                            <a:rPr lang="en-GB" dirty="0">
                              <a:latin typeface="+mn-lt"/>
                            </a:rPr>
                            <a:t>Temperature values </a:t>
                          </a:r>
                        </a:p>
                        <a:p>
                          <a:pPr algn="ctr"/>
                          <a:r>
                            <a:rPr lang="en-GB" dirty="0">
                              <a:latin typeface="+mn-lt"/>
                            </a:rPr>
                            <a:t>(eV)</a:t>
                          </a:r>
                        </a:p>
                      </a:txBody>
                      <a:tcPr/>
                    </a:tc>
                    <a:tc>
                      <a:txBody>
                        <a:bodyPr/>
                        <a:lstStyle/>
                        <a:p>
                          <a:pPr algn="ctr"/>
                          <a:r>
                            <a:rPr lang="en-GB" dirty="0">
                              <a:latin typeface="+mn-lt"/>
                            </a:rPr>
                            <a:t>Voltage applied to the electron suppressor</a:t>
                          </a:r>
                        </a:p>
                        <a:p>
                          <a:pPr algn="ctr"/>
                          <a:r>
                            <a:rPr lang="en-GB" dirty="0">
                              <a:latin typeface="+mn-lt"/>
                            </a:rPr>
                            <a:t>(V)</a:t>
                          </a:r>
                        </a:p>
                      </a:txBody>
                      <a:tcPr/>
                    </a:tc>
                    <a:tc>
                      <a:txBody>
                        <a:bodyPr/>
                        <a:lstStyle/>
                        <a:p>
                          <a:pPr algn="ctr"/>
                          <a:r>
                            <a:rPr lang="en-GB" dirty="0">
                              <a:latin typeface="+mn-lt"/>
                            </a:rPr>
                            <a:t>Incident protons angle from the source</a:t>
                          </a:r>
                        </a:p>
                      </a:txBody>
                      <a:tcPr/>
                    </a:tc>
                    <a:tc>
                      <a:txBody>
                        <a:bodyPr/>
                        <a:lstStyle/>
                        <a:p>
                          <a:pPr algn="ctr"/>
                          <a:r>
                            <a:rPr lang="en-GB" dirty="0">
                              <a:latin typeface="+mn-lt"/>
                            </a:rPr>
                            <a:t>SEs escaping the FC</a:t>
                          </a:r>
                        </a:p>
                        <a:p>
                          <a:pPr algn="ctr"/>
                          <a:r>
                            <a:rPr lang="en-GB" dirty="0">
                              <a:latin typeface="+mn-lt"/>
                            </a:rPr>
                            <a:t>(%)</a:t>
                          </a:r>
                        </a:p>
                      </a:txBody>
                      <a:tcPr/>
                    </a:tc>
                    <a:extLst>
                      <a:ext uri="{0D108BD9-81ED-4DB2-BD59-A6C34878D82A}">
                        <a16:rowId xmlns:a16="http://schemas.microsoft.com/office/drawing/2014/main" val="3914924406"/>
                      </a:ext>
                    </a:extLst>
                  </a:tr>
                  <a:tr h="633417">
                    <a:tc>
                      <a:txBody>
                        <a:bodyPr/>
                        <a:lstStyle/>
                        <a:p>
                          <a:pPr algn="ctr"/>
                          <a:r>
                            <a:rPr lang="en-GB" sz="1800" kern="1200" dirty="0">
                              <a:solidFill>
                                <a:schemeClr val="dk1"/>
                              </a:solidFill>
                              <a:effectLst/>
                              <a:latin typeface="+mn-lt"/>
                              <a:ea typeface="+mn-ea"/>
                              <a:cs typeface="+mn-cs"/>
                            </a:rPr>
                            <a:t>105075 </a:t>
                          </a:r>
                          <a:endParaRPr lang="en-GB" dirty="0"/>
                        </a:p>
                      </a:txBody>
                      <a:tcPr/>
                    </a:tc>
                    <a:tc>
                      <a:txBody>
                        <a:bodyPr/>
                        <a:lstStyle/>
                        <a:p>
                          <a:pPr algn="ctr"/>
                          <a:r>
                            <a:rPr lang="en-GB" dirty="0"/>
                            <a:t>20</a:t>
                          </a:r>
                        </a:p>
                      </a:txBody>
                      <a:tcPr/>
                    </a:tc>
                    <a:tc>
                      <a:txBody>
                        <a:bodyPr/>
                        <a:lstStyle/>
                        <a:p>
                          <a:pPr algn="ctr"/>
                          <a:r>
                            <a:rPr lang="en-GB" dirty="0"/>
                            <a:t>-400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latin typeface="+mn-lt"/>
                              <a:ea typeface="+mn-ea"/>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p>
                      </a:txBody>
                      <a:tcPr/>
                    </a:tc>
                    <a:tc>
                      <a:txBody>
                        <a:bodyPr/>
                        <a:lstStyle/>
                        <a:p>
                          <a:pPr algn="ctr"/>
                          <a:r>
                            <a:rPr lang="en-GB" dirty="0"/>
                            <a:t>0</a:t>
                          </a:r>
                        </a:p>
                        <a:p>
                          <a:pPr algn="ctr"/>
                          <a:r>
                            <a:rPr lang="en-GB" dirty="0"/>
                            <a:t>(0 / 197811)</a:t>
                          </a:r>
                        </a:p>
                      </a:txBody>
                      <a:tcPr/>
                    </a:tc>
                    <a:extLst>
                      <a:ext uri="{0D108BD9-81ED-4DB2-BD59-A6C34878D82A}">
                        <a16:rowId xmlns:a16="http://schemas.microsoft.com/office/drawing/2014/main" val="1897898759"/>
                      </a:ext>
                    </a:extLst>
                  </a:tr>
                  <a:tr h="698393">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-500</a:t>
                          </a:r>
                        </a:p>
                      </a:txBody>
                      <a:tcPr/>
                    </a:tc>
                    <a:tc>
                      <a:txBody>
                        <a:bodyPr/>
                        <a:lstStyle/>
                        <a:p>
                          <a:pPr algn="ct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9.72e-3</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(29 /</a:t>
                          </a:r>
                          <a:r>
                            <a:rPr lang="en-GB" sz="1800" kern="1200" dirty="0">
                              <a:solidFill>
                                <a:schemeClr val="dk1"/>
                              </a:solidFill>
                              <a:effectLst/>
                              <a:latin typeface="+mn-lt"/>
                              <a:ea typeface="+mn-ea"/>
                              <a:cs typeface="+mn-cs"/>
                            </a:rPr>
                            <a:t> 298372</a:t>
                          </a:r>
                          <a:r>
                            <a:rPr lang="en-GB" sz="1800" kern="100" dirty="0">
                              <a:effectLst/>
                              <a:latin typeface="+mn-lt"/>
                              <a:ea typeface="Aptos" panose="020B000402020202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045681759"/>
                      </a:ext>
                    </a:extLst>
                  </a:tr>
                  <a:tr h="698393">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-700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p>
                          <a:pPr algn="ctr"/>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3.4e-4</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 / 295050)</a:t>
                          </a:r>
                        </a:p>
                      </a:txBody>
                      <a:tcPr marL="68580" marR="68580" marT="0" marB="0"/>
                    </a:tc>
                    <a:extLst>
                      <a:ext uri="{0D108BD9-81ED-4DB2-BD59-A6C34878D82A}">
                        <a16:rowId xmlns:a16="http://schemas.microsoft.com/office/drawing/2014/main" val="502340985"/>
                      </a:ext>
                    </a:extLst>
                  </a:tr>
                  <a:tr h="698393">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-1000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latin typeface="+mn-lt"/>
                            </a:rPr>
                            <a:t>0</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endParaRPr lang="en-GB" dirty="0">
                            <a:latin typeface="+mn-lt"/>
                          </a:endParaRPr>
                        </a:p>
                        <a:p>
                          <a:pPr algn="ctr"/>
                          <a:endParaRPr lang="en-GB" dirty="0">
                            <a:latin typeface="+mn-lt"/>
                          </a:endParaRP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 / 292402)</a:t>
                          </a:r>
                        </a:p>
                      </a:txBody>
                      <a:tcPr marL="68580" marR="68580" marT="0" marB="0"/>
                    </a:tc>
                    <a:extLst>
                      <a:ext uri="{0D108BD9-81ED-4DB2-BD59-A6C34878D82A}">
                        <a16:rowId xmlns:a16="http://schemas.microsoft.com/office/drawing/2014/main" val="3633509257"/>
                      </a:ext>
                    </a:extLst>
                  </a:tr>
                </a:tbl>
              </a:graphicData>
            </a:graphic>
          </p:graphicFrame>
        </mc:Choice>
        <mc:Fallback xmlns="">
          <p:graphicFrame>
            <p:nvGraphicFramePr>
              <p:cNvPr id="4" name="Table 3">
                <a:extLst>
                  <a:ext uri="{FF2B5EF4-FFF2-40B4-BE49-F238E27FC236}">
                    <a16:creationId xmlns:a16="http://schemas.microsoft.com/office/drawing/2014/main" id="{7419F9D6-3D4A-FD14-B59F-319778CAC6B3}"/>
                  </a:ext>
                </a:extLst>
              </p:cNvPr>
              <p:cNvGraphicFramePr>
                <a:graphicFrameLocks noGrp="1"/>
              </p:cNvGraphicFramePr>
              <p:nvPr>
                <p:extLst>
                  <p:ext uri="{D42A27DB-BD31-4B8C-83A1-F6EECF244321}">
                    <p14:modId xmlns:p14="http://schemas.microsoft.com/office/powerpoint/2010/main" val="550907074"/>
                  </p:ext>
                </p:extLst>
              </p:nvPr>
            </p:nvGraphicFramePr>
            <p:xfrm>
              <a:off x="653489" y="1032586"/>
              <a:ext cx="9665820" cy="3946017"/>
            </p:xfrm>
            <a:graphic>
              <a:graphicData uri="http://schemas.openxmlformats.org/drawingml/2006/table">
                <a:tbl>
                  <a:tblPr firstRow="1" bandRow="1">
                    <a:tableStyleId>{5C22544A-7EE6-4342-B048-85BDC9FD1C3A}</a:tableStyleId>
                  </a:tblPr>
                  <a:tblGrid>
                    <a:gridCol w="1933164">
                      <a:extLst>
                        <a:ext uri="{9D8B030D-6E8A-4147-A177-3AD203B41FA5}">
                          <a16:colId xmlns:a16="http://schemas.microsoft.com/office/drawing/2014/main" val="3992444588"/>
                        </a:ext>
                      </a:extLst>
                    </a:gridCol>
                    <a:gridCol w="1933164">
                      <a:extLst>
                        <a:ext uri="{9D8B030D-6E8A-4147-A177-3AD203B41FA5}">
                          <a16:colId xmlns:a16="http://schemas.microsoft.com/office/drawing/2014/main" val="2553903044"/>
                        </a:ext>
                      </a:extLst>
                    </a:gridCol>
                    <a:gridCol w="1933164">
                      <a:extLst>
                        <a:ext uri="{9D8B030D-6E8A-4147-A177-3AD203B41FA5}">
                          <a16:colId xmlns:a16="http://schemas.microsoft.com/office/drawing/2014/main" val="1825555579"/>
                        </a:ext>
                      </a:extLst>
                    </a:gridCol>
                    <a:gridCol w="1933164">
                      <a:extLst>
                        <a:ext uri="{9D8B030D-6E8A-4147-A177-3AD203B41FA5}">
                          <a16:colId xmlns:a16="http://schemas.microsoft.com/office/drawing/2014/main" val="2670901759"/>
                        </a:ext>
                      </a:extLst>
                    </a:gridCol>
                    <a:gridCol w="1933164">
                      <a:extLst>
                        <a:ext uri="{9D8B030D-6E8A-4147-A177-3AD203B41FA5}">
                          <a16:colId xmlns:a16="http://schemas.microsoft.com/office/drawing/2014/main" val="3095244801"/>
                        </a:ext>
                      </a:extLst>
                    </a:gridCol>
                  </a:tblGrid>
                  <a:tr h="1188720">
                    <a:tc>
                      <a:txBody>
                        <a:bodyPr/>
                        <a:lstStyle/>
                        <a:p>
                          <a:pPr algn="ctr"/>
                          <a:r>
                            <a:rPr lang="en-GB" dirty="0">
                              <a:latin typeface="+mn-lt"/>
                            </a:rPr>
                            <a:t>Number of protons</a:t>
                          </a:r>
                        </a:p>
                      </a:txBody>
                      <a:tcPr/>
                    </a:tc>
                    <a:tc>
                      <a:txBody>
                        <a:bodyPr/>
                        <a:lstStyle/>
                        <a:p>
                          <a:pPr algn="ctr"/>
                          <a:r>
                            <a:rPr lang="en-GB" dirty="0">
                              <a:latin typeface="+mn-lt"/>
                            </a:rPr>
                            <a:t>Temperature values </a:t>
                          </a:r>
                        </a:p>
                        <a:p>
                          <a:pPr algn="ctr"/>
                          <a:r>
                            <a:rPr lang="en-GB" dirty="0">
                              <a:latin typeface="+mn-lt"/>
                            </a:rPr>
                            <a:t>(eV)</a:t>
                          </a:r>
                        </a:p>
                      </a:txBody>
                      <a:tcPr/>
                    </a:tc>
                    <a:tc>
                      <a:txBody>
                        <a:bodyPr/>
                        <a:lstStyle/>
                        <a:p>
                          <a:pPr algn="ctr"/>
                          <a:r>
                            <a:rPr lang="en-GB" dirty="0">
                              <a:latin typeface="+mn-lt"/>
                            </a:rPr>
                            <a:t>Voltage applied to the electron suppressor</a:t>
                          </a:r>
                        </a:p>
                        <a:p>
                          <a:pPr algn="ctr"/>
                          <a:r>
                            <a:rPr lang="en-GB" dirty="0">
                              <a:latin typeface="+mn-lt"/>
                            </a:rPr>
                            <a:t>(V)</a:t>
                          </a:r>
                        </a:p>
                      </a:txBody>
                      <a:tcPr/>
                    </a:tc>
                    <a:tc>
                      <a:txBody>
                        <a:bodyPr/>
                        <a:lstStyle/>
                        <a:p>
                          <a:pPr algn="ctr"/>
                          <a:r>
                            <a:rPr lang="en-GB" dirty="0">
                              <a:latin typeface="+mn-lt"/>
                            </a:rPr>
                            <a:t>Incident protons angle from the source</a:t>
                          </a:r>
                        </a:p>
                      </a:txBody>
                      <a:tcPr/>
                    </a:tc>
                    <a:tc>
                      <a:txBody>
                        <a:bodyPr/>
                        <a:lstStyle/>
                        <a:p>
                          <a:pPr algn="ctr"/>
                          <a:r>
                            <a:rPr lang="en-GB" dirty="0">
                              <a:latin typeface="+mn-lt"/>
                            </a:rPr>
                            <a:t>SEs escaping the FC</a:t>
                          </a:r>
                        </a:p>
                        <a:p>
                          <a:pPr algn="ctr"/>
                          <a:r>
                            <a:rPr lang="en-GB" dirty="0">
                              <a:latin typeface="+mn-lt"/>
                            </a:rPr>
                            <a:t>(%)</a:t>
                          </a:r>
                        </a:p>
                      </a:txBody>
                      <a:tcPr/>
                    </a:tc>
                    <a:extLst>
                      <a:ext uri="{0D108BD9-81ED-4DB2-BD59-A6C34878D82A}">
                        <a16:rowId xmlns:a16="http://schemas.microsoft.com/office/drawing/2014/main" val="3914924406"/>
                      </a:ext>
                    </a:extLst>
                  </a:tr>
                  <a:tr h="640080">
                    <a:tc>
                      <a:txBody>
                        <a:bodyPr/>
                        <a:lstStyle/>
                        <a:p>
                          <a:pPr algn="ctr"/>
                          <a:r>
                            <a:rPr lang="en-GB" sz="1800" kern="1200" dirty="0">
                              <a:solidFill>
                                <a:schemeClr val="dk1"/>
                              </a:solidFill>
                              <a:effectLst/>
                              <a:latin typeface="+mn-lt"/>
                              <a:ea typeface="+mn-ea"/>
                              <a:cs typeface="+mn-cs"/>
                            </a:rPr>
                            <a:t>105075 </a:t>
                          </a:r>
                          <a:endParaRPr lang="en-GB" dirty="0"/>
                        </a:p>
                      </a:txBody>
                      <a:tcPr/>
                    </a:tc>
                    <a:tc>
                      <a:txBody>
                        <a:bodyPr/>
                        <a:lstStyle/>
                        <a:p>
                          <a:pPr algn="ctr"/>
                          <a:r>
                            <a:rPr lang="en-GB" dirty="0"/>
                            <a:t>20</a:t>
                          </a:r>
                        </a:p>
                      </a:txBody>
                      <a:tcPr/>
                    </a:tc>
                    <a:tc>
                      <a:txBody>
                        <a:bodyPr/>
                        <a:lstStyle/>
                        <a:p>
                          <a:pPr algn="ctr"/>
                          <a:r>
                            <a:rPr lang="en-GB" dirty="0"/>
                            <a:t>-400</a:t>
                          </a:r>
                        </a:p>
                      </a:txBody>
                      <a:tcPr/>
                    </a:tc>
                    <a:tc>
                      <a:txBody>
                        <a:bodyPr/>
                        <a:lstStyle/>
                        <a:p>
                          <a:endParaRPr lang="en-US"/>
                        </a:p>
                      </a:txBody>
                      <a:tcPr>
                        <a:blipFill>
                          <a:blip r:embed="rId2"/>
                          <a:stretch>
                            <a:fillRect l="-300631" t="-190476" r="-101262" b="-353333"/>
                          </a:stretch>
                        </a:blipFill>
                      </a:tcPr>
                    </a:tc>
                    <a:tc>
                      <a:txBody>
                        <a:bodyPr/>
                        <a:lstStyle/>
                        <a:p>
                          <a:pPr algn="ctr"/>
                          <a:r>
                            <a:rPr lang="en-GB" dirty="0"/>
                            <a:t>0</a:t>
                          </a:r>
                        </a:p>
                        <a:p>
                          <a:pPr algn="ctr"/>
                          <a:r>
                            <a:rPr lang="en-GB" dirty="0"/>
                            <a:t>(0 / 197811)</a:t>
                          </a:r>
                        </a:p>
                      </a:txBody>
                      <a:tcPr/>
                    </a:tc>
                    <a:extLst>
                      <a:ext uri="{0D108BD9-81ED-4DB2-BD59-A6C34878D82A}">
                        <a16:rowId xmlns:a16="http://schemas.microsoft.com/office/drawing/2014/main" val="1897898759"/>
                      </a:ext>
                    </a:extLst>
                  </a:tr>
                  <a:tr h="705739">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-500</a:t>
                          </a:r>
                        </a:p>
                      </a:txBody>
                      <a:tcPr/>
                    </a:tc>
                    <a:tc>
                      <a:txBody>
                        <a:bodyPr/>
                        <a:lstStyle/>
                        <a:p>
                          <a:endParaRPr lang="en-US"/>
                        </a:p>
                      </a:txBody>
                      <a:tcPr>
                        <a:blipFill>
                          <a:blip r:embed="rId2"/>
                          <a:stretch>
                            <a:fillRect l="-300631" t="-262931" r="-101262" b="-2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9.72e-3</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(29 /</a:t>
                          </a:r>
                          <a:r>
                            <a:rPr lang="en-GB" sz="1800" kern="1200" dirty="0">
                              <a:solidFill>
                                <a:schemeClr val="dk1"/>
                              </a:solidFill>
                              <a:effectLst/>
                              <a:latin typeface="+mn-lt"/>
                              <a:ea typeface="+mn-ea"/>
                              <a:cs typeface="+mn-cs"/>
                            </a:rPr>
                            <a:t> 298372</a:t>
                          </a:r>
                          <a:r>
                            <a:rPr lang="en-GB" sz="1800" kern="100" dirty="0">
                              <a:effectLst/>
                              <a:latin typeface="+mn-lt"/>
                              <a:ea typeface="Aptos" panose="020B000402020202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045681759"/>
                      </a:ext>
                    </a:extLst>
                  </a:tr>
                  <a:tr h="705739">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-700</a:t>
                          </a:r>
                        </a:p>
                      </a:txBody>
                      <a:tcPr/>
                    </a:tc>
                    <a:tc>
                      <a:txBody>
                        <a:bodyPr/>
                        <a:lstStyle/>
                        <a:p>
                          <a:endParaRPr lang="en-US"/>
                        </a:p>
                      </a:txBody>
                      <a:tcPr>
                        <a:blipFill>
                          <a:blip r:embed="rId2"/>
                          <a:stretch>
                            <a:fillRect l="-300631" t="-362931" r="-101262" b="-1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3.4e-4</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 / 295050)</a:t>
                          </a:r>
                        </a:p>
                      </a:txBody>
                      <a:tcPr marL="68580" marR="68580" marT="0" marB="0"/>
                    </a:tc>
                    <a:extLst>
                      <a:ext uri="{0D108BD9-81ED-4DB2-BD59-A6C34878D82A}">
                        <a16:rowId xmlns:a16="http://schemas.microsoft.com/office/drawing/2014/main" val="502340985"/>
                      </a:ext>
                    </a:extLst>
                  </a:tr>
                  <a:tr h="705739">
                    <a:tc>
                      <a:txBody>
                        <a:bodyPr/>
                        <a:lstStyle/>
                        <a:p>
                          <a:pPr algn="ctr"/>
                          <a:r>
                            <a:rPr lang="en-GB" sz="1800" kern="1200" dirty="0">
                              <a:solidFill>
                                <a:schemeClr val="dk1"/>
                              </a:solidFill>
                              <a:effectLst/>
                              <a:latin typeface="+mn-lt"/>
                              <a:ea typeface="+mn-ea"/>
                              <a:cs typeface="+mn-cs"/>
                            </a:rPr>
                            <a:t>105075  </a:t>
                          </a:r>
                          <a:endParaRPr lang="en-GB" dirty="0">
                            <a:latin typeface="+mn-lt"/>
                          </a:endParaRPr>
                        </a:p>
                      </a:txBody>
                      <a:tcPr/>
                    </a:tc>
                    <a:tc>
                      <a:txBody>
                        <a:bodyPr/>
                        <a:lstStyle/>
                        <a:p>
                          <a:pPr algn="ctr"/>
                          <a:r>
                            <a:rPr lang="en-GB" dirty="0">
                              <a:latin typeface="+mn-lt"/>
                            </a:rPr>
                            <a:t>50</a:t>
                          </a:r>
                        </a:p>
                      </a:txBody>
                      <a:tcPr/>
                    </a:tc>
                    <a:tc>
                      <a:txBody>
                        <a:bodyPr/>
                        <a:lstStyle/>
                        <a:p>
                          <a:pPr algn="ctr"/>
                          <a:r>
                            <a:rPr lang="en-GB" dirty="0">
                              <a:latin typeface="+mn-lt"/>
                            </a:rPr>
                            <a:t>-1000</a:t>
                          </a:r>
                        </a:p>
                      </a:txBody>
                      <a:tcPr/>
                    </a:tc>
                    <a:tc>
                      <a:txBody>
                        <a:bodyPr/>
                        <a:lstStyle/>
                        <a:p>
                          <a:endParaRPr lang="en-US"/>
                        </a:p>
                      </a:txBody>
                      <a:tcPr>
                        <a:blipFill>
                          <a:blip r:embed="rId2"/>
                          <a:stretch>
                            <a:fillRect l="-300631" t="-462931" r="-101262" b="-19828"/>
                          </a:stretch>
                        </a:blipFill>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a:t>
                          </a:r>
                        </a:p>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 / 292402)</a:t>
                          </a:r>
                        </a:p>
                      </a:txBody>
                      <a:tcPr marL="68580" marR="68580" marT="0" marB="0"/>
                    </a:tc>
                    <a:extLst>
                      <a:ext uri="{0D108BD9-81ED-4DB2-BD59-A6C34878D82A}">
                        <a16:rowId xmlns:a16="http://schemas.microsoft.com/office/drawing/2014/main" val="3633509257"/>
                      </a:ext>
                    </a:extLst>
                  </a:tr>
                </a:tbl>
              </a:graphicData>
            </a:graphic>
          </p:graphicFrame>
        </mc:Fallback>
      </mc:AlternateContent>
      <p:sp>
        <p:nvSpPr>
          <p:cNvPr id="3" name="Cloud 2">
            <a:extLst>
              <a:ext uri="{FF2B5EF4-FFF2-40B4-BE49-F238E27FC236}">
                <a16:creationId xmlns:a16="http://schemas.microsoft.com/office/drawing/2014/main" id="{346F9BF6-0279-691D-7B6E-50A35DC66A06}"/>
              </a:ext>
            </a:extLst>
          </p:cNvPr>
          <p:cNvSpPr/>
          <p:nvPr/>
        </p:nvSpPr>
        <p:spPr>
          <a:xfrm>
            <a:off x="28575" y="102691"/>
            <a:ext cx="3140138" cy="864821"/>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3101220A-18A6-BA17-6ED1-CD366FBF4956}"/>
              </a:ext>
            </a:extLst>
          </p:cNvPr>
          <p:cNvSpPr txBox="1"/>
          <p:nvPr/>
        </p:nvSpPr>
        <p:spPr>
          <a:xfrm>
            <a:off x="474123" y="211935"/>
            <a:ext cx="2505886" cy="646331"/>
          </a:xfrm>
          <a:prstGeom prst="rect">
            <a:avLst/>
          </a:prstGeom>
          <a:noFill/>
        </p:spPr>
        <p:txBody>
          <a:bodyPr wrap="square" rtlCol="0">
            <a:spAutoFit/>
          </a:bodyPr>
          <a:lstStyle/>
          <a:p>
            <a:r>
              <a:rPr lang="en-GB" dirty="0"/>
              <a:t>Incident proton current</a:t>
            </a:r>
          </a:p>
          <a:p>
            <a:r>
              <a:rPr lang="en-GB" dirty="0"/>
              <a:t>Is 80 mA.</a:t>
            </a:r>
          </a:p>
        </p:txBody>
      </p:sp>
      <p:pic>
        <p:nvPicPr>
          <p:cNvPr id="10" name="Picture 9" descr="A silver cylinder with green stripe&#10;&#10;Description automatically generated">
            <a:extLst>
              <a:ext uri="{FF2B5EF4-FFF2-40B4-BE49-F238E27FC236}">
                <a16:creationId xmlns:a16="http://schemas.microsoft.com/office/drawing/2014/main" id="{2A4C8F26-C543-52C4-9F21-43654A9AF9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174" y="5019080"/>
            <a:ext cx="3855135" cy="1612668"/>
          </a:xfrm>
          <a:prstGeom prst="rect">
            <a:avLst/>
          </a:prstGeom>
        </p:spPr>
      </p:pic>
    </p:spTree>
    <p:extLst>
      <p:ext uri="{BB962C8B-B14F-4D97-AF65-F5344CB8AC3E}">
        <p14:creationId xmlns:p14="http://schemas.microsoft.com/office/powerpoint/2010/main" val="19452540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7914B-50E9-45E5-52F4-F84B534FBBC0}"/>
              </a:ext>
            </a:extLst>
          </p:cNvPr>
          <p:cNvSpPr>
            <a:spLocks noGrp="1"/>
          </p:cNvSpPr>
          <p:nvPr>
            <p:ph type="ctrTitle"/>
          </p:nvPr>
        </p:nvSpPr>
        <p:spPr>
          <a:xfrm>
            <a:off x="266699" y="2665141"/>
            <a:ext cx="11654683" cy="844822"/>
          </a:xfrm>
        </p:spPr>
        <p:txBody>
          <a:bodyPr/>
          <a:lstStyle/>
          <a:p>
            <a:r>
              <a:rPr lang="en-GB" dirty="0"/>
              <a:t>Alternative method</a:t>
            </a:r>
          </a:p>
        </p:txBody>
      </p:sp>
    </p:spTree>
    <p:extLst>
      <p:ext uri="{BB962C8B-B14F-4D97-AF65-F5344CB8AC3E}">
        <p14:creationId xmlns:p14="http://schemas.microsoft.com/office/powerpoint/2010/main" val="31662386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58313-BEFD-472C-5FD6-54B0A897F87D}"/>
              </a:ext>
            </a:extLst>
          </p:cNvPr>
          <p:cNvSpPr>
            <a:spLocks noGrp="1"/>
          </p:cNvSpPr>
          <p:nvPr>
            <p:ph type="ctrTitle"/>
          </p:nvPr>
        </p:nvSpPr>
        <p:spPr>
          <a:xfrm>
            <a:off x="112789" y="195011"/>
            <a:ext cx="10018037" cy="634009"/>
          </a:xfrm>
        </p:spPr>
        <p:txBody>
          <a:bodyPr/>
          <a:lstStyle/>
          <a:p>
            <a:r>
              <a:rPr lang="en-GB" dirty="0"/>
              <a:t>CST SE energy spectrum function</a:t>
            </a:r>
          </a:p>
        </p:txBody>
      </p:sp>
      <p:sp>
        <p:nvSpPr>
          <p:cNvPr id="3" name="Subtitle 2">
            <a:extLst>
              <a:ext uri="{FF2B5EF4-FFF2-40B4-BE49-F238E27FC236}">
                <a16:creationId xmlns:a16="http://schemas.microsoft.com/office/drawing/2014/main" id="{ED6B7124-1093-ECC2-ED90-58B6E133DA53}"/>
              </a:ext>
            </a:extLst>
          </p:cNvPr>
          <p:cNvSpPr>
            <a:spLocks noGrp="1"/>
          </p:cNvSpPr>
          <p:nvPr>
            <p:ph type="subTitle" idx="1"/>
          </p:nvPr>
        </p:nvSpPr>
        <p:spPr>
          <a:xfrm>
            <a:off x="112790" y="1054729"/>
            <a:ext cx="10018037" cy="4816443"/>
          </a:xfrm>
        </p:spPr>
        <p:txBody>
          <a:bodyPr/>
          <a:lstStyle/>
          <a:p>
            <a:pPr algn="l"/>
            <a:r>
              <a:rPr lang="en-GB" dirty="0"/>
              <a:t>Ion-induced SE energy spectrum is generated on CST using this function:</a:t>
            </a:r>
          </a:p>
          <a:p>
            <a:pPr algn="l"/>
            <a:endParaRPr lang="en-GB" dirty="0"/>
          </a:p>
          <a:p>
            <a:pPr algn="l"/>
            <a:endParaRPr lang="en-GB" dirty="0"/>
          </a:p>
          <a:p>
            <a:pPr algn="l"/>
            <a:endParaRPr lang="en-GB" dirty="0"/>
          </a:p>
          <a:p>
            <a:pPr algn="l"/>
            <a:endParaRPr lang="en-GB" dirty="0"/>
          </a:p>
          <a:p>
            <a:pPr algn="l"/>
            <a:endParaRPr lang="en-GB" dirty="0"/>
          </a:p>
          <a:p>
            <a:pPr algn="l"/>
            <a:r>
              <a:rPr lang="en-GB" sz="1800" dirty="0"/>
              <a:t>      </a:t>
            </a:r>
          </a:p>
          <a:p>
            <a:pPr algn="l"/>
            <a:r>
              <a:rPr lang="en-GB" sz="1800" dirty="0"/>
              <a:t>    Incident energy = 100 eV</a:t>
            </a:r>
          </a:p>
          <a:p>
            <a:pPr algn="l"/>
            <a:r>
              <a:rPr lang="en-GB" sz="1800" dirty="0"/>
              <a:t>    Temperature = 7.5 eV</a:t>
            </a:r>
          </a:p>
          <a:p>
            <a:pPr algn="l"/>
            <a:r>
              <a:rPr lang="en-GB" sz="1800" dirty="0"/>
              <a:t>    SEY = 0.0078</a:t>
            </a:r>
          </a:p>
        </p:txBody>
      </p:sp>
      <p:pic>
        <p:nvPicPr>
          <p:cNvPr id="4" name="Picture 3">
            <a:extLst>
              <a:ext uri="{FF2B5EF4-FFF2-40B4-BE49-F238E27FC236}">
                <a16:creationId xmlns:a16="http://schemas.microsoft.com/office/drawing/2014/main" id="{43421B45-1C13-1E4E-7D26-3086B60773E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711" y="2009815"/>
            <a:ext cx="4252804" cy="614025"/>
          </a:xfrm>
          <a:prstGeom prst="rect">
            <a:avLst/>
          </a:prstGeom>
          <a:noFill/>
          <a:ln>
            <a:noFill/>
          </a:ln>
        </p:spPr>
      </p:pic>
      <p:pic>
        <p:nvPicPr>
          <p:cNvPr id="5" name="Picture 4" descr="A black text on a white background&#10;&#10;Description automatically generated">
            <a:extLst>
              <a:ext uri="{FF2B5EF4-FFF2-40B4-BE49-F238E27FC236}">
                <a16:creationId xmlns:a16="http://schemas.microsoft.com/office/drawing/2014/main" id="{762700A0-0AF7-8481-A498-8E068068FD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286" y="2635737"/>
            <a:ext cx="3230121" cy="1586526"/>
          </a:xfrm>
          <a:prstGeom prst="rect">
            <a:avLst/>
          </a:prstGeom>
          <a:noFill/>
          <a:ln>
            <a:noFill/>
          </a:ln>
        </p:spPr>
      </p:pic>
      <p:sp>
        <p:nvSpPr>
          <p:cNvPr id="7" name="Rectangle 6">
            <a:extLst>
              <a:ext uri="{FF2B5EF4-FFF2-40B4-BE49-F238E27FC236}">
                <a16:creationId xmlns:a16="http://schemas.microsoft.com/office/drawing/2014/main" id="{53411ADE-3A8B-89D3-1F88-8DB7986E09F6}"/>
              </a:ext>
            </a:extLst>
          </p:cNvPr>
          <p:cNvSpPr/>
          <p:nvPr/>
        </p:nvSpPr>
        <p:spPr>
          <a:xfrm>
            <a:off x="289711" y="4447972"/>
            <a:ext cx="2860895" cy="115884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333795FC-D947-F0F5-F483-65990B753FB1}"/>
              </a:ext>
            </a:extLst>
          </p:cNvPr>
          <p:cNvCxnSpPr>
            <a:cxnSpLocks/>
            <a:endCxn id="16" idx="1"/>
          </p:cNvCxnSpPr>
          <p:nvPr/>
        </p:nvCxnSpPr>
        <p:spPr>
          <a:xfrm flipV="1">
            <a:off x="3147548" y="3755078"/>
            <a:ext cx="1928139" cy="127231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6" name="Picture 15" descr="A graph of a function&#10;&#10;Description automatically generated">
            <a:extLst>
              <a:ext uri="{FF2B5EF4-FFF2-40B4-BE49-F238E27FC236}">
                <a16:creationId xmlns:a16="http://schemas.microsoft.com/office/drawing/2014/main" id="{9EA88A66-9CA0-57A0-498A-C0F165A758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5687" y="1674814"/>
            <a:ext cx="5504699" cy="4160528"/>
          </a:xfrm>
          <a:prstGeom prst="rect">
            <a:avLst/>
          </a:prstGeom>
        </p:spPr>
      </p:pic>
    </p:spTree>
    <p:extLst>
      <p:ext uri="{BB962C8B-B14F-4D97-AF65-F5344CB8AC3E}">
        <p14:creationId xmlns:p14="http://schemas.microsoft.com/office/powerpoint/2010/main" val="766396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8CE81-F0C5-277C-A537-9FB2B0A2720C}"/>
              </a:ext>
            </a:extLst>
          </p:cNvPr>
          <p:cNvSpPr>
            <a:spLocks noGrp="1"/>
          </p:cNvSpPr>
          <p:nvPr>
            <p:ph type="ctrTitle"/>
          </p:nvPr>
        </p:nvSpPr>
        <p:spPr>
          <a:xfrm>
            <a:off x="158058" y="144589"/>
            <a:ext cx="9918449" cy="652116"/>
          </a:xfrm>
        </p:spPr>
        <p:txBody>
          <a:bodyPr>
            <a:normAutofit/>
          </a:bodyPr>
          <a:lstStyle/>
          <a:p>
            <a:r>
              <a:rPr lang="en-GB" dirty="0"/>
              <a:t>Dimensions of the Faraday cup</a:t>
            </a:r>
          </a:p>
        </p:txBody>
      </p:sp>
      <p:pic>
        <p:nvPicPr>
          <p:cNvPr id="8" name="Picture 7" descr="A diagram of a diagram of a circle&#10;&#10;Description automatically generated">
            <a:extLst>
              <a:ext uri="{FF2B5EF4-FFF2-40B4-BE49-F238E27FC236}">
                <a16:creationId xmlns:a16="http://schemas.microsoft.com/office/drawing/2014/main" id="{3E270371-1115-6B5F-7C5F-B1BE6FBA70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45" y="1003915"/>
            <a:ext cx="9560101" cy="4903544"/>
          </a:xfrm>
          <a:prstGeom prst="rect">
            <a:avLst/>
          </a:prstGeom>
        </p:spPr>
      </p:pic>
      <p:sp>
        <p:nvSpPr>
          <p:cNvPr id="6" name="TextBox 5">
            <a:extLst>
              <a:ext uri="{FF2B5EF4-FFF2-40B4-BE49-F238E27FC236}">
                <a16:creationId xmlns:a16="http://schemas.microsoft.com/office/drawing/2014/main" id="{B64FA08E-41CB-E86D-DD68-4CBE391D29E3}"/>
              </a:ext>
            </a:extLst>
          </p:cNvPr>
          <p:cNvSpPr txBox="1"/>
          <p:nvPr/>
        </p:nvSpPr>
        <p:spPr>
          <a:xfrm>
            <a:off x="6936878" y="4100360"/>
            <a:ext cx="4480377" cy="923330"/>
          </a:xfrm>
          <a:prstGeom prst="rect">
            <a:avLst/>
          </a:prstGeom>
          <a:noFill/>
        </p:spPr>
        <p:txBody>
          <a:bodyPr wrap="square" rtlCol="0">
            <a:spAutoFit/>
          </a:bodyPr>
          <a:lstStyle/>
          <a:p>
            <a:r>
              <a:rPr lang="en-GB" b="1" dirty="0">
                <a:latin typeface="Calibri" panose="020F0502020204030204" pitchFamily="34" charset="0"/>
                <a:cs typeface="Calibri" panose="020F0502020204030204" pitchFamily="34" charset="0"/>
              </a:rPr>
              <a:t>Also, </a:t>
            </a:r>
          </a:p>
          <a:p>
            <a:r>
              <a:rPr lang="en-GB" b="1" dirty="0">
                <a:latin typeface="Calibri" panose="020F0502020204030204" pitchFamily="34" charset="0"/>
                <a:cs typeface="Calibri" panose="020F0502020204030204" pitchFamily="34" charset="0"/>
              </a:rPr>
              <a:t>Bending radius of the pipe = 40 mm</a:t>
            </a:r>
          </a:p>
          <a:p>
            <a:r>
              <a:rPr lang="en-GB" b="1" dirty="0">
                <a:latin typeface="Calibri" panose="020F0502020204030204" pitchFamily="34" charset="0"/>
                <a:cs typeface="Calibri" panose="020F0502020204030204" pitchFamily="34" charset="0"/>
              </a:rPr>
              <a:t>Inner radius of the pipe  = 2 mm</a:t>
            </a:r>
          </a:p>
        </p:txBody>
      </p:sp>
    </p:spTree>
    <p:extLst>
      <p:ext uri="{BB962C8B-B14F-4D97-AF65-F5344CB8AC3E}">
        <p14:creationId xmlns:p14="http://schemas.microsoft.com/office/powerpoint/2010/main" val="12359446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CF5D1-D35F-003E-790A-98FF529E71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B9CB06-AE9A-C6E3-12F1-405A2C1EE320}"/>
              </a:ext>
            </a:extLst>
          </p:cNvPr>
          <p:cNvSpPr>
            <a:spLocks noGrp="1"/>
          </p:cNvSpPr>
          <p:nvPr>
            <p:ph type="ctrTitle"/>
          </p:nvPr>
        </p:nvSpPr>
        <p:spPr>
          <a:xfrm>
            <a:off x="139950" y="99588"/>
            <a:ext cx="10072359" cy="649068"/>
          </a:xfrm>
        </p:spPr>
        <p:txBody>
          <a:bodyPr>
            <a:normAutofit/>
          </a:bodyPr>
          <a:lstStyle/>
          <a:p>
            <a:r>
              <a:rPr lang="en-GB" dirty="0"/>
              <a:t>SE energy spectrum comparison</a:t>
            </a:r>
          </a:p>
        </p:txBody>
      </p:sp>
      <p:sp>
        <p:nvSpPr>
          <p:cNvPr id="3" name="Subtitle 2">
            <a:extLst>
              <a:ext uri="{FF2B5EF4-FFF2-40B4-BE49-F238E27FC236}">
                <a16:creationId xmlns:a16="http://schemas.microsoft.com/office/drawing/2014/main" id="{3C808730-A028-7082-5BE0-A0EBF320F6F7}"/>
              </a:ext>
            </a:extLst>
          </p:cNvPr>
          <p:cNvSpPr>
            <a:spLocks noGrp="1"/>
          </p:cNvSpPr>
          <p:nvPr>
            <p:ph type="subTitle" idx="1"/>
          </p:nvPr>
        </p:nvSpPr>
        <p:spPr>
          <a:xfrm>
            <a:off x="266700" y="857297"/>
            <a:ext cx="10171946" cy="4864493"/>
          </a:xfrm>
        </p:spPr>
        <p:txBody>
          <a:bodyPr/>
          <a:lstStyle/>
          <a:p>
            <a:pPr algn="l"/>
            <a:r>
              <a:rPr lang="en-GB" sz="2000" dirty="0"/>
              <a:t>The spectra given below is taken from “Ion-induced Secondary Electrons Spectra from Clean metals surfaces” by D. Hasselkamp et al. (1987).</a:t>
            </a:r>
          </a:p>
          <a:p>
            <a:pPr algn="l"/>
            <a:r>
              <a:rPr lang="en-GB" sz="2000" b="1" u="sng" dirty="0"/>
              <a:t>Important note: For light ion impact, the shape of the low-energy spectrum does not depend on the impact energy. </a:t>
            </a:r>
            <a:r>
              <a:rPr lang="en-GB" sz="2000" b="1" dirty="0"/>
              <a:t> (From a book called “Particle induced electron emission II”)</a:t>
            </a:r>
          </a:p>
        </p:txBody>
      </p:sp>
      <p:pic>
        <p:nvPicPr>
          <p:cNvPr id="9" name="Picture 8" descr="A graph of energy and electrons&#10;&#10;Description automatically generated">
            <a:extLst>
              <a:ext uri="{FF2B5EF4-FFF2-40B4-BE49-F238E27FC236}">
                <a16:creationId xmlns:a16="http://schemas.microsoft.com/office/drawing/2014/main" id="{E44F46BE-C479-4850-F855-71E6A32881A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 y="2485784"/>
            <a:ext cx="5887239" cy="3344647"/>
          </a:xfrm>
          <a:prstGeom prst="rect">
            <a:avLst/>
          </a:prstGeom>
          <a:noFill/>
          <a:ln>
            <a:noFill/>
          </a:ln>
        </p:spPr>
      </p:pic>
      <p:pic>
        <p:nvPicPr>
          <p:cNvPr id="11" name="Picture 10" descr="A table with numbers and symbols&#10;&#10;Description automatically generated">
            <a:extLst>
              <a:ext uri="{FF2B5EF4-FFF2-40B4-BE49-F238E27FC236}">
                <a16:creationId xmlns:a16="http://schemas.microsoft.com/office/drawing/2014/main" id="{E37E46A5-F927-6E11-57BE-578B5CCA91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429007"/>
            <a:ext cx="4363909" cy="3292784"/>
          </a:xfrm>
          <a:prstGeom prst="rect">
            <a:avLst/>
          </a:prstGeom>
          <a:noFill/>
          <a:ln>
            <a:noFill/>
          </a:ln>
        </p:spPr>
      </p:pic>
    </p:spTree>
    <p:extLst>
      <p:ext uri="{BB962C8B-B14F-4D97-AF65-F5344CB8AC3E}">
        <p14:creationId xmlns:p14="http://schemas.microsoft.com/office/powerpoint/2010/main" val="1027769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189B3-B2AB-8EB2-33B5-C156CDA2D7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CB9535-47F7-77B5-58E1-A1E587DC7988}"/>
              </a:ext>
            </a:extLst>
          </p:cNvPr>
          <p:cNvSpPr>
            <a:spLocks noGrp="1"/>
          </p:cNvSpPr>
          <p:nvPr>
            <p:ph type="ctrTitle"/>
          </p:nvPr>
        </p:nvSpPr>
        <p:spPr>
          <a:xfrm>
            <a:off x="139950" y="99588"/>
            <a:ext cx="10072359" cy="649068"/>
          </a:xfrm>
        </p:spPr>
        <p:txBody>
          <a:bodyPr>
            <a:normAutofit/>
          </a:bodyPr>
          <a:lstStyle/>
          <a:p>
            <a:r>
              <a:rPr lang="en-GB" dirty="0"/>
              <a:t>SE energy spectrum comparison: Copper</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B5C68432-26CE-29EB-C17B-AA3771884840}"/>
                  </a:ext>
                </a:extLst>
              </p:cNvPr>
              <p:cNvSpPr>
                <a:spLocks noGrp="1"/>
              </p:cNvSpPr>
              <p:nvPr>
                <p:ph type="subTitle" idx="1"/>
              </p:nvPr>
            </p:nvSpPr>
            <p:spPr>
              <a:xfrm>
                <a:off x="239540" y="857297"/>
                <a:ext cx="10171946" cy="4864493"/>
              </a:xfrm>
            </p:spPr>
            <p:txBody>
              <a:bodyPr/>
              <a:lstStyle/>
              <a:p>
                <a:pPr algn="l"/>
                <a:r>
                  <a:rPr lang="en-GB" sz="1800" dirty="0"/>
                  <a:t>Tried to replicate the SE energy spectra from the paper with given parameters:</a:t>
                </a:r>
              </a:p>
              <a:p>
                <a:pPr algn="l"/>
                <a:r>
                  <a:rPr lang="en-GB" sz="1800" dirty="0"/>
                  <a:t>Incident energy = 500 KeV</a:t>
                </a:r>
              </a:p>
              <a:p>
                <a:pPr algn="l"/>
                <a:r>
                  <a:rPr lang="en-GB" sz="1800" dirty="0"/>
                  <a:t>Temperature = 2.4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oMath>
                </a14:m>
                <a:r>
                  <a:rPr lang="en-GB" sz="1800" dirty="0"/>
                  <a:t> 0.2 eV</a:t>
                </a:r>
              </a:p>
              <a:p>
                <a:pPr algn="l"/>
                <a:r>
                  <a:rPr lang="en-GB" sz="1800" dirty="0"/>
                  <a:t>SEY = 1.24 (for 500 KeV protons on Cu)</a:t>
                </a:r>
              </a:p>
              <a:p>
                <a:pPr algn="l"/>
                <a:endParaRPr lang="en-GB" sz="2000" dirty="0"/>
              </a:p>
            </p:txBody>
          </p:sp>
        </mc:Choice>
        <mc:Fallback xmlns="">
          <p:sp>
            <p:nvSpPr>
              <p:cNvPr id="3" name="Subtitle 2">
                <a:extLst>
                  <a:ext uri="{FF2B5EF4-FFF2-40B4-BE49-F238E27FC236}">
                    <a16:creationId xmlns:a16="http://schemas.microsoft.com/office/drawing/2014/main" id="{B5C68432-26CE-29EB-C17B-AA3771884840}"/>
                  </a:ext>
                </a:extLst>
              </p:cNvPr>
              <p:cNvSpPr>
                <a:spLocks noGrp="1" noRot="1" noChangeAspect="1" noMove="1" noResize="1" noEditPoints="1" noAdjustHandles="1" noChangeArrowheads="1" noChangeShapeType="1" noTextEdit="1"/>
              </p:cNvSpPr>
              <p:nvPr>
                <p:ph type="subTitle" idx="1"/>
              </p:nvPr>
            </p:nvSpPr>
            <p:spPr>
              <a:xfrm>
                <a:off x="239540" y="857297"/>
                <a:ext cx="10171946" cy="4864493"/>
              </a:xfrm>
              <a:blipFill>
                <a:blip r:embed="rId2"/>
                <a:stretch>
                  <a:fillRect l="-479" t="-1253"/>
                </a:stretch>
              </a:blipFill>
            </p:spPr>
            <p:txBody>
              <a:bodyPr/>
              <a:lstStyle/>
              <a:p>
                <a:r>
                  <a:rPr lang="en-GB">
                    <a:noFill/>
                  </a:rPr>
                  <a:t> </a:t>
                </a:r>
              </a:p>
            </p:txBody>
          </p:sp>
        </mc:Fallback>
      </mc:AlternateContent>
      <p:pic>
        <p:nvPicPr>
          <p:cNvPr id="9" name="Picture 8" descr="A graph of energy and electrons&#10;&#10;Description automatically generated">
            <a:extLst>
              <a:ext uri="{FF2B5EF4-FFF2-40B4-BE49-F238E27FC236}">
                <a16:creationId xmlns:a16="http://schemas.microsoft.com/office/drawing/2014/main" id="{6EDFCED4-B131-8CBF-E9AA-9CEF0468441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949" y="2467069"/>
            <a:ext cx="5603023" cy="3440316"/>
          </a:xfrm>
          <a:prstGeom prst="rect">
            <a:avLst/>
          </a:prstGeom>
          <a:noFill/>
          <a:ln>
            <a:noFill/>
          </a:ln>
        </p:spPr>
      </p:pic>
      <p:sp>
        <p:nvSpPr>
          <p:cNvPr id="6" name="Oval 5">
            <a:extLst>
              <a:ext uri="{FF2B5EF4-FFF2-40B4-BE49-F238E27FC236}">
                <a16:creationId xmlns:a16="http://schemas.microsoft.com/office/drawing/2014/main" id="{60F9734B-6886-935E-3702-0187CFE46A6D}"/>
              </a:ext>
            </a:extLst>
          </p:cNvPr>
          <p:cNvSpPr/>
          <p:nvPr/>
        </p:nvSpPr>
        <p:spPr>
          <a:xfrm>
            <a:off x="3711922" y="3856776"/>
            <a:ext cx="506992" cy="25349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DE10CA65-0FB4-DAF1-AF54-1535FBC675C1}"/>
              </a:ext>
            </a:extLst>
          </p:cNvPr>
          <p:cNvCxnSpPr>
            <a:cxnSpLocks/>
            <a:endCxn id="5" idx="1"/>
          </p:cNvCxnSpPr>
          <p:nvPr/>
        </p:nvCxnSpPr>
        <p:spPr>
          <a:xfrm flipV="1">
            <a:off x="4218914" y="3919317"/>
            <a:ext cx="1897383" cy="78861"/>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3" name="Cloud 12">
            <a:extLst>
              <a:ext uri="{FF2B5EF4-FFF2-40B4-BE49-F238E27FC236}">
                <a16:creationId xmlns:a16="http://schemas.microsoft.com/office/drawing/2014/main" id="{F10D061D-E50E-FC9B-67CA-0A68D29016AC}"/>
              </a:ext>
            </a:extLst>
          </p:cNvPr>
          <p:cNvSpPr/>
          <p:nvPr/>
        </p:nvSpPr>
        <p:spPr>
          <a:xfrm>
            <a:off x="5425104" y="1232824"/>
            <a:ext cx="5085973" cy="922031"/>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F4EBCDAA-B7D9-B424-B231-D0ED21B41ED8}"/>
              </a:ext>
            </a:extLst>
          </p:cNvPr>
          <p:cNvSpPr txBox="1"/>
          <p:nvPr/>
        </p:nvSpPr>
        <p:spPr>
          <a:xfrm>
            <a:off x="5918439" y="1463006"/>
            <a:ext cx="4293870" cy="461665"/>
          </a:xfrm>
          <a:prstGeom prst="rect">
            <a:avLst/>
          </a:prstGeom>
          <a:noFill/>
        </p:spPr>
        <p:txBody>
          <a:bodyPr wrap="square" rtlCol="0">
            <a:spAutoFit/>
          </a:bodyPr>
          <a:lstStyle/>
          <a:p>
            <a:r>
              <a:rPr lang="en-GB" sz="1200" dirty="0"/>
              <a:t>“Proton-induced secondary electron emission from elemental solids over the energy domain 1 keV–1000 MeV”.</a:t>
            </a:r>
          </a:p>
        </p:txBody>
      </p:sp>
      <p:cxnSp>
        <p:nvCxnSpPr>
          <p:cNvPr id="16" name="Straight Arrow Connector 15">
            <a:extLst>
              <a:ext uri="{FF2B5EF4-FFF2-40B4-BE49-F238E27FC236}">
                <a16:creationId xmlns:a16="http://schemas.microsoft.com/office/drawing/2014/main" id="{51D255BD-2F58-FAE6-ABB9-973E67C94F27}"/>
              </a:ext>
            </a:extLst>
          </p:cNvPr>
          <p:cNvCxnSpPr>
            <a:cxnSpLocks/>
            <a:stCxn id="13" idx="2"/>
          </p:cNvCxnSpPr>
          <p:nvPr/>
        </p:nvCxnSpPr>
        <p:spPr>
          <a:xfrm flipH="1">
            <a:off x="3313568" y="1693840"/>
            <a:ext cx="2127312" cy="316029"/>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aphicFrame>
        <p:nvGraphicFramePr>
          <p:cNvPr id="19" name="Table 18">
            <a:extLst>
              <a:ext uri="{FF2B5EF4-FFF2-40B4-BE49-F238E27FC236}">
                <a16:creationId xmlns:a16="http://schemas.microsoft.com/office/drawing/2014/main" id="{9BEFFE05-73F1-A730-9B43-C20DB62DAB1C}"/>
              </a:ext>
            </a:extLst>
          </p:cNvPr>
          <p:cNvGraphicFramePr>
            <a:graphicFrameLocks noGrp="1"/>
          </p:cNvGraphicFramePr>
          <p:nvPr/>
        </p:nvGraphicFramePr>
        <p:xfrm>
          <a:off x="6889685" y="5736037"/>
          <a:ext cx="3621392" cy="1003300"/>
        </p:xfrm>
        <a:graphic>
          <a:graphicData uri="http://schemas.openxmlformats.org/drawingml/2006/table">
            <a:tbl>
              <a:tblPr firstRow="1" firstCol="1" bandRow="1">
                <a:tableStyleId>{5C22544A-7EE6-4342-B048-85BDC9FD1C3A}</a:tableStyleId>
              </a:tblPr>
              <a:tblGrid>
                <a:gridCol w="1810696">
                  <a:extLst>
                    <a:ext uri="{9D8B030D-6E8A-4147-A177-3AD203B41FA5}">
                      <a16:colId xmlns:a16="http://schemas.microsoft.com/office/drawing/2014/main" val="611961634"/>
                    </a:ext>
                  </a:extLst>
                </a:gridCol>
                <a:gridCol w="1810696">
                  <a:extLst>
                    <a:ext uri="{9D8B030D-6E8A-4147-A177-3AD203B41FA5}">
                      <a16:colId xmlns:a16="http://schemas.microsoft.com/office/drawing/2014/main" val="2742896031"/>
                    </a:ext>
                  </a:extLst>
                </a:gridCol>
              </a:tblGrid>
              <a:tr h="364319">
                <a:tc>
                  <a:txBody>
                    <a:bodyPr/>
                    <a:lstStyle/>
                    <a:p>
                      <a:pPr algn="ctr">
                        <a:lnSpc>
                          <a:spcPct val="115000"/>
                        </a:lnSpc>
                        <a:spcAft>
                          <a:spcPts val="800"/>
                        </a:spcAft>
                      </a:pPr>
                      <a:r>
                        <a:rPr lang="en-GB" sz="1200" kern="100" dirty="0">
                          <a:effectLst/>
                        </a:rPr>
                        <a:t>Energy at peak of the spectrum (eV)</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200" kern="100" dirty="0">
                          <a:effectLst/>
                        </a:rPr>
                        <a:t>Width at half maximum (eV)</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4520750"/>
                  </a:ext>
                </a:extLst>
              </a:tr>
              <a:tr h="176780">
                <a:tc>
                  <a:txBody>
                    <a:bodyPr/>
                    <a:lstStyle/>
                    <a:p>
                      <a:pPr algn="ctr">
                        <a:lnSpc>
                          <a:spcPct val="115000"/>
                        </a:lnSpc>
                        <a:spcAft>
                          <a:spcPts val="800"/>
                        </a:spcAft>
                      </a:pPr>
                      <a:r>
                        <a:rPr lang="en-GB" sz="1200" kern="100">
                          <a:effectLst/>
                        </a:rPr>
                        <a:t>2.2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200" kern="100" dirty="0">
                          <a:effectLst/>
                        </a:rPr>
                        <a:t>5.38</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8954636"/>
                  </a:ext>
                </a:extLst>
              </a:tr>
              <a:tr h="176780">
                <a:tc>
                  <a:txBody>
                    <a:bodyPr/>
                    <a:lstStyle/>
                    <a:p>
                      <a:pPr algn="ctr">
                        <a:lnSpc>
                          <a:spcPct val="115000"/>
                        </a:lnSpc>
                        <a:spcAft>
                          <a:spcPts val="800"/>
                        </a:spcAft>
                      </a:pPr>
                      <a:r>
                        <a:rPr lang="en-GB" sz="1200" kern="100">
                          <a:effectLst/>
                        </a:rPr>
                        <a:t>2.4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200" kern="100" dirty="0">
                          <a:effectLst/>
                        </a:rPr>
                        <a:t>5.87</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1702036"/>
                  </a:ext>
                </a:extLst>
              </a:tr>
              <a:tr h="176780">
                <a:tc>
                  <a:txBody>
                    <a:bodyPr/>
                    <a:lstStyle/>
                    <a:p>
                      <a:pPr algn="ctr">
                        <a:lnSpc>
                          <a:spcPct val="115000"/>
                        </a:lnSpc>
                        <a:spcAft>
                          <a:spcPts val="800"/>
                        </a:spcAft>
                      </a:pPr>
                      <a:r>
                        <a:rPr lang="en-GB" sz="1200" kern="100">
                          <a:effectLst/>
                        </a:rPr>
                        <a:t>2.6</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tabLst>
                          <a:tab pos="859155" algn="l"/>
                        </a:tabLst>
                      </a:pPr>
                      <a:r>
                        <a:rPr lang="en-GB" sz="1200" kern="100" dirty="0">
                          <a:effectLst/>
                        </a:rPr>
                        <a:t>6.36</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49214820"/>
                  </a:ext>
                </a:extLst>
              </a:tr>
            </a:tbl>
          </a:graphicData>
        </a:graphic>
      </p:graphicFrame>
      <p:pic>
        <p:nvPicPr>
          <p:cNvPr id="5" name="Picture 4" descr="A graph of a graph of a graph&#10;&#10;Description automatically generated">
            <a:extLst>
              <a:ext uri="{FF2B5EF4-FFF2-40B4-BE49-F238E27FC236}">
                <a16:creationId xmlns:a16="http://schemas.microsoft.com/office/drawing/2014/main" id="{B946CD32-399B-7235-7C20-DC73ABB608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6297" y="2183531"/>
            <a:ext cx="4394780" cy="3471571"/>
          </a:xfrm>
          <a:prstGeom prst="rect">
            <a:avLst/>
          </a:prstGeom>
        </p:spPr>
      </p:pic>
    </p:spTree>
    <p:extLst>
      <p:ext uri="{BB962C8B-B14F-4D97-AF65-F5344CB8AC3E}">
        <p14:creationId xmlns:p14="http://schemas.microsoft.com/office/powerpoint/2010/main" val="16524514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DA68E-9E43-AA72-1258-768078271A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6C2851-C4B2-C50E-8C6E-DE47040619B2}"/>
              </a:ext>
            </a:extLst>
          </p:cNvPr>
          <p:cNvSpPr>
            <a:spLocks noGrp="1"/>
          </p:cNvSpPr>
          <p:nvPr>
            <p:ph type="ctrTitle"/>
          </p:nvPr>
        </p:nvSpPr>
        <p:spPr>
          <a:xfrm>
            <a:off x="139950" y="99588"/>
            <a:ext cx="10072359" cy="649068"/>
          </a:xfrm>
        </p:spPr>
        <p:txBody>
          <a:bodyPr>
            <a:normAutofit/>
          </a:bodyPr>
          <a:lstStyle/>
          <a:p>
            <a:r>
              <a:rPr lang="en-GB" dirty="0"/>
              <a:t>SE energy spectrum comparison: Aluminium</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9FD2DC61-0719-1CF4-64B8-36212A758366}"/>
                  </a:ext>
                </a:extLst>
              </p:cNvPr>
              <p:cNvSpPr>
                <a:spLocks noGrp="1"/>
              </p:cNvSpPr>
              <p:nvPr>
                <p:ph type="subTitle" idx="1"/>
              </p:nvPr>
            </p:nvSpPr>
            <p:spPr>
              <a:xfrm>
                <a:off x="239540" y="857297"/>
                <a:ext cx="10171946" cy="4864493"/>
              </a:xfrm>
            </p:spPr>
            <p:txBody>
              <a:bodyPr/>
              <a:lstStyle/>
              <a:p>
                <a:pPr algn="l"/>
                <a:r>
                  <a:rPr lang="en-GB" sz="1800" dirty="0"/>
                  <a:t>Tried to replicate the SE energy spectra from the paper with given parameters:</a:t>
                </a:r>
              </a:p>
              <a:p>
                <a:pPr algn="l"/>
                <a:r>
                  <a:rPr lang="en-GB" sz="1800" dirty="0"/>
                  <a:t>Incident energy = 500 KeV</a:t>
                </a:r>
              </a:p>
              <a:p>
                <a:pPr algn="l"/>
                <a:r>
                  <a:rPr lang="en-GB" sz="1800" dirty="0"/>
                  <a:t>Temperature = 2.0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oMath>
                </a14:m>
                <a:r>
                  <a:rPr lang="en-GB" sz="1800" dirty="0"/>
                  <a:t> 0.2 eV</a:t>
                </a:r>
              </a:p>
              <a:p>
                <a:pPr algn="l"/>
                <a:r>
                  <a:rPr lang="en-GB" sz="1800" dirty="0"/>
                  <a:t>SEY = 0.7 (for 500 KeV protons on Al)</a:t>
                </a:r>
              </a:p>
              <a:p>
                <a:pPr algn="l"/>
                <a:endParaRPr lang="en-GB" sz="2000" dirty="0"/>
              </a:p>
            </p:txBody>
          </p:sp>
        </mc:Choice>
        <mc:Fallback xmlns="">
          <p:sp>
            <p:nvSpPr>
              <p:cNvPr id="3" name="Subtitle 2">
                <a:extLst>
                  <a:ext uri="{FF2B5EF4-FFF2-40B4-BE49-F238E27FC236}">
                    <a16:creationId xmlns:a16="http://schemas.microsoft.com/office/drawing/2014/main" id="{9FD2DC61-0719-1CF4-64B8-36212A758366}"/>
                  </a:ext>
                </a:extLst>
              </p:cNvPr>
              <p:cNvSpPr>
                <a:spLocks noGrp="1" noRot="1" noChangeAspect="1" noMove="1" noResize="1" noEditPoints="1" noAdjustHandles="1" noChangeArrowheads="1" noChangeShapeType="1" noTextEdit="1"/>
              </p:cNvSpPr>
              <p:nvPr>
                <p:ph type="subTitle" idx="1"/>
              </p:nvPr>
            </p:nvSpPr>
            <p:spPr>
              <a:xfrm>
                <a:off x="239540" y="857297"/>
                <a:ext cx="10171946" cy="4864493"/>
              </a:xfrm>
              <a:blipFill>
                <a:blip r:embed="rId2"/>
                <a:stretch>
                  <a:fillRect l="-479" t="-1253"/>
                </a:stretch>
              </a:blipFill>
            </p:spPr>
            <p:txBody>
              <a:bodyPr/>
              <a:lstStyle/>
              <a:p>
                <a:r>
                  <a:rPr lang="en-GB">
                    <a:noFill/>
                  </a:rPr>
                  <a:t> </a:t>
                </a:r>
              </a:p>
            </p:txBody>
          </p:sp>
        </mc:Fallback>
      </mc:AlternateContent>
      <p:pic>
        <p:nvPicPr>
          <p:cNvPr id="9" name="Picture 8" descr="A graph of energy and electrons&#10;&#10;Description automatically generated">
            <a:extLst>
              <a:ext uri="{FF2B5EF4-FFF2-40B4-BE49-F238E27FC236}">
                <a16:creationId xmlns:a16="http://schemas.microsoft.com/office/drawing/2014/main" id="{C066DB41-4BED-A1BA-C678-881788E33DC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949" y="2467069"/>
            <a:ext cx="5603023" cy="3440316"/>
          </a:xfrm>
          <a:prstGeom prst="rect">
            <a:avLst/>
          </a:prstGeom>
          <a:noFill/>
          <a:ln>
            <a:noFill/>
          </a:ln>
        </p:spPr>
      </p:pic>
      <p:sp>
        <p:nvSpPr>
          <p:cNvPr id="6" name="Oval 5">
            <a:extLst>
              <a:ext uri="{FF2B5EF4-FFF2-40B4-BE49-F238E27FC236}">
                <a16:creationId xmlns:a16="http://schemas.microsoft.com/office/drawing/2014/main" id="{54ACFC18-065E-7AA8-2A45-8B84CDD8EB1A}"/>
              </a:ext>
            </a:extLst>
          </p:cNvPr>
          <p:cNvSpPr/>
          <p:nvPr/>
        </p:nvSpPr>
        <p:spPr>
          <a:xfrm>
            <a:off x="2941460" y="4418091"/>
            <a:ext cx="316871" cy="25349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291776D6-ECC8-DD66-18C0-334926261715}"/>
              </a:ext>
            </a:extLst>
          </p:cNvPr>
          <p:cNvCxnSpPr>
            <a:cxnSpLocks/>
            <a:endCxn id="17" idx="1"/>
          </p:cNvCxnSpPr>
          <p:nvPr/>
        </p:nvCxnSpPr>
        <p:spPr>
          <a:xfrm flipV="1">
            <a:off x="3258331" y="3962861"/>
            <a:ext cx="2842197" cy="58197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3" name="Cloud 12">
            <a:extLst>
              <a:ext uri="{FF2B5EF4-FFF2-40B4-BE49-F238E27FC236}">
                <a16:creationId xmlns:a16="http://schemas.microsoft.com/office/drawing/2014/main" id="{C7827235-0439-2B57-E89A-CBEBC6E98D9C}"/>
              </a:ext>
            </a:extLst>
          </p:cNvPr>
          <p:cNvSpPr/>
          <p:nvPr/>
        </p:nvSpPr>
        <p:spPr>
          <a:xfrm>
            <a:off x="5425104" y="1232824"/>
            <a:ext cx="5085973" cy="922031"/>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7847EE71-2600-7978-F9C4-A9C22910C2FE}"/>
              </a:ext>
            </a:extLst>
          </p:cNvPr>
          <p:cNvSpPr txBox="1"/>
          <p:nvPr/>
        </p:nvSpPr>
        <p:spPr>
          <a:xfrm>
            <a:off x="5918439" y="1463006"/>
            <a:ext cx="4293870" cy="461665"/>
          </a:xfrm>
          <a:prstGeom prst="rect">
            <a:avLst/>
          </a:prstGeom>
          <a:noFill/>
        </p:spPr>
        <p:txBody>
          <a:bodyPr wrap="square" rtlCol="0">
            <a:spAutoFit/>
          </a:bodyPr>
          <a:lstStyle/>
          <a:p>
            <a:r>
              <a:rPr lang="en-GB" sz="1200" dirty="0"/>
              <a:t>“Proton-induced secondary electron emission from elemental solids over the energy domain 1 keV–1000 MeV”.</a:t>
            </a:r>
          </a:p>
        </p:txBody>
      </p:sp>
      <p:cxnSp>
        <p:nvCxnSpPr>
          <p:cNvPr id="16" name="Straight Arrow Connector 15">
            <a:extLst>
              <a:ext uri="{FF2B5EF4-FFF2-40B4-BE49-F238E27FC236}">
                <a16:creationId xmlns:a16="http://schemas.microsoft.com/office/drawing/2014/main" id="{BF7DD7A9-FE57-70A4-8D0B-F26821A6D8C6}"/>
              </a:ext>
            </a:extLst>
          </p:cNvPr>
          <p:cNvCxnSpPr>
            <a:cxnSpLocks/>
            <a:stCxn id="13" idx="2"/>
          </p:cNvCxnSpPr>
          <p:nvPr/>
        </p:nvCxnSpPr>
        <p:spPr>
          <a:xfrm flipH="1">
            <a:off x="4218913" y="1693840"/>
            <a:ext cx="1221967" cy="297922"/>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aphicFrame>
        <p:nvGraphicFramePr>
          <p:cNvPr id="19" name="Table 18">
            <a:extLst>
              <a:ext uri="{FF2B5EF4-FFF2-40B4-BE49-F238E27FC236}">
                <a16:creationId xmlns:a16="http://schemas.microsoft.com/office/drawing/2014/main" id="{5BBF89AF-394E-D664-F379-DC8085C2D269}"/>
              </a:ext>
            </a:extLst>
          </p:cNvPr>
          <p:cNvGraphicFramePr>
            <a:graphicFrameLocks noGrp="1"/>
          </p:cNvGraphicFramePr>
          <p:nvPr/>
        </p:nvGraphicFramePr>
        <p:xfrm>
          <a:off x="6889685" y="5707996"/>
          <a:ext cx="3621392" cy="1008253"/>
        </p:xfrm>
        <a:graphic>
          <a:graphicData uri="http://schemas.openxmlformats.org/drawingml/2006/table">
            <a:tbl>
              <a:tblPr firstRow="1" firstCol="1" bandRow="1">
                <a:tableStyleId>{5C22544A-7EE6-4342-B048-85BDC9FD1C3A}</a:tableStyleId>
              </a:tblPr>
              <a:tblGrid>
                <a:gridCol w="1810696">
                  <a:extLst>
                    <a:ext uri="{9D8B030D-6E8A-4147-A177-3AD203B41FA5}">
                      <a16:colId xmlns:a16="http://schemas.microsoft.com/office/drawing/2014/main" val="611961634"/>
                    </a:ext>
                  </a:extLst>
                </a:gridCol>
                <a:gridCol w="1810696">
                  <a:extLst>
                    <a:ext uri="{9D8B030D-6E8A-4147-A177-3AD203B41FA5}">
                      <a16:colId xmlns:a16="http://schemas.microsoft.com/office/drawing/2014/main" val="2742896031"/>
                    </a:ext>
                  </a:extLst>
                </a:gridCol>
              </a:tblGrid>
              <a:tr h="364319">
                <a:tc>
                  <a:txBody>
                    <a:bodyPr/>
                    <a:lstStyle/>
                    <a:p>
                      <a:pPr algn="ctr">
                        <a:lnSpc>
                          <a:spcPct val="115000"/>
                        </a:lnSpc>
                        <a:spcAft>
                          <a:spcPts val="800"/>
                        </a:spcAft>
                      </a:pPr>
                      <a:r>
                        <a:rPr lang="en-GB" sz="1200" kern="100" dirty="0">
                          <a:effectLst/>
                        </a:rPr>
                        <a:t>Energy at peak of the spectrum (eV)</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200" kern="100" dirty="0">
                          <a:effectLst/>
                        </a:rPr>
                        <a:t>Width at half maximum (eV)</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4520750"/>
                  </a:ext>
                </a:extLst>
              </a:tr>
              <a:tr h="176780">
                <a:tc>
                  <a:txBody>
                    <a:bodyPr/>
                    <a:lstStyle/>
                    <a:p>
                      <a:pPr algn="ctr">
                        <a:lnSpc>
                          <a:spcPct val="115000"/>
                        </a:lnSpc>
                        <a:spcAft>
                          <a:spcPts val="800"/>
                        </a:spcAf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1.8</a:t>
                      </a:r>
                    </a:p>
                  </a:txBody>
                  <a:tcPr marL="68580" marR="68580" marT="0" marB="0"/>
                </a:tc>
                <a:tc>
                  <a:txBody>
                    <a:bodyPr/>
                    <a:lstStyle/>
                    <a:p>
                      <a:pPr algn="ctr">
                        <a:lnSpc>
                          <a:spcPct val="115000"/>
                        </a:lnSpc>
                        <a:spcAft>
                          <a:spcPts val="800"/>
                        </a:spcAf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4.40</a:t>
                      </a:r>
                    </a:p>
                  </a:txBody>
                  <a:tcPr marL="68580" marR="68580" marT="0" marB="0"/>
                </a:tc>
                <a:extLst>
                  <a:ext uri="{0D108BD9-81ED-4DB2-BD59-A6C34878D82A}">
                    <a16:rowId xmlns:a16="http://schemas.microsoft.com/office/drawing/2014/main" val="198954636"/>
                  </a:ext>
                </a:extLst>
              </a:tr>
              <a:tr h="176780">
                <a:tc>
                  <a:txBody>
                    <a:bodyPr/>
                    <a:lstStyle/>
                    <a:p>
                      <a:pPr algn="ctr">
                        <a:lnSpc>
                          <a:spcPct val="115000"/>
                        </a:lnSpc>
                        <a:spcAft>
                          <a:spcPts val="800"/>
                        </a:spcAft>
                      </a:pPr>
                      <a:r>
                        <a:rPr lang="en-GB" sz="1200" kern="100" dirty="0">
                          <a:effectLst/>
                        </a:rPr>
                        <a:t>2.0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4.9</a:t>
                      </a:r>
                    </a:p>
                  </a:txBody>
                  <a:tcPr marL="68580" marR="68580" marT="0" marB="0"/>
                </a:tc>
                <a:extLst>
                  <a:ext uri="{0D108BD9-81ED-4DB2-BD59-A6C34878D82A}">
                    <a16:rowId xmlns:a16="http://schemas.microsoft.com/office/drawing/2014/main" val="3861702036"/>
                  </a:ext>
                </a:extLst>
              </a:tr>
              <a:tr h="176780">
                <a:tc>
                  <a:txBody>
                    <a:bodyPr/>
                    <a:lstStyle/>
                    <a:p>
                      <a:pPr algn="ctr">
                        <a:lnSpc>
                          <a:spcPct val="115000"/>
                        </a:lnSpc>
                        <a:spcAft>
                          <a:spcPts val="800"/>
                        </a:spcAft>
                      </a:pPr>
                      <a:r>
                        <a:rPr lang="en-GB" sz="1200" kern="100" dirty="0">
                          <a:effectLst/>
                        </a:rPr>
                        <a:t>2.2</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15000"/>
                        </a:lnSpc>
                        <a:spcAft>
                          <a:spcPts val="800"/>
                        </a:spcAft>
                        <a:tabLst>
                          <a:tab pos="859155"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5.38</a:t>
                      </a:r>
                    </a:p>
                  </a:txBody>
                  <a:tcPr marL="68580" marR="68580" marT="0" marB="0"/>
                </a:tc>
                <a:extLst>
                  <a:ext uri="{0D108BD9-81ED-4DB2-BD59-A6C34878D82A}">
                    <a16:rowId xmlns:a16="http://schemas.microsoft.com/office/drawing/2014/main" val="2949214820"/>
                  </a:ext>
                </a:extLst>
              </a:tr>
            </a:tbl>
          </a:graphicData>
        </a:graphic>
      </p:graphicFrame>
      <p:pic>
        <p:nvPicPr>
          <p:cNvPr id="17" name="Picture 16" descr="Graph of an electrical energy graph&#10;&#10;Description automatically generated">
            <a:extLst>
              <a:ext uri="{FF2B5EF4-FFF2-40B4-BE49-F238E27FC236}">
                <a16:creationId xmlns:a16="http://schemas.microsoft.com/office/drawing/2014/main" id="{91AED12F-6091-2E35-B7A0-FF2A2B03FB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0528" y="2220847"/>
            <a:ext cx="4410549" cy="3484027"/>
          </a:xfrm>
          <a:prstGeom prst="rect">
            <a:avLst/>
          </a:prstGeom>
        </p:spPr>
      </p:pic>
    </p:spTree>
    <p:extLst>
      <p:ext uri="{BB962C8B-B14F-4D97-AF65-F5344CB8AC3E}">
        <p14:creationId xmlns:p14="http://schemas.microsoft.com/office/powerpoint/2010/main" val="40718917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747BB-3479-8C88-5D4D-CFB91119875B}"/>
              </a:ext>
            </a:extLst>
          </p:cNvPr>
          <p:cNvSpPr>
            <a:spLocks noGrp="1"/>
          </p:cNvSpPr>
          <p:nvPr>
            <p:ph type="ctrTitle"/>
          </p:nvPr>
        </p:nvSpPr>
        <p:spPr>
          <a:xfrm>
            <a:off x="266700" y="162962"/>
            <a:ext cx="10181000" cy="651850"/>
          </a:xfrm>
        </p:spPr>
        <p:txBody>
          <a:bodyPr>
            <a:normAutofit/>
          </a:bodyPr>
          <a:lstStyle/>
          <a:p>
            <a:r>
              <a:rPr lang="en-GB" dirty="0"/>
              <a:t>Unsuppressed Secondary Electrons</a:t>
            </a:r>
          </a:p>
        </p:txBody>
      </p:sp>
      <p:sp>
        <p:nvSpPr>
          <p:cNvPr id="3" name="Subtitle 2">
            <a:extLst>
              <a:ext uri="{FF2B5EF4-FFF2-40B4-BE49-F238E27FC236}">
                <a16:creationId xmlns:a16="http://schemas.microsoft.com/office/drawing/2014/main" id="{992C2D2F-60E5-45A1-3848-96BB3192E60E}"/>
              </a:ext>
            </a:extLst>
          </p:cNvPr>
          <p:cNvSpPr>
            <a:spLocks noGrp="1"/>
          </p:cNvSpPr>
          <p:nvPr>
            <p:ph type="subTitle" idx="1"/>
          </p:nvPr>
        </p:nvSpPr>
        <p:spPr>
          <a:xfrm>
            <a:off x="266700" y="814811"/>
            <a:ext cx="10027090" cy="4952246"/>
          </a:xfrm>
        </p:spPr>
        <p:txBody>
          <a:bodyPr/>
          <a:lstStyle/>
          <a:p>
            <a:pPr algn="l"/>
            <a:r>
              <a:rPr lang="en-GB" dirty="0"/>
              <a:t>Idea was to calculate the ratio of unsuppressed electrons by integrating the SE energy spectrum.</a:t>
            </a:r>
          </a:p>
        </p:txBody>
      </p:sp>
      <p:pic>
        <p:nvPicPr>
          <p:cNvPr id="11" name="Picture 10" descr="A graph of a graph&#10;&#10;Description automatically generated">
            <a:extLst>
              <a:ext uri="{FF2B5EF4-FFF2-40B4-BE49-F238E27FC236}">
                <a16:creationId xmlns:a16="http://schemas.microsoft.com/office/drawing/2014/main" id="{B28F3939-073E-4C5C-39C5-98368ADB68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5051" y="1677932"/>
            <a:ext cx="5186197" cy="4040615"/>
          </a:xfrm>
          <a:prstGeom prst="rect">
            <a:avLst/>
          </a:prstGeom>
        </p:spPr>
      </p:pic>
      <p:pic>
        <p:nvPicPr>
          <p:cNvPr id="13" name="Picture 12" descr="A graph of a graph&#10;&#10;Description automatically generated">
            <a:extLst>
              <a:ext uri="{FF2B5EF4-FFF2-40B4-BE49-F238E27FC236}">
                <a16:creationId xmlns:a16="http://schemas.microsoft.com/office/drawing/2014/main" id="{E9484823-8D94-F64D-D25D-9A1B6458B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601" y="1677932"/>
            <a:ext cx="5186197" cy="4040615"/>
          </a:xfrm>
          <a:prstGeom prst="rect">
            <a:avLst/>
          </a:prstGeom>
        </p:spPr>
      </p:pic>
      <mc:AlternateContent xmlns:mc="http://schemas.openxmlformats.org/markup-compatibility/2006" xmlns:p14="http://schemas.microsoft.com/office/powerpoint/2010/main">
        <mc:Choice Requires="p14">
          <p:contentPart p14:bwMode="auto" r:id="rId4">
            <p14:nvContentPartPr>
              <p14:cNvPr id="52" name="Ink 51">
                <a:extLst>
                  <a:ext uri="{FF2B5EF4-FFF2-40B4-BE49-F238E27FC236}">
                    <a16:creationId xmlns:a16="http://schemas.microsoft.com/office/drawing/2014/main" id="{8E8F95A8-2824-F065-8C61-E8275D828AF7}"/>
                  </a:ext>
                </a:extLst>
              </p14:cNvPr>
              <p14:cNvContentPartPr/>
              <p14:nvPr/>
            </p14:nvContentPartPr>
            <p14:xfrm>
              <a:off x="7694127" y="4746845"/>
              <a:ext cx="360" cy="360"/>
            </p14:xfrm>
          </p:contentPart>
        </mc:Choice>
        <mc:Fallback xmlns="">
          <p:pic>
            <p:nvPicPr>
              <p:cNvPr id="52" name="Ink 51">
                <a:extLst>
                  <a:ext uri="{FF2B5EF4-FFF2-40B4-BE49-F238E27FC236}">
                    <a16:creationId xmlns:a16="http://schemas.microsoft.com/office/drawing/2014/main" id="{8E8F95A8-2824-F065-8C61-E8275D828AF7}"/>
                  </a:ext>
                </a:extLst>
              </p:cNvPr>
              <p:cNvPicPr/>
              <p:nvPr/>
            </p:nvPicPr>
            <p:blipFill>
              <a:blip r:embed="rId5"/>
              <a:stretch>
                <a:fillRect/>
              </a:stretch>
            </p:blipFill>
            <p:spPr>
              <a:xfrm>
                <a:off x="7640487" y="463884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3" name="Ink 52">
                <a:extLst>
                  <a:ext uri="{FF2B5EF4-FFF2-40B4-BE49-F238E27FC236}">
                    <a16:creationId xmlns:a16="http://schemas.microsoft.com/office/drawing/2014/main" id="{9452367E-EB7F-8080-880C-9FE58BA6859C}"/>
                  </a:ext>
                </a:extLst>
              </p14:cNvPr>
              <p14:cNvContentPartPr/>
              <p14:nvPr/>
            </p14:nvContentPartPr>
            <p14:xfrm>
              <a:off x="7713927" y="4941605"/>
              <a:ext cx="360" cy="360"/>
            </p14:xfrm>
          </p:contentPart>
        </mc:Choice>
        <mc:Fallback xmlns="">
          <p:pic>
            <p:nvPicPr>
              <p:cNvPr id="53" name="Ink 52">
                <a:extLst>
                  <a:ext uri="{FF2B5EF4-FFF2-40B4-BE49-F238E27FC236}">
                    <a16:creationId xmlns:a16="http://schemas.microsoft.com/office/drawing/2014/main" id="{9452367E-EB7F-8080-880C-9FE58BA6859C}"/>
                  </a:ext>
                </a:extLst>
              </p:cNvPr>
              <p:cNvPicPr/>
              <p:nvPr/>
            </p:nvPicPr>
            <p:blipFill>
              <a:blip r:embed="rId5"/>
              <a:stretch>
                <a:fillRect/>
              </a:stretch>
            </p:blipFill>
            <p:spPr>
              <a:xfrm>
                <a:off x="7659927" y="48339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4" name="Ink 53">
                <a:extLst>
                  <a:ext uri="{FF2B5EF4-FFF2-40B4-BE49-F238E27FC236}">
                    <a16:creationId xmlns:a16="http://schemas.microsoft.com/office/drawing/2014/main" id="{59A6BAE9-32B9-746C-FD7E-02E7FE51C7F8}"/>
                  </a:ext>
                </a:extLst>
              </p14:cNvPr>
              <p14:cNvContentPartPr/>
              <p14:nvPr/>
            </p14:nvContentPartPr>
            <p14:xfrm>
              <a:off x="7754607" y="5009645"/>
              <a:ext cx="7920" cy="360"/>
            </p14:xfrm>
          </p:contentPart>
        </mc:Choice>
        <mc:Fallback xmlns="">
          <p:pic>
            <p:nvPicPr>
              <p:cNvPr id="54" name="Ink 53">
                <a:extLst>
                  <a:ext uri="{FF2B5EF4-FFF2-40B4-BE49-F238E27FC236}">
                    <a16:creationId xmlns:a16="http://schemas.microsoft.com/office/drawing/2014/main" id="{59A6BAE9-32B9-746C-FD7E-02E7FE51C7F8}"/>
                  </a:ext>
                </a:extLst>
              </p:cNvPr>
              <p:cNvPicPr/>
              <p:nvPr/>
            </p:nvPicPr>
            <p:blipFill>
              <a:blip r:embed="rId8"/>
              <a:stretch>
                <a:fillRect/>
              </a:stretch>
            </p:blipFill>
            <p:spPr>
              <a:xfrm>
                <a:off x="7700607" y="4902005"/>
                <a:ext cx="1155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5" name="Ink 54">
                <a:extLst>
                  <a:ext uri="{FF2B5EF4-FFF2-40B4-BE49-F238E27FC236}">
                    <a16:creationId xmlns:a16="http://schemas.microsoft.com/office/drawing/2014/main" id="{3D6F443D-A7A0-C906-CD3D-BB239665AC73}"/>
                  </a:ext>
                </a:extLst>
              </p14:cNvPr>
              <p14:cNvContentPartPr/>
              <p14:nvPr/>
            </p14:nvContentPartPr>
            <p14:xfrm>
              <a:off x="7684407" y="5019365"/>
              <a:ext cx="360" cy="360"/>
            </p14:xfrm>
          </p:contentPart>
        </mc:Choice>
        <mc:Fallback xmlns="">
          <p:pic>
            <p:nvPicPr>
              <p:cNvPr id="55" name="Ink 54">
                <a:extLst>
                  <a:ext uri="{FF2B5EF4-FFF2-40B4-BE49-F238E27FC236}">
                    <a16:creationId xmlns:a16="http://schemas.microsoft.com/office/drawing/2014/main" id="{3D6F443D-A7A0-C906-CD3D-BB239665AC73}"/>
                  </a:ext>
                </a:extLst>
              </p:cNvPr>
              <p:cNvPicPr/>
              <p:nvPr/>
            </p:nvPicPr>
            <p:blipFill>
              <a:blip r:embed="rId5"/>
              <a:stretch>
                <a:fillRect/>
              </a:stretch>
            </p:blipFill>
            <p:spPr>
              <a:xfrm>
                <a:off x="7630407" y="49113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56" name="Ink 55">
                <a:extLst>
                  <a:ext uri="{FF2B5EF4-FFF2-40B4-BE49-F238E27FC236}">
                    <a16:creationId xmlns:a16="http://schemas.microsoft.com/office/drawing/2014/main" id="{D5516182-576A-7932-DAC3-F935E6509E97}"/>
                  </a:ext>
                </a:extLst>
              </p14:cNvPr>
              <p14:cNvContentPartPr/>
              <p14:nvPr/>
            </p14:nvContentPartPr>
            <p14:xfrm>
              <a:off x="7801407" y="4931885"/>
              <a:ext cx="360" cy="360"/>
            </p14:xfrm>
          </p:contentPart>
        </mc:Choice>
        <mc:Fallback xmlns="">
          <p:pic>
            <p:nvPicPr>
              <p:cNvPr id="56" name="Ink 55">
                <a:extLst>
                  <a:ext uri="{FF2B5EF4-FFF2-40B4-BE49-F238E27FC236}">
                    <a16:creationId xmlns:a16="http://schemas.microsoft.com/office/drawing/2014/main" id="{D5516182-576A-7932-DAC3-F935E6509E97}"/>
                  </a:ext>
                </a:extLst>
              </p:cNvPr>
              <p:cNvPicPr/>
              <p:nvPr/>
            </p:nvPicPr>
            <p:blipFill>
              <a:blip r:embed="rId5"/>
              <a:stretch>
                <a:fillRect/>
              </a:stretch>
            </p:blipFill>
            <p:spPr>
              <a:xfrm>
                <a:off x="7747407" y="482388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7" name="Ink 56">
                <a:extLst>
                  <a:ext uri="{FF2B5EF4-FFF2-40B4-BE49-F238E27FC236}">
                    <a16:creationId xmlns:a16="http://schemas.microsoft.com/office/drawing/2014/main" id="{C324D5BC-858A-3189-EA40-A1BF09A824E1}"/>
                  </a:ext>
                </a:extLst>
              </p14:cNvPr>
              <p14:cNvContentPartPr/>
              <p14:nvPr/>
            </p14:nvContentPartPr>
            <p14:xfrm>
              <a:off x="7723287" y="4844405"/>
              <a:ext cx="360" cy="360"/>
            </p14:xfrm>
          </p:contentPart>
        </mc:Choice>
        <mc:Fallback xmlns="">
          <p:pic>
            <p:nvPicPr>
              <p:cNvPr id="57" name="Ink 56">
                <a:extLst>
                  <a:ext uri="{FF2B5EF4-FFF2-40B4-BE49-F238E27FC236}">
                    <a16:creationId xmlns:a16="http://schemas.microsoft.com/office/drawing/2014/main" id="{C324D5BC-858A-3189-EA40-A1BF09A824E1}"/>
                  </a:ext>
                </a:extLst>
              </p:cNvPr>
              <p:cNvPicPr/>
              <p:nvPr/>
            </p:nvPicPr>
            <p:blipFill>
              <a:blip r:embed="rId5"/>
              <a:stretch>
                <a:fillRect/>
              </a:stretch>
            </p:blipFill>
            <p:spPr>
              <a:xfrm>
                <a:off x="7669647" y="473640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8" name="Ink 57">
                <a:extLst>
                  <a:ext uri="{FF2B5EF4-FFF2-40B4-BE49-F238E27FC236}">
                    <a16:creationId xmlns:a16="http://schemas.microsoft.com/office/drawing/2014/main" id="{7FACE640-B432-9052-7616-45CD2CCE76FD}"/>
                  </a:ext>
                </a:extLst>
              </p14:cNvPr>
              <p14:cNvContentPartPr/>
              <p14:nvPr/>
            </p14:nvContentPartPr>
            <p14:xfrm>
              <a:off x="7820847" y="4990205"/>
              <a:ext cx="10080" cy="360"/>
            </p14:xfrm>
          </p:contentPart>
        </mc:Choice>
        <mc:Fallback xmlns="">
          <p:pic>
            <p:nvPicPr>
              <p:cNvPr id="58" name="Ink 57">
                <a:extLst>
                  <a:ext uri="{FF2B5EF4-FFF2-40B4-BE49-F238E27FC236}">
                    <a16:creationId xmlns:a16="http://schemas.microsoft.com/office/drawing/2014/main" id="{7FACE640-B432-9052-7616-45CD2CCE76FD}"/>
                  </a:ext>
                </a:extLst>
              </p:cNvPr>
              <p:cNvPicPr/>
              <p:nvPr/>
            </p:nvPicPr>
            <p:blipFill>
              <a:blip r:embed="rId13"/>
              <a:stretch>
                <a:fillRect/>
              </a:stretch>
            </p:blipFill>
            <p:spPr>
              <a:xfrm>
                <a:off x="7766847" y="4882565"/>
                <a:ext cx="1177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9" name="Ink 58">
                <a:extLst>
                  <a:ext uri="{FF2B5EF4-FFF2-40B4-BE49-F238E27FC236}">
                    <a16:creationId xmlns:a16="http://schemas.microsoft.com/office/drawing/2014/main" id="{5B683F00-EB96-C7C0-77BA-4BCD63357AD2}"/>
                  </a:ext>
                </a:extLst>
              </p14:cNvPr>
              <p14:cNvContentPartPr/>
              <p14:nvPr/>
            </p14:nvContentPartPr>
            <p14:xfrm>
              <a:off x="7879167" y="4970765"/>
              <a:ext cx="360" cy="360"/>
            </p14:xfrm>
          </p:contentPart>
        </mc:Choice>
        <mc:Fallback xmlns="">
          <p:pic>
            <p:nvPicPr>
              <p:cNvPr id="59" name="Ink 58">
                <a:extLst>
                  <a:ext uri="{FF2B5EF4-FFF2-40B4-BE49-F238E27FC236}">
                    <a16:creationId xmlns:a16="http://schemas.microsoft.com/office/drawing/2014/main" id="{5B683F00-EB96-C7C0-77BA-4BCD63357AD2}"/>
                  </a:ext>
                </a:extLst>
              </p:cNvPr>
              <p:cNvPicPr/>
              <p:nvPr/>
            </p:nvPicPr>
            <p:blipFill>
              <a:blip r:embed="rId5"/>
              <a:stretch>
                <a:fillRect/>
              </a:stretch>
            </p:blipFill>
            <p:spPr>
              <a:xfrm>
                <a:off x="7825527" y="48627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60" name="Ink 59">
                <a:extLst>
                  <a:ext uri="{FF2B5EF4-FFF2-40B4-BE49-F238E27FC236}">
                    <a16:creationId xmlns:a16="http://schemas.microsoft.com/office/drawing/2014/main" id="{866A2391-CA37-3581-73BD-EAF0930C0B5B}"/>
                  </a:ext>
                </a:extLst>
              </p14:cNvPr>
              <p14:cNvContentPartPr/>
              <p14:nvPr/>
            </p14:nvContentPartPr>
            <p14:xfrm>
              <a:off x="7937127" y="4990205"/>
              <a:ext cx="360" cy="360"/>
            </p14:xfrm>
          </p:contentPart>
        </mc:Choice>
        <mc:Fallback xmlns="">
          <p:pic>
            <p:nvPicPr>
              <p:cNvPr id="60" name="Ink 59">
                <a:extLst>
                  <a:ext uri="{FF2B5EF4-FFF2-40B4-BE49-F238E27FC236}">
                    <a16:creationId xmlns:a16="http://schemas.microsoft.com/office/drawing/2014/main" id="{866A2391-CA37-3581-73BD-EAF0930C0B5B}"/>
                  </a:ext>
                </a:extLst>
              </p:cNvPr>
              <p:cNvPicPr/>
              <p:nvPr/>
            </p:nvPicPr>
            <p:blipFill>
              <a:blip r:embed="rId5"/>
              <a:stretch>
                <a:fillRect/>
              </a:stretch>
            </p:blipFill>
            <p:spPr>
              <a:xfrm>
                <a:off x="7883487" y="48825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61" name="Ink 60">
                <a:extLst>
                  <a:ext uri="{FF2B5EF4-FFF2-40B4-BE49-F238E27FC236}">
                    <a16:creationId xmlns:a16="http://schemas.microsoft.com/office/drawing/2014/main" id="{2A6F792E-2320-0984-256F-52B746B296E7}"/>
                  </a:ext>
                </a:extLst>
              </p14:cNvPr>
              <p14:cNvContentPartPr/>
              <p14:nvPr/>
            </p14:nvContentPartPr>
            <p14:xfrm>
              <a:off x="8005527" y="5019365"/>
              <a:ext cx="360" cy="360"/>
            </p14:xfrm>
          </p:contentPart>
        </mc:Choice>
        <mc:Fallback xmlns="">
          <p:pic>
            <p:nvPicPr>
              <p:cNvPr id="61" name="Ink 60">
                <a:extLst>
                  <a:ext uri="{FF2B5EF4-FFF2-40B4-BE49-F238E27FC236}">
                    <a16:creationId xmlns:a16="http://schemas.microsoft.com/office/drawing/2014/main" id="{2A6F792E-2320-0984-256F-52B746B296E7}"/>
                  </a:ext>
                </a:extLst>
              </p:cNvPr>
              <p:cNvPicPr/>
              <p:nvPr/>
            </p:nvPicPr>
            <p:blipFill>
              <a:blip r:embed="rId5"/>
              <a:stretch>
                <a:fillRect/>
              </a:stretch>
            </p:blipFill>
            <p:spPr>
              <a:xfrm>
                <a:off x="7951887" y="49113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63" name="Ink 62">
                <a:extLst>
                  <a:ext uri="{FF2B5EF4-FFF2-40B4-BE49-F238E27FC236}">
                    <a16:creationId xmlns:a16="http://schemas.microsoft.com/office/drawing/2014/main" id="{F494EBD2-619B-7AEB-F077-70035BF6F32E}"/>
                  </a:ext>
                </a:extLst>
              </p14:cNvPr>
              <p14:cNvContentPartPr/>
              <p14:nvPr/>
            </p14:nvContentPartPr>
            <p14:xfrm>
              <a:off x="7762167" y="4853765"/>
              <a:ext cx="360" cy="360"/>
            </p14:xfrm>
          </p:contentPart>
        </mc:Choice>
        <mc:Fallback xmlns="">
          <p:pic>
            <p:nvPicPr>
              <p:cNvPr id="63" name="Ink 62">
                <a:extLst>
                  <a:ext uri="{FF2B5EF4-FFF2-40B4-BE49-F238E27FC236}">
                    <a16:creationId xmlns:a16="http://schemas.microsoft.com/office/drawing/2014/main" id="{F494EBD2-619B-7AEB-F077-70035BF6F32E}"/>
                  </a:ext>
                </a:extLst>
              </p:cNvPr>
              <p:cNvPicPr/>
              <p:nvPr/>
            </p:nvPicPr>
            <p:blipFill>
              <a:blip r:embed="rId5"/>
              <a:stretch>
                <a:fillRect/>
              </a:stretch>
            </p:blipFill>
            <p:spPr>
              <a:xfrm>
                <a:off x="7708527" y="474612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64" name="Ink 63">
                <a:extLst>
                  <a:ext uri="{FF2B5EF4-FFF2-40B4-BE49-F238E27FC236}">
                    <a16:creationId xmlns:a16="http://schemas.microsoft.com/office/drawing/2014/main" id="{ED42B21A-B930-D5B6-9CA5-944CB6129B90}"/>
                  </a:ext>
                </a:extLst>
              </p14:cNvPr>
              <p14:cNvContentPartPr/>
              <p14:nvPr/>
            </p14:nvContentPartPr>
            <p14:xfrm>
              <a:off x="7723287" y="4805165"/>
              <a:ext cx="360" cy="360"/>
            </p14:xfrm>
          </p:contentPart>
        </mc:Choice>
        <mc:Fallback xmlns="">
          <p:pic>
            <p:nvPicPr>
              <p:cNvPr id="64" name="Ink 63">
                <a:extLst>
                  <a:ext uri="{FF2B5EF4-FFF2-40B4-BE49-F238E27FC236}">
                    <a16:creationId xmlns:a16="http://schemas.microsoft.com/office/drawing/2014/main" id="{ED42B21A-B930-D5B6-9CA5-944CB6129B90}"/>
                  </a:ext>
                </a:extLst>
              </p:cNvPr>
              <p:cNvPicPr/>
              <p:nvPr/>
            </p:nvPicPr>
            <p:blipFill>
              <a:blip r:embed="rId5"/>
              <a:stretch>
                <a:fillRect/>
              </a:stretch>
            </p:blipFill>
            <p:spPr>
              <a:xfrm>
                <a:off x="7669647" y="469752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65" name="Ink 64">
                <a:extLst>
                  <a:ext uri="{FF2B5EF4-FFF2-40B4-BE49-F238E27FC236}">
                    <a16:creationId xmlns:a16="http://schemas.microsoft.com/office/drawing/2014/main" id="{98473239-D80D-240C-E25C-AA46C9FB7D67}"/>
                  </a:ext>
                </a:extLst>
              </p14:cNvPr>
              <p14:cNvContentPartPr/>
              <p14:nvPr/>
            </p14:nvContentPartPr>
            <p14:xfrm>
              <a:off x="7791327" y="4941605"/>
              <a:ext cx="360" cy="360"/>
            </p14:xfrm>
          </p:contentPart>
        </mc:Choice>
        <mc:Fallback xmlns="">
          <p:pic>
            <p:nvPicPr>
              <p:cNvPr id="65" name="Ink 64">
                <a:extLst>
                  <a:ext uri="{FF2B5EF4-FFF2-40B4-BE49-F238E27FC236}">
                    <a16:creationId xmlns:a16="http://schemas.microsoft.com/office/drawing/2014/main" id="{98473239-D80D-240C-E25C-AA46C9FB7D67}"/>
                  </a:ext>
                </a:extLst>
              </p:cNvPr>
              <p:cNvPicPr/>
              <p:nvPr/>
            </p:nvPicPr>
            <p:blipFill>
              <a:blip r:embed="rId5"/>
              <a:stretch>
                <a:fillRect/>
              </a:stretch>
            </p:blipFill>
            <p:spPr>
              <a:xfrm>
                <a:off x="7737327" y="48339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66" name="Ink 65">
                <a:extLst>
                  <a:ext uri="{FF2B5EF4-FFF2-40B4-BE49-F238E27FC236}">
                    <a16:creationId xmlns:a16="http://schemas.microsoft.com/office/drawing/2014/main" id="{918811D5-572C-6DB3-FEF2-3F6893A9B9E4}"/>
                  </a:ext>
                </a:extLst>
              </p14:cNvPr>
              <p14:cNvContentPartPr/>
              <p14:nvPr/>
            </p14:nvContentPartPr>
            <p14:xfrm>
              <a:off x="7849647" y="4941605"/>
              <a:ext cx="360" cy="360"/>
            </p14:xfrm>
          </p:contentPart>
        </mc:Choice>
        <mc:Fallback xmlns="">
          <p:pic>
            <p:nvPicPr>
              <p:cNvPr id="66" name="Ink 65">
                <a:extLst>
                  <a:ext uri="{FF2B5EF4-FFF2-40B4-BE49-F238E27FC236}">
                    <a16:creationId xmlns:a16="http://schemas.microsoft.com/office/drawing/2014/main" id="{918811D5-572C-6DB3-FEF2-3F6893A9B9E4}"/>
                  </a:ext>
                </a:extLst>
              </p:cNvPr>
              <p:cNvPicPr/>
              <p:nvPr/>
            </p:nvPicPr>
            <p:blipFill>
              <a:blip r:embed="rId5"/>
              <a:stretch>
                <a:fillRect/>
              </a:stretch>
            </p:blipFill>
            <p:spPr>
              <a:xfrm>
                <a:off x="7796007" y="48339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67" name="Ink 66">
                <a:extLst>
                  <a:ext uri="{FF2B5EF4-FFF2-40B4-BE49-F238E27FC236}">
                    <a16:creationId xmlns:a16="http://schemas.microsoft.com/office/drawing/2014/main" id="{D5D890A3-EC12-FBF2-74B2-93BC5C67E8BB}"/>
                  </a:ext>
                </a:extLst>
              </p14:cNvPr>
              <p14:cNvContentPartPr/>
              <p14:nvPr/>
            </p14:nvContentPartPr>
            <p14:xfrm>
              <a:off x="7849647" y="4941605"/>
              <a:ext cx="360" cy="360"/>
            </p14:xfrm>
          </p:contentPart>
        </mc:Choice>
        <mc:Fallback xmlns="">
          <p:pic>
            <p:nvPicPr>
              <p:cNvPr id="67" name="Ink 66">
                <a:extLst>
                  <a:ext uri="{FF2B5EF4-FFF2-40B4-BE49-F238E27FC236}">
                    <a16:creationId xmlns:a16="http://schemas.microsoft.com/office/drawing/2014/main" id="{D5D890A3-EC12-FBF2-74B2-93BC5C67E8BB}"/>
                  </a:ext>
                </a:extLst>
              </p:cNvPr>
              <p:cNvPicPr/>
              <p:nvPr/>
            </p:nvPicPr>
            <p:blipFill>
              <a:blip r:embed="rId5"/>
              <a:stretch>
                <a:fillRect/>
              </a:stretch>
            </p:blipFill>
            <p:spPr>
              <a:xfrm>
                <a:off x="7796007" y="483396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68" name="Ink 67">
                <a:extLst>
                  <a:ext uri="{FF2B5EF4-FFF2-40B4-BE49-F238E27FC236}">
                    <a16:creationId xmlns:a16="http://schemas.microsoft.com/office/drawing/2014/main" id="{AC2FF286-000A-05D4-3BFE-786ECAA6A500}"/>
                  </a:ext>
                </a:extLst>
              </p14:cNvPr>
              <p14:cNvContentPartPr/>
              <p14:nvPr/>
            </p14:nvContentPartPr>
            <p14:xfrm>
              <a:off x="7810767" y="4902725"/>
              <a:ext cx="360" cy="360"/>
            </p14:xfrm>
          </p:contentPart>
        </mc:Choice>
        <mc:Fallback xmlns="">
          <p:pic>
            <p:nvPicPr>
              <p:cNvPr id="68" name="Ink 67">
                <a:extLst>
                  <a:ext uri="{FF2B5EF4-FFF2-40B4-BE49-F238E27FC236}">
                    <a16:creationId xmlns:a16="http://schemas.microsoft.com/office/drawing/2014/main" id="{AC2FF286-000A-05D4-3BFE-786ECAA6A500}"/>
                  </a:ext>
                </a:extLst>
              </p:cNvPr>
              <p:cNvPicPr/>
              <p:nvPr/>
            </p:nvPicPr>
            <p:blipFill>
              <a:blip r:embed="rId5"/>
              <a:stretch>
                <a:fillRect/>
              </a:stretch>
            </p:blipFill>
            <p:spPr>
              <a:xfrm>
                <a:off x="7757127" y="479472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69" name="Ink 68">
                <a:extLst>
                  <a:ext uri="{FF2B5EF4-FFF2-40B4-BE49-F238E27FC236}">
                    <a16:creationId xmlns:a16="http://schemas.microsoft.com/office/drawing/2014/main" id="{9FD8E041-044C-18EF-18AB-FD8647FAAE94}"/>
                  </a:ext>
                </a:extLst>
              </p14:cNvPr>
              <p14:cNvContentPartPr/>
              <p14:nvPr/>
            </p14:nvContentPartPr>
            <p14:xfrm>
              <a:off x="7781607" y="4902725"/>
              <a:ext cx="360" cy="360"/>
            </p14:xfrm>
          </p:contentPart>
        </mc:Choice>
        <mc:Fallback xmlns="">
          <p:pic>
            <p:nvPicPr>
              <p:cNvPr id="69" name="Ink 68">
                <a:extLst>
                  <a:ext uri="{FF2B5EF4-FFF2-40B4-BE49-F238E27FC236}">
                    <a16:creationId xmlns:a16="http://schemas.microsoft.com/office/drawing/2014/main" id="{9FD8E041-044C-18EF-18AB-FD8647FAAE94}"/>
                  </a:ext>
                </a:extLst>
              </p:cNvPr>
              <p:cNvPicPr/>
              <p:nvPr/>
            </p:nvPicPr>
            <p:blipFill>
              <a:blip r:embed="rId5"/>
              <a:stretch>
                <a:fillRect/>
              </a:stretch>
            </p:blipFill>
            <p:spPr>
              <a:xfrm>
                <a:off x="7727967" y="479472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71" name="Ink 70">
                <a:extLst>
                  <a:ext uri="{FF2B5EF4-FFF2-40B4-BE49-F238E27FC236}">
                    <a16:creationId xmlns:a16="http://schemas.microsoft.com/office/drawing/2014/main" id="{D8FB7BEA-4EAB-E190-AB4C-6BFBDAF30094}"/>
                  </a:ext>
                </a:extLst>
              </p14:cNvPr>
              <p14:cNvContentPartPr/>
              <p14:nvPr/>
            </p14:nvContentPartPr>
            <p14:xfrm>
              <a:off x="8287767" y="5038805"/>
              <a:ext cx="360" cy="360"/>
            </p14:xfrm>
          </p:contentPart>
        </mc:Choice>
        <mc:Fallback xmlns="">
          <p:pic>
            <p:nvPicPr>
              <p:cNvPr id="71" name="Ink 70">
                <a:extLst>
                  <a:ext uri="{FF2B5EF4-FFF2-40B4-BE49-F238E27FC236}">
                    <a16:creationId xmlns:a16="http://schemas.microsoft.com/office/drawing/2014/main" id="{D8FB7BEA-4EAB-E190-AB4C-6BFBDAF30094}"/>
                  </a:ext>
                </a:extLst>
              </p:cNvPr>
              <p:cNvPicPr/>
              <p:nvPr/>
            </p:nvPicPr>
            <p:blipFill>
              <a:blip r:embed="rId25"/>
              <a:stretch>
                <a:fillRect/>
              </a:stretch>
            </p:blipFill>
            <p:spPr>
              <a:xfrm>
                <a:off x="8269767" y="50028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72" name="Ink 71">
                <a:extLst>
                  <a:ext uri="{FF2B5EF4-FFF2-40B4-BE49-F238E27FC236}">
                    <a16:creationId xmlns:a16="http://schemas.microsoft.com/office/drawing/2014/main" id="{E9B3A4E7-9DC5-34EC-8A6E-91ED63C9B4A1}"/>
                  </a:ext>
                </a:extLst>
              </p14:cNvPr>
              <p14:cNvContentPartPr/>
              <p14:nvPr/>
            </p14:nvContentPartPr>
            <p14:xfrm>
              <a:off x="8307207" y="5048525"/>
              <a:ext cx="360" cy="360"/>
            </p14:xfrm>
          </p:contentPart>
        </mc:Choice>
        <mc:Fallback xmlns="">
          <p:pic>
            <p:nvPicPr>
              <p:cNvPr id="72" name="Ink 71">
                <a:extLst>
                  <a:ext uri="{FF2B5EF4-FFF2-40B4-BE49-F238E27FC236}">
                    <a16:creationId xmlns:a16="http://schemas.microsoft.com/office/drawing/2014/main" id="{E9B3A4E7-9DC5-34EC-8A6E-91ED63C9B4A1}"/>
                  </a:ext>
                </a:extLst>
              </p:cNvPr>
              <p:cNvPicPr/>
              <p:nvPr/>
            </p:nvPicPr>
            <p:blipFill>
              <a:blip r:embed="rId25"/>
              <a:stretch>
                <a:fillRect/>
              </a:stretch>
            </p:blipFill>
            <p:spPr>
              <a:xfrm>
                <a:off x="8289207" y="50128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73" name="Ink 72">
                <a:extLst>
                  <a:ext uri="{FF2B5EF4-FFF2-40B4-BE49-F238E27FC236}">
                    <a16:creationId xmlns:a16="http://schemas.microsoft.com/office/drawing/2014/main" id="{F1443DB1-A95B-CCB3-2351-5374BCE43184}"/>
                  </a:ext>
                </a:extLst>
              </p14:cNvPr>
              <p14:cNvContentPartPr/>
              <p14:nvPr/>
            </p14:nvContentPartPr>
            <p14:xfrm>
              <a:off x="8239167" y="5048525"/>
              <a:ext cx="360" cy="360"/>
            </p14:xfrm>
          </p:contentPart>
        </mc:Choice>
        <mc:Fallback xmlns="">
          <p:pic>
            <p:nvPicPr>
              <p:cNvPr id="73" name="Ink 72">
                <a:extLst>
                  <a:ext uri="{FF2B5EF4-FFF2-40B4-BE49-F238E27FC236}">
                    <a16:creationId xmlns:a16="http://schemas.microsoft.com/office/drawing/2014/main" id="{F1443DB1-A95B-CCB3-2351-5374BCE43184}"/>
                  </a:ext>
                </a:extLst>
              </p:cNvPr>
              <p:cNvPicPr/>
              <p:nvPr/>
            </p:nvPicPr>
            <p:blipFill>
              <a:blip r:embed="rId25"/>
              <a:stretch>
                <a:fillRect/>
              </a:stretch>
            </p:blipFill>
            <p:spPr>
              <a:xfrm>
                <a:off x="8221167" y="50128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74" name="Ink 73">
                <a:extLst>
                  <a:ext uri="{FF2B5EF4-FFF2-40B4-BE49-F238E27FC236}">
                    <a16:creationId xmlns:a16="http://schemas.microsoft.com/office/drawing/2014/main" id="{3A2E379A-78DA-1172-0AB4-6EF70486F131}"/>
                  </a:ext>
                </a:extLst>
              </p14:cNvPr>
              <p14:cNvContentPartPr/>
              <p14:nvPr/>
            </p14:nvContentPartPr>
            <p14:xfrm>
              <a:off x="7655247" y="4600685"/>
              <a:ext cx="360" cy="360"/>
            </p14:xfrm>
          </p:contentPart>
        </mc:Choice>
        <mc:Fallback xmlns="">
          <p:pic>
            <p:nvPicPr>
              <p:cNvPr id="74" name="Ink 73">
                <a:extLst>
                  <a:ext uri="{FF2B5EF4-FFF2-40B4-BE49-F238E27FC236}">
                    <a16:creationId xmlns:a16="http://schemas.microsoft.com/office/drawing/2014/main" id="{3A2E379A-78DA-1172-0AB4-6EF70486F131}"/>
                  </a:ext>
                </a:extLst>
              </p:cNvPr>
              <p:cNvPicPr/>
              <p:nvPr/>
            </p:nvPicPr>
            <p:blipFill>
              <a:blip r:embed="rId25"/>
              <a:stretch>
                <a:fillRect/>
              </a:stretch>
            </p:blipFill>
            <p:spPr>
              <a:xfrm>
                <a:off x="7637607" y="45650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75" name="Ink 74">
                <a:extLst>
                  <a:ext uri="{FF2B5EF4-FFF2-40B4-BE49-F238E27FC236}">
                    <a16:creationId xmlns:a16="http://schemas.microsoft.com/office/drawing/2014/main" id="{DC744690-2C0B-AEDB-390C-ADC088570042}"/>
                  </a:ext>
                </a:extLst>
              </p14:cNvPr>
              <p14:cNvContentPartPr/>
              <p14:nvPr/>
            </p14:nvContentPartPr>
            <p14:xfrm>
              <a:off x="7665327" y="4639925"/>
              <a:ext cx="360" cy="360"/>
            </p14:xfrm>
          </p:contentPart>
        </mc:Choice>
        <mc:Fallback xmlns="">
          <p:pic>
            <p:nvPicPr>
              <p:cNvPr id="75" name="Ink 74">
                <a:extLst>
                  <a:ext uri="{FF2B5EF4-FFF2-40B4-BE49-F238E27FC236}">
                    <a16:creationId xmlns:a16="http://schemas.microsoft.com/office/drawing/2014/main" id="{DC744690-2C0B-AEDB-390C-ADC088570042}"/>
                  </a:ext>
                </a:extLst>
              </p:cNvPr>
              <p:cNvPicPr/>
              <p:nvPr/>
            </p:nvPicPr>
            <p:blipFill>
              <a:blip r:embed="rId25"/>
              <a:stretch>
                <a:fillRect/>
              </a:stretch>
            </p:blipFill>
            <p:spPr>
              <a:xfrm>
                <a:off x="7647327" y="46039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76" name="Ink 75">
                <a:extLst>
                  <a:ext uri="{FF2B5EF4-FFF2-40B4-BE49-F238E27FC236}">
                    <a16:creationId xmlns:a16="http://schemas.microsoft.com/office/drawing/2014/main" id="{7012E024-ECEA-581E-D354-BAE29D8FEACC}"/>
                  </a:ext>
                </a:extLst>
              </p14:cNvPr>
              <p14:cNvContentPartPr/>
              <p14:nvPr/>
            </p14:nvContentPartPr>
            <p14:xfrm>
              <a:off x="7665327" y="4591325"/>
              <a:ext cx="360" cy="360"/>
            </p14:xfrm>
          </p:contentPart>
        </mc:Choice>
        <mc:Fallback xmlns="">
          <p:pic>
            <p:nvPicPr>
              <p:cNvPr id="76" name="Ink 75">
                <a:extLst>
                  <a:ext uri="{FF2B5EF4-FFF2-40B4-BE49-F238E27FC236}">
                    <a16:creationId xmlns:a16="http://schemas.microsoft.com/office/drawing/2014/main" id="{7012E024-ECEA-581E-D354-BAE29D8FEACC}"/>
                  </a:ext>
                </a:extLst>
              </p:cNvPr>
              <p:cNvPicPr/>
              <p:nvPr/>
            </p:nvPicPr>
            <p:blipFill>
              <a:blip r:embed="rId25"/>
              <a:stretch>
                <a:fillRect/>
              </a:stretch>
            </p:blipFill>
            <p:spPr>
              <a:xfrm>
                <a:off x="7647327" y="45553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77" name="Ink 76">
                <a:extLst>
                  <a:ext uri="{FF2B5EF4-FFF2-40B4-BE49-F238E27FC236}">
                    <a16:creationId xmlns:a16="http://schemas.microsoft.com/office/drawing/2014/main" id="{AB711E44-D46A-E980-7135-72808FA5BC73}"/>
                  </a:ext>
                </a:extLst>
              </p14:cNvPr>
              <p14:cNvContentPartPr/>
              <p14:nvPr/>
            </p14:nvContentPartPr>
            <p14:xfrm>
              <a:off x="7733367" y="4727405"/>
              <a:ext cx="360" cy="360"/>
            </p14:xfrm>
          </p:contentPart>
        </mc:Choice>
        <mc:Fallback xmlns="">
          <p:pic>
            <p:nvPicPr>
              <p:cNvPr id="77" name="Ink 76">
                <a:extLst>
                  <a:ext uri="{FF2B5EF4-FFF2-40B4-BE49-F238E27FC236}">
                    <a16:creationId xmlns:a16="http://schemas.microsoft.com/office/drawing/2014/main" id="{AB711E44-D46A-E980-7135-72808FA5BC73}"/>
                  </a:ext>
                </a:extLst>
              </p:cNvPr>
              <p:cNvPicPr/>
              <p:nvPr/>
            </p:nvPicPr>
            <p:blipFill>
              <a:blip r:embed="rId25"/>
              <a:stretch>
                <a:fillRect/>
              </a:stretch>
            </p:blipFill>
            <p:spPr>
              <a:xfrm>
                <a:off x="7715367" y="46914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78" name="Ink 77">
                <a:extLst>
                  <a:ext uri="{FF2B5EF4-FFF2-40B4-BE49-F238E27FC236}">
                    <a16:creationId xmlns:a16="http://schemas.microsoft.com/office/drawing/2014/main" id="{0C8D3B35-41DC-F1FF-24AC-887170470C9B}"/>
                  </a:ext>
                </a:extLst>
              </p14:cNvPr>
              <p14:cNvContentPartPr/>
              <p14:nvPr/>
            </p14:nvContentPartPr>
            <p14:xfrm>
              <a:off x="7810767" y="4844405"/>
              <a:ext cx="28080" cy="14040"/>
            </p14:xfrm>
          </p:contentPart>
        </mc:Choice>
        <mc:Fallback xmlns="">
          <p:pic>
            <p:nvPicPr>
              <p:cNvPr id="78" name="Ink 77">
                <a:extLst>
                  <a:ext uri="{FF2B5EF4-FFF2-40B4-BE49-F238E27FC236}">
                    <a16:creationId xmlns:a16="http://schemas.microsoft.com/office/drawing/2014/main" id="{0C8D3B35-41DC-F1FF-24AC-887170470C9B}"/>
                  </a:ext>
                </a:extLst>
              </p:cNvPr>
              <p:cNvPicPr/>
              <p:nvPr/>
            </p:nvPicPr>
            <p:blipFill>
              <a:blip r:embed="rId33"/>
              <a:stretch>
                <a:fillRect/>
              </a:stretch>
            </p:blipFill>
            <p:spPr>
              <a:xfrm>
                <a:off x="7793127" y="4808405"/>
                <a:ext cx="6372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79" name="Ink 78">
                <a:extLst>
                  <a:ext uri="{FF2B5EF4-FFF2-40B4-BE49-F238E27FC236}">
                    <a16:creationId xmlns:a16="http://schemas.microsoft.com/office/drawing/2014/main" id="{186635B8-3D38-63C2-B651-37D2AC990861}"/>
                  </a:ext>
                </a:extLst>
              </p14:cNvPr>
              <p14:cNvContentPartPr/>
              <p14:nvPr/>
            </p14:nvContentPartPr>
            <p14:xfrm>
              <a:off x="7917687" y="4892645"/>
              <a:ext cx="360" cy="360"/>
            </p14:xfrm>
          </p:contentPart>
        </mc:Choice>
        <mc:Fallback xmlns="">
          <p:pic>
            <p:nvPicPr>
              <p:cNvPr id="79" name="Ink 78">
                <a:extLst>
                  <a:ext uri="{FF2B5EF4-FFF2-40B4-BE49-F238E27FC236}">
                    <a16:creationId xmlns:a16="http://schemas.microsoft.com/office/drawing/2014/main" id="{186635B8-3D38-63C2-B651-37D2AC990861}"/>
                  </a:ext>
                </a:extLst>
              </p:cNvPr>
              <p:cNvPicPr/>
              <p:nvPr/>
            </p:nvPicPr>
            <p:blipFill>
              <a:blip r:embed="rId25"/>
              <a:stretch>
                <a:fillRect/>
              </a:stretch>
            </p:blipFill>
            <p:spPr>
              <a:xfrm>
                <a:off x="7900047" y="48570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80" name="Ink 79">
                <a:extLst>
                  <a:ext uri="{FF2B5EF4-FFF2-40B4-BE49-F238E27FC236}">
                    <a16:creationId xmlns:a16="http://schemas.microsoft.com/office/drawing/2014/main" id="{68F37015-6D05-BD8B-327B-A2B04729174B}"/>
                  </a:ext>
                </a:extLst>
              </p14:cNvPr>
              <p14:cNvContentPartPr/>
              <p14:nvPr/>
            </p14:nvContentPartPr>
            <p14:xfrm>
              <a:off x="8044407" y="4970765"/>
              <a:ext cx="360" cy="360"/>
            </p14:xfrm>
          </p:contentPart>
        </mc:Choice>
        <mc:Fallback xmlns="">
          <p:pic>
            <p:nvPicPr>
              <p:cNvPr id="80" name="Ink 79">
                <a:extLst>
                  <a:ext uri="{FF2B5EF4-FFF2-40B4-BE49-F238E27FC236}">
                    <a16:creationId xmlns:a16="http://schemas.microsoft.com/office/drawing/2014/main" id="{68F37015-6D05-BD8B-327B-A2B04729174B}"/>
                  </a:ext>
                </a:extLst>
              </p:cNvPr>
              <p:cNvPicPr/>
              <p:nvPr/>
            </p:nvPicPr>
            <p:blipFill>
              <a:blip r:embed="rId25"/>
              <a:stretch>
                <a:fillRect/>
              </a:stretch>
            </p:blipFill>
            <p:spPr>
              <a:xfrm>
                <a:off x="8026407" y="49347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81" name="Ink 80">
                <a:extLst>
                  <a:ext uri="{FF2B5EF4-FFF2-40B4-BE49-F238E27FC236}">
                    <a16:creationId xmlns:a16="http://schemas.microsoft.com/office/drawing/2014/main" id="{94D4DD03-7838-BE47-4F00-D747E5FC71D3}"/>
                  </a:ext>
                </a:extLst>
              </p14:cNvPr>
              <p14:cNvContentPartPr/>
              <p14:nvPr/>
            </p14:nvContentPartPr>
            <p14:xfrm>
              <a:off x="8073567" y="5009645"/>
              <a:ext cx="360" cy="360"/>
            </p14:xfrm>
          </p:contentPart>
        </mc:Choice>
        <mc:Fallback xmlns="">
          <p:pic>
            <p:nvPicPr>
              <p:cNvPr id="81" name="Ink 80">
                <a:extLst>
                  <a:ext uri="{FF2B5EF4-FFF2-40B4-BE49-F238E27FC236}">
                    <a16:creationId xmlns:a16="http://schemas.microsoft.com/office/drawing/2014/main" id="{94D4DD03-7838-BE47-4F00-D747E5FC71D3}"/>
                  </a:ext>
                </a:extLst>
              </p:cNvPr>
              <p:cNvPicPr/>
              <p:nvPr/>
            </p:nvPicPr>
            <p:blipFill>
              <a:blip r:embed="rId25"/>
              <a:stretch>
                <a:fillRect/>
              </a:stretch>
            </p:blipFill>
            <p:spPr>
              <a:xfrm>
                <a:off x="8055927" y="49740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82" name="Ink 81">
                <a:extLst>
                  <a:ext uri="{FF2B5EF4-FFF2-40B4-BE49-F238E27FC236}">
                    <a16:creationId xmlns:a16="http://schemas.microsoft.com/office/drawing/2014/main" id="{E7B00733-4AD5-8FCD-4514-4117B66F3AA2}"/>
                  </a:ext>
                </a:extLst>
              </p14:cNvPr>
              <p14:cNvContentPartPr/>
              <p14:nvPr/>
            </p14:nvContentPartPr>
            <p14:xfrm>
              <a:off x="8141607" y="5029085"/>
              <a:ext cx="360" cy="360"/>
            </p14:xfrm>
          </p:contentPart>
        </mc:Choice>
        <mc:Fallback xmlns="">
          <p:pic>
            <p:nvPicPr>
              <p:cNvPr id="82" name="Ink 81">
                <a:extLst>
                  <a:ext uri="{FF2B5EF4-FFF2-40B4-BE49-F238E27FC236}">
                    <a16:creationId xmlns:a16="http://schemas.microsoft.com/office/drawing/2014/main" id="{E7B00733-4AD5-8FCD-4514-4117B66F3AA2}"/>
                  </a:ext>
                </a:extLst>
              </p:cNvPr>
              <p:cNvPicPr/>
              <p:nvPr/>
            </p:nvPicPr>
            <p:blipFill>
              <a:blip r:embed="rId25"/>
              <a:stretch>
                <a:fillRect/>
              </a:stretch>
            </p:blipFill>
            <p:spPr>
              <a:xfrm>
                <a:off x="8123967" y="49934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83" name="Ink 82">
                <a:extLst>
                  <a:ext uri="{FF2B5EF4-FFF2-40B4-BE49-F238E27FC236}">
                    <a16:creationId xmlns:a16="http://schemas.microsoft.com/office/drawing/2014/main" id="{D0A10974-2985-7668-1C3C-405DD856BFB9}"/>
                  </a:ext>
                </a:extLst>
              </p14:cNvPr>
              <p14:cNvContentPartPr/>
              <p14:nvPr/>
            </p14:nvContentPartPr>
            <p14:xfrm>
              <a:off x="8138007" y="5029085"/>
              <a:ext cx="4320" cy="360"/>
            </p14:xfrm>
          </p:contentPart>
        </mc:Choice>
        <mc:Fallback xmlns="">
          <p:pic>
            <p:nvPicPr>
              <p:cNvPr id="83" name="Ink 82">
                <a:extLst>
                  <a:ext uri="{FF2B5EF4-FFF2-40B4-BE49-F238E27FC236}">
                    <a16:creationId xmlns:a16="http://schemas.microsoft.com/office/drawing/2014/main" id="{D0A10974-2985-7668-1C3C-405DD856BFB9}"/>
                  </a:ext>
                </a:extLst>
              </p:cNvPr>
              <p:cNvPicPr/>
              <p:nvPr/>
            </p:nvPicPr>
            <p:blipFill>
              <a:blip r:embed="rId39"/>
              <a:stretch>
                <a:fillRect/>
              </a:stretch>
            </p:blipFill>
            <p:spPr>
              <a:xfrm>
                <a:off x="8120007" y="4993445"/>
                <a:ext cx="399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84" name="Ink 83">
                <a:extLst>
                  <a:ext uri="{FF2B5EF4-FFF2-40B4-BE49-F238E27FC236}">
                    <a16:creationId xmlns:a16="http://schemas.microsoft.com/office/drawing/2014/main" id="{046FAED7-7155-0AC6-A5D3-A654A0D8515E}"/>
                  </a:ext>
                </a:extLst>
              </p14:cNvPr>
              <p14:cNvContentPartPr/>
              <p14:nvPr/>
            </p14:nvContentPartPr>
            <p14:xfrm>
              <a:off x="7652007" y="4684565"/>
              <a:ext cx="663120" cy="403920"/>
            </p14:xfrm>
          </p:contentPart>
        </mc:Choice>
        <mc:Fallback xmlns="">
          <p:pic>
            <p:nvPicPr>
              <p:cNvPr id="84" name="Ink 83">
                <a:extLst>
                  <a:ext uri="{FF2B5EF4-FFF2-40B4-BE49-F238E27FC236}">
                    <a16:creationId xmlns:a16="http://schemas.microsoft.com/office/drawing/2014/main" id="{046FAED7-7155-0AC6-A5D3-A654A0D8515E}"/>
                  </a:ext>
                </a:extLst>
              </p:cNvPr>
              <p:cNvPicPr/>
              <p:nvPr/>
            </p:nvPicPr>
            <p:blipFill>
              <a:blip r:embed="rId41"/>
              <a:stretch>
                <a:fillRect/>
              </a:stretch>
            </p:blipFill>
            <p:spPr>
              <a:xfrm>
                <a:off x="7634007" y="4648925"/>
                <a:ext cx="698760" cy="47556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85" name="Ink 84">
                <a:extLst>
                  <a:ext uri="{FF2B5EF4-FFF2-40B4-BE49-F238E27FC236}">
                    <a16:creationId xmlns:a16="http://schemas.microsoft.com/office/drawing/2014/main" id="{DDBFFEB7-F120-5951-8450-D53C413C478A}"/>
                  </a:ext>
                </a:extLst>
              </p14:cNvPr>
              <p14:cNvContentPartPr/>
              <p14:nvPr/>
            </p14:nvContentPartPr>
            <p14:xfrm>
              <a:off x="8093007" y="4951325"/>
              <a:ext cx="360" cy="360"/>
            </p14:xfrm>
          </p:contentPart>
        </mc:Choice>
        <mc:Fallback xmlns="">
          <p:pic>
            <p:nvPicPr>
              <p:cNvPr id="85" name="Ink 84">
                <a:extLst>
                  <a:ext uri="{FF2B5EF4-FFF2-40B4-BE49-F238E27FC236}">
                    <a16:creationId xmlns:a16="http://schemas.microsoft.com/office/drawing/2014/main" id="{DDBFFEB7-F120-5951-8450-D53C413C478A}"/>
                  </a:ext>
                </a:extLst>
              </p:cNvPr>
              <p:cNvPicPr/>
              <p:nvPr/>
            </p:nvPicPr>
            <p:blipFill>
              <a:blip r:embed="rId25"/>
              <a:stretch>
                <a:fillRect/>
              </a:stretch>
            </p:blipFill>
            <p:spPr>
              <a:xfrm>
                <a:off x="8075367" y="49153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86" name="Ink 85">
                <a:extLst>
                  <a:ext uri="{FF2B5EF4-FFF2-40B4-BE49-F238E27FC236}">
                    <a16:creationId xmlns:a16="http://schemas.microsoft.com/office/drawing/2014/main" id="{D43E7C10-74BB-BCE6-3795-D8FB94EFB201}"/>
                  </a:ext>
                </a:extLst>
              </p14:cNvPr>
              <p14:cNvContentPartPr/>
              <p14:nvPr/>
            </p14:nvContentPartPr>
            <p14:xfrm>
              <a:off x="8365527" y="5038805"/>
              <a:ext cx="360" cy="360"/>
            </p14:xfrm>
          </p:contentPart>
        </mc:Choice>
        <mc:Fallback xmlns="">
          <p:pic>
            <p:nvPicPr>
              <p:cNvPr id="86" name="Ink 85">
                <a:extLst>
                  <a:ext uri="{FF2B5EF4-FFF2-40B4-BE49-F238E27FC236}">
                    <a16:creationId xmlns:a16="http://schemas.microsoft.com/office/drawing/2014/main" id="{D43E7C10-74BB-BCE6-3795-D8FB94EFB201}"/>
                  </a:ext>
                </a:extLst>
              </p:cNvPr>
              <p:cNvPicPr/>
              <p:nvPr/>
            </p:nvPicPr>
            <p:blipFill>
              <a:blip r:embed="rId25"/>
              <a:stretch>
                <a:fillRect/>
              </a:stretch>
            </p:blipFill>
            <p:spPr>
              <a:xfrm>
                <a:off x="8347887" y="50028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87" name="Ink 86">
                <a:extLst>
                  <a:ext uri="{FF2B5EF4-FFF2-40B4-BE49-F238E27FC236}">
                    <a16:creationId xmlns:a16="http://schemas.microsoft.com/office/drawing/2014/main" id="{F9B9891E-E315-DBA1-C096-5E460FF39590}"/>
                  </a:ext>
                </a:extLst>
              </p14:cNvPr>
              <p14:cNvContentPartPr/>
              <p14:nvPr/>
            </p14:nvContentPartPr>
            <p14:xfrm>
              <a:off x="8384607" y="5067965"/>
              <a:ext cx="360" cy="360"/>
            </p14:xfrm>
          </p:contentPart>
        </mc:Choice>
        <mc:Fallback xmlns="">
          <p:pic>
            <p:nvPicPr>
              <p:cNvPr id="87" name="Ink 86">
                <a:extLst>
                  <a:ext uri="{FF2B5EF4-FFF2-40B4-BE49-F238E27FC236}">
                    <a16:creationId xmlns:a16="http://schemas.microsoft.com/office/drawing/2014/main" id="{F9B9891E-E315-DBA1-C096-5E460FF39590}"/>
                  </a:ext>
                </a:extLst>
              </p:cNvPr>
              <p:cNvPicPr/>
              <p:nvPr/>
            </p:nvPicPr>
            <p:blipFill>
              <a:blip r:embed="rId25"/>
              <a:stretch>
                <a:fillRect/>
              </a:stretch>
            </p:blipFill>
            <p:spPr>
              <a:xfrm>
                <a:off x="836696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88" name="Ink 87">
                <a:extLst>
                  <a:ext uri="{FF2B5EF4-FFF2-40B4-BE49-F238E27FC236}">
                    <a16:creationId xmlns:a16="http://schemas.microsoft.com/office/drawing/2014/main" id="{259A4174-6B1E-A914-2EF7-1AD5FC5D0ED5}"/>
                  </a:ext>
                </a:extLst>
              </p14:cNvPr>
              <p14:cNvContentPartPr/>
              <p14:nvPr/>
            </p14:nvContentPartPr>
            <p14:xfrm>
              <a:off x="8423847" y="5067965"/>
              <a:ext cx="360" cy="360"/>
            </p14:xfrm>
          </p:contentPart>
        </mc:Choice>
        <mc:Fallback xmlns="">
          <p:pic>
            <p:nvPicPr>
              <p:cNvPr id="88" name="Ink 87">
                <a:extLst>
                  <a:ext uri="{FF2B5EF4-FFF2-40B4-BE49-F238E27FC236}">
                    <a16:creationId xmlns:a16="http://schemas.microsoft.com/office/drawing/2014/main" id="{259A4174-6B1E-A914-2EF7-1AD5FC5D0ED5}"/>
                  </a:ext>
                </a:extLst>
              </p:cNvPr>
              <p:cNvPicPr/>
              <p:nvPr/>
            </p:nvPicPr>
            <p:blipFill>
              <a:blip r:embed="rId25"/>
              <a:stretch>
                <a:fillRect/>
              </a:stretch>
            </p:blipFill>
            <p:spPr>
              <a:xfrm>
                <a:off x="840584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89" name="Ink 88">
                <a:extLst>
                  <a:ext uri="{FF2B5EF4-FFF2-40B4-BE49-F238E27FC236}">
                    <a16:creationId xmlns:a16="http://schemas.microsoft.com/office/drawing/2014/main" id="{A3559DED-77FD-3F3F-0924-B7521E75080B}"/>
                  </a:ext>
                </a:extLst>
              </p14:cNvPr>
              <p14:cNvContentPartPr/>
              <p14:nvPr/>
            </p14:nvContentPartPr>
            <p14:xfrm>
              <a:off x="8453007" y="5067965"/>
              <a:ext cx="360" cy="360"/>
            </p14:xfrm>
          </p:contentPart>
        </mc:Choice>
        <mc:Fallback xmlns="">
          <p:pic>
            <p:nvPicPr>
              <p:cNvPr id="89" name="Ink 88">
                <a:extLst>
                  <a:ext uri="{FF2B5EF4-FFF2-40B4-BE49-F238E27FC236}">
                    <a16:creationId xmlns:a16="http://schemas.microsoft.com/office/drawing/2014/main" id="{A3559DED-77FD-3F3F-0924-B7521E75080B}"/>
                  </a:ext>
                </a:extLst>
              </p:cNvPr>
              <p:cNvPicPr/>
              <p:nvPr/>
            </p:nvPicPr>
            <p:blipFill>
              <a:blip r:embed="rId25"/>
              <a:stretch>
                <a:fillRect/>
              </a:stretch>
            </p:blipFill>
            <p:spPr>
              <a:xfrm>
                <a:off x="843536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90" name="Ink 89">
                <a:extLst>
                  <a:ext uri="{FF2B5EF4-FFF2-40B4-BE49-F238E27FC236}">
                    <a16:creationId xmlns:a16="http://schemas.microsoft.com/office/drawing/2014/main" id="{B1F1E69A-2899-6741-0C7F-BEC4791D8709}"/>
                  </a:ext>
                </a:extLst>
              </p14:cNvPr>
              <p14:cNvContentPartPr/>
              <p14:nvPr/>
            </p14:nvContentPartPr>
            <p14:xfrm>
              <a:off x="8472447" y="5067965"/>
              <a:ext cx="360" cy="360"/>
            </p14:xfrm>
          </p:contentPart>
        </mc:Choice>
        <mc:Fallback xmlns="">
          <p:pic>
            <p:nvPicPr>
              <p:cNvPr id="90" name="Ink 89">
                <a:extLst>
                  <a:ext uri="{FF2B5EF4-FFF2-40B4-BE49-F238E27FC236}">
                    <a16:creationId xmlns:a16="http://schemas.microsoft.com/office/drawing/2014/main" id="{B1F1E69A-2899-6741-0C7F-BEC4791D8709}"/>
                  </a:ext>
                </a:extLst>
              </p:cNvPr>
              <p:cNvPicPr/>
              <p:nvPr/>
            </p:nvPicPr>
            <p:blipFill>
              <a:blip r:embed="rId25"/>
              <a:stretch>
                <a:fillRect/>
              </a:stretch>
            </p:blipFill>
            <p:spPr>
              <a:xfrm>
                <a:off x="845480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91" name="Ink 90">
                <a:extLst>
                  <a:ext uri="{FF2B5EF4-FFF2-40B4-BE49-F238E27FC236}">
                    <a16:creationId xmlns:a16="http://schemas.microsoft.com/office/drawing/2014/main" id="{D767A8E8-99D1-BB13-FBA6-563C2AA8259A}"/>
                  </a:ext>
                </a:extLst>
              </p14:cNvPr>
              <p14:cNvContentPartPr/>
              <p14:nvPr/>
            </p14:nvContentPartPr>
            <p14:xfrm>
              <a:off x="8501607" y="5067965"/>
              <a:ext cx="360" cy="360"/>
            </p14:xfrm>
          </p:contentPart>
        </mc:Choice>
        <mc:Fallback xmlns="">
          <p:pic>
            <p:nvPicPr>
              <p:cNvPr id="91" name="Ink 90">
                <a:extLst>
                  <a:ext uri="{FF2B5EF4-FFF2-40B4-BE49-F238E27FC236}">
                    <a16:creationId xmlns:a16="http://schemas.microsoft.com/office/drawing/2014/main" id="{D767A8E8-99D1-BB13-FBA6-563C2AA8259A}"/>
                  </a:ext>
                </a:extLst>
              </p:cNvPr>
              <p:cNvPicPr/>
              <p:nvPr/>
            </p:nvPicPr>
            <p:blipFill>
              <a:blip r:embed="rId25"/>
              <a:stretch>
                <a:fillRect/>
              </a:stretch>
            </p:blipFill>
            <p:spPr>
              <a:xfrm>
                <a:off x="848396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92" name="Ink 91">
                <a:extLst>
                  <a:ext uri="{FF2B5EF4-FFF2-40B4-BE49-F238E27FC236}">
                    <a16:creationId xmlns:a16="http://schemas.microsoft.com/office/drawing/2014/main" id="{A98021EA-6265-720E-86F3-EB8DF3B0B08B}"/>
                  </a:ext>
                </a:extLst>
              </p14:cNvPr>
              <p14:cNvContentPartPr/>
              <p14:nvPr/>
            </p14:nvContentPartPr>
            <p14:xfrm>
              <a:off x="8384607" y="5067965"/>
              <a:ext cx="360" cy="360"/>
            </p14:xfrm>
          </p:contentPart>
        </mc:Choice>
        <mc:Fallback xmlns="">
          <p:pic>
            <p:nvPicPr>
              <p:cNvPr id="92" name="Ink 91">
                <a:extLst>
                  <a:ext uri="{FF2B5EF4-FFF2-40B4-BE49-F238E27FC236}">
                    <a16:creationId xmlns:a16="http://schemas.microsoft.com/office/drawing/2014/main" id="{A98021EA-6265-720E-86F3-EB8DF3B0B08B}"/>
                  </a:ext>
                </a:extLst>
              </p:cNvPr>
              <p:cNvPicPr/>
              <p:nvPr/>
            </p:nvPicPr>
            <p:blipFill>
              <a:blip r:embed="rId25"/>
              <a:stretch>
                <a:fillRect/>
              </a:stretch>
            </p:blipFill>
            <p:spPr>
              <a:xfrm>
                <a:off x="836696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93" name="Ink 92">
                <a:extLst>
                  <a:ext uri="{FF2B5EF4-FFF2-40B4-BE49-F238E27FC236}">
                    <a16:creationId xmlns:a16="http://schemas.microsoft.com/office/drawing/2014/main" id="{CA0D4C69-EAAF-0AD5-9081-FAAEC1C78B4C}"/>
                  </a:ext>
                </a:extLst>
              </p14:cNvPr>
              <p14:cNvContentPartPr/>
              <p14:nvPr/>
            </p14:nvContentPartPr>
            <p14:xfrm>
              <a:off x="8384607" y="5067965"/>
              <a:ext cx="4320" cy="360"/>
            </p14:xfrm>
          </p:contentPart>
        </mc:Choice>
        <mc:Fallback xmlns="">
          <p:pic>
            <p:nvPicPr>
              <p:cNvPr id="93" name="Ink 92">
                <a:extLst>
                  <a:ext uri="{FF2B5EF4-FFF2-40B4-BE49-F238E27FC236}">
                    <a16:creationId xmlns:a16="http://schemas.microsoft.com/office/drawing/2014/main" id="{CA0D4C69-EAAF-0AD5-9081-FAAEC1C78B4C}"/>
                  </a:ext>
                </a:extLst>
              </p:cNvPr>
              <p:cNvPicPr/>
              <p:nvPr/>
            </p:nvPicPr>
            <p:blipFill>
              <a:blip r:embed="rId51"/>
              <a:stretch>
                <a:fillRect/>
              </a:stretch>
            </p:blipFill>
            <p:spPr>
              <a:xfrm>
                <a:off x="8366967" y="5031965"/>
                <a:ext cx="399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94" name="Ink 93">
                <a:extLst>
                  <a:ext uri="{FF2B5EF4-FFF2-40B4-BE49-F238E27FC236}">
                    <a16:creationId xmlns:a16="http://schemas.microsoft.com/office/drawing/2014/main" id="{A81D2F69-7F25-C5EB-BF65-4B1DBAE30137}"/>
                  </a:ext>
                </a:extLst>
              </p14:cNvPr>
              <p14:cNvContentPartPr/>
              <p14:nvPr/>
            </p14:nvContentPartPr>
            <p14:xfrm>
              <a:off x="8414127" y="5067965"/>
              <a:ext cx="360" cy="360"/>
            </p14:xfrm>
          </p:contentPart>
        </mc:Choice>
        <mc:Fallback xmlns="">
          <p:pic>
            <p:nvPicPr>
              <p:cNvPr id="94" name="Ink 93">
                <a:extLst>
                  <a:ext uri="{FF2B5EF4-FFF2-40B4-BE49-F238E27FC236}">
                    <a16:creationId xmlns:a16="http://schemas.microsoft.com/office/drawing/2014/main" id="{A81D2F69-7F25-C5EB-BF65-4B1DBAE30137}"/>
                  </a:ext>
                </a:extLst>
              </p:cNvPr>
              <p:cNvPicPr/>
              <p:nvPr/>
            </p:nvPicPr>
            <p:blipFill>
              <a:blip r:embed="rId25"/>
              <a:stretch>
                <a:fillRect/>
              </a:stretch>
            </p:blipFill>
            <p:spPr>
              <a:xfrm>
                <a:off x="8396487" y="5031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95" name="Ink 94">
                <a:extLst>
                  <a:ext uri="{FF2B5EF4-FFF2-40B4-BE49-F238E27FC236}">
                    <a16:creationId xmlns:a16="http://schemas.microsoft.com/office/drawing/2014/main" id="{4400756D-60AD-FB7B-1459-DB770EA27B44}"/>
                  </a:ext>
                </a:extLst>
              </p14:cNvPr>
              <p14:cNvContentPartPr/>
              <p14:nvPr/>
            </p14:nvContentPartPr>
            <p14:xfrm>
              <a:off x="8351847" y="5067965"/>
              <a:ext cx="4320" cy="360"/>
            </p14:xfrm>
          </p:contentPart>
        </mc:Choice>
        <mc:Fallback xmlns="">
          <p:pic>
            <p:nvPicPr>
              <p:cNvPr id="95" name="Ink 94">
                <a:extLst>
                  <a:ext uri="{FF2B5EF4-FFF2-40B4-BE49-F238E27FC236}">
                    <a16:creationId xmlns:a16="http://schemas.microsoft.com/office/drawing/2014/main" id="{4400756D-60AD-FB7B-1459-DB770EA27B44}"/>
                  </a:ext>
                </a:extLst>
              </p:cNvPr>
              <p:cNvPicPr/>
              <p:nvPr/>
            </p:nvPicPr>
            <p:blipFill>
              <a:blip r:embed="rId51"/>
              <a:stretch>
                <a:fillRect/>
              </a:stretch>
            </p:blipFill>
            <p:spPr>
              <a:xfrm>
                <a:off x="8334207" y="5031965"/>
                <a:ext cx="399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96" name="Ink 95">
                <a:extLst>
                  <a:ext uri="{FF2B5EF4-FFF2-40B4-BE49-F238E27FC236}">
                    <a16:creationId xmlns:a16="http://schemas.microsoft.com/office/drawing/2014/main" id="{F7BFCAF0-5BF6-2ED7-E176-060957F6CCEF}"/>
                  </a:ext>
                </a:extLst>
              </p14:cNvPr>
              <p14:cNvContentPartPr/>
              <p14:nvPr/>
            </p14:nvContentPartPr>
            <p14:xfrm>
              <a:off x="8307207" y="5048525"/>
              <a:ext cx="79200" cy="360"/>
            </p14:xfrm>
          </p:contentPart>
        </mc:Choice>
        <mc:Fallback xmlns="">
          <p:pic>
            <p:nvPicPr>
              <p:cNvPr id="96" name="Ink 95">
                <a:extLst>
                  <a:ext uri="{FF2B5EF4-FFF2-40B4-BE49-F238E27FC236}">
                    <a16:creationId xmlns:a16="http://schemas.microsoft.com/office/drawing/2014/main" id="{F7BFCAF0-5BF6-2ED7-E176-060957F6CCEF}"/>
                  </a:ext>
                </a:extLst>
              </p:cNvPr>
              <p:cNvPicPr/>
              <p:nvPr/>
            </p:nvPicPr>
            <p:blipFill>
              <a:blip r:embed="rId55"/>
              <a:stretch>
                <a:fillRect/>
              </a:stretch>
            </p:blipFill>
            <p:spPr>
              <a:xfrm>
                <a:off x="8289207" y="5012885"/>
                <a:ext cx="1148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97" name="Ink 96">
                <a:extLst>
                  <a:ext uri="{FF2B5EF4-FFF2-40B4-BE49-F238E27FC236}">
                    <a16:creationId xmlns:a16="http://schemas.microsoft.com/office/drawing/2014/main" id="{2DBA86E4-599D-1337-B591-D1D2BD19551B}"/>
                  </a:ext>
                </a:extLst>
              </p14:cNvPr>
              <p14:cNvContentPartPr/>
              <p14:nvPr/>
            </p14:nvContentPartPr>
            <p14:xfrm>
              <a:off x="8550207" y="5097125"/>
              <a:ext cx="360" cy="360"/>
            </p14:xfrm>
          </p:contentPart>
        </mc:Choice>
        <mc:Fallback xmlns="">
          <p:pic>
            <p:nvPicPr>
              <p:cNvPr id="97" name="Ink 96">
                <a:extLst>
                  <a:ext uri="{FF2B5EF4-FFF2-40B4-BE49-F238E27FC236}">
                    <a16:creationId xmlns:a16="http://schemas.microsoft.com/office/drawing/2014/main" id="{2DBA86E4-599D-1337-B591-D1D2BD19551B}"/>
                  </a:ext>
                </a:extLst>
              </p:cNvPr>
              <p:cNvPicPr/>
              <p:nvPr/>
            </p:nvPicPr>
            <p:blipFill>
              <a:blip r:embed="rId25"/>
              <a:stretch>
                <a:fillRect/>
              </a:stretch>
            </p:blipFill>
            <p:spPr>
              <a:xfrm>
                <a:off x="8532207" y="50614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98" name="Ink 97">
                <a:extLst>
                  <a:ext uri="{FF2B5EF4-FFF2-40B4-BE49-F238E27FC236}">
                    <a16:creationId xmlns:a16="http://schemas.microsoft.com/office/drawing/2014/main" id="{A28ABDEA-C001-2FD2-3AA6-D808AB469701}"/>
                  </a:ext>
                </a:extLst>
              </p14:cNvPr>
              <p14:cNvContentPartPr/>
              <p14:nvPr/>
            </p14:nvContentPartPr>
            <p14:xfrm>
              <a:off x="8589087" y="5097125"/>
              <a:ext cx="4320" cy="360"/>
            </p14:xfrm>
          </p:contentPart>
        </mc:Choice>
        <mc:Fallback xmlns="">
          <p:pic>
            <p:nvPicPr>
              <p:cNvPr id="98" name="Ink 97">
                <a:extLst>
                  <a:ext uri="{FF2B5EF4-FFF2-40B4-BE49-F238E27FC236}">
                    <a16:creationId xmlns:a16="http://schemas.microsoft.com/office/drawing/2014/main" id="{A28ABDEA-C001-2FD2-3AA6-D808AB469701}"/>
                  </a:ext>
                </a:extLst>
              </p:cNvPr>
              <p:cNvPicPr/>
              <p:nvPr/>
            </p:nvPicPr>
            <p:blipFill>
              <a:blip r:embed="rId51"/>
              <a:stretch>
                <a:fillRect/>
              </a:stretch>
            </p:blipFill>
            <p:spPr>
              <a:xfrm>
                <a:off x="8571447" y="5061485"/>
                <a:ext cx="399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99" name="Ink 98">
                <a:extLst>
                  <a:ext uri="{FF2B5EF4-FFF2-40B4-BE49-F238E27FC236}">
                    <a16:creationId xmlns:a16="http://schemas.microsoft.com/office/drawing/2014/main" id="{866018A9-6B2C-5E37-9E02-AC371D7A0A78}"/>
                  </a:ext>
                </a:extLst>
              </p14:cNvPr>
              <p14:cNvContentPartPr/>
              <p14:nvPr/>
            </p14:nvContentPartPr>
            <p14:xfrm>
              <a:off x="8627967" y="5097125"/>
              <a:ext cx="360" cy="360"/>
            </p14:xfrm>
          </p:contentPart>
        </mc:Choice>
        <mc:Fallback xmlns="">
          <p:pic>
            <p:nvPicPr>
              <p:cNvPr id="99" name="Ink 98">
                <a:extLst>
                  <a:ext uri="{FF2B5EF4-FFF2-40B4-BE49-F238E27FC236}">
                    <a16:creationId xmlns:a16="http://schemas.microsoft.com/office/drawing/2014/main" id="{866018A9-6B2C-5E37-9E02-AC371D7A0A78}"/>
                  </a:ext>
                </a:extLst>
              </p:cNvPr>
              <p:cNvPicPr/>
              <p:nvPr/>
            </p:nvPicPr>
            <p:blipFill>
              <a:blip r:embed="rId25"/>
              <a:stretch>
                <a:fillRect/>
              </a:stretch>
            </p:blipFill>
            <p:spPr>
              <a:xfrm>
                <a:off x="8610327" y="50614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102" name="Ink 101">
                <a:extLst>
                  <a:ext uri="{FF2B5EF4-FFF2-40B4-BE49-F238E27FC236}">
                    <a16:creationId xmlns:a16="http://schemas.microsoft.com/office/drawing/2014/main" id="{84852360-D270-D3CA-0BF3-2C8F3B915447}"/>
                  </a:ext>
                </a:extLst>
              </p14:cNvPr>
              <p14:cNvContentPartPr/>
              <p14:nvPr/>
            </p14:nvContentPartPr>
            <p14:xfrm>
              <a:off x="6682527" y="2704205"/>
              <a:ext cx="360" cy="360"/>
            </p14:xfrm>
          </p:contentPart>
        </mc:Choice>
        <mc:Fallback xmlns="">
          <p:pic>
            <p:nvPicPr>
              <p:cNvPr id="102" name="Ink 101">
                <a:extLst>
                  <a:ext uri="{FF2B5EF4-FFF2-40B4-BE49-F238E27FC236}">
                    <a16:creationId xmlns:a16="http://schemas.microsoft.com/office/drawing/2014/main" id="{84852360-D270-D3CA-0BF3-2C8F3B915447}"/>
                  </a:ext>
                </a:extLst>
              </p:cNvPr>
              <p:cNvPicPr/>
              <p:nvPr/>
            </p:nvPicPr>
            <p:blipFill>
              <a:blip r:embed="rId60"/>
              <a:stretch>
                <a:fillRect/>
              </a:stretch>
            </p:blipFill>
            <p:spPr>
              <a:xfrm>
                <a:off x="6664527" y="26682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107" name="Ink 106">
                <a:extLst>
                  <a:ext uri="{FF2B5EF4-FFF2-40B4-BE49-F238E27FC236}">
                    <a16:creationId xmlns:a16="http://schemas.microsoft.com/office/drawing/2014/main" id="{F306205A-ABFD-CDAF-343A-429C1CE10CD8}"/>
                  </a:ext>
                </a:extLst>
              </p14:cNvPr>
              <p14:cNvContentPartPr/>
              <p14:nvPr/>
            </p14:nvContentPartPr>
            <p14:xfrm>
              <a:off x="6546447" y="4912445"/>
              <a:ext cx="360" cy="360"/>
            </p14:xfrm>
          </p:contentPart>
        </mc:Choice>
        <mc:Fallback xmlns="">
          <p:pic>
            <p:nvPicPr>
              <p:cNvPr id="107" name="Ink 106">
                <a:extLst>
                  <a:ext uri="{FF2B5EF4-FFF2-40B4-BE49-F238E27FC236}">
                    <a16:creationId xmlns:a16="http://schemas.microsoft.com/office/drawing/2014/main" id="{F306205A-ABFD-CDAF-343A-429C1CE10CD8}"/>
                  </a:ext>
                </a:extLst>
              </p:cNvPr>
              <p:cNvPicPr/>
              <p:nvPr/>
            </p:nvPicPr>
            <p:blipFill>
              <a:blip r:embed="rId62"/>
              <a:stretch>
                <a:fillRect/>
              </a:stretch>
            </p:blipFill>
            <p:spPr>
              <a:xfrm>
                <a:off x="6456447" y="47324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108" name="Ink 107">
                <a:extLst>
                  <a:ext uri="{FF2B5EF4-FFF2-40B4-BE49-F238E27FC236}">
                    <a16:creationId xmlns:a16="http://schemas.microsoft.com/office/drawing/2014/main" id="{4AD73996-4FBB-2500-F84B-0578E30BE2AB}"/>
                  </a:ext>
                </a:extLst>
              </p14:cNvPr>
              <p14:cNvContentPartPr/>
              <p14:nvPr/>
            </p14:nvContentPartPr>
            <p14:xfrm>
              <a:off x="6527007" y="4892645"/>
              <a:ext cx="360" cy="360"/>
            </p14:xfrm>
          </p:contentPart>
        </mc:Choice>
        <mc:Fallback xmlns="">
          <p:pic>
            <p:nvPicPr>
              <p:cNvPr id="108" name="Ink 107">
                <a:extLst>
                  <a:ext uri="{FF2B5EF4-FFF2-40B4-BE49-F238E27FC236}">
                    <a16:creationId xmlns:a16="http://schemas.microsoft.com/office/drawing/2014/main" id="{4AD73996-4FBB-2500-F84B-0578E30BE2AB}"/>
                  </a:ext>
                </a:extLst>
              </p:cNvPr>
              <p:cNvPicPr/>
              <p:nvPr/>
            </p:nvPicPr>
            <p:blipFill>
              <a:blip r:embed="rId62"/>
              <a:stretch>
                <a:fillRect/>
              </a:stretch>
            </p:blipFill>
            <p:spPr>
              <a:xfrm>
                <a:off x="6437007" y="47130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109" name="Ink 108">
                <a:extLst>
                  <a:ext uri="{FF2B5EF4-FFF2-40B4-BE49-F238E27FC236}">
                    <a16:creationId xmlns:a16="http://schemas.microsoft.com/office/drawing/2014/main" id="{B44EBE49-6586-50F0-884A-DFE3684A46F9}"/>
                  </a:ext>
                </a:extLst>
              </p14:cNvPr>
              <p14:cNvContentPartPr/>
              <p14:nvPr/>
            </p14:nvContentPartPr>
            <p14:xfrm>
              <a:off x="6527007" y="4678805"/>
              <a:ext cx="360" cy="360"/>
            </p14:xfrm>
          </p:contentPart>
        </mc:Choice>
        <mc:Fallback xmlns="">
          <p:pic>
            <p:nvPicPr>
              <p:cNvPr id="109" name="Ink 108">
                <a:extLst>
                  <a:ext uri="{FF2B5EF4-FFF2-40B4-BE49-F238E27FC236}">
                    <a16:creationId xmlns:a16="http://schemas.microsoft.com/office/drawing/2014/main" id="{B44EBE49-6586-50F0-884A-DFE3684A46F9}"/>
                  </a:ext>
                </a:extLst>
              </p:cNvPr>
              <p:cNvPicPr/>
              <p:nvPr/>
            </p:nvPicPr>
            <p:blipFill>
              <a:blip r:embed="rId62"/>
              <a:stretch>
                <a:fillRect/>
              </a:stretch>
            </p:blipFill>
            <p:spPr>
              <a:xfrm>
                <a:off x="6437007" y="44988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110" name="Ink 109">
                <a:extLst>
                  <a:ext uri="{FF2B5EF4-FFF2-40B4-BE49-F238E27FC236}">
                    <a16:creationId xmlns:a16="http://schemas.microsoft.com/office/drawing/2014/main" id="{F6FA9038-352A-74E9-64F7-FA75DA86EF8A}"/>
                  </a:ext>
                </a:extLst>
              </p14:cNvPr>
              <p14:cNvContentPartPr/>
              <p14:nvPr/>
            </p14:nvContentPartPr>
            <p14:xfrm>
              <a:off x="6555807" y="4474685"/>
              <a:ext cx="360" cy="360"/>
            </p14:xfrm>
          </p:contentPart>
        </mc:Choice>
        <mc:Fallback xmlns="">
          <p:pic>
            <p:nvPicPr>
              <p:cNvPr id="110" name="Ink 109">
                <a:extLst>
                  <a:ext uri="{FF2B5EF4-FFF2-40B4-BE49-F238E27FC236}">
                    <a16:creationId xmlns:a16="http://schemas.microsoft.com/office/drawing/2014/main" id="{F6FA9038-352A-74E9-64F7-FA75DA86EF8A}"/>
                  </a:ext>
                </a:extLst>
              </p:cNvPr>
              <p:cNvPicPr/>
              <p:nvPr/>
            </p:nvPicPr>
            <p:blipFill>
              <a:blip r:embed="rId66"/>
              <a:stretch>
                <a:fillRect/>
              </a:stretch>
            </p:blipFill>
            <p:spPr>
              <a:xfrm>
                <a:off x="6466167" y="42950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111" name="Ink 110">
                <a:extLst>
                  <a:ext uri="{FF2B5EF4-FFF2-40B4-BE49-F238E27FC236}">
                    <a16:creationId xmlns:a16="http://schemas.microsoft.com/office/drawing/2014/main" id="{2211C1D3-8A7B-4EBD-C5A6-CC3F7EE84484}"/>
                  </a:ext>
                </a:extLst>
              </p14:cNvPr>
              <p14:cNvContentPartPr/>
              <p14:nvPr/>
            </p14:nvContentPartPr>
            <p14:xfrm>
              <a:off x="6575607" y="4231325"/>
              <a:ext cx="360" cy="360"/>
            </p14:xfrm>
          </p:contentPart>
        </mc:Choice>
        <mc:Fallback xmlns="">
          <p:pic>
            <p:nvPicPr>
              <p:cNvPr id="111" name="Ink 110">
                <a:extLst>
                  <a:ext uri="{FF2B5EF4-FFF2-40B4-BE49-F238E27FC236}">
                    <a16:creationId xmlns:a16="http://schemas.microsoft.com/office/drawing/2014/main" id="{2211C1D3-8A7B-4EBD-C5A6-CC3F7EE84484}"/>
                  </a:ext>
                </a:extLst>
              </p:cNvPr>
              <p:cNvPicPr/>
              <p:nvPr/>
            </p:nvPicPr>
            <p:blipFill>
              <a:blip r:embed="rId62"/>
              <a:stretch>
                <a:fillRect/>
              </a:stretch>
            </p:blipFill>
            <p:spPr>
              <a:xfrm>
                <a:off x="6485607" y="40516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12" name="Ink 111">
                <a:extLst>
                  <a:ext uri="{FF2B5EF4-FFF2-40B4-BE49-F238E27FC236}">
                    <a16:creationId xmlns:a16="http://schemas.microsoft.com/office/drawing/2014/main" id="{B5E309BA-B864-5CDE-766A-C522D9F359B4}"/>
                  </a:ext>
                </a:extLst>
              </p14:cNvPr>
              <p14:cNvContentPartPr/>
              <p14:nvPr/>
            </p14:nvContentPartPr>
            <p14:xfrm>
              <a:off x="6565887" y="4318805"/>
              <a:ext cx="360" cy="360"/>
            </p14:xfrm>
          </p:contentPart>
        </mc:Choice>
        <mc:Fallback xmlns="">
          <p:pic>
            <p:nvPicPr>
              <p:cNvPr id="112" name="Ink 111">
                <a:extLst>
                  <a:ext uri="{FF2B5EF4-FFF2-40B4-BE49-F238E27FC236}">
                    <a16:creationId xmlns:a16="http://schemas.microsoft.com/office/drawing/2014/main" id="{B5E309BA-B864-5CDE-766A-C522D9F359B4}"/>
                  </a:ext>
                </a:extLst>
              </p:cNvPr>
              <p:cNvPicPr/>
              <p:nvPr/>
            </p:nvPicPr>
            <p:blipFill>
              <a:blip r:embed="rId62"/>
              <a:stretch>
                <a:fillRect/>
              </a:stretch>
            </p:blipFill>
            <p:spPr>
              <a:xfrm>
                <a:off x="6476247" y="41391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113" name="Ink 112">
                <a:extLst>
                  <a:ext uri="{FF2B5EF4-FFF2-40B4-BE49-F238E27FC236}">
                    <a16:creationId xmlns:a16="http://schemas.microsoft.com/office/drawing/2014/main" id="{B1621D9C-5C09-13D4-1370-75DD1581043A}"/>
                  </a:ext>
                </a:extLst>
              </p14:cNvPr>
              <p14:cNvContentPartPr/>
              <p14:nvPr/>
            </p14:nvContentPartPr>
            <p14:xfrm>
              <a:off x="6585327" y="3890765"/>
              <a:ext cx="360" cy="360"/>
            </p14:xfrm>
          </p:contentPart>
        </mc:Choice>
        <mc:Fallback xmlns="">
          <p:pic>
            <p:nvPicPr>
              <p:cNvPr id="113" name="Ink 112">
                <a:extLst>
                  <a:ext uri="{FF2B5EF4-FFF2-40B4-BE49-F238E27FC236}">
                    <a16:creationId xmlns:a16="http://schemas.microsoft.com/office/drawing/2014/main" id="{B1621D9C-5C09-13D4-1370-75DD1581043A}"/>
                  </a:ext>
                </a:extLst>
              </p:cNvPr>
              <p:cNvPicPr/>
              <p:nvPr/>
            </p:nvPicPr>
            <p:blipFill>
              <a:blip r:embed="rId62"/>
              <a:stretch>
                <a:fillRect/>
              </a:stretch>
            </p:blipFill>
            <p:spPr>
              <a:xfrm>
                <a:off x="6495687" y="371112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14" name="Ink 113">
                <a:extLst>
                  <a:ext uri="{FF2B5EF4-FFF2-40B4-BE49-F238E27FC236}">
                    <a16:creationId xmlns:a16="http://schemas.microsoft.com/office/drawing/2014/main" id="{8E286BAE-7390-09D5-CF5A-DF4FD92699E3}"/>
                  </a:ext>
                </a:extLst>
              </p14:cNvPr>
              <p14:cNvContentPartPr/>
              <p14:nvPr/>
            </p14:nvContentPartPr>
            <p14:xfrm>
              <a:off x="6599007" y="3173285"/>
              <a:ext cx="55440" cy="701640"/>
            </p14:xfrm>
          </p:contentPart>
        </mc:Choice>
        <mc:Fallback xmlns="">
          <p:pic>
            <p:nvPicPr>
              <p:cNvPr id="114" name="Ink 113">
                <a:extLst>
                  <a:ext uri="{FF2B5EF4-FFF2-40B4-BE49-F238E27FC236}">
                    <a16:creationId xmlns:a16="http://schemas.microsoft.com/office/drawing/2014/main" id="{8E286BAE-7390-09D5-CF5A-DF4FD92699E3}"/>
                  </a:ext>
                </a:extLst>
              </p:cNvPr>
              <p:cNvPicPr/>
              <p:nvPr/>
            </p:nvPicPr>
            <p:blipFill>
              <a:blip r:embed="rId71"/>
              <a:stretch>
                <a:fillRect/>
              </a:stretch>
            </p:blipFill>
            <p:spPr>
              <a:xfrm>
                <a:off x="6509007" y="2993645"/>
                <a:ext cx="235080" cy="106128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15" name="Ink 114">
                <a:extLst>
                  <a:ext uri="{FF2B5EF4-FFF2-40B4-BE49-F238E27FC236}">
                    <a16:creationId xmlns:a16="http://schemas.microsoft.com/office/drawing/2014/main" id="{DDC79F33-AC16-AD4D-1DA7-DA49B4324A09}"/>
                  </a:ext>
                </a:extLst>
              </p14:cNvPr>
              <p14:cNvContentPartPr/>
              <p14:nvPr/>
            </p14:nvContentPartPr>
            <p14:xfrm>
              <a:off x="6614487" y="3365525"/>
              <a:ext cx="10080" cy="360"/>
            </p14:xfrm>
          </p:contentPart>
        </mc:Choice>
        <mc:Fallback xmlns="">
          <p:pic>
            <p:nvPicPr>
              <p:cNvPr id="115" name="Ink 114">
                <a:extLst>
                  <a:ext uri="{FF2B5EF4-FFF2-40B4-BE49-F238E27FC236}">
                    <a16:creationId xmlns:a16="http://schemas.microsoft.com/office/drawing/2014/main" id="{DDC79F33-AC16-AD4D-1DA7-DA49B4324A09}"/>
                  </a:ext>
                </a:extLst>
              </p:cNvPr>
              <p:cNvPicPr/>
              <p:nvPr/>
            </p:nvPicPr>
            <p:blipFill>
              <a:blip r:embed="rId73"/>
              <a:stretch>
                <a:fillRect/>
              </a:stretch>
            </p:blipFill>
            <p:spPr>
              <a:xfrm>
                <a:off x="6524487" y="3185525"/>
                <a:ext cx="18972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116" name="Ink 115">
                <a:extLst>
                  <a:ext uri="{FF2B5EF4-FFF2-40B4-BE49-F238E27FC236}">
                    <a16:creationId xmlns:a16="http://schemas.microsoft.com/office/drawing/2014/main" id="{CF82CA23-B9FD-48D8-F828-857486D2E17F}"/>
                  </a:ext>
                </a:extLst>
              </p14:cNvPr>
              <p14:cNvContentPartPr/>
              <p14:nvPr/>
            </p14:nvContentPartPr>
            <p14:xfrm>
              <a:off x="6695847" y="4299365"/>
              <a:ext cx="191160" cy="585000"/>
            </p14:xfrm>
          </p:contentPart>
        </mc:Choice>
        <mc:Fallback xmlns="">
          <p:pic>
            <p:nvPicPr>
              <p:cNvPr id="116" name="Ink 115">
                <a:extLst>
                  <a:ext uri="{FF2B5EF4-FFF2-40B4-BE49-F238E27FC236}">
                    <a16:creationId xmlns:a16="http://schemas.microsoft.com/office/drawing/2014/main" id="{CF82CA23-B9FD-48D8-F828-857486D2E17F}"/>
                  </a:ext>
                </a:extLst>
              </p:cNvPr>
              <p:cNvPicPr/>
              <p:nvPr/>
            </p:nvPicPr>
            <p:blipFill>
              <a:blip r:embed="rId75"/>
              <a:stretch>
                <a:fillRect/>
              </a:stretch>
            </p:blipFill>
            <p:spPr>
              <a:xfrm>
                <a:off x="6606207" y="4119365"/>
                <a:ext cx="370800" cy="94464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117" name="Ink 116">
                <a:extLst>
                  <a:ext uri="{FF2B5EF4-FFF2-40B4-BE49-F238E27FC236}">
                    <a16:creationId xmlns:a16="http://schemas.microsoft.com/office/drawing/2014/main" id="{E5495E60-787D-EAF0-E765-202BAC205035}"/>
                  </a:ext>
                </a:extLst>
              </p14:cNvPr>
              <p14:cNvContentPartPr/>
              <p14:nvPr/>
            </p14:nvContentPartPr>
            <p14:xfrm>
              <a:off x="6527007" y="4912445"/>
              <a:ext cx="360" cy="360"/>
            </p14:xfrm>
          </p:contentPart>
        </mc:Choice>
        <mc:Fallback xmlns="">
          <p:pic>
            <p:nvPicPr>
              <p:cNvPr id="117" name="Ink 116">
                <a:extLst>
                  <a:ext uri="{FF2B5EF4-FFF2-40B4-BE49-F238E27FC236}">
                    <a16:creationId xmlns:a16="http://schemas.microsoft.com/office/drawing/2014/main" id="{E5495E60-787D-EAF0-E765-202BAC205035}"/>
                  </a:ext>
                </a:extLst>
              </p:cNvPr>
              <p:cNvPicPr/>
              <p:nvPr/>
            </p:nvPicPr>
            <p:blipFill>
              <a:blip r:embed="rId62"/>
              <a:stretch>
                <a:fillRect/>
              </a:stretch>
            </p:blipFill>
            <p:spPr>
              <a:xfrm>
                <a:off x="6437007" y="47324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118" name="Ink 117">
                <a:extLst>
                  <a:ext uri="{FF2B5EF4-FFF2-40B4-BE49-F238E27FC236}">
                    <a16:creationId xmlns:a16="http://schemas.microsoft.com/office/drawing/2014/main" id="{1C0D2D70-4CB5-C552-9734-D81E8EB1DCA5}"/>
                  </a:ext>
                </a:extLst>
              </p14:cNvPr>
              <p14:cNvContentPartPr/>
              <p14:nvPr/>
            </p14:nvContentPartPr>
            <p14:xfrm>
              <a:off x="6663087" y="4931885"/>
              <a:ext cx="360" cy="360"/>
            </p14:xfrm>
          </p:contentPart>
        </mc:Choice>
        <mc:Fallback xmlns="">
          <p:pic>
            <p:nvPicPr>
              <p:cNvPr id="118" name="Ink 117">
                <a:extLst>
                  <a:ext uri="{FF2B5EF4-FFF2-40B4-BE49-F238E27FC236}">
                    <a16:creationId xmlns:a16="http://schemas.microsoft.com/office/drawing/2014/main" id="{1C0D2D70-4CB5-C552-9734-D81E8EB1DCA5}"/>
                  </a:ext>
                </a:extLst>
              </p:cNvPr>
              <p:cNvPicPr/>
              <p:nvPr/>
            </p:nvPicPr>
            <p:blipFill>
              <a:blip r:embed="rId62"/>
              <a:stretch>
                <a:fillRect/>
              </a:stretch>
            </p:blipFill>
            <p:spPr>
              <a:xfrm>
                <a:off x="657308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19" name="Ink 118">
                <a:extLst>
                  <a:ext uri="{FF2B5EF4-FFF2-40B4-BE49-F238E27FC236}">
                    <a16:creationId xmlns:a16="http://schemas.microsoft.com/office/drawing/2014/main" id="{7F257936-8DC6-F7CD-C64F-2A787FCD1AEC}"/>
                  </a:ext>
                </a:extLst>
              </p14:cNvPr>
              <p14:cNvContentPartPr/>
              <p14:nvPr/>
            </p14:nvContentPartPr>
            <p14:xfrm>
              <a:off x="6828327" y="4931885"/>
              <a:ext cx="4320" cy="4320"/>
            </p14:xfrm>
          </p:contentPart>
        </mc:Choice>
        <mc:Fallback xmlns="">
          <p:pic>
            <p:nvPicPr>
              <p:cNvPr id="119" name="Ink 118">
                <a:extLst>
                  <a:ext uri="{FF2B5EF4-FFF2-40B4-BE49-F238E27FC236}">
                    <a16:creationId xmlns:a16="http://schemas.microsoft.com/office/drawing/2014/main" id="{7F257936-8DC6-F7CD-C64F-2A787FCD1AEC}"/>
                  </a:ext>
                </a:extLst>
              </p:cNvPr>
              <p:cNvPicPr/>
              <p:nvPr/>
            </p:nvPicPr>
            <p:blipFill>
              <a:blip r:embed="rId79"/>
              <a:stretch>
                <a:fillRect/>
              </a:stretch>
            </p:blipFill>
            <p:spPr>
              <a:xfrm>
                <a:off x="6738687" y="4751885"/>
                <a:ext cx="183960" cy="3639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120" name="Ink 119">
                <a:extLst>
                  <a:ext uri="{FF2B5EF4-FFF2-40B4-BE49-F238E27FC236}">
                    <a16:creationId xmlns:a16="http://schemas.microsoft.com/office/drawing/2014/main" id="{E1FB429A-613C-4629-603A-723104F49301}"/>
                  </a:ext>
                </a:extLst>
              </p14:cNvPr>
              <p14:cNvContentPartPr/>
              <p14:nvPr/>
            </p14:nvContentPartPr>
            <p14:xfrm>
              <a:off x="7003287" y="4931885"/>
              <a:ext cx="360" cy="360"/>
            </p14:xfrm>
          </p:contentPart>
        </mc:Choice>
        <mc:Fallback xmlns="">
          <p:pic>
            <p:nvPicPr>
              <p:cNvPr id="120" name="Ink 119">
                <a:extLst>
                  <a:ext uri="{FF2B5EF4-FFF2-40B4-BE49-F238E27FC236}">
                    <a16:creationId xmlns:a16="http://schemas.microsoft.com/office/drawing/2014/main" id="{E1FB429A-613C-4629-603A-723104F49301}"/>
                  </a:ext>
                </a:extLst>
              </p:cNvPr>
              <p:cNvPicPr/>
              <p:nvPr/>
            </p:nvPicPr>
            <p:blipFill>
              <a:blip r:embed="rId62"/>
              <a:stretch>
                <a:fillRect/>
              </a:stretch>
            </p:blipFill>
            <p:spPr>
              <a:xfrm>
                <a:off x="691364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121" name="Ink 120">
                <a:extLst>
                  <a:ext uri="{FF2B5EF4-FFF2-40B4-BE49-F238E27FC236}">
                    <a16:creationId xmlns:a16="http://schemas.microsoft.com/office/drawing/2014/main" id="{968AA9DD-97E1-FE12-B6BA-A0056E805260}"/>
                  </a:ext>
                </a:extLst>
              </p14:cNvPr>
              <p14:cNvContentPartPr/>
              <p14:nvPr/>
            </p14:nvContentPartPr>
            <p14:xfrm>
              <a:off x="7120287" y="4931885"/>
              <a:ext cx="360" cy="360"/>
            </p14:xfrm>
          </p:contentPart>
        </mc:Choice>
        <mc:Fallback xmlns="">
          <p:pic>
            <p:nvPicPr>
              <p:cNvPr id="121" name="Ink 120">
                <a:extLst>
                  <a:ext uri="{FF2B5EF4-FFF2-40B4-BE49-F238E27FC236}">
                    <a16:creationId xmlns:a16="http://schemas.microsoft.com/office/drawing/2014/main" id="{968AA9DD-97E1-FE12-B6BA-A0056E805260}"/>
                  </a:ext>
                </a:extLst>
              </p:cNvPr>
              <p:cNvPicPr/>
              <p:nvPr/>
            </p:nvPicPr>
            <p:blipFill>
              <a:blip r:embed="rId62"/>
              <a:stretch>
                <a:fillRect/>
              </a:stretch>
            </p:blipFill>
            <p:spPr>
              <a:xfrm>
                <a:off x="703064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22" name="Ink 121">
                <a:extLst>
                  <a:ext uri="{FF2B5EF4-FFF2-40B4-BE49-F238E27FC236}">
                    <a16:creationId xmlns:a16="http://schemas.microsoft.com/office/drawing/2014/main" id="{2779D53C-3A2B-D7D1-C0F8-94D439E743D2}"/>
                  </a:ext>
                </a:extLst>
              </p14:cNvPr>
              <p14:cNvContentPartPr/>
              <p14:nvPr/>
            </p14:nvContentPartPr>
            <p14:xfrm>
              <a:off x="7256367" y="4931885"/>
              <a:ext cx="360" cy="360"/>
            </p14:xfrm>
          </p:contentPart>
        </mc:Choice>
        <mc:Fallback xmlns="">
          <p:pic>
            <p:nvPicPr>
              <p:cNvPr id="122" name="Ink 121">
                <a:extLst>
                  <a:ext uri="{FF2B5EF4-FFF2-40B4-BE49-F238E27FC236}">
                    <a16:creationId xmlns:a16="http://schemas.microsoft.com/office/drawing/2014/main" id="{2779D53C-3A2B-D7D1-C0F8-94D439E743D2}"/>
                  </a:ext>
                </a:extLst>
              </p:cNvPr>
              <p:cNvPicPr/>
              <p:nvPr/>
            </p:nvPicPr>
            <p:blipFill>
              <a:blip r:embed="rId62"/>
              <a:stretch>
                <a:fillRect/>
              </a:stretch>
            </p:blipFill>
            <p:spPr>
              <a:xfrm>
                <a:off x="716672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123" name="Ink 122">
                <a:extLst>
                  <a:ext uri="{FF2B5EF4-FFF2-40B4-BE49-F238E27FC236}">
                    <a16:creationId xmlns:a16="http://schemas.microsoft.com/office/drawing/2014/main" id="{76A74536-2354-4B49-2614-5A4DA0A5FCEA}"/>
                  </a:ext>
                </a:extLst>
              </p14:cNvPr>
              <p14:cNvContentPartPr/>
              <p14:nvPr/>
            </p14:nvContentPartPr>
            <p14:xfrm>
              <a:off x="7363287" y="4931885"/>
              <a:ext cx="360" cy="360"/>
            </p14:xfrm>
          </p:contentPart>
        </mc:Choice>
        <mc:Fallback xmlns="">
          <p:pic>
            <p:nvPicPr>
              <p:cNvPr id="123" name="Ink 122">
                <a:extLst>
                  <a:ext uri="{FF2B5EF4-FFF2-40B4-BE49-F238E27FC236}">
                    <a16:creationId xmlns:a16="http://schemas.microsoft.com/office/drawing/2014/main" id="{76A74536-2354-4B49-2614-5A4DA0A5FCEA}"/>
                  </a:ext>
                </a:extLst>
              </p:cNvPr>
              <p:cNvPicPr/>
              <p:nvPr/>
            </p:nvPicPr>
            <p:blipFill>
              <a:blip r:embed="rId62"/>
              <a:stretch>
                <a:fillRect/>
              </a:stretch>
            </p:blipFill>
            <p:spPr>
              <a:xfrm>
                <a:off x="727364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24" name="Ink 123">
                <a:extLst>
                  <a:ext uri="{FF2B5EF4-FFF2-40B4-BE49-F238E27FC236}">
                    <a16:creationId xmlns:a16="http://schemas.microsoft.com/office/drawing/2014/main" id="{507CC6EF-CF14-28BF-4D70-FF800E1E5E13}"/>
                  </a:ext>
                </a:extLst>
              </p14:cNvPr>
              <p14:cNvContentPartPr/>
              <p14:nvPr/>
            </p14:nvContentPartPr>
            <p14:xfrm>
              <a:off x="7490007" y="4941605"/>
              <a:ext cx="360" cy="360"/>
            </p14:xfrm>
          </p:contentPart>
        </mc:Choice>
        <mc:Fallback xmlns="">
          <p:pic>
            <p:nvPicPr>
              <p:cNvPr id="124" name="Ink 123">
                <a:extLst>
                  <a:ext uri="{FF2B5EF4-FFF2-40B4-BE49-F238E27FC236}">
                    <a16:creationId xmlns:a16="http://schemas.microsoft.com/office/drawing/2014/main" id="{507CC6EF-CF14-28BF-4D70-FF800E1E5E13}"/>
                  </a:ext>
                </a:extLst>
              </p:cNvPr>
              <p:cNvPicPr/>
              <p:nvPr/>
            </p:nvPicPr>
            <p:blipFill>
              <a:blip r:embed="rId62"/>
              <a:stretch>
                <a:fillRect/>
              </a:stretch>
            </p:blipFill>
            <p:spPr>
              <a:xfrm>
                <a:off x="7400007" y="47619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125" name="Ink 124">
                <a:extLst>
                  <a:ext uri="{FF2B5EF4-FFF2-40B4-BE49-F238E27FC236}">
                    <a16:creationId xmlns:a16="http://schemas.microsoft.com/office/drawing/2014/main" id="{C4F9D18E-DB9D-8F67-A5D3-A60BDBCCF119}"/>
                  </a:ext>
                </a:extLst>
              </p14:cNvPr>
              <p14:cNvContentPartPr/>
              <p14:nvPr/>
            </p14:nvContentPartPr>
            <p14:xfrm>
              <a:off x="6536367" y="4922165"/>
              <a:ext cx="360" cy="360"/>
            </p14:xfrm>
          </p:contentPart>
        </mc:Choice>
        <mc:Fallback xmlns="">
          <p:pic>
            <p:nvPicPr>
              <p:cNvPr id="125" name="Ink 124">
                <a:extLst>
                  <a:ext uri="{FF2B5EF4-FFF2-40B4-BE49-F238E27FC236}">
                    <a16:creationId xmlns:a16="http://schemas.microsoft.com/office/drawing/2014/main" id="{C4F9D18E-DB9D-8F67-A5D3-A60BDBCCF119}"/>
                  </a:ext>
                </a:extLst>
              </p:cNvPr>
              <p:cNvPicPr/>
              <p:nvPr/>
            </p:nvPicPr>
            <p:blipFill>
              <a:blip r:embed="rId62"/>
              <a:stretch>
                <a:fillRect/>
              </a:stretch>
            </p:blipFill>
            <p:spPr>
              <a:xfrm>
                <a:off x="6446727" y="474252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26" name="Ink 125">
                <a:extLst>
                  <a:ext uri="{FF2B5EF4-FFF2-40B4-BE49-F238E27FC236}">
                    <a16:creationId xmlns:a16="http://schemas.microsoft.com/office/drawing/2014/main" id="{36554087-E7C7-D901-7A3C-A2F11F0AAFA5}"/>
                  </a:ext>
                </a:extLst>
              </p14:cNvPr>
              <p14:cNvContentPartPr/>
              <p14:nvPr/>
            </p14:nvContentPartPr>
            <p14:xfrm>
              <a:off x="7528887" y="4931885"/>
              <a:ext cx="360" cy="360"/>
            </p14:xfrm>
          </p:contentPart>
        </mc:Choice>
        <mc:Fallback xmlns="">
          <p:pic>
            <p:nvPicPr>
              <p:cNvPr id="126" name="Ink 125">
                <a:extLst>
                  <a:ext uri="{FF2B5EF4-FFF2-40B4-BE49-F238E27FC236}">
                    <a16:creationId xmlns:a16="http://schemas.microsoft.com/office/drawing/2014/main" id="{36554087-E7C7-D901-7A3C-A2F11F0AAFA5}"/>
                  </a:ext>
                </a:extLst>
              </p:cNvPr>
              <p:cNvPicPr/>
              <p:nvPr/>
            </p:nvPicPr>
            <p:blipFill>
              <a:blip r:embed="rId62"/>
              <a:stretch>
                <a:fillRect/>
              </a:stretch>
            </p:blipFill>
            <p:spPr>
              <a:xfrm>
                <a:off x="7438887" y="475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127" name="Ink 126">
                <a:extLst>
                  <a:ext uri="{FF2B5EF4-FFF2-40B4-BE49-F238E27FC236}">
                    <a16:creationId xmlns:a16="http://schemas.microsoft.com/office/drawing/2014/main" id="{D1BAD878-61F7-C162-1848-9F1986521434}"/>
                  </a:ext>
                </a:extLst>
              </p14:cNvPr>
              <p14:cNvContentPartPr/>
              <p14:nvPr/>
            </p14:nvContentPartPr>
            <p14:xfrm>
              <a:off x="7528887" y="4746845"/>
              <a:ext cx="360" cy="360"/>
            </p14:xfrm>
          </p:contentPart>
        </mc:Choice>
        <mc:Fallback xmlns="">
          <p:pic>
            <p:nvPicPr>
              <p:cNvPr id="127" name="Ink 126">
                <a:extLst>
                  <a:ext uri="{FF2B5EF4-FFF2-40B4-BE49-F238E27FC236}">
                    <a16:creationId xmlns:a16="http://schemas.microsoft.com/office/drawing/2014/main" id="{D1BAD878-61F7-C162-1848-9F1986521434}"/>
                  </a:ext>
                </a:extLst>
              </p:cNvPr>
              <p:cNvPicPr/>
              <p:nvPr/>
            </p:nvPicPr>
            <p:blipFill>
              <a:blip r:embed="rId62"/>
              <a:stretch>
                <a:fillRect/>
              </a:stretch>
            </p:blipFill>
            <p:spPr>
              <a:xfrm>
                <a:off x="7438887" y="45668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28" name="Ink 127">
                <a:extLst>
                  <a:ext uri="{FF2B5EF4-FFF2-40B4-BE49-F238E27FC236}">
                    <a16:creationId xmlns:a16="http://schemas.microsoft.com/office/drawing/2014/main" id="{CF52A3F3-1A91-E89B-91CB-4E9E4E26F425}"/>
                  </a:ext>
                </a:extLst>
              </p14:cNvPr>
              <p14:cNvContentPartPr/>
              <p14:nvPr/>
            </p14:nvContentPartPr>
            <p14:xfrm>
              <a:off x="7528887" y="4678805"/>
              <a:ext cx="360" cy="360"/>
            </p14:xfrm>
          </p:contentPart>
        </mc:Choice>
        <mc:Fallback xmlns="">
          <p:pic>
            <p:nvPicPr>
              <p:cNvPr id="128" name="Ink 127">
                <a:extLst>
                  <a:ext uri="{FF2B5EF4-FFF2-40B4-BE49-F238E27FC236}">
                    <a16:creationId xmlns:a16="http://schemas.microsoft.com/office/drawing/2014/main" id="{CF52A3F3-1A91-E89B-91CB-4E9E4E26F425}"/>
                  </a:ext>
                </a:extLst>
              </p:cNvPr>
              <p:cNvPicPr/>
              <p:nvPr/>
            </p:nvPicPr>
            <p:blipFill>
              <a:blip r:embed="rId62"/>
              <a:stretch>
                <a:fillRect/>
              </a:stretch>
            </p:blipFill>
            <p:spPr>
              <a:xfrm>
                <a:off x="7438887" y="44988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129" name="Ink 128">
                <a:extLst>
                  <a:ext uri="{FF2B5EF4-FFF2-40B4-BE49-F238E27FC236}">
                    <a16:creationId xmlns:a16="http://schemas.microsoft.com/office/drawing/2014/main" id="{0CE184A8-F890-DE7D-4B19-B36BFDDE686A}"/>
                  </a:ext>
                </a:extLst>
              </p14:cNvPr>
              <p14:cNvContentPartPr/>
              <p14:nvPr/>
            </p14:nvContentPartPr>
            <p14:xfrm>
              <a:off x="6731487" y="2480645"/>
              <a:ext cx="360" cy="360"/>
            </p14:xfrm>
          </p:contentPart>
        </mc:Choice>
        <mc:Fallback xmlns="">
          <p:pic>
            <p:nvPicPr>
              <p:cNvPr id="129" name="Ink 128">
                <a:extLst>
                  <a:ext uri="{FF2B5EF4-FFF2-40B4-BE49-F238E27FC236}">
                    <a16:creationId xmlns:a16="http://schemas.microsoft.com/office/drawing/2014/main" id="{0CE184A8-F890-DE7D-4B19-B36BFDDE686A}"/>
                  </a:ext>
                </a:extLst>
              </p:cNvPr>
              <p:cNvPicPr/>
              <p:nvPr/>
            </p:nvPicPr>
            <p:blipFill>
              <a:blip r:embed="rId62"/>
              <a:stretch>
                <a:fillRect/>
              </a:stretch>
            </p:blipFill>
            <p:spPr>
              <a:xfrm>
                <a:off x="6641487" y="23006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30" name="Ink 129">
                <a:extLst>
                  <a:ext uri="{FF2B5EF4-FFF2-40B4-BE49-F238E27FC236}">
                    <a16:creationId xmlns:a16="http://schemas.microsoft.com/office/drawing/2014/main" id="{EEB76745-6608-A33E-15A4-119BAF160DDB}"/>
                  </a:ext>
                </a:extLst>
              </p14:cNvPr>
              <p14:cNvContentPartPr/>
              <p14:nvPr/>
            </p14:nvContentPartPr>
            <p14:xfrm>
              <a:off x="6770007" y="2924165"/>
              <a:ext cx="360" cy="4320"/>
            </p14:xfrm>
          </p:contentPart>
        </mc:Choice>
        <mc:Fallback xmlns="">
          <p:pic>
            <p:nvPicPr>
              <p:cNvPr id="130" name="Ink 129">
                <a:extLst>
                  <a:ext uri="{FF2B5EF4-FFF2-40B4-BE49-F238E27FC236}">
                    <a16:creationId xmlns:a16="http://schemas.microsoft.com/office/drawing/2014/main" id="{EEB76745-6608-A33E-15A4-119BAF160DDB}"/>
                  </a:ext>
                </a:extLst>
              </p:cNvPr>
              <p:cNvPicPr/>
              <p:nvPr/>
            </p:nvPicPr>
            <p:blipFill>
              <a:blip r:embed="rId91"/>
              <a:stretch>
                <a:fillRect/>
              </a:stretch>
            </p:blipFill>
            <p:spPr>
              <a:xfrm>
                <a:off x="6680007" y="2744165"/>
                <a:ext cx="180000" cy="36396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31" name="Ink 130">
                <a:extLst>
                  <a:ext uri="{FF2B5EF4-FFF2-40B4-BE49-F238E27FC236}">
                    <a16:creationId xmlns:a16="http://schemas.microsoft.com/office/drawing/2014/main" id="{A08A5927-A427-3E02-7F9C-A2A480375A35}"/>
                  </a:ext>
                </a:extLst>
              </p14:cNvPr>
              <p14:cNvContentPartPr/>
              <p14:nvPr/>
            </p14:nvContentPartPr>
            <p14:xfrm>
              <a:off x="6721407" y="2801405"/>
              <a:ext cx="360" cy="360"/>
            </p14:xfrm>
          </p:contentPart>
        </mc:Choice>
        <mc:Fallback xmlns="">
          <p:pic>
            <p:nvPicPr>
              <p:cNvPr id="131" name="Ink 130">
                <a:extLst>
                  <a:ext uri="{FF2B5EF4-FFF2-40B4-BE49-F238E27FC236}">
                    <a16:creationId xmlns:a16="http://schemas.microsoft.com/office/drawing/2014/main" id="{A08A5927-A427-3E02-7F9C-A2A480375A35}"/>
                  </a:ext>
                </a:extLst>
              </p:cNvPr>
              <p:cNvPicPr/>
              <p:nvPr/>
            </p:nvPicPr>
            <p:blipFill>
              <a:blip r:embed="rId62"/>
              <a:stretch>
                <a:fillRect/>
              </a:stretch>
            </p:blipFill>
            <p:spPr>
              <a:xfrm>
                <a:off x="6631767" y="26217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32" name="Ink 131">
                <a:extLst>
                  <a:ext uri="{FF2B5EF4-FFF2-40B4-BE49-F238E27FC236}">
                    <a16:creationId xmlns:a16="http://schemas.microsoft.com/office/drawing/2014/main" id="{3447F194-3040-9AB4-E951-7DCC682F29CA}"/>
                  </a:ext>
                </a:extLst>
              </p14:cNvPr>
              <p14:cNvContentPartPr/>
              <p14:nvPr/>
            </p14:nvContentPartPr>
            <p14:xfrm>
              <a:off x="6701967" y="2801405"/>
              <a:ext cx="360" cy="360"/>
            </p14:xfrm>
          </p:contentPart>
        </mc:Choice>
        <mc:Fallback xmlns="">
          <p:pic>
            <p:nvPicPr>
              <p:cNvPr id="132" name="Ink 131">
                <a:extLst>
                  <a:ext uri="{FF2B5EF4-FFF2-40B4-BE49-F238E27FC236}">
                    <a16:creationId xmlns:a16="http://schemas.microsoft.com/office/drawing/2014/main" id="{3447F194-3040-9AB4-E951-7DCC682F29CA}"/>
                  </a:ext>
                </a:extLst>
              </p:cNvPr>
              <p:cNvPicPr/>
              <p:nvPr/>
            </p:nvPicPr>
            <p:blipFill>
              <a:blip r:embed="rId62"/>
              <a:stretch>
                <a:fillRect/>
              </a:stretch>
            </p:blipFill>
            <p:spPr>
              <a:xfrm>
                <a:off x="6611967" y="26217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33" name="Ink 132">
                <a:extLst>
                  <a:ext uri="{FF2B5EF4-FFF2-40B4-BE49-F238E27FC236}">
                    <a16:creationId xmlns:a16="http://schemas.microsoft.com/office/drawing/2014/main" id="{E10F45F4-4828-42ED-EF8F-276A91F386AB}"/>
                  </a:ext>
                </a:extLst>
              </p14:cNvPr>
              <p14:cNvContentPartPr/>
              <p14:nvPr/>
            </p14:nvContentPartPr>
            <p14:xfrm>
              <a:off x="6682527" y="2704925"/>
              <a:ext cx="11880" cy="47880"/>
            </p14:xfrm>
          </p:contentPart>
        </mc:Choice>
        <mc:Fallback xmlns="">
          <p:pic>
            <p:nvPicPr>
              <p:cNvPr id="133" name="Ink 132">
                <a:extLst>
                  <a:ext uri="{FF2B5EF4-FFF2-40B4-BE49-F238E27FC236}">
                    <a16:creationId xmlns:a16="http://schemas.microsoft.com/office/drawing/2014/main" id="{E10F45F4-4828-42ED-EF8F-276A91F386AB}"/>
                  </a:ext>
                </a:extLst>
              </p:cNvPr>
              <p:cNvPicPr/>
              <p:nvPr/>
            </p:nvPicPr>
            <p:blipFill>
              <a:blip r:embed="rId95"/>
              <a:stretch>
                <a:fillRect/>
              </a:stretch>
            </p:blipFill>
            <p:spPr>
              <a:xfrm>
                <a:off x="6592527" y="2525285"/>
                <a:ext cx="191520" cy="40752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34" name="Ink 133">
                <a:extLst>
                  <a:ext uri="{FF2B5EF4-FFF2-40B4-BE49-F238E27FC236}">
                    <a16:creationId xmlns:a16="http://schemas.microsoft.com/office/drawing/2014/main" id="{EE31B109-43A4-0676-ACF8-6ADD68C68506}"/>
                  </a:ext>
                </a:extLst>
              </p14:cNvPr>
              <p14:cNvContentPartPr/>
              <p14:nvPr/>
            </p14:nvContentPartPr>
            <p14:xfrm>
              <a:off x="6701967" y="2630045"/>
              <a:ext cx="360" cy="16200"/>
            </p14:xfrm>
          </p:contentPart>
        </mc:Choice>
        <mc:Fallback xmlns="">
          <p:pic>
            <p:nvPicPr>
              <p:cNvPr id="134" name="Ink 133">
                <a:extLst>
                  <a:ext uri="{FF2B5EF4-FFF2-40B4-BE49-F238E27FC236}">
                    <a16:creationId xmlns:a16="http://schemas.microsoft.com/office/drawing/2014/main" id="{EE31B109-43A4-0676-ACF8-6ADD68C68506}"/>
                  </a:ext>
                </a:extLst>
              </p:cNvPr>
              <p:cNvPicPr/>
              <p:nvPr/>
            </p:nvPicPr>
            <p:blipFill>
              <a:blip r:embed="rId97"/>
              <a:stretch>
                <a:fillRect/>
              </a:stretch>
            </p:blipFill>
            <p:spPr>
              <a:xfrm>
                <a:off x="6611967" y="2450045"/>
                <a:ext cx="180000"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36" name="Ink 135">
                <a:extLst>
                  <a:ext uri="{FF2B5EF4-FFF2-40B4-BE49-F238E27FC236}">
                    <a16:creationId xmlns:a16="http://schemas.microsoft.com/office/drawing/2014/main" id="{C13583AA-5537-09A6-925C-4CCAE109752B}"/>
                  </a:ext>
                </a:extLst>
              </p14:cNvPr>
              <p14:cNvContentPartPr/>
              <p14:nvPr/>
            </p14:nvContentPartPr>
            <p14:xfrm>
              <a:off x="6635367" y="3008405"/>
              <a:ext cx="812160" cy="1670760"/>
            </p14:xfrm>
          </p:contentPart>
        </mc:Choice>
        <mc:Fallback xmlns="">
          <p:pic>
            <p:nvPicPr>
              <p:cNvPr id="136" name="Ink 135">
                <a:extLst>
                  <a:ext uri="{FF2B5EF4-FFF2-40B4-BE49-F238E27FC236}">
                    <a16:creationId xmlns:a16="http://schemas.microsoft.com/office/drawing/2014/main" id="{C13583AA-5537-09A6-925C-4CCAE109752B}"/>
                  </a:ext>
                </a:extLst>
              </p:cNvPr>
              <p:cNvPicPr/>
              <p:nvPr/>
            </p:nvPicPr>
            <p:blipFill>
              <a:blip r:embed="rId99"/>
              <a:stretch>
                <a:fillRect/>
              </a:stretch>
            </p:blipFill>
            <p:spPr>
              <a:xfrm>
                <a:off x="6545367" y="2828765"/>
                <a:ext cx="991800" cy="20304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37" name="Ink 136">
                <a:extLst>
                  <a:ext uri="{FF2B5EF4-FFF2-40B4-BE49-F238E27FC236}">
                    <a16:creationId xmlns:a16="http://schemas.microsoft.com/office/drawing/2014/main" id="{A82D9AFF-01E1-4722-8AC2-9D15154F53D8}"/>
                  </a:ext>
                </a:extLst>
              </p14:cNvPr>
              <p14:cNvContentPartPr/>
              <p14:nvPr/>
            </p14:nvContentPartPr>
            <p14:xfrm>
              <a:off x="6663087" y="2888885"/>
              <a:ext cx="360" cy="360"/>
            </p14:xfrm>
          </p:contentPart>
        </mc:Choice>
        <mc:Fallback xmlns="">
          <p:pic>
            <p:nvPicPr>
              <p:cNvPr id="137" name="Ink 136">
                <a:extLst>
                  <a:ext uri="{FF2B5EF4-FFF2-40B4-BE49-F238E27FC236}">
                    <a16:creationId xmlns:a16="http://schemas.microsoft.com/office/drawing/2014/main" id="{A82D9AFF-01E1-4722-8AC2-9D15154F53D8}"/>
                  </a:ext>
                </a:extLst>
              </p:cNvPr>
              <p:cNvPicPr/>
              <p:nvPr/>
            </p:nvPicPr>
            <p:blipFill>
              <a:blip r:embed="rId62"/>
              <a:stretch>
                <a:fillRect/>
              </a:stretch>
            </p:blipFill>
            <p:spPr>
              <a:xfrm>
                <a:off x="6573087" y="270924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38" name="Ink 137">
                <a:extLst>
                  <a:ext uri="{FF2B5EF4-FFF2-40B4-BE49-F238E27FC236}">
                    <a16:creationId xmlns:a16="http://schemas.microsoft.com/office/drawing/2014/main" id="{149DEC61-C418-1B96-8D8A-9F0A8422BD95}"/>
                  </a:ext>
                </a:extLst>
              </p14:cNvPr>
              <p14:cNvContentPartPr/>
              <p14:nvPr/>
            </p14:nvContentPartPr>
            <p14:xfrm>
              <a:off x="6692247" y="2781965"/>
              <a:ext cx="360" cy="360"/>
            </p14:xfrm>
          </p:contentPart>
        </mc:Choice>
        <mc:Fallback xmlns="">
          <p:pic>
            <p:nvPicPr>
              <p:cNvPr id="138" name="Ink 137">
                <a:extLst>
                  <a:ext uri="{FF2B5EF4-FFF2-40B4-BE49-F238E27FC236}">
                    <a16:creationId xmlns:a16="http://schemas.microsoft.com/office/drawing/2014/main" id="{149DEC61-C418-1B96-8D8A-9F0A8422BD95}"/>
                  </a:ext>
                </a:extLst>
              </p:cNvPr>
              <p:cNvPicPr/>
              <p:nvPr/>
            </p:nvPicPr>
            <p:blipFill>
              <a:blip r:embed="rId62"/>
              <a:stretch>
                <a:fillRect/>
              </a:stretch>
            </p:blipFill>
            <p:spPr>
              <a:xfrm>
                <a:off x="6602607" y="260232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39" name="Ink 138">
                <a:extLst>
                  <a:ext uri="{FF2B5EF4-FFF2-40B4-BE49-F238E27FC236}">
                    <a16:creationId xmlns:a16="http://schemas.microsoft.com/office/drawing/2014/main" id="{AF521D69-1F3E-6478-3A31-B218AD433EFC}"/>
                  </a:ext>
                </a:extLst>
              </p14:cNvPr>
              <p14:cNvContentPartPr/>
              <p14:nvPr/>
            </p14:nvContentPartPr>
            <p14:xfrm>
              <a:off x="6682527" y="2801405"/>
              <a:ext cx="360" cy="360"/>
            </p14:xfrm>
          </p:contentPart>
        </mc:Choice>
        <mc:Fallback xmlns="">
          <p:pic>
            <p:nvPicPr>
              <p:cNvPr id="139" name="Ink 138">
                <a:extLst>
                  <a:ext uri="{FF2B5EF4-FFF2-40B4-BE49-F238E27FC236}">
                    <a16:creationId xmlns:a16="http://schemas.microsoft.com/office/drawing/2014/main" id="{AF521D69-1F3E-6478-3A31-B218AD433EFC}"/>
                  </a:ext>
                </a:extLst>
              </p:cNvPr>
              <p:cNvPicPr/>
              <p:nvPr/>
            </p:nvPicPr>
            <p:blipFill>
              <a:blip r:embed="rId62"/>
              <a:stretch>
                <a:fillRect/>
              </a:stretch>
            </p:blipFill>
            <p:spPr>
              <a:xfrm>
                <a:off x="6592527" y="26217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40" name="Ink 139">
                <a:extLst>
                  <a:ext uri="{FF2B5EF4-FFF2-40B4-BE49-F238E27FC236}">
                    <a16:creationId xmlns:a16="http://schemas.microsoft.com/office/drawing/2014/main" id="{01A399ED-B9F7-9F41-648A-9BDEB1E80112}"/>
                  </a:ext>
                </a:extLst>
              </p14:cNvPr>
              <p14:cNvContentPartPr/>
              <p14:nvPr/>
            </p14:nvContentPartPr>
            <p14:xfrm>
              <a:off x="6887007" y="2956925"/>
              <a:ext cx="360" cy="360"/>
            </p14:xfrm>
          </p:contentPart>
        </mc:Choice>
        <mc:Fallback xmlns="">
          <p:pic>
            <p:nvPicPr>
              <p:cNvPr id="140" name="Ink 139">
                <a:extLst>
                  <a:ext uri="{FF2B5EF4-FFF2-40B4-BE49-F238E27FC236}">
                    <a16:creationId xmlns:a16="http://schemas.microsoft.com/office/drawing/2014/main" id="{01A399ED-B9F7-9F41-648A-9BDEB1E80112}"/>
                  </a:ext>
                </a:extLst>
              </p:cNvPr>
              <p:cNvPicPr/>
              <p:nvPr/>
            </p:nvPicPr>
            <p:blipFill>
              <a:blip r:embed="rId62"/>
              <a:stretch>
                <a:fillRect/>
              </a:stretch>
            </p:blipFill>
            <p:spPr>
              <a:xfrm>
                <a:off x="6797007" y="27772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41" name="Ink 140">
                <a:extLst>
                  <a:ext uri="{FF2B5EF4-FFF2-40B4-BE49-F238E27FC236}">
                    <a16:creationId xmlns:a16="http://schemas.microsoft.com/office/drawing/2014/main" id="{D73441D1-1683-0AE6-E095-2132AA11FB8A}"/>
                  </a:ext>
                </a:extLst>
              </p14:cNvPr>
              <p14:cNvContentPartPr/>
              <p14:nvPr/>
            </p14:nvContentPartPr>
            <p14:xfrm>
              <a:off x="6964767" y="3190565"/>
              <a:ext cx="360" cy="360"/>
            </p14:xfrm>
          </p:contentPart>
        </mc:Choice>
        <mc:Fallback xmlns="">
          <p:pic>
            <p:nvPicPr>
              <p:cNvPr id="141" name="Ink 140">
                <a:extLst>
                  <a:ext uri="{FF2B5EF4-FFF2-40B4-BE49-F238E27FC236}">
                    <a16:creationId xmlns:a16="http://schemas.microsoft.com/office/drawing/2014/main" id="{D73441D1-1683-0AE6-E095-2132AA11FB8A}"/>
                  </a:ext>
                </a:extLst>
              </p:cNvPr>
              <p:cNvPicPr/>
              <p:nvPr/>
            </p:nvPicPr>
            <p:blipFill>
              <a:blip r:embed="rId62"/>
              <a:stretch>
                <a:fillRect/>
              </a:stretch>
            </p:blipFill>
            <p:spPr>
              <a:xfrm>
                <a:off x="6875127" y="301056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42" name="Ink 141">
                <a:extLst>
                  <a:ext uri="{FF2B5EF4-FFF2-40B4-BE49-F238E27FC236}">
                    <a16:creationId xmlns:a16="http://schemas.microsoft.com/office/drawing/2014/main" id="{3DB65D96-F23C-7098-F032-A78148A6131A}"/>
                  </a:ext>
                </a:extLst>
              </p14:cNvPr>
              <p14:cNvContentPartPr/>
              <p14:nvPr/>
            </p14:nvContentPartPr>
            <p14:xfrm>
              <a:off x="6974487" y="3297485"/>
              <a:ext cx="360" cy="4320"/>
            </p14:xfrm>
          </p:contentPart>
        </mc:Choice>
        <mc:Fallback xmlns="">
          <p:pic>
            <p:nvPicPr>
              <p:cNvPr id="142" name="Ink 141">
                <a:extLst>
                  <a:ext uri="{FF2B5EF4-FFF2-40B4-BE49-F238E27FC236}">
                    <a16:creationId xmlns:a16="http://schemas.microsoft.com/office/drawing/2014/main" id="{3DB65D96-F23C-7098-F032-A78148A6131A}"/>
                  </a:ext>
                </a:extLst>
              </p:cNvPr>
              <p:cNvPicPr/>
              <p:nvPr/>
            </p:nvPicPr>
            <p:blipFill>
              <a:blip r:embed="rId91"/>
              <a:stretch>
                <a:fillRect/>
              </a:stretch>
            </p:blipFill>
            <p:spPr>
              <a:xfrm>
                <a:off x="6884487" y="3117485"/>
                <a:ext cx="180000" cy="36396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43" name="Ink 142">
                <a:extLst>
                  <a:ext uri="{FF2B5EF4-FFF2-40B4-BE49-F238E27FC236}">
                    <a16:creationId xmlns:a16="http://schemas.microsoft.com/office/drawing/2014/main" id="{154095D8-EE99-9731-EF86-4A0B6A61BF98}"/>
                  </a:ext>
                </a:extLst>
              </p14:cNvPr>
              <p14:cNvContentPartPr/>
              <p14:nvPr/>
            </p14:nvContentPartPr>
            <p14:xfrm>
              <a:off x="6983847" y="3433565"/>
              <a:ext cx="11880" cy="4320"/>
            </p14:xfrm>
          </p:contentPart>
        </mc:Choice>
        <mc:Fallback xmlns="">
          <p:pic>
            <p:nvPicPr>
              <p:cNvPr id="143" name="Ink 142">
                <a:extLst>
                  <a:ext uri="{FF2B5EF4-FFF2-40B4-BE49-F238E27FC236}">
                    <a16:creationId xmlns:a16="http://schemas.microsoft.com/office/drawing/2014/main" id="{154095D8-EE99-9731-EF86-4A0B6A61BF98}"/>
                  </a:ext>
                </a:extLst>
              </p:cNvPr>
              <p:cNvPicPr/>
              <p:nvPr/>
            </p:nvPicPr>
            <p:blipFill>
              <a:blip r:embed="rId107"/>
              <a:stretch>
                <a:fillRect/>
              </a:stretch>
            </p:blipFill>
            <p:spPr>
              <a:xfrm>
                <a:off x="6894207" y="3253565"/>
                <a:ext cx="191520" cy="3639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44" name="Ink 143">
                <a:extLst>
                  <a:ext uri="{FF2B5EF4-FFF2-40B4-BE49-F238E27FC236}">
                    <a16:creationId xmlns:a16="http://schemas.microsoft.com/office/drawing/2014/main" id="{530C18DD-0B41-5BA3-1E38-9090A6D6FCE2}"/>
                  </a:ext>
                </a:extLst>
              </p14:cNvPr>
              <p14:cNvContentPartPr/>
              <p14:nvPr/>
            </p14:nvContentPartPr>
            <p14:xfrm>
              <a:off x="7023087" y="3511325"/>
              <a:ext cx="16200" cy="49320"/>
            </p14:xfrm>
          </p:contentPart>
        </mc:Choice>
        <mc:Fallback xmlns="">
          <p:pic>
            <p:nvPicPr>
              <p:cNvPr id="144" name="Ink 143">
                <a:extLst>
                  <a:ext uri="{FF2B5EF4-FFF2-40B4-BE49-F238E27FC236}">
                    <a16:creationId xmlns:a16="http://schemas.microsoft.com/office/drawing/2014/main" id="{530C18DD-0B41-5BA3-1E38-9090A6D6FCE2}"/>
                  </a:ext>
                </a:extLst>
              </p:cNvPr>
              <p:cNvPicPr/>
              <p:nvPr/>
            </p:nvPicPr>
            <p:blipFill>
              <a:blip r:embed="rId109"/>
              <a:stretch>
                <a:fillRect/>
              </a:stretch>
            </p:blipFill>
            <p:spPr>
              <a:xfrm>
                <a:off x="6933087" y="3331685"/>
                <a:ext cx="195840" cy="40896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45" name="Ink 144">
                <a:extLst>
                  <a:ext uri="{FF2B5EF4-FFF2-40B4-BE49-F238E27FC236}">
                    <a16:creationId xmlns:a16="http://schemas.microsoft.com/office/drawing/2014/main" id="{3F3268C9-7C7F-4EA6-556F-6DD2F385A162}"/>
                  </a:ext>
                </a:extLst>
              </p14:cNvPr>
              <p14:cNvContentPartPr/>
              <p14:nvPr/>
            </p14:nvContentPartPr>
            <p14:xfrm>
              <a:off x="7090767" y="3706085"/>
              <a:ext cx="360" cy="360"/>
            </p14:xfrm>
          </p:contentPart>
        </mc:Choice>
        <mc:Fallback xmlns="">
          <p:pic>
            <p:nvPicPr>
              <p:cNvPr id="145" name="Ink 144">
                <a:extLst>
                  <a:ext uri="{FF2B5EF4-FFF2-40B4-BE49-F238E27FC236}">
                    <a16:creationId xmlns:a16="http://schemas.microsoft.com/office/drawing/2014/main" id="{3F3268C9-7C7F-4EA6-556F-6DD2F385A162}"/>
                  </a:ext>
                </a:extLst>
              </p:cNvPr>
              <p:cNvPicPr/>
              <p:nvPr/>
            </p:nvPicPr>
            <p:blipFill>
              <a:blip r:embed="rId62"/>
              <a:stretch>
                <a:fillRect/>
              </a:stretch>
            </p:blipFill>
            <p:spPr>
              <a:xfrm>
                <a:off x="7001127" y="35260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46" name="Ink 145">
                <a:extLst>
                  <a:ext uri="{FF2B5EF4-FFF2-40B4-BE49-F238E27FC236}">
                    <a16:creationId xmlns:a16="http://schemas.microsoft.com/office/drawing/2014/main" id="{188D7351-2F2D-4DA3-2219-74328BC177BD}"/>
                  </a:ext>
                </a:extLst>
              </p14:cNvPr>
              <p14:cNvContentPartPr/>
              <p14:nvPr/>
            </p14:nvContentPartPr>
            <p14:xfrm>
              <a:off x="7100847" y="3881405"/>
              <a:ext cx="360" cy="360"/>
            </p14:xfrm>
          </p:contentPart>
        </mc:Choice>
        <mc:Fallback xmlns="">
          <p:pic>
            <p:nvPicPr>
              <p:cNvPr id="146" name="Ink 145">
                <a:extLst>
                  <a:ext uri="{FF2B5EF4-FFF2-40B4-BE49-F238E27FC236}">
                    <a16:creationId xmlns:a16="http://schemas.microsoft.com/office/drawing/2014/main" id="{188D7351-2F2D-4DA3-2219-74328BC177BD}"/>
                  </a:ext>
                </a:extLst>
              </p:cNvPr>
              <p:cNvPicPr/>
              <p:nvPr/>
            </p:nvPicPr>
            <p:blipFill>
              <a:blip r:embed="rId62"/>
              <a:stretch>
                <a:fillRect/>
              </a:stretch>
            </p:blipFill>
            <p:spPr>
              <a:xfrm>
                <a:off x="7011207" y="37014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47" name="Ink 146">
                <a:extLst>
                  <a:ext uri="{FF2B5EF4-FFF2-40B4-BE49-F238E27FC236}">
                    <a16:creationId xmlns:a16="http://schemas.microsoft.com/office/drawing/2014/main" id="{4AF26234-0398-394F-556A-D268174B1760}"/>
                  </a:ext>
                </a:extLst>
              </p14:cNvPr>
              <p14:cNvContentPartPr/>
              <p14:nvPr/>
            </p14:nvContentPartPr>
            <p14:xfrm>
              <a:off x="7198407" y="4085525"/>
              <a:ext cx="360" cy="360"/>
            </p14:xfrm>
          </p:contentPart>
        </mc:Choice>
        <mc:Fallback xmlns="">
          <p:pic>
            <p:nvPicPr>
              <p:cNvPr id="147" name="Ink 146">
                <a:extLst>
                  <a:ext uri="{FF2B5EF4-FFF2-40B4-BE49-F238E27FC236}">
                    <a16:creationId xmlns:a16="http://schemas.microsoft.com/office/drawing/2014/main" id="{4AF26234-0398-394F-556A-D268174B1760}"/>
                  </a:ext>
                </a:extLst>
              </p:cNvPr>
              <p:cNvPicPr/>
              <p:nvPr/>
            </p:nvPicPr>
            <p:blipFill>
              <a:blip r:embed="rId62"/>
              <a:stretch>
                <a:fillRect/>
              </a:stretch>
            </p:blipFill>
            <p:spPr>
              <a:xfrm>
                <a:off x="7108407" y="390552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48" name="Ink 147">
                <a:extLst>
                  <a:ext uri="{FF2B5EF4-FFF2-40B4-BE49-F238E27FC236}">
                    <a16:creationId xmlns:a16="http://schemas.microsoft.com/office/drawing/2014/main" id="{6186444F-0773-2ED7-758D-D5F1FAC9AC84}"/>
                  </a:ext>
                </a:extLst>
              </p14:cNvPr>
              <p14:cNvContentPartPr/>
              <p14:nvPr/>
            </p14:nvContentPartPr>
            <p14:xfrm>
              <a:off x="7275807" y="4241405"/>
              <a:ext cx="360" cy="360"/>
            </p14:xfrm>
          </p:contentPart>
        </mc:Choice>
        <mc:Fallback xmlns="">
          <p:pic>
            <p:nvPicPr>
              <p:cNvPr id="148" name="Ink 147">
                <a:extLst>
                  <a:ext uri="{FF2B5EF4-FFF2-40B4-BE49-F238E27FC236}">
                    <a16:creationId xmlns:a16="http://schemas.microsoft.com/office/drawing/2014/main" id="{6186444F-0773-2ED7-758D-D5F1FAC9AC84}"/>
                  </a:ext>
                </a:extLst>
              </p:cNvPr>
              <p:cNvPicPr/>
              <p:nvPr/>
            </p:nvPicPr>
            <p:blipFill>
              <a:blip r:embed="rId62"/>
              <a:stretch>
                <a:fillRect/>
              </a:stretch>
            </p:blipFill>
            <p:spPr>
              <a:xfrm>
                <a:off x="7186167" y="40614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49" name="Ink 148">
                <a:extLst>
                  <a:ext uri="{FF2B5EF4-FFF2-40B4-BE49-F238E27FC236}">
                    <a16:creationId xmlns:a16="http://schemas.microsoft.com/office/drawing/2014/main" id="{88BC819F-25C0-9E70-937A-3BF5E0D6E207}"/>
                  </a:ext>
                </a:extLst>
              </p14:cNvPr>
              <p14:cNvContentPartPr/>
              <p14:nvPr/>
            </p14:nvContentPartPr>
            <p14:xfrm>
              <a:off x="7295247" y="4396925"/>
              <a:ext cx="360" cy="360"/>
            </p14:xfrm>
          </p:contentPart>
        </mc:Choice>
        <mc:Fallback xmlns="">
          <p:pic>
            <p:nvPicPr>
              <p:cNvPr id="149" name="Ink 148">
                <a:extLst>
                  <a:ext uri="{FF2B5EF4-FFF2-40B4-BE49-F238E27FC236}">
                    <a16:creationId xmlns:a16="http://schemas.microsoft.com/office/drawing/2014/main" id="{88BC819F-25C0-9E70-937A-3BF5E0D6E207}"/>
                  </a:ext>
                </a:extLst>
              </p:cNvPr>
              <p:cNvPicPr/>
              <p:nvPr/>
            </p:nvPicPr>
            <p:blipFill>
              <a:blip r:embed="rId62"/>
              <a:stretch>
                <a:fillRect/>
              </a:stretch>
            </p:blipFill>
            <p:spPr>
              <a:xfrm>
                <a:off x="7205607" y="421692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50" name="Ink 149">
                <a:extLst>
                  <a:ext uri="{FF2B5EF4-FFF2-40B4-BE49-F238E27FC236}">
                    <a16:creationId xmlns:a16="http://schemas.microsoft.com/office/drawing/2014/main" id="{48F230DF-AF55-83EB-1EA6-321574D07D66}"/>
                  </a:ext>
                </a:extLst>
              </p14:cNvPr>
              <p14:cNvContentPartPr/>
              <p14:nvPr/>
            </p14:nvContentPartPr>
            <p14:xfrm>
              <a:off x="7382727" y="4435805"/>
              <a:ext cx="360" cy="360"/>
            </p14:xfrm>
          </p:contentPart>
        </mc:Choice>
        <mc:Fallback xmlns="">
          <p:pic>
            <p:nvPicPr>
              <p:cNvPr id="150" name="Ink 149">
                <a:extLst>
                  <a:ext uri="{FF2B5EF4-FFF2-40B4-BE49-F238E27FC236}">
                    <a16:creationId xmlns:a16="http://schemas.microsoft.com/office/drawing/2014/main" id="{48F230DF-AF55-83EB-1EA6-321574D07D66}"/>
                  </a:ext>
                </a:extLst>
              </p:cNvPr>
              <p:cNvPicPr/>
              <p:nvPr/>
            </p:nvPicPr>
            <p:blipFill>
              <a:blip r:embed="rId62"/>
              <a:stretch>
                <a:fillRect/>
              </a:stretch>
            </p:blipFill>
            <p:spPr>
              <a:xfrm>
                <a:off x="7293087" y="425580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51" name="Ink 150">
                <a:extLst>
                  <a:ext uri="{FF2B5EF4-FFF2-40B4-BE49-F238E27FC236}">
                    <a16:creationId xmlns:a16="http://schemas.microsoft.com/office/drawing/2014/main" id="{656C7DA8-4700-DA9E-0526-89CB64E8EA0A}"/>
                  </a:ext>
                </a:extLst>
              </p14:cNvPr>
              <p14:cNvContentPartPr/>
              <p14:nvPr/>
            </p14:nvContentPartPr>
            <p14:xfrm>
              <a:off x="7441407" y="4571885"/>
              <a:ext cx="360" cy="360"/>
            </p14:xfrm>
          </p:contentPart>
        </mc:Choice>
        <mc:Fallback xmlns="">
          <p:pic>
            <p:nvPicPr>
              <p:cNvPr id="151" name="Ink 150">
                <a:extLst>
                  <a:ext uri="{FF2B5EF4-FFF2-40B4-BE49-F238E27FC236}">
                    <a16:creationId xmlns:a16="http://schemas.microsoft.com/office/drawing/2014/main" id="{656C7DA8-4700-DA9E-0526-89CB64E8EA0A}"/>
                  </a:ext>
                </a:extLst>
              </p:cNvPr>
              <p:cNvPicPr/>
              <p:nvPr/>
            </p:nvPicPr>
            <p:blipFill>
              <a:blip r:embed="rId62"/>
              <a:stretch>
                <a:fillRect/>
              </a:stretch>
            </p:blipFill>
            <p:spPr>
              <a:xfrm>
                <a:off x="7351407" y="4391885"/>
                <a:ext cx="18000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52" name="Ink 151">
                <a:extLst>
                  <a:ext uri="{FF2B5EF4-FFF2-40B4-BE49-F238E27FC236}">
                    <a16:creationId xmlns:a16="http://schemas.microsoft.com/office/drawing/2014/main" id="{59A958EE-B0E4-9DE1-F9D0-8F85F8B880DD}"/>
                  </a:ext>
                </a:extLst>
              </p14:cNvPr>
              <p14:cNvContentPartPr/>
              <p14:nvPr/>
            </p14:nvContentPartPr>
            <p14:xfrm>
              <a:off x="6953967" y="2864765"/>
              <a:ext cx="189360" cy="598680"/>
            </p14:xfrm>
          </p:contentPart>
        </mc:Choice>
        <mc:Fallback xmlns="">
          <p:pic>
            <p:nvPicPr>
              <p:cNvPr id="152" name="Ink 151">
                <a:extLst>
                  <a:ext uri="{FF2B5EF4-FFF2-40B4-BE49-F238E27FC236}">
                    <a16:creationId xmlns:a16="http://schemas.microsoft.com/office/drawing/2014/main" id="{59A958EE-B0E4-9DE1-F9D0-8F85F8B880DD}"/>
                  </a:ext>
                </a:extLst>
              </p:cNvPr>
              <p:cNvPicPr/>
              <p:nvPr/>
            </p:nvPicPr>
            <p:blipFill>
              <a:blip r:embed="rId118"/>
              <a:stretch>
                <a:fillRect/>
              </a:stretch>
            </p:blipFill>
            <p:spPr>
              <a:xfrm>
                <a:off x="6935967" y="2829125"/>
                <a:ext cx="225000" cy="67032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53" name="Ink 152">
                <a:extLst>
                  <a:ext uri="{FF2B5EF4-FFF2-40B4-BE49-F238E27FC236}">
                    <a16:creationId xmlns:a16="http://schemas.microsoft.com/office/drawing/2014/main" id="{5030C665-D472-8E0F-8A86-74AB57C746DA}"/>
                  </a:ext>
                </a:extLst>
              </p14:cNvPr>
              <p14:cNvContentPartPr/>
              <p14:nvPr/>
            </p14:nvContentPartPr>
            <p14:xfrm>
              <a:off x="7188327" y="3618605"/>
              <a:ext cx="360" cy="360"/>
            </p14:xfrm>
          </p:contentPart>
        </mc:Choice>
        <mc:Fallback xmlns="">
          <p:pic>
            <p:nvPicPr>
              <p:cNvPr id="153" name="Ink 152">
                <a:extLst>
                  <a:ext uri="{FF2B5EF4-FFF2-40B4-BE49-F238E27FC236}">
                    <a16:creationId xmlns:a16="http://schemas.microsoft.com/office/drawing/2014/main" id="{5030C665-D472-8E0F-8A86-74AB57C746DA}"/>
                  </a:ext>
                </a:extLst>
              </p:cNvPr>
              <p:cNvPicPr/>
              <p:nvPr/>
            </p:nvPicPr>
            <p:blipFill>
              <a:blip r:embed="rId60"/>
              <a:stretch>
                <a:fillRect/>
              </a:stretch>
            </p:blipFill>
            <p:spPr>
              <a:xfrm>
                <a:off x="7170687" y="35826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154" name="Ink 153">
                <a:extLst>
                  <a:ext uri="{FF2B5EF4-FFF2-40B4-BE49-F238E27FC236}">
                    <a16:creationId xmlns:a16="http://schemas.microsoft.com/office/drawing/2014/main" id="{BDF1EF11-14D7-F194-1EF2-1041A2B96FB2}"/>
                  </a:ext>
                </a:extLst>
              </p14:cNvPr>
              <p14:cNvContentPartPr/>
              <p14:nvPr/>
            </p14:nvContentPartPr>
            <p14:xfrm>
              <a:off x="7168887" y="3570005"/>
              <a:ext cx="360" cy="360"/>
            </p14:xfrm>
          </p:contentPart>
        </mc:Choice>
        <mc:Fallback xmlns="">
          <p:pic>
            <p:nvPicPr>
              <p:cNvPr id="154" name="Ink 153">
                <a:extLst>
                  <a:ext uri="{FF2B5EF4-FFF2-40B4-BE49-F238E27FC236}">
                    <a16:creationId xmlns:a16="http://schemas.microsoft.com/office/drawing/2014/main" id="{BDF1EF11-14D7-F194-1EF2-1041A2B96FB2}"/>
                  </a:ext>
                </a:extLst>
              </p:cNvPr>
              <p:cNvPicPr/>
              <p:nvPr/>
            </p:nvPicPr>
            <p:blipFill>
              <a:blip r:embed="rId60"/>
              <a:stretch>
                <a:fillRect/>
              </a:stretch>
            </p:blipFill>
            <p:spPr>
              <a:xfrm>
                <a:off x="7150887" y="35340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55" name="Ink 154">
                <a:extLst>
                  <a:ext uri="{FF2B5EF4-FFF2-40B4-BE49-F238E27FC236}">
                    <a16:creationId xmlns:a16="http://schemas.microsoft.com/office/drawing/2014/main" id="{7778CA38-9C27-187A-C597-FBD75F39D68E}"/>
                  </a:ext>
                </a:extLst>
              </p14:cNvPr>
              <p14:cNvContentPartPr/>
              <p14:nvPr/>
            </p14:nvContentPartPr>
            <p14:xfrm>
              <a:off x="7149447" y="3491885"/>
              <a:ext cx="360" cy="360"/>
            </p14:xfrm>
          </p:contentPart>
        </mc:Choice>
        <mc:Fallback xmlns="">
          <p:pic>
            <p:nvPicPr>
              <p:cNvPr id="155" name="Ink 154">
                <a:extLst>
                  <a:ext uri="{FF2B5EF4-FFF2-40B4-BE49-F238E27FC236}">
                    <a16:creationId xmlns:a16="http://schemas.microsoft.com/office/drawing/2014/main" id="{7778CA38-9C27-187A-C597-FBD75F39D68E}"/>
                  </a:ext>
                </a:extLst>
              </p:cNvPr>
              <p:cNvPicPr/>
              <p:nvPr/>
            </p:nvPicPr>
            <p:blipFill>
              <a:blip r:embed="rId60"/>
              <a:stretch>
                <a:fillRect/>
              </a:stretch>
            </p:blipFill>
            <p:spPr>
              <a:xfrm>
                <a:off x="7131447" y="34562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56" name="Ink 155">
                <a:extLst>
                  <a:ext uri="{FF2B5EF4-FFF2-40B4-BE49-F238E27FC236}">
                    <a16:creationId xmlns:a16="http://schemas.microsoft.com/office/drawing/2014/main" id="{EDB16CB6-BCDF-E976-59CD-2C216740582F}"/>
                  </a:ext>
                </a:extLst>
              </p14:cNvPr>
              <p14:cNvContentPartPr/>
              <p14:nvPr/>
            </p14:nvContentPartPr>
            <p14:xfrm>
              <a:off x="7159167" y="3550565"/>
              <a:ext cx="360" cy="7920"/>
            </p14:xfrm>
          </p:contentPart>
        </mc:Choice>
        <mc:Fallback xmlns="">
          <p:pic>
            <p:nvPicPr>
              <p:cNvPr id="156" name="Ink 155">
                <a:extLst>
                  <a:ext uri="{FF2B5EF4-FFF2-40B4-BE49-F238E27FC236}">
                    <a16:creationId xmlns:a16="http://schemas.microsoft.com/office/drawing/2014/main" id="{EDB16CB6-BCDF-E976-59CD-2C216740582F}"/>
                  </a:ext>
                </a:extLst>
              </p:cNvPr>
              <p:cNvPicPr/>
              <p:nvPr/>
            </p:nvPicPr>
            <p:blipFill>
              <a:blip r:embed="rId123"/>
              <a:stretch>
                <a:fillRect/>
              </a:stretch>
            </p:blipFill>
            <p:spPr>
              <a:xfrm>
                <a:off x="7141527" y="3514565"/>
                <a:ext cx="3600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157" name="Ink 156">
                <a:extLst>
                  <a:ext uri="{FF2B5EF4-FFF2-40B4-BE49-F238E27FC236}">
                    <a16:creationId xmlns:a16="http://schemas.microsoft.com/office/drawing/2014/main" id="{E56C5619-AAFA-0812-19D3-D09D8B0C8DC6}"/>
                  </a:ext>
                </a:extLst>
              </p14:cNvPr>
              <p14:cNvContentPartPr/>
              <p14:nvPr/>
            </p14:nvContentPartPr>
            <p14:xfrm>
              <a:off x="7198407" y="3676925"/>
              <a:ext cx="360" cy="360"/>
            </p14:xfrm>
          </p:contentPart>
        </mc:Choice>
        <mc:Fallback xmlns="">
          <p:pic>
            <p:nvPicPr>
              <p:cNvPr id="157" name="Ink 156">
                <a:extLst>
                  <a:ext uri="{FF2B5EF4-FFF2-40B4-BE49-F238E27FC236}">
                    <a16:creationId xmlns:a16="http://schemas.microsoft.com/office/drawing/2014/main" id="{E56C5619-AAFA-0812-19D3-D09D8B0C8DC6}"/>
                  </a:ext>
                </a:extLst>
              </p:cNvPr>
              <p:cNvPicPr/>
              <p:nvPr/>
            </p:nvPicPr>
            <p:blipFill>
              <a:blip r:embed="rId60"/>
              <a:stretch>
                <a:fillRect/>
              </a:stretch>
            </p:blipFill>
            <p:spPr>
              <a:xfrm>
                <a:off x="7180407" y="36409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58" name="Ink 157">
                <a:extLst>
                  <a:ext uri="{FF2B5EF4-FFF2-40B4-BE49-F238E27FC236}">
                    <a16:creationId xmlns:a16="http://schemas.microsoft.com/office/drawing/2014/main" id="{FB83A24F-764D-D7A3-BA7B-3305B72A5662}"/>
                  </a:ext>
                </a:extLst>
              </p14:cNvPr>
              <p14:cNvContentPartPr/>
              <p14:nvPr/>
            </p14:nvContentPartPr>
            <p14:xfrm>
              <a:off x="7236927" y="3774485"/>
              <a:ext cx="360" cy="360"/>
            </p14:xfrm>
          </p:contentPart>
        </mc:Choice>
        <mc:Fallback xmlns="">
          <p:pic>
            <p:nvPicPr>
              <p:cNvPr id="158" name="Ink 157">
                <a:extLst>
                  <a:ext uri="{FF2B5EF4-FFF2-40B4-BE49-F238E27FC236}">
                    <a16:creationId xmlns:a16="http://schemas.microsoft.com/office/drawing/2014/main" id="{FB83A24F-764D-D7A3-BA7B-3305B72A5662}"/>
                  </a:ext>
                </a:extLst>
              </p:cNvPr>
              <p:cNvPicPr/>
              <p:nvPr/>
            </p:nvPicPr>
            <p:blipFill>
              <a:blip r:embed="rId60"/>
              <a:stretch>
                <a:fillRect/>
              </a:stretch>
            </p:blipFill>
            <p:spPr>
              <a:xfrm>
                <a:off x="7218927" y="37384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159" name="Ink 158">
                <a:extLst>
                  <a:ext uri="{FF2B5EF4-FFF2-40B4-BE49-F238E27FC236}">
                    <a16:creationId xmlns:a16="http://schemas.microsoft.com/office/drawing/2014/main" id="{87C0F0D9-D60E-B0F9-10F5-022948D11EC7}"/>
                  </a:ext>
                </a:extLst>
              </p14:cNvPr>
              <p14:cNvContentPartPr/>
              <p14:nvPr/>
            </p14:nvContentPartPr>
            <p14:xfrm>
              <a:off x="7236927" y="3774485"/>
              <a:ext cx="360" cy="107280"/>
            </p14:xfrm>
          </p:contentPart>
        </mc:Choice>
        <mc:Fallback xmlns="">
          <p:pic>
            <p:nvPicPr>
              <p:cNvPr id="159" name="Ink 158">
                <a:extLst>
                  <a:ext uri="{FF2B5EF4-FFF2-40B4-BE49-F238E27FC236}">
                    <a16:creationId xmlns:a16="http://schemas.microsoft.com/office/drawing/2014/main" id="{87C0F0D9-D60E-B0F9-10F5-022948D11EC7}"/>
                  </a:ext>
                </a:extLst>
              </p:cNvPr>
              <p:cNvPicPr/>
              <p:nvPr/>
            </p:nvPicPr>
            <p:blipFill>
              <a:blip r:embed="rId127"/>
              <a:stretch>
                <a:fillRect/>
              </a:stretch>
            </p:blipFill>
            <p:spPr>
              <a:xfrm>
                <a:off x="7218927" y="3738485"/>
                <a:ext cx="36000" cy="17892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60" name="Ink 159">
                <a:extLst>
                  <a:ext uri="{FF2B5EF4-FFF2-40B4-BE49-F238E27FC236}">
                    <a16:creationId xmlns:a16="http://schemas.microsoft.com/office/drawing/2014/main" id="{B5C6CB20-41C5-3215-E740-5596682DBF58}"/>
                  </a:ext>
                </a:extLst>
              </p14:cNvPr>
              <p14:cNvContentPartPr/>
              <p14:nvPr/>
            </p14:nvContentPartPr>
            <p14:xfrm>
              <a:off x="7236927" y="3890765"/>
              <a:ext cx="360" cy="360"/>
            </p14:xfrm>
          </p:contentPart>
        </mc:Choice>
        <mc:Fallback xmlns="">
          <p:pic>
            <p:nvPicPr>
              <p:cNvPr id="160" name="Ink 159">
                <a:extLst>
                  <a:ext uri="{FF2B5EF4-FFF2-40B4-BE49-F238E27FC236}">
                    <a16:creationId xmlns:a16="http://schemas.microsoft.com/office/drawing/2014/main" id="{B5C6CB20-41C5-3215-E740-5596682DBF58}"/>
                  </a:ext>
                </a:extLst>
              </p:cNvPr>
              <p:cNvPicPr/>
              <p:nvPr/>
            </p:nvPicPr>
            <p:blipFill>
              <a:blip r:embed="rId60"/>
              <a:stretch>
                <a:fillRect/>
              </a:stretch>
            </p:blipFill>
            <p:spPr>
              <a:xfrm>
                <a:off x="7218927" y="3855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61" name="Ink 160">
                <a:extLst>
                  <a:ext uri="{FF2B5EF4-FFF2-40B4-BE49-F238E27FC236}">
                    <a16:creationId xmlns:a16="http://schemas.microsoft.com/office/drawing/2014/main" id="{9A80CE77-23EB-BCA4-EF4B-2019D047202A}"/>
                  </a:ext>
                </a:extLst>
              </p14:cNvPr>
              <p14:cNvContentPartPr/>
              <p14:nvPr/>
            </p14:nvContentPartPr>
            <p14:xfrm>
              <a:off x="7334487" y="3998045"/>
              <a:ext cx="360" cy="360"/>
            </p14:xfrm>
          </p:contentPart>
        </mc:Choice>
        <mc:Fallback xmlns="">
          <p:pic>
            <p:nvPicPr>
              <p:cNvPr id="161" name="Ink 160">
                <a:extLst>
                  <a:ext uri="{FF2B5EF4-FFF2-40B4-BE49-F238E27FC236}">
                    <a16:creationId xmlns:a16="http://schemas.microsoft.com/office/drawing/2014/main" id="{9A80CE77-23EB-BCA4-EF4B-2019D047202A}"/>
                  </a:ext>
                </a:extLst>
              </p:cNvPr>
              <p:cNvPicPr/>
              <p:nvPr/>
            </p:nvPicPr>
            <p:blipFill>
              <a:blip r:embed="rId60"/>
              <a:stretch>
                <a:fillRect/>
              </a:stretch>
            </p:blipFill>
            <p:spPr>
              <a:xfrm>
                <a:off x="7316487" y="39620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62" name="Ink 161">
                <a:extLst>
                  <a:ext uri="{FF2B5EF4-FFF2-40B4-BE49-F238E27FC236}">
                    <a16:creationId xmlns:a16="http://schemas.microsoft.com/office/drawing/2014/main" id="{13743A97-8816-427C-F3FC-DA6061ABD48D}"/>
                  </a:ext>
                </a:extLst>
              </p14:cNvPr>
              <p14:cNvContentPartPr/>
              <p14:nvPr/>
            </p14:nvContentPartPr>
            <p14:xfrm>
              <a:off x="7343847" y="4075805"/>
              <a:ext cx="360" cy="360"/>
            </p14:xfrm>
          </p:contentPart>
        </mc:Choice>
        <mc:Fallback xmlns="">
          <p:pic>
            <p:nvPicPr>
              <p:cNvPr id="162" name="Ink 161">
                <a:extLst>
                  <a:ext uri="{FF2B5EF4-FFF2-40B4-BE49-F238E27FC236}">
                    <a16:creationId xmlns:a16="http://schemas.microsoft.com/office/drawing/2014/main" id="{13743A97-8816-427C-F3FC-DA6061ABD48D}"/>
                  </a:ext>
                </a:extLst>
              </p:cNvPr>
              <p:cNvPicPr/>
              <p:nvPr/>
            </p:nvPicPr>
            <p:blipFill>
              <a:blip r:embed="rId60"/>
              <a:stretch>
                <a:fillRect/>
              </a:stretch>
            </p:blipFill>
            <p:spPr>
              <a:xfrm>
                <a:off x="7326207" y="4040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63" name="Ink 162">
                <a:extLst>
                  <a:ext uri="{FF2B5EF4-FFF2-40B4-BE49-F238E27FC236}">
                    <a16:creationId xmlns:a16="http://schemas.microsoft.com/office/drawing/2014/main" id="{F1AC6887-8FF9-75DA-34B7-B09C9CD12C62}"/>
                  </a:ext>
                </a:extLst>
              </p14:cNvPr>
              <p14:cNvContentPartPr/>
              <p14:nvPr/>
            </p14:nvContentPartPr>
            <p14:xfrm>
              <a:off x="7275807" y="4075805"/>
              <a:ext cx="360" cy="360"/>
            </p14:xfrm>
          </p:contentPart>
        </mc:Choice>
        <mc:Fallback xmlns="">
          <p:pic>
            <p:nvPicPr>
              <p:cNvPr id="163" name="Ink 162">
                <a:extLst>
                  <a:ext uri="{FF2B5EF4-FFF2-40B4-BE49-F238E27FC236}">
                    <a16:creationId xmlns:a16="http://schemas.microsoft.com/office/drawing/2014/main" id="{F1AC6887-8FF9-75DA-34B7-B09C9CD12C62}"/>
                  </a:ext>
                </a:extLst>
              </p:cNvPr>
              <p:cNvPicPr/>
              <p:nvPr/>
            </p:nvPicPr>
            <p:blipFill>
              <a:blip r:embed="rId60"/>
              <a:stretch>
                <a:fillRect/>
              </a:stretch>
            </p:blipFill>
            <p:spPr>
              <a:xfrm>
                <a:off x="7258167" y="4040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64" name="Ink 163">
                <a:extLst>
                  <a:ext uri="{FF2B5EF4-FFF2-40B4-BE49-F238E27FC236}">
                    <a16:creationId xmlns:a16="http://schemas.microsoft.com/office/drawing/2014/main" id="{342F2446-D753-1C5C-7BA5-80B92990FC9D}"/>
                  </a:ext>
                </a:extLst>
              </p14:cNvPr>
              <p14:cNvContentPartPr/>
              <p14:nvPr/>
            </p14:nvContentPartPr>
            <p14:xfrm>
              <a:off x="7295247" y="4050245"/>
              <a:ext cx="16200" cy="6480"/>
            </p14:xfrm>
          </p:contentPart>
        </mc:Choice>
        <mc:Fallback xmlns="">
          <p:pic>
            <p:nvPicPr>
              <p:cNvPr id="164" name="Ink 163">
                <a:extLst>
                  <a:ext uri="{FF2B5EF4-FFF2-40B4-BE49-F238E27FC236}">
                    <a16:creationId xmlns:a16="http://schemas.microsoft.com/office/drawing/2014/main" id="{342F2446-D753-1C5C-7BA5-80B92990FC9D}"/>
                  </a:ext>
                </a:extLst>
              </p:cNvPr>
              <p:cNvPicPr/>
              <p:nvPr/>
            </p:nvPicPr>
            <p:blipFill>
              <a:blip r:embed="rId133"/>
              <a:stretch>
                <a:fillRect/>
              </a:stretch>
            </p:blipFill>
            <p:spPr>
              <a:xfrm>
                <a:off x="7277607" y="4014605"/>
                <a:ext cx="5184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65" name="Ink 164">
                <a:extLst>
                  <a:ext uri="{FF2B5EF4-FFF2-40B4-BE49-F238E27FC236}">
                    <a16:creationId xmlns:a16="http://schemas.microsoft.com/office/drawing/2014/main" id="{5907CE44-FFE3-F397-E2E6-23BC52C57EFF}"/>
                  </a:ext>
                </a:extLst>
              </p14:cNvPr>
              <p14:cNvContentPartPr/>
              <p14:nvPr/>
            </p14:nvContentPartPr>
            <p14:xfrm>
              <a:off x="7334487" y="4036925"/>
              <a:ext cx="360" cy="360"/>
            </p14:xfrm>
          </p:contentPart>
        </mc:Choice>
        <mc:Fallback xmlns="">
          <p:pic>
            <p:nvPicPr>
              <p:cNvPr id="165" name="Ink 164">
                <a:extLst>
                  <a:ext uri="{FF2B5EF4-FFF2-40B4-BE49-F238E27FC236}">
                    <a16:creationId xmlns:a16="http://schemas.microsoft.com/office/drawing/2014/main" id="{5907CE44-FFE3-F397-E2E6-23BC52C57EFF}"/>
                  </a:ext>
                </a:extLst>
              </p:cNvPr>
              <p:cNvPicPr/>
              <p:nvPr/>
            </p:nvPicPr>
            <p:blipFill>
              <a:blip r:embed="rId60"/>
              <a:stretch>
                <a:fillRect/>
              </a:stretch>
            </p:blipFill>
            <p:spPr>
              <a:xfrm>
                <a:off x="7316487" y="40009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66" name="Ink 165">
                <a:extLst>
                  <a:ext uri="{FF2B5EF4-FFF2-40B4-BE49-F238E27FC236}">
                    <a16:creationId xmlns:a16="http://schemas.microsoft.com/office/drawing/2014/main" id="{E1DF7E36-199F-F022-7F25-D811C15F1AC2}"/>
                  </a:ext>
                </a:extLst>
              </p14:cNvPr>
              <p14:cNvContentPartPr/>
              <p14:nvPr/>
            </p14:nvContentPartPr>
            <p14:xfrm>
              <a:off x="7373367" y="4104965"/>
              <a:ext cx="17640" cy="15840"/>
            </p14:xfrm>
          </p:contentPart>
        </mc:Choice>
        <mc:Fallback xmlns="">
          <p:pic>
            <p:nvPicPr>
              <p:cNvPr id="166" name="Ink 165">
                <a:extLst>
                  <a:ext uri="{FF2B5EF4-FFF2-40B4-BE49-F238E27FC236}">
                    <a16:creationId xmlns:a16="http://schemas.microsoft.com/office/drawing/2014/main" id="{E1DF7E36-199F-F022-7F25-D811C15F1AC2}"/>
                  </a:ext>
                </a:extLst>
              </p:cNvPr>
              <p:cNvPicPr/>
              <p:nvPr/>
            </p:nvPicPr>
            <p:blipFill>
              <a:blip r:embed="rId136"/>
              <a:stretch>
                <a:fillRect/>
              </a:stretch>
            </p:blipFill>
            <p:spPr>
              <a:xfrm>
                <a:off x="7355367" y="4068965"/>
                <a:ext cx="53280"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67" name="Ink 166">
                <a:extLst>
                  <a:ext uri="{FF2B5EF4-FFF2-40B4-BE49-F238E27FC236}">
                    <a16:creationId xmlns:a16="http://schemas.microsoft.com/office/drawing/2014/main" id="{B782DC8C-FAB4-4847-94D7-7E3FDDD25FD6}"/>
                  </a:ext>
                </a:extLst>
              </p14:cNvPr>
              <p14:cNvContentPartPr/>
              <p14:nvPr/>
            </p14:nvContentPartPr>
            <p14:xfrm>
              <a:off x="7402167" y="4143845"/>
              <a:ext cx="360" cy="4320"/>
            </p14:xfrm>
          </p:contentPart>
        </mc:Choice>
        <mc:Fallback xmlns="">
          <p:pic>
            <p:nvPicPr>
              <p:cNvPr id="167" name="Ink 166">
                <a:extLst>
                  <a:ext uri="{FF2B5EF4-FFF2-40B4-BE49-F238E27FC236}">
                    <a16:creationId xmlns:a16="http://schemas.microsoft.com/office/drawing/2014/main" id="{B782DC8C-FAB4-4847-94D7-7E3FDDD25FD6}"/>
                  </a:ext>
                </a:extLst>
              </p:cNvPr>
              <p:cNvPicPr/>
              <p:nvPr/>
            </p:nvPicPr>
            <p:blipFill>
              <a:blip r:embed="rId138"/>
              <a:stretch>
                <a:fillRect/>
              </a:stretch>
            </p:blipFill>
            <p:spPr>
              <a:xfrm>
                <a:off x="7384527" y="4107845"/>
                <a:ext cx="36000" cy="7596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68" name="Ink 167">
                <a:extLst>
                  <a:ext uri="{FF2B5EF4-FFF2-40B4-BE49-F238E27FC236}">
                    <a16:creationId xmlns:a16="http://schemas.microsoft.com/office/drawing/2014/main" id="{653015D9-76B9-39DA-097A-76DBC1EBAB4A}"/>
                  </a:ext>
                </a:extLst>
              </p14:cNvPr>
              <p14:cNvContentPartPr/>
              <p14:nvPr/>
            </p14:nvContentPartPr>
            <p14:xfrm>
              <a:off x="7402167" y="4192445"/>
              <a:ext cx="360" cy="16200"/>
            </p14:xfrm>
          </p:contentPart>
        </mc:Choice>
        <mc:Fallback xmlns="">
          <p:pic>
            <p:nvPicPr>
              <p:cNvPr id="168" name="Ink 167">
                <a:extLst>
                  <a:ext uri="{FF2B5EF4-FFF2-40B4-BE49-F238E27FC236}">
                    <a16:creationId xmlns:a16="http://schemas.microsoft.com/office/drawing/2014/main" id="{653015D9-76B9-39DA-097A-76DBC1EBAB4A}"/>
                  </a:ext>
                </a:extLst>
              </p:cNvPr>
              <p:cNvPicPr/>
              <p:nvPr/>
            </p:nvPicPr>
            <p:blipFill>
              <a:blip r:embed="rId140"/>
              <a:stretch>
                <a:fillRect/>
              </a:stretch>
            </p:blipFill>
            <p:spPr>
              <a:xfrm>
                <a:off x="7384527" y="4156445"/>
                <a:ext cx="36000" cy="8784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69" name="Ink 168">
                <a:extLst>
                  <a:ext uri="{FF2B5EF4-FFF2-40B4-BE49-F238E27FC236}">
                    <a16:creationId xmlns:a16="http://schemas.microsoft.com/office/drawing/2014/main" id="{6254F1DA-4163-3AAE-00DF-1F7CA40ED82D}"/>
                  </a:ext>
                </a:extLst>
              </p14:cNvPr>
              <p14:cNvContentPartPr/>
              <p14:nvPr/>
            </p14:nvContentPartPr>
            <p14:xfrm>
              <a:off x="7402167" y="4221605"/>
              <a:ext cx="10080" cy="34200"/>
            </p14:xfrm>
          </p:contentPart>
        </mc:Choice>
        <mc:Fallback xmlns="">
          <p:pic>
            <p:nvPicPr>
              <p:cNvPr id="169" name="Ink 168">
                <a:extLst>
                  <a:ext uri="{FF2B5EF4-FFF2-40B4-BE49-F238E27FC236}">
                    <a16:creationId xmlns:a16="http://schemas.microsoft.com/office/drawing/2014/main" id="{6254F1DA-4163-3AAE-00DF-1F7CA40ED82D}"/>
                  </a:ext>
                </a:extLst>
              </p:cNvPr>
              <p:cNvPicPr/>
              <p:nvPr/>
            </p:nvPicPr>
            <p:blipFill>
              <a:blip r:embed="rId142"/>
              <a:stretch>
                <a:fillRect/>
              </a:stretch>
            </p:blipFill>
            <p:spPr>
              <a:xfrm>
                <a:off x="7384527" y="4185965"/>
                <a:ext cx="45720" cy="10584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70" name="Ink 169">
                <a:extLst>
                  <a:ext uri="{FF2B5EF4-FFF2-40B4-BE49-F238E27FC236}">
                    <a16:creationId xmlns:a16="http://schemas.microsoft.com/office/drawing/2014/main" id="{A9DE429A-BB97-191B-08A8-AC1D9242B0DA}"/>
                  </a:ext>
                </a:extLst>
              </p14:cNvPr>
              <p14:cNvContentPartPr/>
              <p14:nvPr/>
            </p14:nvContentPartPr>
            <p14:xfrm>
              <a:off x="7353927" y="4207925"/>
              <a:ext cx="360" cy="4320"/>
            </p14:xfrm>
          </p:contentPart>
        </mc:Choice>
        <mc:Fallback xmlns="">
          <p:pic>
            <p:nvPicPr>
              <p:cNvPr id="170" name="Ink 169">
                <a:extLst>
                  <a:ext uri="{FF2B5EF4-FFF2-40B4-BE49-F238E27FC236}">
                    <a16:creationId xmlns:a16="http://schemas.microsoft.com/office/drawing/2014/main" id="{A9DE429A-BB97-191B-08A8-AC1D9242B0DA}"/>
                  </a:ext>
                </a:extLst>
              </p:cNvPr>
              <p:cNvPicPr/>
              <p:nvPr/>
            </p:nvPicPr>
            <p:blipFill>
              <a:blip r:embed="rId138"/>
              <a:stretch>
                <a:fillRect/>
              </a:stretch>
            </p:blipFill>
            <p:spPr>
              <a:xfrm>
                <a:off x="7335927" y="4172285"/>
                <a:ext cx="36000" cy="7596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71" name="Ink 170">
                <a:extLst>
                  <a:ext uri="{FF2B5EF4-FFF2-40B4-BE49-F238E27FC236}">
                    <a16:creationId xmlns:a16="http://schemas.microsoft.com/office/drawing/2014/main" id="{8857776E-AD17-A497-B25B-63B991477FC2}"/>
                  </a:ext>
                </a:extLst>
              </p14:cNvPr>
              <p14:cNvContentPartPr/>
              <p14:nvPr/>
            </p14:nvContentPartPr>
            <p14:xfrm>
              <a:off x="7441407" y="4260485"/>
              <a:ext cx="360" cy="4320"/>
            </p14:xfrm>
          </p:contentPart>
        </mc:Choice>
        <mc:Fallback xmlns="">
          <p:pic>
            <p:nvPicPr>
              <p:cNvPr id="171" name="Ink 170">
                <a:extLst>
                  <a:ext uri="{FF2B5EF4-FFF2-40B4-BE49-F238E27FC236}">
                    <a16:creationId xmlns:a16="http://schemas.microsoft.com/office/drawing/2014/main" id="{8857776E-AD17-A497-B25B-63B991477FC2}"/>
                  </a:ext>
                </a:extLst>
              </p:cNvPr>
              <p:cNvPicPr/>
              <p:nvPr/>
            </p:nvPicPr>
            <p:blipFill>
              <a:blip r:embed="rId138"/>
              <a:stretch>
                <a:fillRect/>
              </a:stretch>
            </p:blipFill>
            <p:spPr>
              <a:xfrm>
                <a:off x="7423407" y="4224485"/>
                <a:ext cx="36000" cy="7596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72" name="Ink 171">
                <a:extLst>
                  <a:ext uri="{FF2B5EF4-FFF2-40B4-BE49-F238E27FC236}">
                    <a16:creationId xmlns:a16="http://schemas.microsoft.com/office/drawing/2014/main" id="{8F237F63-2412-9526-849E-7637F859FA0B}"/>
                  </a:ext>
                </a:extLst>
              </p14:cNvPr>
              <p14:cNvContentPartPr/>
              <p14:nvPr/>
            </p14:nvContentPartPr>
            <p14:xfrm>
              <a:off x="7402167" y="4211885"/>
              <a:ext cx="360" cy="360"/>
            </p14:xfrm>
          </p:contentPart>
        </mc:Choice>
        <mc:Fallback xmlns="">
          <p:pic>
            <p:nvPicPr>
              <p:cNvPr id="172" name="Ink 171">
                <a:extLst>
                  <a:ext uri="{FF2B5EF4-FFF2-40B4-BE49-F238E27FC236}">
                    <a16:creationId xmlns:a16="http://schemas.microsoft.com/office/drawing/2014/main" id="{8F237F63-2412-9526-849E-7637F859FA0B}"/>
                  </a:ext>
                </a:extLst>
              </p:cNvPr>
              <p:cNvPicPr/>
              <p:nvPr/>
            </p:nvPicPr>
            <p:blipFill>
              <a:blip r:embed="rId60"/>
              <a:stretch>
                <a:fillRect/>
              </a:stretch>
            </p:blipFill>
            <p:spPr>
              <a:xfrm>
                <a:off x="7384527" y="41758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173" name="Ink 172">
                <a:extLst>
                  <a:ext uri="{FF2B5EF4-FFF2-40B4-BE49-F238E27FC236}">
                    <a16:creationId xmlns:a16="http://schemas.microsoft.com/office/drawing/2014/main" id="{964D9A7D-2052-D545-8512-66AEF3CE08C9}"/>
                  </a:ext>
                </a:extLst>
              </p14:cNvPr>
              <p14:cNvContentPartPr/>
              <p14:nvPr/>
            </p14:nvContentPartPr>
            <p14:xfrm>
              <a:off x="6964767" y="2743085"/>
              <a:ext cx="10080" cy="360"/>
            </p14:xfrm>
          </p:contentPart>
        </mc:Choice>
        <mc:Fallback xmlns="">
          <p:pic>
            <p:nvPicPr>
              <p:cNvPr id="173" name="Ink 172">
                <a:extLst>
                  <a:ext uri="{FF2B5EF4-FFF2-40B4-BE49-F238E27FC236}">
                    <a16:creationId xmlns:a16="http://schemas.microsoft.com/office/drawing/2014/main" id="{964D9A7D-2052-D545-8512-66AEF3CE08C9}"/>
                  </a:ext>
                </a:extLst>
              </p:cNvPr>
              <p:cNvPicPr/>
              <p:nvPr/>
            </p:nvPicPr>
            <p:blipFill>
              <a:blip r:embed="rId147"/>
              <a:stretch>
                <a:fillRect/>
              </a:stretch>
            </p:blipFill>
            <p:spPr>
              <a:xfrm>
                <a:off x="6946767" y="2707085"/>
                <a:ext cx="4572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174" name="Ink 173">
                <a:extLst>
                  <a:ext uri="{FF2B5EF4-FFF2-40B4-BE49-F238E27FC236}">
                    <a16:creationId xmlns:a16="http://schemas.microsoft.com/office/drawing/2014/main" id="{62BDE3C0-571A-D75E-F1C9-7077BA3A0ACA}"/>
                  </a:ext>
                </a:extLst>
              </p14:cNvPr>
              <p14:cNvContentPartPr/>
              <p14:nvPr/>
            </p14:nvContentPartPr>
            <p14:xfrm>
              <a:off x="6915807" y="2655605"/>
              <a:ext cx="360" cy="360"/>
            </p14:xfrm>
          </p:contentPart>
        </mc:Choice>
        <mc:Fallback xmlns="">
          <p:pic>
            <p:nvPicPr>
              <p:cNvPr id="174" name="Ink 173">
                <a:extLst>
                  <a:ext uri="{FF2B5EF4-FFF2-40B4-BE49-F238E27FC236}">
                    <a16:creationId xmlns:a16="http://schemas.microsoft.com/office/drawing/2014/main" id="{62BDE3C0-571A-D75E-F1C9-7077BA3A0ACA}"/>
                  </a:ext>
                </a:extLst>
              </p:cNvPr>
              <p:cNvPicPr/>
              <p:nvPr/>
            </p:nvPicPr>
            <p:blipFill>
              <a:blip r:embed="rId60"/>
              <a:stretch>
                <a:fillRect/>
              </a:stretch>
            </p:blipFill>
            <p:spPr>
              <a:xfrm>
                <a:off x="6898167" y="26196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75" name="Ink 174">
                <a:extLst>
                  <a:ext uri="{FF2B5EF4-FFF2-40B4-BE49-F238E27FC236}">
                    <a16:creationId xmlns:a16="http://schemas.microsoft.com/office/drawing/2014/main" id="{7C59721C-25C4-A50F-626C-334F5DDF3BBC}"/>
                  </a:ext>
                </a:extLst>
              </p14:cNvPr>
              <p14:cNvContentPartPr/>
              <p14:nvPr/>
            </p14:nvContentPartPr>
            <p14:xfrm>
              <a:off x="6887007" y="2528885"/>
              <a:ext cx="360" cy="360"/>
            </p14:xfrm>
          </p:contentPart>
        </mc:Choice>
        <mc:Fallback xmlns="">
          <p:pic>
            <p:nvPicPr>
              <p:cNvPr id="175" name="Ink 174">
                <a:extLst>
                  <a:ext uri="{FF2B5EF4-FFF2-40B4-BE49-F238E27FC236}">
                    <a16:creationId xmlns:a16="http://schemas.microsoft.com/office/drawing/2014/main" id="{7C59721C-25C4-A50F-626C-334F5DDF3BBC}"/>
                  </a:ext>
                </a:extLst>
              </p:cNvPr>
              <p:cNvPicPr/>
              <p:nvPr/>
            </p:nvPicPr>
            <p:blipFill>
              <a:blip r:embed="rId60"/>
              <a:stretch>
                <a:fillRect/>
              </a:stretch>
            </p:blipFill>
            <p:spPr>
              <a:xfrm>
                <a:off x="6869007" y="24932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76" name="Ink 175">
                <a:extLst>
                  <a:ext uri="{FF2B5EF4-FFF2-40B4-BE49-F238E27FC236}">
                    <a16:creationId xmlns:a16="http://schemas.microsoft.com/office/drawing/2014/main" id="{2D86806A-0C06-FF8B-10CB-DEB3B430305E}"/>
                  </a:ext>
                </a:extLst>
              </p14:cNvPr>
              <p14:cNvContentPartPr/>
              <p14:nvPr/>
            </p14:nvContentPartPr>
            <p14:xfrm>
              <a:off x="6857487" y="2451125"/>
              <a:ext cx="360" cy="360"/>
            </p14:xfrm>
          </p:contentPart>
        </mc:Choice>
        <mc:Fallback xmlns="">
          <p:pic>
            <p:nvPicPr>
              <p:cNvPr id="176" name="Ink 175">
                <a:extLst>
                  <a:ext uri="{FF2B5EF4-FFF2-40B4-BE49-F238E27FC236}">
                    <a16:creationId xmlns:a16="http://schemas.microsoft.com/office/drawing/2014/main" id="{2D86806A-0C06-FF8B-10CB-DEB3B430305E}"/>
                  </a:ext>
                </a:extLst>
              </p:cNvPr>
              <p:cNvPicPr/>
              <p:nvPr/>
            </p:nvPicPr>
            <p:blipFill>
              <a:blip r:embed="rId60"/>
              <a:stretch>
                <a:fillRect/>
              </a:stretch>
            </p:blipFill>
            <p:spPr>
              <a:xfrm>
                <a:off x="6839487" y="2415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77" name="Ink 176">
                <a:extLst>
                  <a:ext uri="{FF2B5EF4-FFF2-40B4-BE49-F238E27FC236}">
                    <a16:creationId xmlns:a16="http://schemas.microsoft.com/office/drawing/2014/main" id="{51E4AAFB-AB10-449F-A7E1-486986301F6C}"/>
                  </a:ext>
                </a:extLst>
              </p14:cNvPr>
              <p14:cNvContentPartPr/>
              <p14:nvPr/>
            </p14:nvContentPartPr>
            <p14:xfrm>
              <a:off x="6818967" y="2373365"/>
              <a:ext cx="360" cy="360"/>
            </p14:xfrm>
          </p:contentPart>
        </mc:Choice>
        <mc:Fallback xmlns="">
          <p:pic>
            <p:nvPicPr>
              <p:cNvPr id="177" name="Ink 176">
                <a:extLst>
                  <a:ext uri="{FF2B5EF4-FFF2-40B4-BE49-F238E27FC236}">
                    <a16:creationId xmlns:a16="http://schemas.microsoft.com/office/drawing/2014/main" id="{51E4AAFB-AB10-449F-A7E1-486986301F6C}"/>
                  </a:ext>
                </a:extLst>
              </p:cNvPr>
              <p:cNvPicPr/>
              <p:nvPr/>
            </p:nvPicPr>
            <p:blipFill>
              <a:blip r:embed="rId60"/>
              <a:stretch>
                <a:fillRect/>
              </a:stretch>
            </p:blipFill>
            <p:spPr>
              <a:xfrm>
                <a:off x="6800967" y="23377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78" name="Ink 177">
                <a:extLst>
                  <a:ext uri="{FF2B5EF4-FFF2-40B4-BE49-F238E27FC236}">
                    <a16:creationId xmlns:a16="http://schemas.microsoft.com/office/drawing/2014/main" id="{AEA879CE-2B13-0B5D-CBE0-448193F43E19}"/>
                  </a:ext>
                </a:extLst>
              </p14:cNvPr>
              <p14:cNvContentPartPr/>
              <p14:nvPr/>
            </p14:nvContentPartPr>
            <p14:xfrm>
              <a:off x="6799527" y="2256725"/>
              <a:ext cx="360" cy="360"/>
            </p14:xfrm>
          </p:contentPart>
        </mc:Choice>
        <mc:Fallback xmlns="">
          <p:pic>
            <p:nvPicPr>
              <p:cNvPr id="178" name="Ink 177">
                <a:extLst>
                  <a:ext uri="{FF2B5EF4-FFF2-40B4-BE49-F238E27FC236}">
                    <a16:creationId xmlns:a16="http://schemas.microsoft.com/office/drawing/2014/main" id="{AEA879CE-2B13-0B5D-CBE0-448193F43E19}"/>
                  </a:ext>
                </a:extLst>
              </p:cNvPr>
              <p:cNvPicPr/>
              <p:nvPr/>
            </p:nvPicPr>
            <p:blipFill>
              <a:blip r:embed="rId60"/>
              <a:stretch>
                <a:fillRect/>
              </a:stretch>
            </p:blipFill>
            <p:spPr>
              <a:xfrm>
                <a:off x="6781527" y="22207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79" name="Ink 178">
                <a:extLst>
                  <a:ext uri="{FF2B5EF4-FFF2-40B4-BE49-F238E27FC236}">
                    <a16:creationId xmlns:a16="http://schemas.microsoft.com/office/drawing/2014/main" id="{DD4D0C48-C1FA-57CB-853D-851CC27E5FBB}"/>
                  </a:ext>
                </a:extLst>
              </p14:cNvPr>
              <p14:cNvContentPartPr/>
              <p14:nvPr/>
            </p14:nvContentPartPr>
            <p14:xfrm>
              <a:off x="6770007" y="2227565"/>
              <a:ext cx="360" cy="360"/>
            </p14:xfrm>
          </p:contentPart>
        </mc:Choice>
        <mc:Fallback xmlns="">
          <p:pic>
            <p:nvPicPr>
              <p:cNvPr id="179" name="Ink 178">
                <a:extLst>
                  <a:ext uri="{FF2B5EF4-FFF2-40B4-BE49-F238E27FC236}">
                    <a16:creationId xmlns:a16="http://schemas.microsoft.com/office/drawing/2014/main" id="{DD4D0C48-C1FA-57CB-853D-851CC27E5FBB}"/>
                  </a:ext>
                </a:extLst>
              </p:cNvPr>
              <p:cNvPicPr/>
              <p:nvPr/>
            </p:nvPicPr>
            <p:blipFill>
              <a:blip r:embed="rId60"/>
              <a:stretch>
                <a:fillRect/>
              </a:stretch>
            </p:blipFill>
            <p:spPr>
              <a:xfrm>
                <a:off x="6752007" y="21915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80" name="Ink 179">
                <a:extLst>
                  <a:ext uri="{FF2B5EF4-FFF2-40B4-BE49-F238E27FC236}">
                    <a16:creationId xmlns:a16="http://schemas.microsoft.com/office/drawing/2014/main" id="{DB80A34B-5EC2-9779-D1DB-9E2F888AAD53}"/>
                  </a:ext>
                </a:extLst>
              </p14:cNvPr>
              <p14:cNvContentPartPr/>
              <p14:nvPr/>
            </p14:nvContentPartPr>
            <p14:xfrm>
              <a:off x="6760287" y="2198045"/>
              <a:ext cx="360" cy="360"/>
            </p14:xfrm>
          </p:contentPart>
        </mc:Choice>
        <mc:Fallback xmlns="">
          <p:pic>
            <p:nvPicPr>
              <p:cNvPr id="180" name="Ink 179">
                <a:extLst>
                  <a:ext uri="{FF2B5EF4-FFF2-40B4-BE49-F238E27FC236}">
                    <a16:creationId xmlns:a16="http://schemas.microsoft.com/office/drawing/2014/main" id="{DB80A34B-5EC2-9779-D1DB-9E2F888AAD53}"/>
                  </a:ext>
                </a:extLst>
              </p:cNvPr>
              <p:cNvPicPr/>
              <p:nvPr/>
            </p:nvPicPr>
            <p:blipFill>
              <a:blip r:embed="rId60"/>
              <a:stretch>
                <a:fillRect/>
              </a:stretch>
            </p:blipFill>
            <p:spPr>
              <a:xfrm>
                <a:off x="6742647" y="21624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81" name="Ink 180">
                <a:extLst>
                  <a:ext uri="{FF2B5EF4-FFF2-40B4-BE49-F238E27FC236}">
                    <a16:creationId xmlns:a16="http://schemas.microsoft.com/office/drawing/2014/main" id="{05B9A571-B06B-22AB-848E-9CFC84521CB2}"/>
                  </a:ext>
                </a:extLst>
              </p14:cNvPr>
              <p14:cNvContentPartPr/>
              <p14:nvPr/>
            </p14:nvContentPartPr>
            <p14:xfrm>
              <a:off x="6740847" y="2159165"/>
              <a:ext cx="360" cy="360"/>
            </p14:xfrm>
          </p:contentPart>
        </mc:Choice>
        <mc:Fallback xmlns="">
          <p:pic>
            <p:nvPicPr>
              <p:cNvPr id="181" name="Ink 180">
                <a:extLst>
                  <a:ext uri="{FF2B5EF4-FFF2-40B4-BE49-F238E27FC236}">
                    <a16:creationId xmlns:a16="http://schemas.microsoft.com/office/drawing/2014/main" id="{05B9A571-B06B-22AB-848E-9CFC84521CB2}"/>
                  </a:ext>
                </a:extLst>
              </p:cNvPr>
              <p:cNvPicPr/>
              <p:nvPr/>
            </p:nvPicPr>
            <p:blipFill>
              <a:blip r:embed="rId60"/>
              <a:stretch>
                <a:fillRect/>
              </a:stretch>
            </p:blipFill>
            <p:spPr>
              <a:xfrm>
                <a:off x="6723207" y="2123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182" name="Ink 181">
                <a:extLst>
                  <a:ext uri="{FF2B5EF4-FFF2-40B4-BE49-F238E27FC236}">
                    <a16:creationId xmlns:a16="http://schemas.microsoft.com/office/drawing/2014/main" id="{FC053A89-3D6F-757D-CBF6-EDA29E3F4079}"/>
                  </a:ext>
                </a:extLst>
              </p14:cNvPr>
              <p14:cNvContentPartPr/>
              <p14:nvPr/>
            </p14:nvContentPartPr>
            <p14:xfrm>
              <a:off x="6692247" y="2159165"/>
              <a:ext cx="360" cy="360"/>
            </p14:xfrm>
          </p:contentPart>
        </mc:Choice>
        <mc:Fallback xmlns="">
          <p:pic>
            <p:nvPicPr>
              <p:cNvPr id="182" name="Ink 181">
                <a:extLst>
                  <a:ext uri="{FF2B5EF4-FFF2-40B4-BE49-F238E27FC236}">
                    <a16:creationId xmlns:a16="http://schemas.microsoft.com/office/drawing/2014/main" id="{FC053A89-3D6F-757D-CBF6-EDA29E3F4079}"/>
                  </a:ext>
                </a:extLst>
              </p:cNvPr>
              <p:cNvPicPr/>
              <p:nvPr/>
            </p:nvPicPr>
            <p:blipFill>
              <a:blip r:embed="rId60"/>
              <a:stretch>
                <a:fillRect/>
              </a:stretch>
            </p:blipFill>
            <p:spPr>
              <a:xfrm>
                <a:off x="6674607" y="2123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183" name="Ink 182">
                <a:extLst>
                  <a:ext uri="{FF2B5EF4-FFF2-40B4-BE49-F238E27FC236}">
                    <a16:creationId xmlns:a16="http://schemas.microsoft.com/office/drawing/2014/main" id="{8243B477-CF74-8A4E-3B7C-A7AE970706C6}"/>
                  </a:ext>
                </a:extLst>
              </p14:cNvPr>
              <p14:cNvContentPartPr/>
              <p14:nvPr/>
            </p14:nvContentPartPr>
            <p14:xfrm>
              <a:off x="6692247" y="2236925"/>
              <a:ext cx="360" cy="360"/>
            </p14:xfrm>
          </p:contentPart>
        </mc:Choice>
        <mc:Fallback xmlns="">
          <p:pic>
            <p:nvPicPr>
              <p:cNvPr id="183" name="Ink 182">
                <a:extLst>
                  <a:ext uri="{FF2B5EF4-FFF2-40B4-BE49-F238E27FC236}">
                    <a16:creationId xmlns:a16="http://schemas.microsoft.com/office/drawing/2014/main" id="{8243B477-CF74-8A4E-3B7C-A7AE970706C6}"/>
                  </a:ext>
                </a:extLst>
              </p:cNvPr>
              <p:cNvPicPr/>
              <p:nvPr/>
            </p:nvPicPr>
            <p:blipFill>
              <a:blip r:embed="rId60"/>
              <a:stretch>
                <a:fillRect/>
              </a:stretch>
            </p:blipFill>
            <p:spPr>
              <a:xfrm>
                <a:off x="6674607" y="22012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84" name="Ink 183">
                <a:extLst>
                  <a:ext uri="{FF2B5EF4-FFF2-40B4-BE49-F238E27FC236}">
                    <a16:creationId xmlns:a16="http://schemas.microsoft.com/office/drawing/2014/main" id="{4635E932-EEDE-E7F3-2734-480583E79530}"/>
                  </a:ext>
                </a:extLst>
              </p14:cNvPr>
              <p14:cNvContentPartPr/>
              <p14:nvPr/>
            </p14:nvContentPartPr>
            <p14:xfrm>
              <a:off x="6613407" y="2205245"/>
              <a:ext cx="137880" cy="262080"/>
            </p14:xfrm>
          </p:contentPart>
        </mc:Choice>
        <mc:Fallback xmlns="">
          <p:pic>
            <p:nvPicPr>
              <p:cNvPr id="184" name="Ink 183">
                <a:extLst>
                  <a:ext uri="{FF2B5EF4-FFF2-40B4-BE49-F238E27FC236}">
                    <a16:creationId xmlns:a16="http://schemas.microsoft.com/office/drawing/2014/main" id="{4635E932-EEDE-E7F3-2734-480583E79530}"/>
                  </a:ext>
                </a:extLst>
              </p:cNvPr>
              <p:cNvPicPr/>
              <p:nvPr/>
            </p:nvPicPr>
            <p:blipFill>
              <a:blip r:embed="rId159"/>
              <a:stretch>
                <a:fillRect/>
              </a:stretch>
            </p:blipFill>
            <p:spPr>
              <a:xfrm>
                <a:off x="6595407" y="2169245"/>
                <a:ext cx="173520" cy="33372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85" name="Ink 184">
                <a:extLst>
                  <a:ext uri="{FF2B5EF4-FFF2-40B4-BE49-F238E27FC236}">
                    <a16:creationId xmlns:a16="http://schemas.microsoft.com/office/drawing/2014/main" id="{323CB2CB-A253-D60C-1425-598EB20C5854}"/>
                  </a:ext>
                </a:extLst>
              </p14:cNvPr>
              <p14:cNvContentPartPr/>
              <p14:nvPr/>
            </p14:nvContentPartPr>
            <p14:xfrm>
              <a:off x="6721407" y="2198045"/>
              <a:ext cx="360" cy="360"/>
            </p14:xfrm>
          </p:contentPart>
        </mc:Choice>
        <mc:Fallback xmlns="">
          <p:pic>
            <p:nvPicPr>
              <p:cNvPr id="185" name="Ink 184">
                <a:extLst>
                  <a:ext uri="{FF2B5EF4-FFF2-40B4-BE49-F238E27FC236}">
                    <a16:creationId xmlns:a16="http://schemas.microsoft.com/office/drawing/2014/main" id="{323CB2CB-A253-D60C-1425-598EB20C5854}"/>
                  </a:ext>
                </a:extLst>
              </p:cNvPr>
              <p:cNvPicPr/>
              <p:nvPr/>
            </p:nvPicPr>
            <p:blipFill>
              <a:blip r:embed="rId60"/>
              <a:stretch>
                <a:fillRect/>
              </a:stretch>
            </p:blipFill>
            <p:spPr>
              <a:xfrm>
                <a:off x="6703767" y="21624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86" name="Ink 185">
                <a:extLst>
                  <a:ext uri="{FF2B5EF4-FFF2-40B4-BE49-F238E27FC236}">
                    <a16:creationId xmlns:a16="http://schemas.microsoft.com/office/drawing/2014/main" id="{9DB3A695-44A6-3133-82D3-33E0B06631AE}"/>
                  </a:ext>
                </a:extLst>
              </p14:cNvPr>
              <p14:cNvContentPartPr/>
              <p14:nvPr/>
            </p14:nvContentPartPr>
            <p14:xfrm>
              <a:off x="6721407" y="2178605"/>
              <a:ext cx="360" cy="360"/>
            </p14:xfrm>
          </p:contentPart>
        </mc:Choice>
        <mc:Fallback xmlns="">
          <p:pic>
            <p:nvPicPr>
              <p:cNvPr id="186" name="Ink 185">
                <a:extLst>
                  <a:ext uri="{FF2B5EF4-FFF2-40B4-BE49-F238E27FC236}">
                    <a16:creationId xmlns:a16="http://schemas.microsoft.com/office/drawing/2014/main" id="{9DB3A695-44A6-3133-82D3-33E0B06631AE}"/>
                  </a:ext>
                </a:extLst>
              </p:cNvPr>
              <p:cNvPicPr/>
              <p:nvPr/>
            </p:nvPicPr>
            <p:blipFill>
              <a:blip r:embed="rId60"/>
              <a:stretch>
                <a:fillRect/>
              </a:stretch>
            </p:blipFill>
            <p:spPr>
              <a:xfrm>
                <a:off x="6703767" y="2142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87" name="Ink 186">
                <a:extLst>
                  <a:ext uri="{FF2B5EF4-FFF2-40B4-BE49-F238E27FC236}">
                    <a16:creationId xmlns:a16="http://schemas.microsoft.com/office/drawing/2014/main" id="{F4185C28-DC0E-38CB-567D-EF5FF3C94E1B}"/>
                  </a:ext>
                </a:extLst>
              </p14:cNvPr>
              <p14:cNvContentPartPr/>
              <p14:nvPr/>
            </p14:nvContentPartPr>
            <p14:xfrm>
              <a:off x="6721407" y="2285525"/>
              <a:ext cx="360" cy="360"/>
            </p14:xfrm>
          </p:contentPart>
        </mc:Choice>
        <mc:Fallback xmlns="">
          <p:pic>
            <p:nvPicPr>
              <p:cNvPr id="187" name="Ink 186">
                <a:extLst>
                  <a:ext uri="{FF2B5EF4-FFF2-40B4-BE49-F238E27FC236}">
                    <a16:creationId xmlns:a16="http://schemas.microsoft.com/office/drawing/2014/main" id="{F4185C28-DC0E-38CB-567D-EF5FF3C94E1B}"/>
                  </a:ext>
                </a:extLst>
              </p:cNvPr>
              <p:cNvPicPr/>
              <p:nvPr/>
            </p:nvPicPr>
            <p:blipFill>
              <a:blip r:embed="rId60"/>
              <a:stretch>
                <a:fillRect/>
              </a:stretch>
            </p:blipFill>
            <p:spPr>
              <a:xfrm>
                <a:off x="6703767" y="22498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88" name="Ink 187">
                <a:extLst>
                  <a:ext uri="{FF2B5EF4-FFF2-40B4-BE49-F238E27FC236}">
                    <a16:creationId xmlns:a16="http://schemas.microsoft.com/office/drawing/2014/main" id="{1637ACA6-EDC3-2430-96A0-A4B59B521604}"/>
                  </a:ext>
                </a:extLst>
              </p14:cNvPr>
              <p14:cNvContentPartPr/>
              <p14:nvPr/>
            </p14:nvContentPartPr>
            <p14:xfrm>
              <a:off x="6760287" y="2285525"/>
              <a:ext cx="360" cy="360"/>
            </p14:xfrm>
          </p:contentPart>
        </mc:Choice>
        <mc:Fallback xmlns="">
          <p:pic>
            <p:nvPicPr>
              <p:cNvPr id="188" name="Ink 187">
                <a:extLst>
                  <a:ext uri="{FF2B5EF4-FFF2-40B4-BE49-F238E27FC236}">
                    <a16:creationId xmlns:a16="http://schemas.microsoft.com/office/drawing/2014/main" id="{1637ACA6-EDC3-2430-96A0-A4B59B521604}"/>
                  </a:ext>
                </a:extLst>
              </p:cNvPr>
              <p:cNvPicPr/>
              <p:nvPr/>
            </p:nvPicPr>
            <p:blipFill>
              <a:blip r:embed="rId60"/>
              <a:stretch>
                <a:fillRect/>
              </a:stretch>
            </p:blipFill>
            <p:spPr>
              <a:xfrm>
                <a:off x="6742647" y="22498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89" name="Ink 188">
                <a:extLst>
                  <a:ext uri="{FF2B5EF4-FFF2-40B4-BE49-F238E27FC236}">
                    <a16:creationId xmlns:a16="http://schemas.microsoft.com/office/drawing/2014/main" id="{6FE0755D-D9A7-940A-1B21-F4ACF4AA5AA7}"/>
                  </a:ext>
                </a:extLst>
              </p14:cNvPr>
              <p14:cNvContentPartPr/>
              <p14:nvPr/>
            </p14:nvContentPartPr>
            <p14:xfrm>
              <a:off x="6818967" y="2334485"/>
              <a:ext cx="360" cy="360"/>
            </p14:xfrm>
          </p:contentPart>
        </mc:Choice>
        <mc:Fallback xmlns="">
          <p:pic>
            <p:nvPicPr>
              <p:cNvPr id="189" name="Ink 188">
                <a:extLst>
                  <a:ext uri="{FF2B5EF4-FFF2-40B4-BE49-F238E27FC236}">
                    <a16:creationId xmlns:a16="http://schemas.microsoft.com/office/drawing/2014/main" id="{6FE0755D-D9A7-940A-1B21-F4ACF4AA5AA7}"/>
                  </a:ext>
                </a:extLst>
              </p:cNvPr>
              <p:cNvPicPr/>
              <p:nvPr/>
            </p:nvPicPr>
            <p:blipFill>
              <a:blip r:embed="rId60"/>
              <a:stretch>
                <a:fillRect/>
              </a:stretch>
            </p:blipFill>
            <p:spPr>
              <a:xfrm>
                <a:off x="6800967" y="22988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90" name="Ink 189">
                <a:extLst>
                  <a:ext uri="{FF2B5EF4-FFF2-40B4-BE49-F238E27FC236}">
                    <a16:creationId xmlns:a16="http://schemas.microsoft.com/office/drawing/2014/main" id="{A0D1AD5B-DFDF-65D7-83CE-4161E4833447}"/>
                  </a:ext>
                </a:extLst>
              </p14:cNvPr>
              <p14:cNvContentPartPr/>
              <p14:nvPr/>
            </p14:nvContentPartPr>
            <p14:xfrm>
              <a:off x="6828327" y="2334485"/>
              <a:ext cx="25560" cy="51840"/>
            </p14:xfrm>
          </p:contentPart>
        </mc:Choice>
        <mc:Fallback xmlns="">
          <p:pic>
            <p:nvPicPr>
              <p:cNvPr id="190" name="Ink 189">
                <a:extLst>
                  <a:ext uri="{FF2B5EF4-FFF2-40B4-BE49-F238E27FC236}">
                    <a16:creationId xmlns:a16="http://schemas.microsoft.com/office/drawing/2014/main" id="{A0D1AD5B-DFDF-65D7-83CE-4161E4833447}"/>
                  </a:ext>
                </a:extLst>
              </p:cNvPr>
              <p:cNvPicPr/>
              <p:nvPr/>
            </p:nvPicPr>
            <p:blipFill>
              <a:blip r:embed="rId166"/>
              <a:stretch>
                <a:fillRect/>
              </a:stretch>
            </p:blipFill>
            <p:spPr>
              <a:xfrm>
                <a:off x="6810687" y="2298845"/>
                <a:ext cx="6120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91" name="Ink 190">
                <a:extLst>
                  <a:ext uri="{FF2B5EF4-FFF2-40B4-BE49-F238E27FC236}">
                    <a16:creationId xmlns:a16="http://schemas.microsoft.com/office/drawing/2014/main" id="{30775293-6EDD-E4B4-15B4-F81830C01CD9}"/>
                  </a:ext>
                </a:extLst>
              </p14:cNvPr>
              <p14:cNvContentPartPr/>
              <p14:nvPr/>
            </p14:nvContentPartPr>
            <p14:xfrm>
              <a:off x="6867567" y="2470565"/>
              <a:ext cx="360" cy="360"/>
            </p14:xfrm>
          </p:contentPart>
        </mc:Choice>
        <mc:Fallback xmlns="">
          <p:pic>
            <p:nvPicPr>
              <p:cNvPr id="191" name="Ink 190">
                <a:extLst>
                  <a:ext uri="{FF2B5EF4-FFF2-40B4-BE49-F238E27FC236}">
                    <a16:creationId xmlns:a16="http://schemas.microsoft.com/office/drawing/2014/main" id="{30775293-6EDD-E4B4-15B4-F81830C01CD9}"/>
                  </a:ext>
                </a:extLst>
              </p:cNvPr>
              <p:cNvPicPr/>
              <p:nvPr/>
            </p:nvPicPr>
            <p:blipFill>
              <a:blip r:embed="rId60"/>
              <a:stretch>
                <a:fillRect/>
              </a:stretch>
            </p:blipFill>
            <p:spPr>
              <a:xfrm>
                <a:off x="6849567" y="24349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92" name="Ink 191">
                <a:extLst>
                  <a:ext uri="{FF2B5EF4-FFF2-40B4-BE49-F238E27FC236}">
                    <a16:creationId xmlns:a16="http://schemas.microsoft.com/office/drawing/2014/main" id="{35D257F2-4052-2433-9289-C1C844C1602D}"/>
                  </a:ext>
                </a:extLst>
              </p14:cNvPr>
              <p14:cNvContentPartPr/>
              <p14:nvPr/>
            </p14:nvContentPartPr>
            <p14:xfrm>
              <a:off x="6849927" y="2334485"/>
              <a:ext cx="17640" cy="360"/>
            </p14:xfrm>
          </p:contentPart>
        </mc:Choice>
        <mc:Fallback xmlns="">
          <p:pic>
            <p:nvPicPr>
              <p:cNvPr id="192" name="Ink 191">
                <a:extLst>
                  <a:ext uri="{FF2B5EF4-FFF2-40B4-BE49-F238E27FC236}">
                    <a16:creationId xmlns:a16="http://schemas.microsoft.com/office/drawing/2014/main" id="{35D257F2-4052-2433-9289-C1C844C1602D}"/>
                  </a:ext>
                </a:extLst>
              </p:cNvPr>
              <p:cNvPicPr/>
              <p:nvPr/>
            </p:nvPicPr>
            <p:blipFill>
              <a:blip r:embed="rId169"/>
              <a:stretch>
                <a:fillRect/>
              </a:stretch>
            </p:blipFill>
            <p:spPr>
              <a:xfrm>
                <a:off x="6832287" y="2298845"/>
                <a:ext cx="532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93" name="Ink 192">
                <a:extLst>
                  <a:ext uri="{FF2B5EF4-FFF2-40B4-BE49-F238E27FC236}">
                    <a16:creationId xmlns:a16="http://schemas.microsoft.com/office/drawing/2014/main" id="{4E59F971-459D-6A05-0338-E695CD0B84BA}"/>
                  </a:ext>
                </a:extLst>
              </p14:cNvPr>
              <p14:cNvContentPartPr/>
              <p14:nvPr/>
            </p14:nvContentPartPr>
            <p14:xfrm>
              <a:off x="6818967" y="2324765"/>
              <a:ext cx="360" cy="360"/>
            </p14:xfrm>
          </p:contentPart>
        </mc:Choice>
        <mc:Fallback xmlns="">
          <p:pic>
            <p:nvPicPr>
              <p:cNvPr id="193" name="Ink 192">
                <a:extLst>
                  <a:ext uri="{FF2B5EF4-FFF2-40B4-BE49-F238E27FC236}">
                    <a16:creationId xmlns:a16="http://schemas.microsoft.com/office/drawing/2014/main" id="{4E59F971-459D-6A05-0338-E695CD0B84BA}"/>
                  </a:ext>
                </a:extLst>
              </p:cNvPr>
              <p:cNvPicPr/>
              <p:nvPr/>
            </p:nvPicPr>
            <p:blipFill>
              <a:blip r:embed="rId60"/>
              <a:stretch>
                <a:fillRect/>
              </a:stretch>
            </p:blipFill>
            <p:spPr>
              <a:xfrm>
                <a:off x="6800967" y="22887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94" name="Ink 193">
                <a:extLst>
                  <a:ext uri="{FF2B5EF4-FFF2-40B4-BE49-F238E27FC236}">
                    <a16:creationId xmlns:a16="http://schemas.microsoft.com/office/drawing/2014/main" id="{769761A8-5D0E-98CE-F92D-2D3A2B20B5A6}"/>
                  </a:ext>
                </a:extLst>
              </p14:cNvPr>
              <p14:cNvContentPartPr/>
              <p14:nvPr/>
            </p14:nvContentPartPr>
            <p14:xfrm>
              <a:off x="6906447" y="2519165"/>
              <a:ext cx="360" cy="360"/>
            </p14:xfrm>
          </p:contentPart>
        </mc:Choice>
        <mc:Fallback xmlns="">
          <p:pic>
            <p:nvPicPr>
              <p:cNvPr id="194" name="Ink 193">
                <a:extLst>
                  <a:ext uri="{FF2B5EF4-FFF2-40B4-BE49-F238E27FC236}">
                    <a16:creationId xmlns:a16="http://schemas.microsoft.com/office/drawing/2014/main" id="{769761A8-5D0E-98CE-F92D-2D3A2B20B5A6}"/>
                  </a:ext>
                </a:extLst>
              </p:cNvPr>
              <p:cNvPicPr/>
              <p:nvPr/>
            </p:nvPicPr>
            <p:blipFill>
              <a:blip r:embed="rId60"/>
              <a:stretch>
                <a:fillRect/>
              </a:stretch>
            </p:blipFill>
            <p:spPr>
              <a:xfrm>
                <a:off x="6888447" y="2483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95" name="Ink 194">
                <a:extLst>
                  <a:ext uri="{FF2B5EF4-FFF2-40B4-BE49-F238E27FC236}">
                    <a16:creationId xmlns:a16="http://schemas.microsoft.com/office/drawing/2014/main" id="{D55058C3-2D15-D544-FCD8-CEB88DBBADFB}"/>
                  </a:ext>
                </a:extLst>
              </p14:cNvPr>
              <p14:cNvContentPartPr/>
              <p14:nvPr/>
            </p14:nvContentPartPr>
            <p14:xfrm>
              <a:off x="6857487" y="2470565"/>
              <a:ext cx="360" cy="360"/>
            </p14:xfrm>
          </p:contentPart>
        </mc:Choice>
        <mc:Fallback xmlns="">
          <p:pic>
            <p:nvPicPr>
              <p:cNvPr id="195" name="Ink 194">
                <a:extLst>
                  <a:ext uri="{FF2B5EF4-FFF2-40B4-BE49-F238E27FC236}">
                    <a16:creationId xmlns:a16="http://schemas.microsoft.com/office/drawing/2014/main" id="{D55058C3-2D15-D544-FCD8-CEB88DBBADFB}"/>
                  </a:ext>
                </a:extLst>
              </p:cNvPr>
              <p:cNvPicPr/>
              <p:nvPr/>
            </p:nvPicPr>
            <p:blipFill>
              <a:blip r:embed="rId60"/>
              <a:stretch>
                <a:fillRect/>
              </a:stretch>
            </p:blipFill>
            <p:spPr>
              <a:xfrm>
                <a:off x="6839487" y="24349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196" name="Ink 195">
                <a:extLst>
                  <a:ext uri="{FF2B5EF4-FFF2-40B4-BE49-F238E27FC236}">
                    <a16:creationId xmlns:a16="http://schemas.microsoft.com/office/drawing/2014/main" id="{95383801-E7FC-C9D3-A9E0-A8ECE91E3C04}"/>
                  </a:ext>
                </a:extLst>
              </p14:cNvPr>
              <p14:cNvContentPartPr/>
              <p14:nvPr/>
            </p14:nvContentPartPr>
            <p14:xfrm>
              <a:off x="6801327" y="2292725"/>
              <a:ext cx="118080" cy="513360"/>
            </p14:xfrm>
          </p:contentPart>
        </mc:Choice>
        <mc:Fallback xmlns="">
          <p:pic>
            <p:nvPicPr>
              <p:cNvPr id="196" name="Ink 195">
                <a:extLst>
                  <a:ext uri="{FF2B5EF4-FFF2-40B4-BE49-F238E27FC236}">
                    <a16:creationId xmlns:a16="http://schemas.microsoft.com/office/drawing/2014/main" id="{95383801-E7FC-C9D3-A9E0-A8ECE91E3C04}"/>
                  </a:ext>
                </a:extLst>
              </p:cNvPr>
              <p:cNvPicPr/>
              <p:nvPr/>
            </p:nvPicPr>
            <p:blipFill>
              <a:blip r:embed="rId174"/>
              <a:stretch>
                <a:fillRect/>
              </a:stretch>
            </p:blipFill>
            <p:spPr>
              <a:xfrm>
                <a:off x="6783327" y="2256725"/>
                <a:ext cx="153720" cy="58500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197" name="Ink 196">
                <a:extLst>
                  <a:ext uri="{FF2B5EF4-FFF2-40B4-BE49-F238E27FC236}">
                    <a16:creationId xmlns:a16="http://schemas.microsoft.com/office/drawing/2014/main" id="{D44C3C54-7BAD-C8EB-AECB-4451CC9766E0}"/>
                  </a:ext>
                </a:extLst>
              </p14:cNvPr>
              <p14:cNvContentPartPr/>
              <p14:nvPr/>
            </p14:nvContentPartPr>
            <p14:xfrm>
              <a:off x="6575607" y="3131885"/>
              <a:ext cx="360" cy="360"/>
            </p14:xfrm>
          </p:contentPart>
        </mc:Choice>
        <mc:Fallback xmlns="">
          <p:pic>
            <p:nvPicPr>
              <p:cNvPr id="197" name="Ink 196">
                <a:extLst>
                  <a:ext uri="{FF2B5EF4-FFF2-40B4-BE49-F238E27FC236}">
                    <a16:creationId xmlns:a16="http://schemas.microsoft.com/office/drawing/2014/main" id="{D44C3C54-7BAD-C8EB-AECB-4451CC9766E0}"/>
                  </a:ext>
                </a:extLst>
              </p:cNvPr>
              <p:cNvPicPr/>
              <p:nvPr/>
            </p:nvPicPr>
            <p:blipFill>
              <a:blip r:embed="rId60"/>
              <a:stretch>
                <a:fillRect/>
              </a:stretch>
            </p:blipFill>
            <p:spPr>
              <a:xfrm>
                <a:off x="6557607" y="30962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98" name="Ink 197">
                <a:extLst>
                  <a:ext uri="{FF2B5EF4-FFF2-40B4-BE49-F238E27FC236}">
                    <a16:creationId xmlns:a16="http://schemas.microsoft.com/office/drawing/2014/main" id="{6D636396-DB5E-23E1-8B95-DDFC0911DEAB}"/>
                  </a:ext>
                </a:extLst>
              </p14:cNvPr>
              <p14:cNvContentPartPr/>
              <p14:nvPr/>
            </p14:nvContentPartPr>
            <p14:xfrm>
              <a:off x="6575607" y="3180845"/>
              <a:ext cx="360" cy="360"/>
            </p14:xfrm>
          </p:contentPart>
        </mc:Choice>
        <mc:Fallback xmlns="">
          <p:pic>
            <p:nvPicPr>
              <p:cNvPr id="198" name="Ink 197">
                <a:extLst>
                  <a:ext uri="{FF2B5EF4-FFF2-40B4-BE49-F238E27FC236}">
                    <a16:creationId xmlns:a16="http://schemas.microsoft.com/office/drawing/2014/main" id="{6D636396-DB5E-23E1-8B95-DDFC0911DEAB}"/>
                  </a:ext>
                </a:extLst>
              </p:cNvPr>
              <p:cNvPicPr/>
              <p:nvPr/>
            </p:nvPicPr>
            <p:blipFill>
              <a:blip r:embed="rId60"/>
              <a:stretch>
                <a:fillRect/>
              </a:stretch>
            </p:blipFill>
            <p:spPr>
              <a:xfrm>
                <a:off x="6557607" y="31452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199" name="Ink 198">
                <a:extLst>
                  <a:ext uri="{FF2B5EF4-FFF2-40B4-BE49-F238E27FC236}">
                    <a16:creationId xmlns:a16="http://schemas.microsoft.com/office/drawing/2014/main" id="{47C62BBB-F5AD-0503-3096-5810B7E20F83}"/>
                  </a:ext>
                </a:extLst>
              </p14:cNvPr>
              <p14:cNvContentPartPr/>
              <p14:nvPr/>
            </p14:nvContentPartPr>
            <p14:xfrm>
              <a:off x="6595047" y="2820845"/>
              <a:ext cx="360" cy="360"/>
            </p14:xfrm>
          </p:contentPart>
        </mc:Choice>
        <mc:Fallback xmlns="">
          <p:pic>
            <p:nvPicPr>
              <p:cNvPr id="199" name="Ink 198">
                <a:extLst>
                  <a:ext uri="{FF2B5EF4-FFF2-40B4-BE49-F238E27FC236}">
                    <a16:creationId xmlns:a16="http://schemas.microsoft.com/office/drawing/2014/main" id="{47C62BBB-F5AD-0503-3096-5810B7E20F83}"/>
                  </a:ext>
                </a:extLst>
              </p:cNvPr>
              <p:cNvPicPr/>
              <p:nvPr/>
            </p:nvPicPr>
            <p:blipFill>
              <a:blip r:embed="rId60"/>
              <a:stretch>
                <a:fillRect/>
              </a:stretch>
            </p:blipFill>
            <p:spPr>
              <a:xfrm>
                <a:off x="6577047" y="27852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200" name="Ink 199">
                <a:extLst>
                  <a:ext uri="{FF2B5EF4-FFF2-40B4-BE49-F238E27FC236}">
                    <a16:creationId xmlns:a16="http://schemas.microsoft.com/office/drawing/2014/main" id="{DA595517-812D-AD15-0181-3FB3232ED577}"/>
                  </a:ext>
                </a:extLst>
              </p14:cNvPr>
              <p14:cNvContentPartPr/>
              <p14:nvPr/>
            </p14:nvContentPartPr>
            <p14:xfrm>
              <a:off x="6604767" y="2723645"/>
              <a:ext cx="360" cy="360"/>
            </p14:xfrm>
          </p:contentPart>
        </mc:Choice>
        <mc:Fallback xmlns="">
          <p:pic>
            <p:nvPicPr>
              <p:cNvPr id="200" name="Ink 199">
                <a:extLst>
                  <a:ext uri="{FF2B5EF4-FFF2-40B4-BE49-F238E27FC236}">
                    <a16:creationId xmlns:a16="http://schemas.microsoft.com/office/drawing/2014/main" id="{DA595517-812D-AD15-0181-3FB3232ED577}"/>
                  </a:ext>
                </a:extLst>
              </p:cNvPr>
              <p:cNvPicPr/>
              <p:nvPr/>
            </p:nvPicPr>
            <p:blipFill>
              <a:blip r:embed="rId60"/>
              <a:stretch>
                <a:fillRect/>
              </a:stretch>
            </p:blipFill>
            <p:spPr>
              <a:xfrm>
                <a:off x="6587127" y="26876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201" name="Ink 200">
                <a:extLst>
                  <a:ext uri="{FF2B5EF4-FFF2-40B4-BE49-F238E27FC236}">
                    <a16:creationId xmlns:a16="http://schemas.microsoft.com/office/drawing/2014/main" id="{F453492A-AA29-AC0F-6190-2AB084E9C203}"/>
                  </a:ext>
                </a:extLst>
              </p14:cNvPr>
              <p14:cNvContentPartPr/>
              <p14:nvPr/>
            </p14:nvContentPartPr>
            <p14:xfrm>
              <a:off x="6604767" y="2664965"/>
              <a:ext cx="360" cy="360"/>
            </p14:xfrm>
          </p:contentPart>
        </mc:Choice>
        <mc:Fallback xmlns="">
          <p:pic>
            <p:nvPicPr>
              <p:cNvPr id="201" name="Ink 200">
                <a:extLst>
                  <a:ext uri="{FF2B5EF4-FFF2-40B4-BE49-F238E27FC236}">
                    <a16:creationId xmlns:a16="http://schemas.microsoft.com/office/drawing/2014/main" id="{F453492A-AA29-AC0F-6190-2AB084E9C203}"/>
                  </a:ext>
                </a:extLst>
              </p:cNvPr>
              <p:cNvPicPr/>
              <p:nvPr/>
            </p:nvPicPr>
            <p:blipFill>
              <a:blip r:embed="rId60"/>
              <a:stretch>
                <a:fillRect/>
              </a:stretch>
            </p:blipFill>
            <p:spPr>
              <a:xfrm>
                <a:off x="6587127" y="26293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202" name="Ink 201">
                <a:extLst>
                  <a:ext uri="{FF2B5EF4-FFF2-40B4-BE49-F238E27FC236}">
                    <a16:creationId xmlns:a16="http://schemas.microsoft.com/office/drawing/2014/main" id="{413116D1-1DEB-F4F4-7EFB-5195621CAC3F}"/>
                  </a:ext>
                </a:extLst>
              </p14:cNvPr>
              <p14:cNvContentPartPr/>
              <p14:nvPr/>
            </p14:nvContentPartPr>
            <p14:xfrm>
              <a:off x="6604767" y="2568125"/>
              <a:ext cx="360" cy="360"/>
            </p14:xfrm>
          </p:contentPart>
        </mc:Choice>
        <mc:Fallback xmlns="">
          <p:pic>
            <p:nvPicPr>
              <p:cNvPr id="202" name="Ink 201">
                <a:extLst>
                  <a:ext uri="{FF2B5EF4-FFF2-40B4-BE49-F238E27FC236}">
                    <a16:creationId xmlns:a16="http://schemas.microsoft.com/office/drawing/2014/main" id="{413116D1-1DEB-F4F4-7EFB-5195621CAC3F}"/>
                  </a:ext>
                </a:extLst>
              </p:cNvPr>
              <p:cNvPicPr/>
              <p:nvPr/>
            </p:nvPicPr>
            <p:blipFill>
              <a:blip r:embed="rId60"/>
              <a:stretch>
                <a:fillRect/>
              </a:stretch>
            </p:blipFill>
            <p:spPr>
              <a:xfrm>
                <a:off x="6587127" y="2532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203" name="Ink 202">
                <a:extLst>
                  <a:ext uri="{FF2B5EF4-FFF2-40B4-BE49-F238E27FC236}">
                    <a16:creationId xmlns:a16="http://schemas.microsoft.com/office/drawing/2014/main" id="{6DC5FCE1-0C99-55CD-49AE-AF52DAA126EC}"/>
                  </a:ext>
                </a:extLst>
              </p14:cNvPr>
              <p14:cNvContentPartPr/>
              <p14:nvPr/>
            </p14:nvContentPartPr>
            <p14:xfrm>
              <a:off x="6653367" y="2568125"/>
              <a:ext cx="360" cy="360"/>
            </p14:xfrm>
          </p:contentPart>
        </mc:Choice>
        <mc:Fallback xmlns="">
          <p:pic>
            <p:nvPicPr>
              <p:cNvPr id="203" name="Ink 202">
                <a:extLst>
                  <a:ext uri="{FF2B5EF4-FFF2-40B4-BE49-F238E27FC236}">
                    <a16:creationId xmlns:a16="http://schemas.microsoft.com/office/drawing/2014/main" id="{6DC5FCE1-0C99-55CD-49AE-AF52DAA126EC}"/>
                  </a:ext>
                </a:extLst>
              </p:cNvPr>
              <p:cNvPicPr/>
              <p:nvPr/>
            </p:nvPicPr>
            <p:blipFill>
              <a:blip r:embed="rId60"/>
              <a:stretch>
                <a:fillRect/>
              </a:stretch>
            </p:blipFill>
            <p:spPr>
              <a:xfrm>
                <a:off x="6635727" y="2532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204" name="Ink 203">
                <a:extLst>
                  <a:ext uri="{FF2B5EF4-FFF2-40B4-BE49-F238E27FC236}">
                    <a16:creationId xmlns:a16="http://schemas.microsoft.com/office/drawing/2014/main" id="{03BAF88B-B2D5-4104-A401-DE64698D1159}"/>
                  </a:ext>
                </a:extLst>
              </p14:cNvPr>
              <p14:cNvContentPartPr/>
              <p14:nvPr/>
            </p14:nvContentPartPr>
            <p14:xfrm>
              <a:off x="6633927" y="2558045"/>
              <a:ext cx="360" cy="360"/>
            </p14:xfrm>
          </p:contentPart>
        </mc:Choice>
        <mc:Fallback xmlns="">
          <p:pic>
            <p:nvPicPr>
              <p:cNvPr id="204" name="Ink 203">
                <a:extLst>
                  <a:ext uri="{FF2B5EF4-FFF2-40B4-BE49-F238E27FC236}">
                    <a16:creationId xmlns:a16="http://schemas.microsoft.com/office/drawing/2014/main" id="{03BAF88B-B2D5-4104-A401-DE64698D1159}"/>
                  </a:ext>
                </a:extLst>
              </p:cNvPr>
              <p:cNvPicPr/>
              <p:nvPr/>
            </p:nvPicPr>
            <p:blipFill>
              <a:blip r:embed="rId60"/>
              <a:stretch>
                <a:fillRect/>
              </a:stretch>
            </p:blipFill>
            <p:spPr>
              <a:xfrm>
                <a:off x="6616287" y="25224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205" name="Ink 204">
                <a:extLst>
                  <a:ext uri="{FF2B5EF4-FFF2-40B4-BE49-F238E27FC236}">
                    <a16:creationId xmlns:a16="http://schemas.microsoft.com/office/drawing/2014/main" id="{8871A513-C4AE-259D-5EA7-8C517D2F258D}"/>
                  </a:ext>
                </a:extLst>
              </p14:cNvPr>
              <p14:cNvContentPartPr/>
              <p14:nvPr/>
            </p14:nvContentPartPr>
            <p14:xfrm>
              <a:off x="6516927" y="3715805"/>
              <a:ext cx="360" cy="360"/>
            </p14:xfrm>
          </p:contentPart>
        </mc:Choice>
        <mc:Fallback xmlns="">
          <p:pic>
            <p:nvPicPr>
              <p:cNvPr id="205" name="Ink 204">
                <a:extLst>
                  <a:ext uri="{FF2B5EF4-FFF2-40B4-BE49-F238E27FC236}">
                    <a16:creationId xmlns:a16="http://schemas.microsoft.com/office/drawing/2014/main" id="{8871A513-C4AE-259D-5EA7-8C517D2F258D}"/>
                  </a:ext>
                </a:extLst>
              </p:cNvPr>
              <p:cNvPicPr/>
              <p:nvPr/>
            </p:nvPicPr>
            <p:blipFill>
              <a:blip r:embed="rId60"/>
              <a:stretch>
                <a:fillRect/>
              </a:stretch>
            </p:blipFill>
            <p:spPr>
              <a:xfrm>
                <a:off x="6499287" y="3680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206" name="Ink 205">
                <a:extLst>
                  <a:ext uri="{FF2B5EF4-FFF2-40B4-BE49-F238E27FC236}">
                    <a16:creationId xmlns:a16="http://schemas.microsoft.com/office/drawing/2014/main" id="{16025D48-9C67-3E24-4E83-2795C40DA4EA}"/>
                  </a:ext>
                </a:extLst>
              </p14:cNvPr>
              <p14:cNvContentPartPr/>
              <p14:nvPr/>
            </p14:nvContentPartPr>
            <p14:xfrm>
              <a:off x="6595047" y="2801405"/>
              <a:ext cx="360" cy="360"/>
            </p14:xfrm>
          </p:contentPart>
        </mc:Choice>
        <mc:Fallback xmlns="">
          <p:pic>
            <p:nvPicPr>
              <p:cNvPr id="206" name="Ink 205">
                <a:extLst>
                  <a:ext uri="{FF2B5EF4-FFF2-40B4-BE49-F238E27FC236}">
                    <a16:creationId xmlns:a16="http://schemas.microsoft.com/office/drawing/2014/main" id="{16025D48-9C67-3E24-4E83-2795C40DA4EA}"/>
                  </a:ext>
                </a:extLst>
              </p:cNvPr>
              <p:cNvPicPr/>
              <p:nvPr/>
            </p:nvPicPr>
            <p:blipFill>
              <a:blip r:embed="rId60"/>
              <a:stretch>
                <a:fillRect/>
              </a:stretch>
            </p:blipFill>
            <p:spPr>
              <a:xfrm>
                <a:off x="6577047" y="27657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207" name="Ink 206">
                <a:extLst>
                  <a:ext uri="{FF2B5EF4-FFF2-40B4-BE49-F238E27FC236}">
                    <a16:creationId xmlns:a16="http://schemas.microsoft.com/office/drawing/2014/main" id="{F2B0721D-68A7-D584-D435-4CFDC6CA2DFB}"/>
                  </a:ext>
                </a:extLst>
              </p14:cNvPr>
              <p14:cNvContentPartPr/>
              <p14:nvPr/>
            </p14:nvContentPartPr>
            <p14:xfrm>
              <a:off x="6565887" y="3171125"/>
              <a:ext cx="360" cy="360"/>
            </p14:xfrm>
          </p:contentPart>
        </mc:Choice>
        <mc:Fallback xmlns="">
          <p:pic>
            <p:nvPicPr>
              <p:cNvPr id="207" name="Ink 206">
                <a:extLst>
                  <a:ext uri="{FF2B5EF4-FFF2-40B4-BE49-F238E27FC236}">
                    <a16:creationId xmlns:a16="http://schemas.microsoft.com/office/drawing/2014/main" id="{F2B0721D-68A7-D584-D435-4CFDC6CA2DFB}"/>
                  </a:ext>
                </a:extLst>
              </p:cNvPr>
              <p:cNvPicPr/>
              <p:nvPr/>
            </p:nvPicPr>
            <p:blipFill>
              <a:blip r:embed="rId60"/>
              <a:stretch>
                <a:fillRect/>
              </a:stretch>
            </p:blipFill>
            <p:spPr>
              <a:xfrm>
                <a:off x="6548247" y="3135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208" name="Ink 207">
                <a:extLst>
                  <a:ext uri="{FF2B5EF4-FFF2-40B4-BE49-F238E27FC236}">
                    <a16:creationId xmlns:a16="http://schemas.microsoft.com/office/drawing/2014/main" id="{21303B7A-93A8-1D55-0020-E5E1D394A0D5}"/>
                  </a:ext>
                </a:extLst>
              </p14:cNvPr>
              <p14:cNvContentPartPr/>
              <p14:nvPr/>
            </p14:nvContentPartPr>
            <p14:xfrm>
              <a:off x="6964767" y="2733005"/>
              <a:ext cx="360" cy="360"/>
            </p14:xfrm>
          </p:contentPart>
        </mc:Choice>
        <mc:Fallback xmlns="">
          <p:pic>
            <p:nvPicPr>
              <p:cNvPr id="208" name="Ink 207">
                <a:extLst>
                  <a:ext uri="{FF2B5EF4-FFF2-40B4-BE49-F238E27FC236}">
                    <a16:creationId xmlns:a16="http://schemas.microsoft.com/office/drawing/2014/main" id="{21303B7A-93A8-1D55-0020-E5E1D394A0D5}"/>
                  </a:ext>
                </a:extLst>
              </p:cNvPr>
              <p:cNvPicPr/>
              <p:nvPr/>
            </p:nvPicPr>
            <p:blipFill>
              <a:blip r:embed="rId60"/>
              <a:stretch>
                <a:fillRect/>
              </a:stretch>
            </p:blipFill>
            <p:spPr>
              <a:xfrm>
                <a:off x="6947127" y="26973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209" name="Ink 208">
                <a:extLst>
                  <a:ext uri="{FF2B5EF4-FFF2-40B4-BE49-F238E27FC236}">
                    <a16:creationId xmlns:a16="http://schemas.microsoft.com/office/drawing/2014/main" id="{3349D4AB-44D3-C0EC-9EE8-AA6E413A34F7}"/>
                  </a:ext>
                </a:extLst>
              </p14:cNvPr>
              <p14:cNvContentPartPr/>
              <p14:nvPr/>
            </p14:nvContentPartPr>
            <p14:xfrm>
              <a:off x="6945327" y="2723645"/>
              <a:ext cx="360" cy="360"/>
            </p14:xfrm>
          </p:contentPart>
        </mc:Choice>
        <mc:Fallback xmlns="">
          <p:pic>
            <p:nvPicPr>
              <p:cNvPr id="209" name="Ink 208">
                <a:extLst>
                  <a:ext uri="{FF2B5EF4-FFF2-40B4-BE49-F238E27FC236}">
                    <a16:creationId xmlns:a16="http://schemas.microsoft.com/office/drawing/2014/main" id="{3349D4AB-44D3-C0EC-9EE8-AA6E413A34F7}"/>
                  </a:ext>
                </a:extLst>
              </p:cNvPr>
              <p:cNvPicPr/>
              <p:nvPr/>
            </p:nvPicPr>
            <p:blipFill>
              <a:blip r:embed="rId60"/>
              <a:stretch>
                <a:fillRect/>
              </a:stretch>
            </p:blipFill>
            <p:spPr>
              <a:xfrm>
                <a:off x="6927687" y="26876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210" name="Ink 209">
                <a:extLst>
                  <a:ext uri="{FF2B5EF4-FFF2-40B4-BE49-F238E27FC236}">
                    <a16:creationId xmlns:a16="http://schemas.microsoft.com/office/drawing/2014/main" id="{29340EEB-2B6C-23AF-526A-5F586DA7BE0A}"/>
                  </a:ext>
                </a:extLst>
              </p14:cNvPr>
              <p14:cNvContentPartPr/>
              <p14:nvPr/>
            </p14:nvContentPartPr>
            <p14:xfrm>
              <a:off x="6935247" y="2626085"/>
              <a:ext cx="360" cy="360"/>
            </p14:xfrm>
          </p:contentPart>
        </mc:Choice>
        <mc:Fallback xmlns="">
          <p:pic>
            <p:nvPicPr>
              <p:cNvPr id="210" name="Ink 209">
                <a:extLst>
                  <a:ext uri="{FF2B5EF4-FFF2-40B4-BE49-F238E27FC236}">
                    <a16:creationId xmlns:a16="http://schemas.microsoft.com/office/drawing/2014/main" id="{29340EEB-2B6C-23AF-526A-5F586DA7BE0A}"/>
                  </a:ext>
                </a:extLst>
              </p:cNvPr>
              <p:cNvPicPr/>
              <p:nvPr/>
            </p:nvPicPr>
            <p:blipFill>
              <a:blip r:embed="rId60"/>
              <a:stretch>
                <a:fillRect/>
              </a:stretch>
            </p:blipFill>
            <p:spPr>
              <a:xfrm>
                <a:off x="6917607" y="25904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211" name="Ink 210">
                <a:extLst>
                  <a:ext uri="{FF2B5EF4-FFF2-40B4-BE49-F238E27FC236}">
                    <a16:creationId xmlns:a16="http://schemas.microsoft.com/office/drawing/2014/main" id="{4E5B3B40-2C51-930C-EA9B-3392B1A69224}"/>
                  </a:ext>
                </a:extLst>
              </p14:cNvPr>
              <p14:cNvContentPartPr/>
              <p14:nvPr/>
            </p14:nvContentPartPr>
            <p14:xfrm>
              <a:off x="6906447" y="2607005"/>
              <a:ext cx="360" cy="360"/>
            </p14:xfrm>
          </p:contentPart>
        </mc:Choice>
        <mc:Fallback xmlns="">
          <p:pic>
            <p:nvPicPr>
              <p:cNvPr id="211" name="Ink 210">
                <a:extLst>
                  <a:ext uri="{FF2B5EF4-FFF2-40B4-BE49-F238E27FC236}">
                    <a16:creationId xmlns:a16="http://schemas.microsoft.com/office/drawing/2014/main" id="{4E5B3B40-2C51-930C-EA9B-3392B1A69224}"/>
                  </a:ext>
                </a:extLst>
              </p:cNvPr>
              <p:cNvPicPr/>
              <p:nvPr/>
            </p:nvPicPr>
            <p:blipFill>
              <a:blip r:embed="rId60"/>
              <a:stretch>
                <a:fillRect/>
              </a:stretch>
            </p:blipFill>
            <p:spPr>
              <a:xfrm>
                <a:off x="6888447" y="25710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212" name="Ink 211">
                <a:extLst>
                  <a:ext uri="{FF2B5EF4-FFF2-40B4-BE49-F238E27FC236}">
                    <a16:creationId xmlns:a16="http://schemas.microsoft.com/office/drawing/2014/main" id="{6255BC40-BC6A-184A-9A4D-D0C594FCF0D8}"/>
                  </a:ext>
                </a:extLst>
              </p14:cNvPr>
              <p14:cNvContentPartPr/>
              <p14:nvPr/>
            </p14:nvContentPartPr>
            <p14:xfrm>
              <a:off x="6906447" y="2607005"/>
              <a:ext cx="360" cy="360"/>
            </p14:xfrm>
          </p:contentPart>
        </mc:Choice>
        <mc:Fallback xmlns="">
          <p:pic>
            <p:nvPicPr>
              <p:cNvPr id="212" name="Ink 211">
                <a:extLst>
                  <a:ext uri="{FF2B5EF4-FFF2-40B4-BE49-F238E27FC236}">
                    <a16:creationId xmlns:a16="http://schemas.microsoft.com/office/drawing/2014/main" id="{6255BC40-BC6A-184A-9A4D-D0C594FCF0D8}"/>
                  </a:ext>
                </a:extLst>
              </p:cNvPr>
              <p:cNvPicPr/>
              <p:nvPr/>
            </p:nvPicPr>
            <p:blipFill>
              <a:blip r:embed="rId60"/>
              <a:stretch>
                <a:fillRect/>
              </a:stretch>
            </p:blipFill>
            <p:spPr>
              <a:xfrm>
                <a:off x="6888447" y="25710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213" name="Ink 212">
                <a:extLst>
                  <a:ext uri="{FF2B5EF4-FFF2-40B4-BE49-F238E27FC236}">
                    <a16:creationId xmlns:a16="http://schemas.microsoft.com/office/drawing/2014/main" id="{08F754A9-6FE7-F0F0-FBD7-6C7624268A5D}"/>
                  </a:ext>
                </a:extLst>
              </p14:cNvPr>
              <p14:cNvContentPartPr/>
              <p14:nvPr/>
            </p14:nvContentPartPr>
            <p14:xfrm>
              <a:off x="6935247" y="2723645"/>
              <a:ext cx="360" cy="360"/>
            </p14:xfrm>
          </p:contentPart>
        </mc:Choice>
        <mc:Fallback xmlns="">
          <p:pic>
            <p:nvPicPr>
              <p:cNvPr id="213" name="Ink 212">
                <a:extLst>
                  <a:ext uri="{FF2B5EF4-FFF2-40B4-BE49-F238E27FC236}">
                    <a16:creationId xmlns:a16="http://schemas.microsoft.com/office/drawing/2014/main" id="{08F754A9-6FE7-F0F0-FBD7-6C7624268A5D}"/>
                  </a:ext>
                </a:extLst>
              </p:cNvPr>
              <p:cNvPicPr/>
              <p:nvPr/>
            </p:nvPicPr>
            <p:blipFill>
              <a:blip r:embed="rId60"/>
              <a:stretch>
                <a:fillRect/>
              </a:stretch>
            </p:blipFill>
            <p:spPr>
              <a:xfrm>
                <a:off x="6917607" y="26876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214" name="Ink 213">
                <a:extLst>
                  <a:ext uri="{FF2B5EF4-FFF2-40B4-BE49-F238E27FC236}">
                    <a16:creationId xmlns:a16="http://schemas.microsoft.com/office/drawing/2014/main" id="{9E69D587-0BE5-49D8-629A-F7DBE65A9E25}"/>
                  </a:ext>
                </a:extLst>
              </p14:cNvPr>
              <p14:cNvContentPartPr/>
              <p14:nvPr/>
            </p14:nvContentPartPr>
            <p14:xfrm>
              <a:off x="6890607" y="2801405"/>
              <a:ext cx="16200" cy="360"/>
            </p14:xfrm>
          </p:contentPart>
        </mc:Choice>
        <mc:Fallback xmlns="">
          <p:pic>
            <p:nvPicPr>
              <p:cNvPr id="214" name="Ink 213">
                <a:extLst>
                  <a:ext uri="{FF2B5EF4-FFF2-40B4-BE49-F238E27FC236}">
                    <a16:creationId xmlns:a16="http://schemas.microsoft.com/office/drawing/2014/main" id="{9E69D587-0BE5-49D8-629A-F7DBE65A9E25}"/>
                  </a:ext>
                </a:extLst>
              </p:cNvPr>
              <p:cNvPicPr/>
              <p:nvPr/>
            </p:nvPicPr>
            <p:blipFill>
              <a:blip r:embed="rId193"/>
              <a:stretch>
                <a:fillRect/>
              </a:stretch>
            </p:blipFill>
            <p:spPr>
              <a:xfrm>
                <a:off x="6872607" y="2765765"/>
                <a:ext cx="518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215" name="Ink 214">
                <a:extLst>
                  <a:ext uri="{FF2B5EF4-FFF2-40B4-BE49-F238E27FC236}">
                    <a16:creationId xmlns:a16="http://schemas.microsoft.com/office/drawing/2014/main" id="{6B50DEEB-7AE0-FED5-1377-D6EC987BD721}"/>
                  </a:ext>
                </a:extLst>
              </p14:cNvPr>
              <p14:cNvContentPartPr/>
              <p14:nvPr/>
            </p14:nvContentPartPr>
            <p14:xfrm>
              <a:off x="6847407" y="2681165"/>
              <a:ext cx="168840" cy="274680"/>
            </p14:xfrm>
          </p:contentPart>
        </mc:Choice>
        <mc:Fallback xmlns="">
          <p:pic>
            <p:nvPicPr>
              <p:cNvPr id="215" name="Ink 214">
                <a:extLst>
                  <a:ext uri="{FF2B5EF4-FFF2-40B4-BE49-F238E27FC236}">
                    <a16:creationId xmlns:a16="http://schemas.microsoft.com/office/drawing/2014/main" id="{6B50DEEB-7AE0-FED5-1377-D6EC987BD721}"/>
                  </a:ext>
                </a:extLst>
              </p:cNvPr>
              <p:cNvPicPr/>
              <p:nvPr/>
            </p:nvPicPr>
            <p:blipFill>
              <a:blip r:embed="rId195"/>
              <a:stretch>
                <a:fillRect/>
              </a:stretch>
            </p:blipFill>
            <p:spPr>
              <a:xfrm>
                <a:off x="6829767" y="2645525"/>
                <a:ext cx="204480" cy="34632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216" name="Ink 215">
                <a:extLst>
                  <a:ext uri="{FF2B5EF4-FFF2-40B4-BE49-F238E27FC236}">
                    <a16:creationId xmlns:a16="http://schemas.microsoft.com/office/drawing/2014/main" id="{1749F0A6-35C0-EAD8-742B-5E9BC23B8F79}"/>
                  </a:ext>
                </a:extLst>
              </p14:cNvPr>
              <p14:cNvContentPartPr/>
              <p14:nvPr/>
            </p14:nvContentPartPr>
            <p14:xfrm>
              <a:off x="7041087" y="3049445"/>
              <a:ext cx="115920" cy="471960"/>
            </p14:xfrm>
          </p:contentPart>
        </mc:Choice>
        <mc:Fallback xmlns="">
          <p:pic>
            <p:nvPicPr>
              <p:cNvPr id="216" name="Ink 215">
                <a:extLst>
                  <a:ext uri="{FF2B5EF4-FFF2-40B4-BE49-F238E27FC236}">
                    <a16:creationId xmlns:a16="http://schemas.microsoft.com/office/drawing/2014/main" id="{1749F0A6-35C0-EAD8-742B-5E9BC23B8F79}"/>
                  </a:ext>
                </a:extLst>
              </p:cNvPr>
              <p:cNvPicPr/>
              <p:nvPr/>
            </p:nvPicPr>
            <p:blipFill>
              <a:blip r:embed="rId197"/>
              <a:stretch>
                <a:fillRect/>
              </a:stretch>
            </p:blipFill>
            <p:spPr>
              <a:xfrm>
                <a:off x="7023087" y="3013805"/>
                <a:ext cx="151560" cy="54360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217" name="Ink 216">
                <a:extLst>
                  <a:ext uri="{FF2B5EF4-FFF2-40B4-BE49-F238E27FC236}">
                    <a16:creationId xmlns:a16="http://schemas.microsoft.com/office/drawing/2014/main" id="{FCF7D117-2DE7-C8A8-C699-62A76D33BA6D}"/>
                  </a:ext>
                </a:extLst>
              </p14:cNvPr>
              <p14:cNvContentPartPr/>
              <p14:nvPr/>
            </p14:nvContentPartPr>
            <p14:xfrm>
              <a:off x="7149087" y="3382805"/>
              <a:ext cx="438840" cy="1121400"/>
            </p14:xfrm>
          </p:contentPart>
        </mc:Choice>
        <mc:Fallback xmlns="">
          <p:pic>
            <p:nvPicPr>
              <p:cNvPr id="217" name="Ink 216">
                <a:extLst>
                  <a:ext uri="{FF2B5EF4-FFF2-40B4-BE49-F238E27FC236}">
                    <a16:creationId xmlns:a16="http://schemas.microsoft.com/office/drawing/2014/main" id="{FCF7D117-2DE7-C8A8-C699-62A76D33BA6D}"/>
                  </a:ext>
                </a:extLst>
              </p:cNvPr>
              <p:cNvPicPr/>
              <p:nvPr/>
            </p:nvPicPr>
            <p:blipFill>
              <a:blip r:embed="rId199"/>
              <a:stretch>
                <a:fillRect/>
              </a:stretch>
            </p:blipFill>
            <p:spPr>
              <a:xfrm>
                <a:off x="7131087" y="3346805"/>
                <a:ext cx="474480" cy="119304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218" name="Ink 217">
                <a:extLst>
                  <a:ext uri="{FF2B5EF4-FFF2-40B4-BE49-F238E27FC236}">
                    <a16:creationId xmlns:a16="http://schemas.microsoft.com/office/drawing/2014/main" id="{8FD765E0-38DC-9B2E-9943-FE1A0EDEFA9C}"/>
                  </a:ext>
                </a:extLst>
              </p14:cNvPr>
              <p14:cNvContentPartPr/>
              <p14:nvPr/>
            </p14:nvContentPartPr>
            <p14:xfrm>
              <a:off x="7314687" y="3890765"/>
              <a:ext cx="360" cy="360"/>
            </p14:xfrm>
          </p:contentPart>
        </mc:Choice>
        <mc:Fallback xmlns="">
          <p:pic>
            <p:nvPicPr>
              <p:cNvPr id="218" name="Ink 217">
                <a:extLst>
                  <a:ext uri="{FF2B5EF4-FFF2-40B4-BE49-F238E27FC236}">
                    <a16:creationId xmlns:a16="http://schemas.microsoft.com/office/drawing/2014/main" id="{8FD765E0-38DC-9B2E-9943-FE1A0EDEFA9C}"/>
                  </a:ext>
                </a:extLst>
              </p:cNvPr>
              <p:cNvPicPr/>
              <p:nvPr/>
            </p:nvPicPr>
            <p:blipFill>
              <a:blip r:embed="rId60"/>
              <a:stretch>
                <a:fillRect/>
              </a:stretch>
            </p:blipFill>
            <p:spPr>
              <a:xfrm>
                <a:off x="7297047" y="38551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219" name="Ink 218">
                <a:extLst>
                  <a:ext uri="{FF2B5EF4-FFF2-40B4-BE49-F238E27FC236}">
                    <a16:creationId xmlns:a16="http://schemas.microsoft.com/office/drawing/2014/main" id="{8B9321C3-E78F-E786-1C88-F1BE5694EED7}"/>
                  </a:ext>
                </a:extLst>
              </p14:cNvPr>
              <p14:cNvContentPartPr/>
              <p14:nvPr/>
            </p14:nvContentPartPr>
            <p14:xfrm>
              <a:off x="7305327" y="3861965"/>
              <a:ext cx="360" cy="360"/>
            </p14:xfrm>
          </p:contentPart>
        </mc:Choice>
        <mc:Fallback xmlns="">
          <p:pic>
            <p:nvPicPr>
              <p:cNvPr id="219" name="Ink 218">
                <a:extLst>
                  <a:ext uri="{FF2B5EF4-FFF2-40B4-BE49-F238E27FC236}">
                    <a16:creationId xmlns:a16="http://schemas.microsoft.com/office/drawing/2014/main" id="{8B9321C3-E78F-E786-1C88-F1BE5694EED7}"/>
                  </a:ext>
                </a:extLst>
              </p:cNvPr>
              <p:cNvPicPr/>
              <p:nvPr/>
            </p:nvPicPr>
            <p:blipFill>
              <a:blip r:embed="rId60"/>
              <a:stretch>
                <a:fillRect/>
              </a:stretch>
            </p:blipFill>
            <p:spPr>
              <a:xfrm>
                <a:off x="7287327" y="3825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220" name="Ink 219">
                <a:extLst>
                  <a:ext uri="{FF2B5EF4-FFF2-40B4-BE49-F238E27FC236}">
                    <a16:creationId xmlns:a16="http://schemas.microsoft.com/office/drawing/2014/main" id="{EA85039F-6D38-6C43-65F6-C6DFC87DF08C}"/>
                  </a:ext>
                </a:extLst>
              </p14:cNvPr>
              <p14:cNvContentPartPr/>
              <p14:nvPr/>
            </p14:nvContentPartPr>
            <p14:xfrm>
              <a:off x="7217487" y="3725525"/>
              <a:ext cx="360" cy="360"/>
            </p14:xfrm>
          </p:contentPart>
        </mc:Choice>
        <mc:Fallback xmlns="">
          <p:pic>
            <p:nvPicPr>
              <p:cNvPr id="220" name="Ink 219">
                <a:extLst>
                  <a:ext uri="{FF2B5EF4-FFF2-40B4-BE49-F238E27FC236}">
                    <a16:creationId xmlns:a16="http://schemas.microsoft.com/office/drawing/2014/main" id="{EA85039F-6D38-6C43-65F6-C6DFC87DF08C}"/>
                  </a:ext>
                </a:extLst>
              </p:cNvPr>
              <p:cNvPicPr/>
              <p:nvPr/>
            </p:nvPicPr>
            <p:blipFill>
              <a:blip r:embed="rId60"/>
              <a:stretch>
                <a:fillRect/>
              </a:stretch>
            </p:blipFill>
            <p:spPr>
              <a:xfrm>
                <a:off x="7199487" y="36895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221" name="Ink 220">
                <a:extLst>
                  <a:ext uri="{FF2B5EF4-FFF2-40B4-BE49-F238E27FC236}">
                    <a16:creationId xmlns:a16="http://schemas.microsoft.com/office/drawing/2014/main" id="{E9B03D5D-772C-D71E-F5A8-6BFC0A77E9AE}"/>
                  </a:ext>
                </a:extLst>
              </p14:cNvPr>
              <p14:cNvContentPartPr/>
              <p14:nvPr/>
            </p14:nvContentPartPr>
            <p14:xfrm>
              <a:off x="7256367" y="3764405"/>
              <a:ext cx="6480" cy="10080"/>
            </p14:xfrm>
          </p:contentPart>
        </mc:Choice>
        <mc:Fallback xmlns="">
          <p:pic>
            <p:nvPicPr>
              <p:cNvPr id="221" name="Ink 220">
                <a:extLst>
                  <a:ext uri="{FF2B5EF4-FFF2-40B4-BE49-F238E27FC236}">
                    <a16:creationId xmlns:a16="http://schemas.microsoft.com/office/drawing/2014/main" id="{E9B03D5D-772C-D71E-F5A8-6BFC0A77E9AE}"/>
                  </a:ext>
                </a:extLst>
              </p:cNvPr>
              <p:cNvPicPr/>
              <p:nvPr/>
            </p:nvPicPr>
            <p:blipFill>
              <a:blip r:embed="rId204"/>
              <a:stretch>
                <a:fillRect/>
              </a:stretch>
            </p:blipFill>
            <p:spPr>
              <a:xfrm>
                <a:off x="7238727" y="3728405"/>
                <a:ext cx="4212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222" name="Ink 221">
                <a:extLst>
                  <a:ext uri="{FF2B5EF4-FFF2-40B4-BE49-F238E27FC236}">
                    <a16:creationId xmlns:a16="http://schemas.microsoft.com/office/drawing/2014/main" id="{FA99339D-6670-FCBF-014C-74706155B62D}"/>
                  </a:ext>
                </a:extLst>
              </p14:cNvPr>
              <p14:cNvContentPartPr/>
              <p14:nvPr/>
            </p14:nvContentPartPr>
            <p14:xfrm>
              <a:off x="7305327" y="3861965"/>
              <a:ext cx="360" cy="360"/>
            </p14:xfrm>
          </p:contentPart>
        </mc:Choice>
        <mc:Fallback xmlns="">
          <p:pic>
            <p:nvPicPr>
              <p:cNvPr id="222" name="Ink 221">
                <a:extLst>
                  <a:ext uri="{FF2B5EF4-FFF2-40B4-BE49-F238E27FC236}">
                    <a16:creationId xmlns:a16="http://schemas.microsoft.com/office/drawing/2014/main" id="{FA99339D-6670-FCBF-014C-74706155B62D}"/>
                  </a:ext>
                </a:extLst>
              </p:cNvPr>
              <p:cNvPicPr/>
              <p:nvPr/>
            </p:nvPicPr>
            <p:blipFill>
              <a:blip r:embed="rId60"/>
              <a:stretch>
                <a:fillRect/>
              </a:stretch>
            </p:blipFill>
            <p:spPr>
              <a:xfrm>
                <a:off x="7287327" y="38259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223" name="Ink 222">
                <a:extLst>
                  <a:ext uri="{FF2B5EF4-FFF2-40B4-BE49-F238E27FC236}">
                    <a16:creationId xmlns:a16="http://schemas.microsoft.com/office/drawing/2014/main" id="{83FE8BF1-E37C-AC84-A5BA-782387D3A5A4}"/>
                  </a:ext>
                </a:extLst>
              </p14:cNvPr>
              <p14:cNvContentPartPr/>
              <p14:nvPr/>
            </p14:nvContentPartPr>
            <p14:xfrm>
              <a:off x="7284087" y="3809405"/>
              <a:ext cx="11880" cy="33120"/>
            </p14:xfrm>
          </p:contentPart>
        </mc:Choice>
        <mc:Fallback xmlns="">
          <p:pic>
            <p:nvPicPr>
              <p:cNvPr id="223" name="Ink 222">
                <a:extLst>
                  <a:ext uri="{FF2B5EF4-FFF2-40B4-BE49-F238E27FC236}">
                    <a16:creationId xmlns:a16="http://schemas.microsoft.com/office/drawing/2014/main" id="{83FE8BF1-E37C-AC84-A5BA-782387D3A5A4}"/>
                  </a:ext>
                </a:extLst>
              </p:cNvPr>
              <p:cNvPicPr/>
              <p:nvPr/>
            </p:nvPicPr>
            <p:blipFill>
              <a:blip r:embed="rId207"/>
              <a:stretch>
                <a:fillRect/>
              </a:stretch>
            </p:blipFill>
            <p:spPr>
              <a:xfrm>
                <a:off x="7266087" y="3773765"/>
                <a:ext cx="4752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224" name="Ink 223">
                <a:extLst>
                  <a:ext uri="{FF2B5EF4-FFF2-40B4-BE49-F238E27FC236}">
                    <a16:creationId xmlns:a16="http://schemas.microsoft.com/office/drawing/2014/main" id="{49CE4E04-F64C-2B6C-0C4B-43EDCEACF448}"/>
                  </a:ext>
                </a:extLst>
              </p14:cNvPr>
              <p14:cNvContentPartPr/>
              <p14:nvPr/>
            </p14:nvContentPartPr>
            <p14:xfrm>
              <a:off x="7256367" y="3735245"/>
              <a:ext cx="360" cy="360"/>
            </p14:xfrm>
          </p:contentPart>
        </mc:Choice>
        <mc:Fallback xmlns="">
          <p:pic>
            <p:nvPicPr>
              <p:cNvPr id="224" name="Ink 223">
                <a:extLst>
                  <a:ext uri="{FF2B5EF4-FFF2-40B4-BE49-F238E27FC236}">
                    <a16:creationId xmlns:a16="http://schemas.microsoft.com/office/drawing/2014/main" id="{49CE4E04-F64C-2B6C-0C4B-43EDCEACF448}"/>
                  </a:ext>
                </a:extLst>
              </p:cNvPr>
              <p:cNvPicPr/>
              <p:nvPr/>
            </p:nvPicPr>
            <p:blipFill>
              <a:blip r:embed="rId60"/>
              <a:stretch>
                <a:fillRect/>
              </a:stretch>
            </p:blipFill>
            <p:spPr>
              <a:xfrm>
                <a:off x="7238727" y="36996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225" name="Ink 224">
                <a:extLst>
                  <a:ext uri="{FF2B5EF4-FFF2-40B4-BE49-F238E27FC236}">
                    <a16:creationId xmlns:a16="http://schemas.microsoft.com/office/drawing/2014/main" id="{79CD9046-6C35-6FBA-4DD5-E27ABA7F8796}"/>
                  </a:ext>
                </a:extLst>
              </p14:cNvPr>
              <p14:cNvContentPartPr/>
              <p14:nvPr/>
            </p14:nvContentPartPr>
            <p14:xfrm>
              <a:off x="7236927" y="3715805"/>
              <a:ext cx="360" cy="360"/>
            </p14:xfrm>
          </p:contentPart>
        </mc:Choice>
        <mc:Fallback xmlns="">
          <p:pic>
            <p:nvPicPr>
              <p:cNvPr id="225" name="Ink 224">
                <a:extLst>
                  <a:ext uri="{FF2B5EF4-FFF2-40B4-BE49-F238E27FC236}">
                    <a16:creationId xmlns:a16="http://schemas.microsoft.com/office/drawing/2014/main" id="{79CD9046-6C35-6FBA-4DD5-E27ABA7F8796}"/>
                  </a:ext>
                </a:extLst>
              </p:cNvPr>
              <p:cNvPicPr/>
              <p:nvPr/>
            </p:nvPicPr>
            <p:blipFill>
              <a:blip r:embed="rId60"/>
              <a:stretch>
                <a:fillRect/>
              </a:stretch>
            </p:blipFill>
            <p:spPr>
              <a:xfrm>
                <a:off x="7218927" y="368016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226" name="Ink 225">
                <a:extLst>
                  <a:ext uri="{FF2B5EF4-FFF2-40B4-BE49-F238E27FC236}">
                    <a16:creationId xmlns:a16="http://schemas.microsoft.com/office/drawing/2014/main" id="{51341FFF-5E4A-9D3B-6D1A-63B898CF6999}"/>
                  </a:ext>
                </a:extLst>
              </p14:cNvPr>
              <p14:cNvContentPartPr/>
              <p14:nvPr/>
            </p14:nvContentPartPr>
            <p14:xfrm>
              <a:off x="7149447" y="3384965"/>
              <a:ext cx="360" cy="360"/>
            </p14:xfrm>
          </p:contentPart>
        </mc:Choice>
        <mc:Fallback xmlns="">
          <p:pic>
            <p:nvPicPr>
              <p:cNvPr id="226" name="Ink 225">
                <a:extLst>
                  <a:ext uri="{FF2B5EF4-FFF2-40B4-BE49-F238E27FC236}">
                    <a16:creationId xmlns:a16="http://schemas.microsoft.com/office/drawing/2014/main" id="{51341FFF-5E4A-9D3B-6D1A-63B898CF6999}"/>
                  </a:ext>
                </a:extLst>
              </p:cNvPr>
              <p:cNvPicPr/>
              <p:nvPr/>
            </p:nvPicPr>
            <p:blipFill>
              <a:blip r:embed="rId60"/>
              <a:stretch>
                <a:fillRect/>
              </a:stretch>
            </p:blipFill>
            <p:spPr>
              <a:xfrm>
                <a:off x="7131447" y="33493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227" name="Ink 226">
                <a:extLst>
                  <a:ext uri="{FF2B5EF4-FFF2-40B4-BE49-F238E27FC236}">
                    <a16:creationId xmlns:a16="http://schemas.microsoft.com/office/drawing/2014/main" id="{8C4F8876-FA2D-91B3-EFE0-3476E97145AB}"/>
                  </a:ext>
                </a:extLst>
              </p14:cNvPr>
              <p14:cNvContentPartPr/>
              <p14:nvPr/>
            </p14:nvContentPartPr>
            <p14:xfrm>
              <a:off x="7402167" y="4192445"/>
              <a:ext cx="360" cy="360"/>
            </p14:xfrm>
          </p:contentPart>
        </mc:Choice>
        <mc:Fallback xmlns="">
          <p:pic>
            <p:nvPicPr>
              <p:cNvPr id="227" name="Ink 226">
                <a:extLst>
                  <a:ext uri="{FF2B5EF4-FFF2-40B4-BE49-F238E27FC236}">
                    <a16:creationId xmlns:a16="http://schemas.microsoft.com/office/drawing/2014/main" id="{8C4F8876-FA2D-91B3-EFE0-3476E97145AB}"/>
                  </a:ext>
                </a:extLst>
              </p:cNvPr>
              <p:cNvPicPr/>
              <p:nvPr/>
            </p:nvPicPr>
            <p:blipFill>
              <a:blip r:embed="rId60"/>
              <a:stretch>
                <a:fillRect/>
              </a:stretch>
            </p:blipFill>
            <p:spPr>
              <a:xfrm>
                <a:off x="7384527" y="41564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228" name="Ink 227">
                <a:extLst>
                  <a:ext uri="{FF2B5EF4-FFF2-40B4-BE49-F238E27FC236}">
                    <a16:creationId xmlns:a16="http://schemas.microsoft.com/office/drawing/2014/main" id="{2E6003D4-C8C0-5B63-AF02-F4BE30AC2573}"/>
                  </a:ext>
                </a:extLst>
              </p14:cNvPr>
              <p14:cNvContentPartPr/>
              <p14:nvPr/>
            </p14:nvContentPartPr>
            <p14:xfrm>
              <a:off x="7343847" y="4026845"/>
              <a:ext cx="360" cy="360"/>
            </p14:xfrm>
          </p:contentPart>
        </mc:Choice>
        <mc:Fallback xmlns="">
          <p:pic>
            <p:nvPicPr>
              <p:cNvPr id="228" name="Ink 227">
                <a:extLst>
                  <a:ext uri="{FF2B5EF4-FFF2-40B4-BE49-F238E27FC236}">
                    <a16:creationId xmlns:a16="http://schemas.microsoft.com/office/drawing/2014/main" id="{2E6003D4-C8C0-5B63-AF02-F4BE30AC2573}"/>
                  </a:ext>
                </a:extLst>
              </p:cNvPr>
              <p:cNvPicPr/>
              <p:nvPr/>
            </p:nvPicPr>
            <p:blipFill>
              <a:blip r:embed="rId60"/>
              <a:stretch>
                <a:fillRect/>
              </a:stretch>
            </p:blipFill>
            <p:spPr>
              <a:xfrm>
                <a:off x="7326207" y="399120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229" name="Ink 228">
                <a:extLst>
                  <a:ext uri="{FF2B5EF4-FFF2-40B4-BE49-F238E27FC236}">
                    <a16:creationId xmlns:a16="http://schemas.microsoft.com/office/drawing/2014/main" id="{BE4EF839-14F6-1623-3CBA-1788B7AA4DBC}"/>
                  </a:ext>
                </a:extLst>
              </p14:cNvPr>
              <p14:cNvContentPartPr/>
              <p14:nvPr/>
            </p14:nvContentPartPr>
            <p14:xfrm>
              <a:off x="7256367" y="3988325"/>
              <a:ext cx="360" cy="360"/>
            </p14:xfrm>
          </p:contentPart>
        </mc:Choice>
        <mc:Fallback xmlns="">
          <p:pic>
            <p:nvPicPr>
              <p:cNvPr id="229" name="Ink 228">
                <a:extLst>
                  <a:ext uri="{FF2B5EF4-FFF2-40B4-BE49-F238E27FC236}">
                    <a16:creationId xmlns:a16="http://schemas.microsoft.com/office/drawing/2014/main" id="{BE4EF839-14F6-1623-3CBA-1788B7AA4DBC}"/>
                  </a:ext>
                </a:extLst>
              </p:cNvPr>
              <p:cNvPicPr/>
              <p:nvPr/>
            </p:nvPicPr>
            <p:blipFill>
              <a:blip r:embed="rId60"/>
              <a:stretch>
                <a:fillRect/>
              </a:stretch>
            </p:blipFill>
            <p:spPr>
              <a:xfrm>
                <a:off x="7238727" y="395232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230" name="Ink 229">
                <a:extLst>
                  <a:ext uri="{FF2B5EF4-FFF2-40B4-BE49-F238E27FC236}">
                    <a16:creationId xmlns:a16="http://schemas.microsoft.com/office/drawing/2014/main" id="{DF8CE9C2-0BCE-DAF5-C618-CB6A9E5D00B1}"/>
                  </a:ext>
                </a:extLst>
              </p14:cNvPr>
              <p14:cNvContentPartPr/>
              <p14:nvPr/>
            </p14:nvContentPartPr>
            <p14:xfrm>
              <a:off x="7314687" y="3988325"/>
              <a:ext cx="10080" cy="360"/>
            </p14:xfrm>
          </p:contentPart>
        </mc:Choice>
        <mc:Fallback xmlns="">
          <p:pic>
            <p:nvPicPr>
              <p:cNvPr id="230" name="Ink 229">
                <a:extLst>
                  <a:ext uri="{FF2B5EF4-FFF2-40B4-BE49-F238E27FC236}">
                    <a16:creationId xmlns:a16="http://schemas.microsoft.com/office/drawing/2014/main" id="{DF8CE9C2-0BCE-DAF5-C618-CB6A9E5D00B1}"/>
                  </a:ext>
                </a:extLst>
              </p:cNvPr>
              <p:cNvPicPr/>
              <p:nvPr/>
            </p:nvPicPr>
            <p:blipFill>
              <a:blip r:embed="rId147"/>
              <a:stretch>
                <a:fillRect/>
              </a:stretch>
            </p:blipFill>
            <p:spPr>
              <a:xfrm>
                <a:off x="7297047" y="3952325"/>
                <a:ext cx="4572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231" name="Ink 230">
                <a:extLst>
                  <a:ext uri="{FF2B5EF4-FFF2-40B4-BE49-F238E27FC236}">
                    <a16:creationId xmlns:a16="http://schemas.microsoft.com/office/drawing/2014/main" id="{369EA4D9-96D5-2A4B-22EA-AA523A5A5ABC}"/>
                  </a:ext>
                </a:extLst>
              </p14:cNvPr>
              <p14:cNvContentPartPr/>
              <p14:nvPr/>
            </p14:nvContentPartPr>
            <p14:xfrm>
              <a:off x="7295247" y="3998045"/>
              <a:ext cx="360" cy="360"/>
            </p14:xfrm>
          </p:contentPart>
        </mc:Choice>
        <mc:Fallback xmlns="">
          <p:pic>
            <p:nvPicPr>
              <p:cNvPr id="231" name="Ink 230">
                <a:extLst>
                  <a:ext uri="{FF2B5EF4-FFF2-40B4-BE49-F238E27FC236}">
                    <a16:creationId xmlns:a16="http://schemas.microsoft.com/office/drawing/2014/main" id="{369EA4D9-96D5-2A4B-22EA-AA523A5A5ABC}"/>
                  </a:ext>
                </a:extLst>
              </p:cNvPr>
              <p:cNvPicPr/>
              <p:nvPr/>
            </p:nvPicPr>
            <p:blipFill>
              <a:blip r:embed="rId60"/>
              <a:stretch>
                <a:fillRect/>
              </a:stretch>
            </p:blipFill>
            <p:spPr>
              <a:xfrm>
                <a:off x="7277607" y="396204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232" name="Ink 231">
                <a:extLst>
                  <a:ext uri="{FF2B5EF4-FFF2-40B4-BE49-F238E27FC236}">
                    <a16:creationId xmlns:a16="http://schemas.microsoft.com/office/drawing/2014/main" id="{031BCC70-7F1C-BECB-4D12-7C7A6A0BD0ED}"/>
                  </a:ext>
                </a:extLst>
              </p14:cNvPr>
              <p14:cNvContentPartPr/>
              <p14:nvPr/>
            </p14:nvContentPartPr>
            <p14:xfrm>
              <a:off x="7314687" y="4163285"/>
              <a:ext cx="10080" cy="7920"/>
            </p14:xfrm>
          </p:contentPart>
        </mc:Choice>
        <mc:Fallback xmlns="">
          <p:pic>
            <p:nvPicPr>
              <p:cNvPr id="232" name="Ink 231">
                <a:extLst>
                  <a:ext uri="{FF2B5EF4-FFF2-40B4-BE49-F238E27FC236}">
                    <a16:creationId xmlns:a16="http://schemas.microsoft.com/office/drawing/2014/main" id="{031BCC70-7F1C-BECB-4D12-7C7A6A0BD0ED}"/>
                  </a:ext>
                </a:extLst>
              </p:cNvPr>
              <p:cNvPicPr/>
              <p:nvPr/>
            </p:nvPicPr>
            <p:blipFill>
              <a:blip r:embed="rId217"/>
              <a:stretch>
                <a:fillRect/>
              </a:stretch>
            </p:blipFill>
            <p:spPr>
              <a:xfrm>
                <a:off x="7297047" y="4127645"/>
                <a:ext cx="4572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233" name="Ink 232">
                <a:extLst>
                  <a:ext uri="{FF2B5EF4-FFF2-40B4-BE49-F238E27FC236}">
                    <a16:creationId xmlns:a16="http://schemas.microsoft.com/office/drawing/2014/main" id="{756BE9F2-DE25-C697-CAF4-24DCE29FCA54}"/>
                  </a:ext>
                </a:extLst>
              </p14:cNvPr>
              <p14:cNvContentPartPr/>
              <p14:nvPr/>
            </p14:nvContentPartPr>
            <p14:xfrm>
              <a:off x="7373367" y="4182725"/>
              <a:ext cx="360" cy="360"/>
            </p14:xfrm>
          </p:contentPart>
        </mc:Choice>
        <mc:Fallback xmlns="">
          <p:pic>
            <p:nvPicPr>
              <p:cNvPr id="233" name="Ink 232">
                <a:extLst>
                  <a:ext uri="{FF2B5EF4-FFF2-40B4-BE49-F238E27FC236}">
                    <a16:creationId xmlns:a16="http://schemas.microsoft.com/office/drawing/2014/main" id="{756BE9F2-DE25-C697-CAF4-24DCE29FCA54}"/>
                  </a:ext>
                </a:extLst>
              </p:cNvPr>
              <p:cNvPicPr/>
              <p:nvPr/>
            </p:nvPicPr>
            <p:blipFill>
              <a:blip r:embed="rId60"/>
              <a:stretch>
                <a:fillRect/>
              </a:stretch>
            </p:blipFill>
            <p:spPr>
              <a:xfrm>
                <a:off x="7355367" y="4147085"/>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234" name="Ink 233">
                <a:extLst>
                  <a:ext uri="{FF2B5EF4-FFF2-40B4-BE49-F238E27FC236}">
                    <a16:creationId xmlns:a16="http://schemas.microsoft.com/office/drawing/2014/main" id="{CF2C8AA0-6915-28E5-20A5-E4A9AF1FF733}"/>
                  </a:ext>
                </a:extLst>
              </p14:cNvPr>
              <p14:cNvContentPartPr/>
              <p14:nvPr/>
            </p14:nvContentPartPr>
            <p14:xfrm>
              <a:off x="7373367" y="4065725"/>
              <a:ext cx="360" cy="360"/>
            </p14:xfrm>
          </p:contentPart>
        </mc:Choice>
        <mc:Fallback xmlns="">
          <p:pic>
            <p:nvPicPr>
              <p:cNvPr id="234" name="Ink 233">
                <a:extLst>
                  <a:ext uri="{FF2B5EF4-FFF2-40B4-BE49-F238E27FC236}">
                    <a16:creationId xmlns:a16="http://schemas.microsoft.com/office/drawing/2014/main" id="{CF2C8AA0-6915-28E5-20A5-E4A9AF1FF733}"/>
                  </a:ext>
                </a:extLst>
              </p:cNvPr>
              <p:cNvPicPr/>
              <p:nvPr/>
            </p:nvPicPr>
            <p:blipFill>
              <a:blip r:embed="rId60"/>
              <a:stretch>
                <a:fillRect/>
              </a:stretch>
            </p:blipFill>
            <p:spPr>
              <a:xfrm>
                <a:off x="7355367" y="4030085"/>
                <a:ext cx="36000" cy="72000"/>
              </a:xfrm>
              <a:prstGeom prst="rect">
                <a:avLst/>
              </a:prstGeom>
            </p:spPr>
          </p:pic>
        </mc:Fallback>
      </mc:AlternateContent>
      <p:cxnSp>
        <p:nvCxnSpPr>
          <p:cNvPr id="236" name="Straight Arrow Connector 235">
            <a:extLst>
              <a:ext uri="{FF2B5EF4-FFF2-40B4-BE49-F238E27FC236}">
                <a16:creationId xmlns:a16="http://schemas.microsoft.com/office/drawing/2014/main" id="{C8D137A8-3653-1B5B-28F4-BF739E4A9023}"/>
              </a:ext>
            </a:extLst>
          </p:cNvPr>
          <p:cNvCxnSpPr>
            <a:cxnSpLocks/>
            <a:endCxn id="245" idx="0"/>
          </p:cNvCxnSpPr>
          <p:nvPr/>
        </p:nvCxnSpPr>
        <p:spPr>
          <a:xfrm>
            <a:off x="6808818" y="4222474"/>
            <a:ext cx="246806" cy="1558353"/>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38" name="Straight Arrow Connector 237">
            <a:extLst>
              <a:ext uri="{FF2B5EF4-FFF2-40B4-BE49-F238E27FC236}">
                <a16:creationId xmlns:a16="http://schemas.microsoft.com/office/drawing/2014/main" id="{33FC8FD1-059B-0A53-DAC1-6E2514E6CEEF}"/>
              </a:ext>
            </a:extLst>
          </p:cNvPr>
          <p:cNvCxnSpPr>
            <a:cxnSpLocks/>
            <a:endCxn id="249" idx="2"/>
          </p:cNvCxnSpPr>
          <p:nvPr/>
        </p:nvCxnSpPr>
        <p:spPr>
          <a:xfrm flipV="1">
            <a:off x="7824087" y="3849330"/>
            <a:ext cx="1420397" cy="110333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45" name="TextBox 244">
            <a:extLst>
              <a:ext uri="{FF2B5EF4-FFF2-40B4-BE49-F238E27FC236}">
                <a16:creationId xmlns:a16="http://schemas.microsoft.com/office/drawing/2014/main" id="{2FE6F60D-2BAA-5834-04C3-9A7FD4DC071F}"/>
              </a:ext>
            </a:extLst>
          </p:cNvPr>
          <p:cNvSpPr txBox="1"/>
          <p:nvPr/>
        </p:nvSpPr>
        <p:spPr>
          <a:xfrm>
            <a:off x="6349080" y="5780827"/>
            <a:ext cx="1413087" cy="646331"/>
          </a:xfrm>
          <a:prstGeom prst="rect">
            <a:avLst/>
          </a:prstGeom>
          <a:noFill/>
          <a:ln>
            <a:noFill/>
          </a:ln>
        </p:spPr>
        <p:txBody>
          <a:bodyPr wrap="square" rtlCol="0">
            <a:spAutoFit/>
          </a:bodyPr>
          <a:lstStyle/>
          <a:p>
            <a:r>
              <a:rPr lang="en-GB" dirty="0"/>
              <a:t>Suppressed           electrons</a:t>
            </a:r>
          </a:p>
        </p:txBody>
      </p:sp>
      <p:sp>
        <p:nvSpPr>
          <p:cNvPr id="249" name="TextBox 248">
            <a:extLst>
              <a:ext uri="{FF2B5EF4-FFF2-40B4-BE49-F238E27FC236}">
                <a16:creationId xmlns:a16="http://schemas.microsoft.com/office/drawing/2014/main" id="{21E5FD6F-638A-33FF-1750-D75492808881}"/>
              </a:ext>
            </a:extLst>
          </p:cNvPr>
          <p:cNvSpPr txBox="1"/>
          <p:nvPr/>
        </p:nvSpPr>
        <p:spPr>
          <a:xfrm>
            <a:off x="8400893" y="3202999"/>
            <a:ext cx="1687182" cy="646331"/>
          </a:xfrm>
          <a:prstGeom prst="rect">
            <a:avLst/>
          </a:prstGeom>
          <a:noFill/>
          <a:ln>
            <a:noFill/>
          </a:ln>
        </p:spPr>
        <p:txBody>
          <a:bodyPr wrap="square" rtlCol="0">
            <a:spAutoFit/>
          </a:bodyPr>
          <a:lstStyle/>
          <a:p>
            <a:r>
              <a:rPr lang="en-GB" dirty="0"/>
              <a:t>Unsuppressed            </a:t>
            </a:r>
          </a:p>
          <a:p>
            <a:r>
              <a:rPr lang="en-GB" dirty="0"/>
              <a:t>    electrons</a:t>
            </a:r>
          </a:p>
        </p:txBody>
      </p:sp>
    </p:spTree>
    <p:extLst>
      <p:ext uri="{BB962C8B-B14F-4D97-AF65-F5344CB8AC3E}">
        <p14:creationId xmlns:p14="http://schemas.microsoft.com/office/powerpoint/2010/main" val="31540972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1AFE3-E4D0-B277-83F6-59B61C456B75}"/>
              </a:ext>
            </a:extLst>
          </p:cNvPr>
          <p:cNvSpPr>
            <a:spLocks noGrp="1"/>
          </p:cNvSpPr>
          <p:nvPr>
            <p:ph type="ctrTitle"/>
          </p:nvPr>
        </p:nvSpPr>
        <p:spPr>
          <a:xfrm>
            <a:off x="266699" y="65302"/>
            <a:ext cx="10090464" cy="603801"/>
          </a:xfrm>
        </p:spPr>
        <p:txBody>
          <a:bodyPr/>
          <a:lstStyle/>
          <a:p>
            <a:r>
              <a:rPr lang="en-GB" dirty="0"/>
              <a:t>Potential barrier on FC</a:t>
            </a:r>
          </a:p>
        </p:txBody>
      </p:sp>
      <p:sp>
        <p:nvSpPr>
          <p:cNvPr id="3" name="Subtitle 2">
            <a:extLst>
              <a:ext uri="{FF2B5EF4-FFF2-40B4-BE49-F238E27FC236}">
                <a16:creationId xmlns:a16="http://schemas.microsoft.com/office/drawing/2014/main" id="{74BDC986-C95B-2E44-9DCD-CB6A8DDCFC23}"/>
              </a:ext>
            </a:extLst>
          </p:cNvPr>
          <p:cNvSpPr>
            <a:spLocks noGrp="1"/>
          </p:cNvSpPr>
          <p:nvPr>
            <p:ph type="subTitle" idx="1"/>
          </p:nvPr>
        </p:nvSpPr>
        <p:spPr>
          <a:xfrm>
            <a:off x="266699" y="669103"/>
            <a:ext cx="10090464" cy="4900707"/>
          </a:xfrm>
        </p:spPr>
        <p:txBody>
          <a:bodyPr/>
          <a:lstStyle/>
          <a:p>
            <a:pPr algn="l"/>
            <a:r>
              <a:rPr lang="en-GB" dirty="0"/>
              <a:t>When 1KV voltage is applied to the secondary electron suppressor in the shape of a ring, the potential barrier is minimum at the centre of the FC entrance. Minimum potential barrier changes with the distance of the suppressor.</a:t>
            </a:r>
          </a:p>
          <a:p>
            <a:pPr algn="l"/>
            <a:endParaRPr lang="en-GB" dirty="0"/>
          </a:p>
        </p:txBody>
      </p:sp>
      <p:graphicFrame>
        <p:nvGraphicFramePr>
          <p:cNvPr id="4" name="Table 3">
            <a:extLst>
              <a:ext uri="{FF2B5EF4-FFF2-40B4-BE49-F238E27FC236}">
                <a16:creationId xmlns:a16="http://schemas.microsoft.com/office/drawing/2014/main" id="{9D7633D7-7787-FD7D-C22C-1013D8758BF7}"/>
              </a:ext>
            </a:extLst>
          </p:cNvPr>
          <p:cNvGraphicFramePr>
            <a:graphicFrameLocks noGrp="1"/>
          </p:cNvGraphicFramePr>
          <p:nvPr/>
        </p:nvGraphicFramePr>
        <p:xfrm>
          <a:off x="968757" y="2033081"/>
          <a:ext cx="9239565" cy="2103120"/>
        </p:xfrm>
        <a:graphic>
          <a:graphicData uri="http://schemas.openxmlformats.org/drawingml/2006/table">
            <a:tbl>
              <a:tblPr firstRow="1" bandRow="1">
                <a:tableStyleId>{5C22544A-7EE6-4342-B048-85BDC9FD1C3A}</a:tableStyleId>
              </a:tblPr>
              <a:tblGrid>
                <a:gridCol w="3079855">
                  <a:extLst>
                    <a:ext uri="{9D8B030D-6E8A-4147-A177-3AD203B41FA5}">
                      <a16:colId xmlns:a16="http://schemas.microsoft.com/office/drawing/2014/main" val="1127290403"/>
                    </a:ext>
                  </a:extLst>
                </a:gridCol>
                <a:gridCol w="3079855">
                  <a:extLst>
                    <a:ext uri="{9D8B030D-6E8A-4147-A177-3AD203B41FA5}">
                      <a16:colId xmlns:a16="http://schemas.microsoft.com/office/drawing/2014/main" val="3442620134"/>
                    </a:ext>
                  </a:extLst>
                </a:gridCol>
                <a:gridCol w="3079855">
                  <a:extLst>
                    <a:ext uri="{9D8B030D-6E8A-4147-A177-3AD203B41FA5}">
                      <a16:colId xmlns:a16="http://schemas.microsoft.com/office/drawing/2014/main" val="2772790506"/>
                    </a:ext>
                  </a:extLst>
                </a:gridCol>
              </a:tblGrid>
              <a:tr h="583237">
                <a:tc>
                  <a:txBody>
                    <a:bodyPr/>
                    <a:lstStyle/>
                    <a:p>
                      <a:pPr algn="ctr"/>
                      <a:r>
                        <a:rPr lang="en-GB" dirty="0"/>
                        <a:t>Distance from FC </a:t>
                      </a:r>
                    </a:p>
                    <a:p>
                      <a:pPr algn="ctr"/>
                      <a:r>
                        <a:rPr lang="en-GB" dirty="0"/>
                        <a:t>(mm)</a:t>
                      </a:r>
                    </a:p>
                  </a:txBody>
                  <a:tcPr/>
                </a:tc>
                <a:tc>
                  <a:txBody>
                    <a:bodyPr/>
                    <a:lstStyle/>
                    <a:p>
                      <a:pPr algn="ctr"/>
                      <a:r>
                        <a:rPr lang="en-GB" dirty="0"/>
                        <a:t>Thickness of FC </a:t>
                      </a:r>
                    </a:p>
                    <a:p>
                      <a:pPr algn="ctr"/>
                      <a:r>
                        <a:rPr lang="en-GB" dirty="0"/>
                        <a:t>(mm)</a:t>
                      </a:r>
                    </a:p>
                  </a:txBody>
                  <a:tcPr/>
                </a:tc>
                <a:tc>
                  <a:txBody>
                    <a:bodyPr/>
                    <a:lstStyle/>
                    <a:p>
                      <a:pPr algn="ctr"/>
                      <a:r>
                        <a:rPr lang="en-GB" dirty="0"/>
                        <a:t>Minimum potential barrier</a:t>
                      </a:r>
                    </a:p>
                    <a:p>
                      <a:pPr algn="ctr"/>
                      <a:r>
                        <a:rPr lang="en-GB" dirty="0"/>
                        <a:t>at 1KV voltage (V)</a:t>
                      </a:r>
                    </a:p>
                  </a:txBody>
                  <a:tcPr/>
                </a:tc>
                <a:extLst>
                  <a:ext uri="{0D108BD9-81ED-4DB2-BD59-A6C34878D82A}">
                    <a16:rowId xmlns:a16="http://schemas.microsoft.com/office/drawing/2014/main" val="848946262"/>
                  </a:ext>
                </a:extLst>
              </a:tr>
              <a:tr h="333278">
                <a:tc>
                  <a:txBody>
                    <a:bodyPr/>
                    <a:lstStyle/>
                    <a:p>
                      <a:pPr algn="ctr"/>
                      <a:r>
                        <a:rPr lang="en-GB" dirty="0"/>
                        <a:t>3</a:t>
                      </a:r>
                    </a:p>
                  </a:txBody>
                  <a:tcPr/>
                </a:tc>
                <a:tc>
                  <a:txBody>
                    <a:bodyPr/>
                    <a:lstStyle/>
                    <a:p>
                      <a:pPr algn="ctr"/>
                      <a:r>
                        <a:rPr lang="en-GB" dirty="0"/>
                        <a:t>5</a:t>
                      </a:r>
                    </a:p>
                  </a:txBody>
                  <a:tcPr/>
                </a:tc>
                <a:tc>
                  <a:txBody>
                    <a:bodyPr/>
                    <a:lstStyle/>
                    <a:p>
                      <a:pPr algn="ctr"/>
                      <a:r>
                        <a:rPr lang="en-GB" dirty="0"/>
                        <a:t>-335.47751</a:t>
                      </a:r>
                    </a:p>
                  </a:txBody>
                  <a:tcPr/>
                </a:tc>
                <a:extLst>
                  <a:ext uri="{0D108BD9-81ED-4DB2-BD59-A6C34878D82A}">
                    <a16:rowId xmlns:a16="http://schemas.microsoft.com/office/drawing/2014/main" val="1914550615"/>
                  </a:ext>
                </a:extLst>
              </a:tr>
              <a:tr h="333278">
                <a:tc>
                  <a:txBody>
                    <a:bodyPr/>
                    <a:lstStyle/>
                    <a:p>
                      <a:pPr algn="ctr"/>
                      <a:r>
                        <a:rPr lang="en-GB" dirty="0"/>
                        <a:t>5</a:t>
                      </a:r>
                    </a:p>
                  </a:txBody>
                  <a:tcPr/>
                </a:tc>
                <a:tc>
                  <a:txBody>
                    <a:bodyPr/>
                    <a:lstStyle/>
                    <a:p>
                      <a:pPr algn="ctr"/>
                      <a:r>
                        <a:rPr lang="en-GB" dirty="0"/>
                        <a:t>5</a:t>
                      </a:r>
                    </a:p>
                  </a:txBody>
                  <a:tcPr/>
                </a:tc>
                <a:tc>
                  <a:txBody>
                    <a:bodyPr/>
                    <a:lstStyle/>
                    <a:p>
                      <a:pPr algn="ctr"/>
                      <a:r>
                        <a:rPr lang="en-GB" dirty="0"/>
                        <a:t>-340.69275</a:t>
                      </a:r>
                    </a:p>
                  </a:txBody>
                  <a:tcPr/>
                </a:tc>
                <a:extLst>
                  <a:ext uri="{0D108BD9-81ED-4DB2-BD59-A6C34878D82A}">
                    <a16:rowId xmlns:a16="http://schemas.microsoft.com/office/drawing/2014/main" val="404220852"/>
                  </a:ext>
                </a:extLst>
              </a:tr>
              <a:tr h="0">
                <a:tc>
                  <a:txBody>
                    <a:bodyPr/>
                    <a:lstStyle/>
                    <a:p>
                      <a:pPr algn="ctr"/>
                      <a:r>
                        <a:rPr lang="en-GB" dirty="0"/>
                        <a:t>3</a:t>
                      </a:r>
                    </a:p>
                  </a:txBody>
                  <a:tcPr/>
                </a:tc>
                <a:tc>
                  <a:txBody>
                    <a:bodyPr/>
                    <a:lstStyle/>
                    <a:p>
                      <a:pPr algn="ctr"/>
                      <a:r>
                        <a:rPr lang="en-GB" dirty="0"/>
                        <a:t>10</a:t>
                      </a:r>
                    </a:p>
                  </a:txBody>
                  <a:tcPr/>
                </a:tc>
                <a:tc>
                  <a:txBody>
                    <a:bodyPr/>
                    <a:lstStyle/>
                    <a:p>
                      <a:pPr algn="ctr"/>
                      <a:r>
                        <a:rPr lang="en-GB" dirty="0"/>
                        <a:t>-390.37244</a:t>
                      </a:r>
                    </a:p>
                  </a:txBody>
                  <a:tcPr/>
                </a:tc>
                <a:extLst>
                  <a:ext uri="{0D108BD9-81ED-4DB2-BD59-A6C34878D82A}">
                    <a16:rowId xmlns:a16="http://schemas.microsoft.com/office/drawing/2014/main" val="2214632157"/>
                  </a:ext>
                </a:extLst>
              </a:tr>
              <a:tr h="333278">
                <a:tc>
                  <a:txBody>
                    <a:bodyPr/>
                    <a:lstStyle/>
                    <a:p>
                      <a:pPr algn="ctr"/>
                      <a:r>
                        <a:rPr lang="en-GB" dirty="0"/>
                        <a:t>5</a:t>
                      </a:r>
                    </a:p>
                  </a:txBody>
                  <a:tcPr/>
                </a:tc>
                <a:tc>
                  <a:txBody>
                    <a:bodyPr/>
                    <a:lstStyle/>
                    <a:p>
                      <a:pPr algn="ctr"/>
                      <a:r>
                        <a:rPr lang="en-GB" dirty="0"/>
                        <a:t>10</a:t>
                      </a:r>
                    </a:p>
                  </a:txBody>
                  <a:tcPr/>
                </a:tc>
                <a:tc>
                  <a:txBody>
                    <a:bodyPr/>
                    <a:lstStyle/>
                    <a:p>
                      <a:pPr algn="ctr"/>
                      <a:r>
                        <a:rPr lang="en-GB" dirty="0"/>
                        <a:t>-386.51352</a:t>
                      </a:r>
                    </a:p>
                  </a:txBody>
                  <a:tcPr/>
                </a:tc>
                <a:extLst>
                  <a:ext uri="{0D108BD9-81ED-4DB2-BD59-A6C34878D82A}">
                    <a16:rowId xmlns:a16="http://schemas.microsoft.com/office/drawing/2014/main" val="361987626"/>
                  </a:ext>
                </a:extLst>
              </a:tr>
            </a:tbl>
          </a:graphicData>
        </a:graphic>
      </p:graphicFrame>
      <p:pic>
        <p:nvPicPr>
          <p:cNvPr id="6" name="Picture 5" descr="A screenshot of a computer&#10;&#10;Description automatically generated">
            <a:extLst>
              <a:ext uri="{FF2B5EF4-FFF2-40B4-BE49-F238E27FC236}">
                <a16:creationId xmlns:a16="http://schemas.microsoft.com/office/drawing/2014/main" id="{40F7D678-64B4-FA2D-1299-0521473546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9231" y="4241261"/>
            <a:ext cx="5205086" cy="2175500"/>
          </a:xfrm>
          <a:prstGeom prst="rect">
            <a:avLst/>
          </a:prstGeom>
        </p:spPr>
      </p:pic>
      <p:sp>
        <p:nvSpPr>
          <p:cNvPr id="7" name="Cloud 6">
            <a:extLst>
              <a:ext uri="{FF2B5EF4-FFF2-40B4-BE49-F238E27FC236}">
                <a16:creationId xmlns:a16="http://schemas.microsoft.com/office/drawing/2014/main" id="{B92D5E72-BCA0-5D79-F779-1E0CE217747E}"/>
              </a:ext>
            </a:extLst>
          </p:cNvPr>
          <p:cNvSpPr/>
          <p:nvPr/>
        </p:nvSpPr>
        <p:spPr>
          <a:xfrm>
            <a:off x="597754" y="4838790"/>
            <a:ext cx="3611891" cy="861622"/>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32F6B1C8-1B88-1F8A-58EC-116EBC49D133}"/>
              </a:ext>
            </a:extLst>
          </p:cNvPr>
          <p:cNvSpPr txBox="1"/>
          <p:nvPr/>
        </p:nvSpPr>
        <p:spPr>
          <a:xfrm>
            <a:off x="1097650" y="5108018"/>
            <a:ext cx="2462673" cy="323165"/>
          </a:xfrm>
          <a:prstGeom prst="rect">
            <a:avLst/>
          </a:prstGeom>
          <a:noFill/>
        </p:spPr>
        <p:txBody>
          <a:bodyPr wrap="square" rtlCol="0">
            <a:spAutoFit/>
          </a:bodyPr>
          <a:lstStyle/>
          <a:p>
            <a:r>
              <a:rPr lang="en-GB" sz="1500" dirty="0"/>
              <a:t>Minimum Potential Barrier</a:t>
            </a:r>
          </a:p>
        </p:txBody>
      </p:sp>
      <p:cxnSp>
        <p:nvCxnSpPr>
          <p:cNvPr id="9" name="Straight Arrow Connector 8">
            <a:extLst>
              <a:ext uri="{FF2B5EF4-FFF2-40B4-BE49-F238E27FC236}">
                <a16:creationId xmlns:a16="http://schemas.microsoft.com/office/drawing/2014/main" id="{222E0DF7-41EA-A24C-A8C2-6E1B7A48DFBB}"/>
              </a:ext>
            </a:extLst>
          </p:cNvPr>
          <p:cNvCxnSpPr>
            <a:cxnSpLocks/>
            <a:stCxn id="7" idx="0"/>
          </p:cNvCxnSpPr>
          <p:nvPr/>
        </p:nvCxnSpPr>
        <p:spPr>
          <a:xfrm>
            <a:off x="4206635" y="5269601"/>
            <a:ext cx="4256429" cy="5941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Connector: Curved 28">
            <a:extLst>
              <a:ext uri="{FF2B5EF4-FFF2-40B4-BE49-F238E27FC236}">
                <a16:creationId xmlns:a16="http://schemas.microsoft.com/office/drawing/2014/main" id="{840F55E3-EDC9-65BD-328E-9227EFE787D1}"/>
              </a:ext>
            </a:extLst>
          </p:cNvPr>
          <p:cNvCxnSpPr/>
          <p:nvPr/>
        </p:nvCxnSpPr>
        <p:spPr>
          <a:xfrm>
            <a:off x="2714017" y="4136201"/>
            <a:ext cx="5749047" cy="630352"/>
          </a:xfrm>
          <a:prstGeom prst="curvedConnector3">
            <a:avLst>
              <a:gd name="adj1" fmla="val 423"/>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Connector: Curved 30">
            <a:extLst>
              <a:ext uri="{FF2B5EF4-FFF2-40B4-BE49-F238E27FC236}">
                <a16:creationId xmlns:a16="http://schemas.microsoft.com/office/drawing/2014/main" id="{280677B5-8251-8C35-2117-D1615107DD09}"/>
              </a:ext>
            </a:extLst>
          </p:cNvPr>
          <p:cNvCxnSpPr>
            <a:cxnSpLocks/>
          </p:cNvCxnSpPr>
          <p:nvPr/>
        </p:nvCxnSpPr>
        <p:spPr>
          <a:xfrm>
            <a:off x="5624856" y="4136201"/>
            <a:ext cx="2974395" cy="501138"/>
          </a:xfrm>
          <a:prstGeom prst="curvedConnector3">
            <a:avLst>
              <a:gd name="adj1" fmla="val 100038"/>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6994001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7D8A2-3890-05E9-488C-5A101DFE87E0}"/>
              </a:ext>
            </a:extLst>
          </p:cNvPr>
          <p:cNvSpPr>
            <a:spLocks noGrp="1"/>
          </p:cNvSpPr>
          <p:nvPr>
            <p:ph type="ctrTitle"/>
          </p:nvPr>
        </p:nvSpPr>
        <p:spPr>
          <a:xfrm>
            <a:off x="266700" y="107004"/>
            <a:ext cx="9830613" cy="737580"/>
          </a:xfrm>
        </p:spPr>
        <p:txBody>
          <a:bodyPr/>
          <a:lstStyle/>
          <a:p>
            <a:r>
              <a:rPr lang="en-GB" dirty="0"/>
              <a:t>Ratio of unsuppressed electrons</a:t>
            </a:r>
          </a:p>
        </p:txBody>
      </p:sp>
      <p:sp>
        <p:nvSpPr>
          <p:cNvPr id="3" name="Subtitle 2">
            <a:extLst>
              <a:ext uri="{FF2B5EF4-FFF2-40B4-BE49-F238E27FC236}">
                <a16:creationId xmlns:a16="http://schemas.microsoft.com/office/drawing/2014/main" id="{8C033259-8A6C-9316-168D-9D253D38560F}"/>
              </a:ext>
            </a:extLst>
          </p:cNvPr>
          <p:cNvSpPr>
            <a:spLocks noGrp="1"/>
          </p:cNvSpPr>
          <p:nvPr>
            <p:ph type="subTitle" idx="1"/>
          </p:nvPr>
        </p:nvSpPr>
        <p:spPr>
          <a:xfrm>
            <a:off x="496110" y="844584"/>
            <a:ext cx="10603149" cy="4839800"/>
          </a:xfrm>
        </p:spPr>
        <p:txBody>
          <a:bodyPr/>
          <a:lstStyle/>
          <a:p>
            <a:pPr algn="l"/>
            <a:r>
              <a:rPr lang="en-GB" dirty="0"/>
              <a:t>Assuming electrons more than 300 eV could not be suppressed, ratio of unsuppressed electrons was calculated at different temperature values.</a:t>
            </a:r>
          </a:p>
          <a:p>
            <a:pPr algn="l"/>
            <a:r>
              <a:rPr lang="en-GB" b="1" u="sng" dirty="0"/>
              <a:t>Potential barrier = -300 V:</a:t>
            </a:r>
            <a:r>
              <a:rPr lang="en-GB" b="1" dirty="0"/>
              <a:t>  (Incident energy = 12 MeV)</a:t>
            </a:r>
            <a:endParaRPr lang="en-GB" b="1" u="sng" dirty="0"/>
          </a:p>
          <a:p>
            <a:pPr algn="l"/>
            <a:endParaRPr lang="en-GB" b="1" u="sng" dirty="0"/>
          </a:p>
        </p:txBody>
      </p:sp>
      <p:graphicFrame>
        <p:nvGraphicFramePr>
          <p:cNvPr id="8" name="Table 7">
            <a:extLst>
              <a:ext uri="{FF2B5EF4-FFF2-40B4-BE49-F238E27FC236}">
                <a16:creationId xmlns:a16="http://schemas.microsoft.com/office/drawing/2014/main" id="{52E80CD6-27EA-8C53-EEC4-0EDC6A91C064}"/>
              </a:ext>
            </a:extLst>
          </p:cNvPr>
          <p:cNvGraphicFramePr>
            <a:graphicFrameLocks noGrp="1"/>
          </p:cNvGraphicFramePr>
          <p:nvPr>
            <p:extLst>
              <p:ext uri="{D42A27DB-BD31-4B8C-83A1-F6EECF244321}">
                <p14:modId xmlns:p14="http://schemas.microsoft.com/office/powerpoint/2010/main" val="36966485"/>
              </p:ext>
            </p:extLst>
          </p:nvPr>
        </p:nvGraphicFramePr>
        <p:xfrm>
          <a:off x="496110" y="2087189"/>
          <a:ext cx="9601200" cy="3571596"/>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2245708841"/>
                    </a:ext>
                  </a:extLst>
                </a:gridCol>
                <a:gridCol w="3200400">
                  <a:extLst>
                    <a:ext uri="{9D8B030D-6E8A-4147-A177-3AD203B41FA5}">
                      <a16:colId xmlns:a16="http://schemas.microsoft.com/office/drawing/2014/main" val="182466736"/>
                    </a:ext>
                  </a:extLst>
                </a:gridCol>
                <a:gridCol w="3200400">
                  <a:extLst>
                    <a:ext uri="{9D8B030D-6E8A-4147-A177-3AD203B41FA5}">
                      <a16:colId xmlns:a16="http://schemas.microsoft.com/office/drawing/2014/main" val="1505926237"/>
                    </a:ext>
                  </a:extLst>
                </a:gridCol>
              </a:tblGrid>
              <a:tr h="1141470">
                <a:tc>
                  <a:txBody>
                    <a:bodyPr/>
                    <a:lstStyle/>
                    <a:p>
                      <a:pPr algn="ctr"/>
                      <a:r>
                        <a:rPr lang="en-GB" dirty="0"/>
                        <a:t>Temperature </a:t>
                      </a:r>
                    </a:p>
                    <a:p>
                      <a:pPr algn="ctr"/>
                      <a:r>
                        <a:rPr lang="en-GB" dirty="0"/>
                        <a:t>(eV)</a:t>
                      </a:r>
                    </a:p>
                  </a:txBody>
                  <a:tcPr/>
                </a:tc>
                <a:tc>
                  <a:txBody>
                    <a:bodyPr/>
                    <a:lstStyle/>
                    <a:p>
                      <a:pPr algn="ctr"/>
                      <a:r>
                        <a:rPr lang="en-GB" dirty="0"/>
                        <a:t>Integrated total electrons</a:t>
                      </a:r>
                    </a:p>
                    <a:p>
                      <a:pPr algn="ctr"/>
                      <a:r>
                        <a:rPr lang="en-GB" dirty="0"/>
                        <a:t>(= SEY)</a:t>
                      </a:r>
                    </a:p>
                  </a:txBody>
                  <a:tcPr/>
                </a:tc>
                <a:tc>
                  <a:txBody>
                    <a:bodyPr/>
                    <a:lstStyle/>
                    <a:p>
                      <a:pPr algn="ctr"/>
                      <a:r>
                        <a:rPr lang="en-GB" dirty="0"/>
                        <a:t>Ratio of unsuppressed electrons</a:t>
                      </a:r>
                    </a:p>
                  </a:txBody>
                  <a:tcPr/>
                </a:tc>
                <a:extLst>
                  <a:ext uri="{0D108BD9-81ED-4DB2-BD59-A6C34878D82A}">
                    <a16:rowId xmlns:a16="http://schemas.microsoft.com/office/drawing/2014/main" val="3304341131"/>
                  </a:ext>
                </a:extLst>
              </a:tr>
              <a:tr h="405021">
                <a:tc>
                  <a:txBody>
                    <a:bodyPr/>
                    <a:lstStyle/>
                    <a:p>
                      <a:pPr algn="ctr"/>
                      <a:r>
                        <a:rPr lang="en-GB" dirty="0"/>
                        <a:t>2.4</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6.52e-53</a:t>
                      </a:r>
                    </a:p>
                  </a:txBody>
                  <a:tcPr marL="68580" marR="68580" marT="0" marB="0"/>
                </a:tc>
                <a:extLst>
                  <a:ext uri="{0D108BD9-81ED-4DB2-BD59-A6C34878D82A}">
                    <a16:rowId xmlns:a16="http://schemas.microsoft.com/office/drawing/2014/main" val="4235287313"/>
                  </a:ext>
                </a:extLst>
              </a:tr>
              <a:tr h="405021">
                <a:tc>
                  <a:txBody>
                    <a:bodyPr/>
                    <a:lstStyle/>
                    <a:p>
                      <a:pPr algn="ctr"/>
                      <a:r>
                        <a:rPr lang="en-GB" dirty="0"/>
                        <a:t>7.5</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1.74e-16</a:t>
                      </a:r>
                    </a:p>
                  </a:txBody>
                  <a:tcPr marL="68580" marR="68580" marT="0" marB="0"/>
                </a:tc>
                <a:extLst>
                  <a:ext uri="{0D108BD9-81ED-4DB2-BD59-A6C34878D82A}">
                    <a16:rowId xmlns:a16="http://schemas.microsoft.com/office/drawing/2014/main" val="2076026381"/>
                  </a:ext>
                </a:extLst>
              </a:tr>
              <a:tr h="405021">
                <a:tc>
                  <a:txBody>
                    <a:bodyPr/>
                    <a:lstStyle/>
                    <a:p>
                      <a:pPr algn="ctr"/>
                      <a:r>
                        <a:rPr lang="en-GB" dirty="0"/>
                        <a:t>10</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2.90e-12</a:t>
                      </a:r>
                    </a:p>
                  </a:txBody>
                  <a:tcPr marL="68580" marR="68580" marT="0" marB="0"/>
                </a:tc>
                <a:extLst>
                  <a:ext uri="{0D108BD9-81ED-4DB2-BD59-A6C34878D82A}">
                    <a16:rowId xmlns:a16="http://schemas.microsoft.com/office/drawing/2014/main" val="2837067593"/>
                  </a:ext>
                </a:extLst>
              </a:tr>
              <a:tr h="405021">
                <a:tc>
                  <a:txBody>
                    <a:bodyPr/>
                    <a:lstStyle/>
                    <a:p>
                      <a:pPr algn="ctr"/>
                      <a:r>
                        <a:rPr lang="en-GB" dirty="0"/>
                        <a:t>20</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4.9e-6</a:t>
                      </a:r>
                    </a:p>
                  </a:txBody>
                  <a:tcPr marL="68580" marR="68580" marT="0" marB="0"/>
                </a:tc>
                <a:extLst>
                  <a:ext uri="{0D108BD9-81ED-4DB2-BD59-A6C34878D82A}">
                    <a16:rowId xmlns:a16="http://schemas.microsoft.com/office/drawing/2014/main" val="1706095059"/>
                  </a:ext>
                </a:extLst>
              </a:tr>
              <a:tr h="405021">
                <a:tc>
                  <a:txBody>
                    <a:bodyPr/>
                    <a:lstStyle/>
                    <a:p>
                      <a:pPr algn="ctr"/>
                      <a:r>
                        <a:rPr lang="en-GB" dirty="0"/>
                        <a:t>50</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0.0174</a:t>
                      </a:r>
                    </a:p>
                  </a:txBody>
                  <a:tcPr marL="68580" marR="68580" marT="0" marB="0"/>
                </a:tc>
                <a:extLst>
                  <a:ext uri="{0D108BD9-81ED-4DB2-BD59-A6C34878D82A}">
                    <a16:rowId xmlns:a16="http://schemas.microsoft.com/office/drawing/2014/main" val="435493322"/>
                  </a:ext>
                </a:extLst>
              </a:tr>
              <a:tr h="405021">
                <a:tc>
                  <a:txBody>
                    <a:bodyPr/>
                    <a:lstStyle/>
                    <a:p>
                      <a:pPr algn="ctr"/>
                      <a:r>
                        <a:rPr lang="en-GB" dirty="0"/>
                        <a:t>100</a:t>
                      </a:r>
                    </a:p>
                  </a:txBody>
                  <a:tcPr/>
                </a:tc>
                <a:tc>
                  <a:txBody>
                    <a:bodyPr/>
                    <a:lstStyle/>
                    <a:p>
                      <a:pPr algn="ctr"/>
                      <a:r>
                        <a:rPr lang="en-GB" dirty="0"/>
                        <a:t>0.2</a:t>
                      </a:r>
                    </a:p>
                  </a:txBody>
                  <a:tcPr/>
                </a:tc>
                <a:tc>
                  <a:txBody>
                    <a:bodyPr/>
                    <a:lstStyle/>
                    <a:p>
                      <a:pPr algn="ctr">
                        <a:lnSpc>
                          <a:spcPct val="115000"/>
                        </a:lnSpc>
                        <a:spcAft>
                          <a:spcPts val="800"/>
                        </a:spcAft>
                      </a:pPr>
                      <a:r>
                        <a:rPr lang="en-GB" sz="1800" kern="100" dirty="0">
                          <a:effectLst/>
                          <a:latin typeface="+mn-lt"/>
                          <a:ea typeface="Aptos" panose="020B0004020202020204" pitchFamily="34" charset="0"/>
                          <a:cs typeface="Times New Roman" panose="02020603050405020304" pitchFamily="18" charset="0"/>
                        </a:rPr>
                        <a:t>0.1991</a:t>
                      </a:r>
                    </a:p>
                  </a:txBody>
                  <a:tcPr marL="68580" marR="68580" marT="0" marB="0"/>
                </a:tc>
                <a:extLst>
                  <a:ext uri="{0D108BD9-81ED-4DB2-BD59-A6C34878D82A}">
                    <a16:rowId xmlns:a16="http://schemas.microsoft.com/office/drawing/2014/main" val="2606112955"/>
                  </a:ext>
                </a:extLst>
              </a:tr>
            </a:tbl>
          </a:graphicData>
        </a:graphic>
      </p:graphicFrame>
      <p:sp>
        <p:nvSpPr>
          <p:cNvPr id="11" name="TextBox 10">
            <a:extLst>
              <a:ext uri="{FF2B5EF4-FFF2-40B4-BE49-F238E27FC236}">
                <a16:creationId xmlns:a16="http://schemas.microsoft.com/office/drawing/2014/main" id="{1D7A917D-BDF9-25CF-6003-EE57A10AD040}"/>
              </a:ext>
            </a:extLst>
          </p:cNvPr>
          <p:cNvSpPr txBox="1"/>
          <p:nvPr/>
        </p:nvSpPr>
        <p:spPr>
          <a:xfrm>
            <a:off x="6235430" y="5956038"/>
            <a:ext cx="3246608" cy="646331"/>
          </a:xfrm>
          <a:prstGeom prst="rect">
            <a:avLst/>
          </a:prstGeom>
          <a:noFill/>
        </p:spPr>
        <p:txBody>
          <a:bodyPr wrap="square" rtlCol="0">
            <a:spAutoFit/>
          </a:bodyPr>
          <a:lstStyle/>
          <a:p>
            <a:r>
              <a:rPr lang="en-GB" dirty="0"/>
              <a:t>Ratio is same even when the incident energy is 3 MeV</a:t>
            </a:r>
          </a:p>
        </p:txBody>
      </p:sp>
      <p:sp>
        <p:nvSpPr>
          <p:cNvPr id="12" name="Cloud 11">
            <a:extLst>
              <a:ext uri="{FF2B5EF4-FFF2-40B4-BE49-F238E27FC236}">
                <a16:creationId xmlns:a16="http://schemas.microsoft.com/office/drawing/2014/main" id="{DE5759A7-C739-7E61-DF4D-E4CA97F5DAD1}"/>
              </a:ext>
            </a:extLst>
          </p:cNvPr>
          <p:cNvSpPr/>
          <p:nvPr/>
        </p:nvSpPr>
        <p:spPr>
          <a:xfrm>
            <a:off x="5797683" y="5807413"/>
            <a:ext cx="4299629" cy="943582"/>
          </a:xfrm>
          <a:prstGeom prst="cloud">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0704083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2948F-E234-5817-CDA1-5FD2F88380CA}"/>
              </a:ext>
            </a:extLst>
          </p:cNvPr>
          <p:cNvSpPr>
            <a:spLocks noGrp="1"/>
          </p:cNvSpPr>
          <p:nvPr>
            <p:ph type="ctrTitle"/>
          </p:nvPr>
        </p:nvSpPr>
        <p:spPr>
          <a:xfrm>
            <a:off x="779637" y="487326"/>
            <a:ext cx="9353714" cy="630576"/>
          </a:xfrm>
        </p:spPr>
        <p:txBody>
          <a:bodyPr/>
          <a:lstStyle/>
          <a:p>
            <a:r>
              <a:rPr lang="en-GB" dirty="0"/>
              <a:t>Conclusions</a:t>
            </a:r>
          </a:p>
        </p:txBody>
      </p:sp>
      <p:sp>
        <p:nvSpPr>
          <p:cNvPr id="3" name="Subtitle 2">
            <a:extLst>
              <a:ext uri="{FF2B5EF4-FFF2-40B4-BE49-F238E27FC236}">
                <a16:creationId xmlns:a16="http://schemas.microsoft.com/office/drawing/2014/main" id="{C305EE9F-CC62-B4D7-97D8-434E7762FEBA}"/>
              </a:ext>
            </a:extLst>
          </p:cNvPr>
          <p:cNvSpPr>
            <a:spLocks noGrp="1"/>
          </p:cNvSpPr>
          <p:nvPr>
            <p:ph type="subTitle" idx="1"/>
          </p:nvPr>
        </p:nvSpPr>
        <p:spPr>
          <a:xfrm>
            <a:off x="779637" y="1237824"/>
            <a:ext cx="9927887" cy="4128656"/>
          </a:xfrm>
        </p:spPr>
        <p:txBody>
          <a:bodyPr/>
          <a:lstStyle/>
          <a:p>
            <a:pPr marL="342900" indent="-342900" algn="l">
              <a:buFont typeface="Arial" panose="020B0604020202020204" pitchFamily="34" charset="0"/>
              <a:buChar char="•"/>
            </a:pPr>
            <a:r>
              <a:rPr lang="en-GB" sz="2000" dirty="0"/>
              <a:t>Only the </a:t>
            </a:r>
            <a:r>
              <a:rPr lang="en-GB" sz="2000" u="sng" dirty="0"/>
              <a:t>use of the electric field was studied</a:t>
            </a:r>
            <a:r>
              <a:rPr lang="en-GB" sz="2000" dirty="0"/>
              <a:t>, excluding the possibility of using the magnetic field.</a:t>
            </a:r>
          </a:p>
          <a:p>
            <a:pPr marL="342900" indent="-342900" algn="l">
              <a:buFont typeface="Arial" panose="020B0604020202020204" pitchFamily="34" charset="0"/>
              <a:buChar char="•"/>
            </a:pPr>
            <a:r>
              <a:rPr lang="en-GB" sz="2000" u="sng" dirty="0"/>
              <a:t>1 KV voltage should be enough</a:t>
            </a:r>
            <a:r>
              <a:rPr lang="en-GB" sz="2000" dirty="0">
                <a:solidFill>
                  <a:srgbClr val="FF0000"/>
                </a:solidFill>
              </a:rPr>
              <a:t> </a:t>
            </a:r>
            <a:r>
              <a:rPr lang="en-GB" sz="2000" dirty="0"/>
              <a:t>to suppress the maximum number of secondary electrons (SEs).</a:t>
            </a:r>
          </a:p>
          <a:p>
            <a:pPr marL="342900" indent="-342900" algn="l">
              <a:buFont typeface="Arial" panose="020B0604020202020204" pitchFamily="34" charset="0"/>
              <a:buChar char="•"/>
            </a:pPr>
            <a:r>
              <a:rPr lang="en-GB" sz="2000" u="sng" dirty="0"/>
              <a:t>Ion-induced SEs were only taken into consideration</a:t>
            </a:r>
            <a:r>
              <a:rPr lang="en-GB" sz="2000" dirty="0"/>
              <a:t> for the analytical study of electron suppression.</a:t>
            </a:r>
          </a:p>
          <a:p>
            <a:pPr marL="342900" indent="-342900" algn="l">
              <a:buFont typeface="Arial" panose="020B0604020202020204" pitchFamily="34" charset="0"/>
              <a:buChar char="•"/>
            </a:pPr>
            <a:r>
              <a:rPr lang="en-GB" sz="2000" dirty="0"/>
              <a:t>Even though it could not be explicitly concluded from the CST simulations, it has been found from the literature that having an </a:t>
            </a:r>
            <a:r>
              <a:rPr lang="en-GB" sz="2000" u="sng" dirty="0"/>
              <a:t>electron suppressor ring, with 5 mm thickness, at a 3 mm distance (isolated with an insulator) could be best</a:t>
            </a:r>
            <a:r>
              <a:rPr lang="en-GB" sz="2000" dirty="0"/>
              <a:t>.</a:t>
            </a:r>
          </a:p>
          <a:p>
            <a:pPr marL="342900" indent="-342900" algn="l">
              <a:buFont typeface="Arial" panose="020B0604020202020204" pitchFamily="34" charset="0"/>
              <a:buChar char="•"/>
            </a:pPr>
            <a:r>
              <a:rPr lang="en-GB" sz="2000" dirty="0"/>
              <a:t>And the bias ring could be made of </a:t>
            </a:r>
            <a:r>
              <a:rPr lang="en-GB" sz="2000" u="sng" dirty="0"/>
              <a:t>Stainless Steel or Copper,</a:t>
            </a:r>
            <a:r>
              <a:rPr lang="en-GB" sz="2000" dirty="0"/>
              <a:t> isolated by the insulator made of </a:t>
            </a:r>
            <a:r>
              <a:rPr lang="en-GB" sz="2000" u="sng" dirty="0"/>
              <a:t>Alumina ceramics</a:t>
            </a:r>
            <a:r>
              <a:rPr lang="en-GB" sz="2000" dirty="0"/>
              <a:t>.</a:t>
            </a:r>
          </a:p>
        </p:txBody>
      </p:sp>
    </p:spTree>
    <p:extLst>
      <p:ext uri="{BB962C8B-B14F-4D97-AF65-F5344CB8AC3E}">
        <p14:creationId xmlns:p14="http://schemas.microsoft.com/office/powerpoint/2010/main" val="39376762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8E1C0-556B-0650-64C4-0F19C7D5158F}"/>
              </a:ext>
            </a:extLst>
          </p:cNvPr>
          <p:cNvSpPr>
            <a:spLocks noGrp="1"/>
          </p:cNvSpPr>
          <p:nvPr>
            <p:ph type="ctrTitle"/>
          </p:nvPr>
        </p:nvSpPr>
        <p:spPr/>
        <p:txBody>
          <a:bodyPr/>
          <a:lstStyle/>
          <a:p>
            <a:r>
              <a:rPr lang="en-GB" dirty="0"/>
              <a:t>Thank you!</a:t>
            </a:r>
          </a:p>
        </p:txBody>
      </p:sp>
    </p:spTree>
    <p:extLst>
      <p:ext uri="{BB962C8B-B14F-4D97-AF65-F5344CB8AC3E}">
        <p14:creationId xmlns:p14="http://schemas.microsoft.com/office/powerpoint/2010/main" val="3570863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9CA38-6DCF-AA71-291A-55D3B92A85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452AC9-6732-D286-B6F7-C5688C1FAEE6}"/>
              </a:ext>
            </a:extLst>
          </p:cNvPr>
          <p:cNvSpPr>
            <a:spLocks noGrp="1"/>
          </p:cNvSpPr>
          <p:nvPr>
            <p:ph type="ctrTitle"/>
          </p:nvPr>
        </p:nvSpPr>
        <p:spPr/>
        <p:txBody>
          <a:bodyPr/>
          <a:lstStyle/>
          <a:p>
            <a:r>
              <a:rPr lang="en-GB" dirty="0"/>
              <a:t>Thermal Calculation </a:t>
            </a:r>
          </a:p>
        </p:txBody>
      </p:sp>
    </p:spTree>
    <p:extLst>
      <p:ext uri="{BB962C8B-B14F-4D97-AF65-F5344CB8AC3E}">
        <p14:creationId xmlns:p14="http://schemas.microsoft.com/office/powerpoint/2010/main" val="245193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CDB2E-BC47-4647-243F-3F64E3A7A6DE}"/>
              </a:ext>
            </a:extLst>
          </p:cNvPr>
          <p:cNvSpPr>
            <a:spLocks noGrp="1"/>
          </p:cNvSpPr>
          <p:nvPr>
            <p:ph type="ctrTitle"/>
          </p:nvPr>
        </p:nvSpPr>
        <p:spPr/>
        <p:txBody>
          <a:bodyPr/>
          <a:lstStyle/>
          <a:p>
            <a:r>
              <a:rPr lang="en-GB" dirty="0"/>
              <a:t>Instantaneous Temperature Calculation </a:t>
            </a:r>
          </a:p>
        </p:txBody>
      </p:sp>
    </p:spTree>
    <p:extLst>
      <p:ext uri="{BB962C8B-B14F-4D97-AF65-F5344CB8AC3E}">
        <p14:creationId xmlns:p14="http://schemas.microsoft.com/office/powerpoint/2010/main" val="2984888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A45E8-DECC-0595-D444-D176A8EF9312}"/>
              </a:ext>
            </a:extLst>
          </p:cNvPr>
          <p:cNvSpPr>
            <a:spLocks noGrp="1"/>
          </p:cNvSpPr>
          <p:nvPr>
            <p:ph type="ctrTitle"/>
          </p:nvPr>
        </p:nvSpPr>
        <p:spPr>
          <a:xfrm>
            <a:off x="266700" y="66561"/>
            <a:ext cx="9150678" cy="640449"/>
          </a:xfrm>
        </p:spPr>
        <p:txBody>
          <a:bodyPr/>
          <a:lstStyle/>
          <a:p>
            <a:r>
              <a:rPr lang="en-GB" dirty="0"/>
              <a:t>FETS approximate beam profile</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3DCCF6CC-9C1D-6B47-823B-B24D58F8C859}"/>
                  </a:ext>
                </a:extLst>
              </p:cNvPr>
              <p:cNvSpPr>
                <a:spLocks noGrp="1"/>
              </p:cNvSpPr>
              <p:nvPr>
                <p:ph type="subTitle" idx="1"/>
              </p:nvPr>
            </p:nvSpPr>
            <p:spPr>
              <a:xfrm>
                <a:off x="643772" y="857839"/>
                <a:ext cx="10017943" cy="4760536"/>
              </a:xfrm>
            </p:spPr>
            <p:txBody>
              <a:bodyPr>
                <a:normAutofit lnSpcReduction="10000"/>
              </a:bodyPr>
              <a:lstStyle/>
              <a:p>
                <a:pPr algn="l"/>
                <a:r>
                  <a:rPr lang="en-GB" sz="1800" dirty="0"/>
                  <a:t>FETS transverse beam profile: </a:t>
                </a:r>
                <a:r>
                  <a:rPr lang="en-GB" sz="1800" b="1" dirty="0"/>
                  <a:t>“</a:t>
                </a:r>
                <a:r>
                  <a:rPr lang="en-GB" sz="1800" b="1" dirty="0">
                    <a:latin typeface="+mn-lt"/>
                  </a:rPr>
                  <a:t>R</a:t>
                </a:r>
                <a:r>
                  <a:rPr lang="en-GB" sz="1800" b="1" dirty="0">
                    <a:effectLst/>
                    <a:latin typeface="+mn-lt"/>
                    <a:ea typeface="Aptos" panose="020B0004020202020204" pitchFamily="34" charset="0"/>
                  </a:rPr>
                  <a:t>ound beam and approximately gaussian with a rms radius of 1.5 mm”</a:t>
                </a:r>
                <a:r>
                  <a:rPr lang="en-GB" sz="1800" dirty="0">
                    <a:effectLst/>
                    <a:latin typeface="+mn-lt"/>
                    <a:ea typeface="Aptos" panose="020B0004020202020204" pitchFamily="34" charset="0"/>
                  </a:rPr>
                  <a:t>.</a:t>
                </a:r>
              </a:p>
              <a:p>
                <a:pPr algn="l"/>
                <a:r>
                  <a:rPr lang="en-GB" sz="1800" dirty="0">
                    <a:latin typeface="+mn-lt"/>
                  </a:rPr>
                  <a:t>Round and uniform 2d gaussian function with </a:t>
                </a:r>
                <a:r>
                  <a:rPr lang="en-GB" sz="1800" dirty="0"/>
                  <a:t>A as Amplitude, </a:t>
                </a:r>
                <a14:m>
                  <m:oMath xmlns:m="http://schemas.openxmlformats.org/officeDocument/2006/math">
                    <m:r>
                      <a:rPr lang="en-GB" sz="1800" i="1" smtClean="0">
                        <a:latin typeface="Cambria Math" panose="02040503050406030204" pitchFamily="18" charset="0"/>
                        <a:ea typeface="Cambria Math" panose="02040503050406030204" pitchFamily="18" charset="0"/>
                      </a:rPr>
                      <m:t>𝜎</m:t>
                    </m:r>
                    <m:r>
                      <a:rPr lang="en-GB" sz="1800" b="0" i="1" smtClean="0">
                        <a:latin typeface="Cambria Math" panose="02040503050406030204" pitchFamily="18" charset="0"/>
                        <a:ea typeface="Cambria Math" panose="02040503050406030204" pitchFamily="18" charset="0"/>
                      </a:rPr>
                      <m:t> </m:t>
                    </m:r>
                  </m:oMath>
                </a14:m>
                <a:r>
                  <a:rPr lang="en-GB" sz="1800" dirty="0"/>
                  <a:t>being radial spread:</a:t>
                </a:r>
              </a:p>
              <a:p>
                <a:r>
                  <a:rPr lang="en-GB" sz="1800" b="0" dirty="0"/>
                  <a:t> </a:t>
                </a:r>
                <a14:m>
                  <m:oMath xmlns:m="http://schemas.openxmlformats.org/officeDocument/2006/math">
                    <m:r>
                      <a:rPr lang="en-GB" sz="1800" b="0" i="0" smtClean="0">
                        <a:latin typeface="Cambria Math" panose="02040503050406030204" pitchFamily="18" charset="0"/>
                      </a:rPr>
                      <m:t> </m:t>
                    </m:r>
                    <m:r>
                      <a:rPr lang="en-GB" sz="1800" b="0" i="1" smtClean="0">
                        <a:latin typeface="Cambria Math" panose="02040503050406030204" pitchFamily="18" charset="0"/>
                      </a:rPr>
                      <m:t>𝑓</m:t>
                    </m:r>
                    <m:d>
                      <m:dPr>
                        <m:ctrlPr>
                          <a:rPr lang="en-GB" sz="1800" b="0" i="1" smtClean="0">
                            <a:latin typeface="Cambria Math" panose="02040503050406030204" pitchFamily="18" charset="0"/>
                          </a:rPr>
                        </m:ctrlPr>
                      </m:dPr>
                      <m:e>
                        <m:r>
                          <a:rPr lang="en-GB" sz="1800" b="0" i="1" smtClean="0">
                            <a:latin typeface="Cambria Math" panose="02040503050406030204" pitchFamily="18" charset="0"/>
                          </a:rPr>
                          <m:t>𝑟</m:t>
                        </m:r>
                        <m:r>
                          <a:rPr lang="en-GB" sz="1800" b="0" i="1" smtClean="0">
                            <a:latin typeface="Cambria Math" panose="02040503050406030204" pitchFamily="18" charset="0"/>
                          </a:rPr>
                          <m:t>,∅</m:t>
                        </m:r>
                      </m:e>
                    </m:d>
                    <m:r>
                      <a:rPr lang="en-GB" sz="1800" b="0" i="1" smtClean="0">
                        <a:latin typeface="Cambria Math" panose="02040503050406030204" pitchFamily="18" charset="0"/>
                      </a:rPr>
                      <m:t>=</m:t>
                    </m:r>
                    <m:r>
                      <a:rPr lang="en-GB" sz="1800" b="0" i="1" smtClean="0">
                        <a:latin typeface="Cambria Math" panose="02040503050406030204" pitchFamily="18" charset="0"/>
                      </a:rPr>
                      <m:t>𝐴</m:t>
                    </m:r>
                    <m:r>
                      <a:rPr lang="en-GB" sz="1800" b="0" i="1" smtClean="0">
                        <a:latin typeface="Cambria Math" panose="02040503050406030204" pitchFamily="18" charset="0"/>
                      </a:rPr>
                      <m:t> </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𝑒</m:t>
                        </m:r>
                      </m:e>
                      <m:sup>
                        <m:f>
                          <m:fPr>
                            <m:ctrlPr>
                              <a:rPr lang="en-GB" sz="1800" b="0" i="1" smtClean="0">
                                <a:latin typeface="Cambria Math" panose="02040503050406030204" pitchFamily="18" charset="0"/>
                              </a:rPr>
                            </m:ctrlPr>
                          </m:fPr>
                          <m:num>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m:t>
                                </m:r>
                                <m:r>
                                  <a:rPr lang="en-GB" sz="1800" b="0" i="1" smtClean="0">
                                    <a:latin typeface="Cambria Math" panose="02040503050406030204" pitchFamily="18" charset="0"/>
                                  </a:rPr>
                                  <m:t>𝑟</m:t>
                                </m:r>
                              </m:e>
                              <m:sup>
                                <m:r>
                                  <a:rPr lang="en-GB" sz="1800" b="0" i="1" smtClean="0">
                                    <a:latin typeface="Cambria Math" panose="02040503050406030204" pitchFamily="18" charset="0"/>
                                  </a:rPr>
                                  <m:t>2</m:t>
                                </m:r>
                              </m:sup>
                            </m:sSup>
                          </m:num>
                          <m:den>
                            <m:r>
                              <a:rPr lang="en-GB" sz="1800" b="0" i="1" smtClean="0">
                                <a:latin typeface="Cambria Math" panose="02040503050406030204" pitchFamily="18" charset="0"/>
                              </a:rPr>
                              <m:t>2</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ea typeface="Cambria Math" panose="02040503050406030204" pitchFamily="18" charset="0"/>
                                  </a:rPr>
                                  <m:t>𝜎</m:t>
                                </m:r>
                              </m:e>
                              <m:sup>
                                <m:r>
                                  <a:rPr lang="en-GB" sz="1800" b="0" i="1" smtClean="0">
                                    <a:latin typeface="Cambria Math" panose="02040503050406030204" pitchFamily="18" charset="0"/>
                                  </a:rPr>
                                  <m:t>2</m:t>
                                </m:r>
                              </m:sup>
                            </m:sSup>
                          </m:den>
                        </m:f>
                      </m:sup>
                    </m:sSup>
                  </m:oMath>
                </a14:m>
                <a:r>
                  <a:rPr lang="en-GB" sz="1800" dirty="0"/>
                  <a:t>  </a:t>
                </a:r>
                <a14:m>
                  <m:oMath xmlns:m="http://schemas.openxmlformats.org/officeDocument/2006/math">
                    <m:r>
                      <a:rPr lang="en-GB" sz="1800" b="0" i="0" smtClean="0">
                        <a:latin typeface="Cambria Math" panose="02040503050406030204" pitchFamily="18" charset="0"/>
                        <a:ea typeface="Cambria Math" panose="02040503050406030204" pitchFamily="18" charset="0"/>
                      </a:rPr>
                      <m:t>(</m:t>
                    </m:r>
                    <m:r>
                      <m:rPr>
                        <m:sty m:val="p"/>
                      </m:rPr>
                      <a:rPr lang="en-GB" sz="1800" b="0" i="0" smtClean="0">
                        <a:latin typeface="Cambria Math" panose="02040503050406030204" pitchFamily="18" charset="0"/>
                        <a:ea typeface="Cambria Math" panose="02040503050406030204" pitchFamily="18" charset="0"/>
                      </a:rPr>
                      <m:t>N</m:t>
                    </m:r>
                    <m:r>
                      <a:rPr lang="en-GB" sz="1800" b="0" i="1" smtClean="0">
                        <a:latin typeface="Cambria Math" panose="02040503050406030204" pitchFamily="18" charset="0"/>
                        <a:ea typeface="Cambria Math" panose="02040503050406030204" pitchFamily="18" charset="0"/>
                      </a:rPr>
                      <m:t>𝑜</m:t>
                    </m:r>
                    <m:r>
                      <a:rPr lang="en-GB" sz="1800" b="0" i="1" smtClean="0">
                        <a:latin typeface="Cambria Math" panose="02040503050406030204" pitchFamily="18" charset="0"/>
                        <a:ea typeface="Cambria Math" panose="02040503050406030204" pitchFamily="18" charset="0"/>
                      </a:rPr>
                      <m:t> ∅ </m:t>
                    </m:r>
                    <m:r>
                      <a:rPr lang="en-GB" sz="1800" b="0" i="1" smtClean="0">
                        <a:latin typeface="Cambria Math" panose="02040503050406030204" pitchFamily="18" charset="0"/>
                        <a:ea typeface="Cambria Math" panose="02040503050406030204" pitchFamily="18" charset="0"/>
                      </a:rPr>
                      <m:t>𝑑𝑒𝑝𝑒𝑛𝑑𝑒𝑛𝑐𝑒</m:t>
                    </m:r>
                    <m:r>
                      <a:rPr lang="en-GB" sz="1800" b="0" i="1" smtClean="0">
                        <a:latin typeface="Cambria Math" panose="02040503050406030204" pitchFamily="18" charset="0"/>
                        <a:ea typeface="Cambria Math" panose="02040503050406030204" pitchFamily="18" charset="0"/>
                      </a:rPr>
                      <m:t>)</m:t>
                    </m:r>
                  </m:oMath>
                </a14:m>
                <a:endParaRPr lang="en-GB" sz="1800" dirty="0">
                  <a:latin typeface="+mn-lt"/>
                </a:endParaRPr>
              </a:p>
              <a:p>
                <a:pPr algn="l"/>
                <a:r>
                  <a:rPr lang="en-GB" sz="1800" dirty="0">
                    <a:latin typeface="+mn-lt"/>
                  </a:rPr>
                  <a:t>Here, for a round beam, </a:t>
                </a:r>
                <a14:m>
                  <m:oMath xmlns:m="http://schemas.openxmlformats.org/officeDocument/2006/math">
                    <m:r>
                      <m:rPr>
                        <m:sty m:val="p"/>
                      </m:rPr>
                      <a:rPr lang="el-GR" sz="1800" b="0" i="1" smtClean="0">
                        <a:latin typeface="Cambria Math" panose="02040503050406030204" pitchFamily="18" charset="0"/>
                        <a:ea typeface="Cambria Math" panose="02040503050406030204" pitchFamily="18" charset="0"/>
                      </a:rPr>
                      <m:t>σ</m:t>
                    </m:r>
                    <m:r>
                      <a:rPr lang="en-GB" sz="1800" b="0" i="0" smtClean="0">
                        <a:latin typeface="Cambria Math" panose="02040503050406030204" pitchFamily="18" charset="0"/>
                        <a:ea typeface="Cambria Math" panose="02040503050406030204" pitchFamily="18" charset="0"/>
                      </a:rPr>
                      <m:t>= </m:t>
                    </m:r>
                    <m:r>
                      <a:rPr lang="en-GB" sz="1800" b="0" i="0" smtClean="0">
                        <a:latin typeface="Cambria Math" panose="02040503050406030204" pitchFamily="18" charset="0"/>
                      </a:rPr>
                      <m:t>1.5</m:t>
                    </m:r>
                    <m:r>
                      <m:rPr>
                        <m:sty m:val="p"/>
                      </m:rPr>
                      <a:rPr lang="en-GB" sz="1800" b="0" i="0" smtClean="0">
                        <a:latin typeface="Cambria Math" panose="02040503050406030204" pitchFamily="18" charset="0"/>
                      </a:rPr>
                      <m:t>mm</m:t>
                    </m:r>
                    <m:r>
                      <a:rPr lang="en-GB" sz="1800" b="0" i="0" smtClean="0">
                        <a:latin typeface="Cambria Math" panose="02040503050406030204" pitchFamily="18" charset="0"/>
                      </a:rPr>
                      <m:t>.</m:t>
                    </m:r>
                  </m:oMath>
                </a14:m>
                <a:r>
                  <a:rPr lang="en-GB" sz="1800" dirty="0">
                    <a:latin typeface="+mn-lt"/>
                  </a:rPr>
                  <a:t> Using this and solving the equation:</a:t>
                </a:r>
              </a:p>
              <a:p>
                <a:pPr algn="l"/>
                <a:endParaRPr lang="en-GB" sz="1800" dirty="0">
                  <a:latin typeface="+mn-lt"/>
                </a:endParaRPr>
              </a:p>
              <a:p>
                <a:pPr/>
                <a14:m>
                  <m:oMathPara xmlns:m="http://schemas.openxmlformats.org/officeDocument/2006/math">
                    <m:oMathParaPr>
                      <m:jc m:val="centerGroup"/>
                    </m:oMathParaPr>
                    <m:oMath xmlns:m="http://schemas.openxmlformats.org/officeDocument/2006/math">
                      <m:r>
                        <m:rPr>
                          <m:sty m:val="p"/>
                        </m:rPr>
                        <a:rPr lang="en-GB" sz="1800">
                          <a:latin typeface="Cambria Math" panose="02040503050406030204" pitchFamily="18" charset="0"/>
                        </a:rPr>
                        <m:t>N</m:t>
                      </m:r>
                      <m:r>
                        <a:rPr lang="en-GB" sz="1800" b="0" i="0" smtClean="0">
                          <a:latin typeface="Cambria Math" panose="02040503050406030204" pitchFamily="18" charset="0"/>
                        </a:rPr>
                        <m:t>=</m:t>
                      </m:r>
                      <m:nary>
                        <m:naryPr>
                          <m:limLoc m:val="undOvr"/>
                          <m:ctrlPr>
                            <a:rPr lang="en-GB" sz="1800" i="1">
                              <a:latin typeface="Cambria Math" panose="02040503050406030204" pitchFamily="18" charset="0"/>
                            </a:rPr>
                          </m:ctrlPr>
                        </m:naryPr>
                        <m:sub>
                          <m:r>
                            <m:rPr>
                              <m:brk/>
                            </m:rPr>
                            <a:rPr lang="en-GB" sz="1800" b="0" i="1" smtClean="0">
                              <a:latin typeface="Cambria Math" panose="02040503050406030204" pitchFamily="18" charset="0"/>
                            </a:rPr>
                            <m:t>−</m:t>
                          </m:r>
                          <m:r>
                            <m:rPr>
                              <m:brk m:alnAt="24"/>
                            </m:rPr>
                            <a:rPr lang="en-GB" sz="1800" i="1" smtClean="0">
                              <a:latin typeface="Cambria Math" panose="02040503050406030204" pitchFamily="18" charset="0"/>
                              <a:ea typeface="Cambria Math" panose="02040503050406030204" pitchFamily="18" charset="0"/>
                            </a:rPr>
                            <m:t>∞</m:t>
                          </m:r>
                        </m:sub>
                        <m:sup>
                          <m:r>
                            <a:rPr lang="en-GB" sz="1800" i="1" smtClean="0">
                              <a:latin typeface="Cambria Math" panose="02040503050406030204" pitchFamily="18" charset="0"/>
                              <a:ea typeface="Cambria Math" panose="02040503050406030204" pitchFamily="18" charset="0"/>
                            </a:rPr>
                            <m:t>∞</m:t>
                          </m:r>
                        </m:sup>
                        <m:e>
                          <m:nary>
                            <m:naryPr>
                              <m:limLoc m:val="undOvr"/>
                              <m:ctrlPr>
                                <a:rPr lang="en-GB" sz="1800" i="1">
                                  <a:latin typeface="Cambria Math" panose="02040503050406030204" pitchFamily="18" charset="0"/>
                                </a:rPr>
                              </m:ctrlPr>
                            </m:naryPr>
                            <m:sub>
                              <m:r>
                                <a:rPr lang="en-GB" sz="1800" b="0" i="1" smtClean="0">
                                  <a:latin typeface="Cambria Math" panose="02040503050406030204" pitchFamily="18" charset="0"/>
                                  <a:ea typeface="Cambria Math" panose="02040503050406030204" pitchFamily="18" charset="0"/>
                                </a:rPr>
                                <m:t>0</m:t>
                              </m:r>
                            </m:sub>
                            <m:sup>
                              <m:r>
                                <a:rPr lang="en-GB" sz="1800" b="0" i="1" smtClean="0">
                                  <a:latin typeface="Cambria Math" panose="02040503050406030204" pitchFamily="18" charset="0"/>
                                  <a:ea typeface="Cambria Math" panose="02040503050406030204" pitchFamily="18" charset="0"/>
                                </a:rPr>
                                <m:t>2</m:t>
                              </m:r>
                              <m:r>
                                <a:rPr lang="en-GB" sz="1800" b="0" i="1" smtClean="0">
                                  <a:latin typeface="Cambria Math" panose="02040503050406030204" pitchFamily="18" charset="0"/>
                                  <a:ea typeface="Cambria Math" panose="02040503050406030204" pitchFamily="18" charset="0"/>
                                </a:rPr>
                                <m:t>𝜋</m:t>
                              </m:r>
                            </m:sup>
                            <m:e>
                              <m:r>
                                <a:rPr lang="en-GB" sz="1800" b="0" i="1" smtClean="0">
                                  <a:latin typeface="Cambria Math" panose="02040503050406030204" pitchFamily="18" charset="0"/>
                                  <a:ea typeface="Cambria Math" panose="02040503050406030204" pitchFamily="18" charset="0"/>
                                </a:rPr>
                                <m:t>𝑓</m:t>
                              </m:r>
                              <m:d>
                                <m:dPr>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𝑟</m:t>
                                  </m:r>
                                  <m:r>
                                    <a:rPr lang="en-GB" sz="1800" b="0" i="1" smtClean="0">
                                      <a:latin typeface="Cambria Math" panose="02040503050406030204" pitchFamily="18" charset="0"/>
                                      <a:ea typeface="Cambria Math" panose="02040503050406030204" pitchFamily="18" charset="0"/>
                                    </a:rPr>
                                    <m:t>,∅</m:t>
                                  </m:r>
                                </m:e>
                              </m:d>
                              <m:r>
                                <a:rPr lang="en-GB" sz="1800" b="0" i="1" smtClean="0">
                                  <a:latin typeface="Cambria Math" panose="02040503050406030204" pitchFamily="18" charset="0"/>
                                  <a:ea typeface="Cambria Math" panose="02040503050406030204" pitchFamily="18" charset="0"/>
                                </a:rPr>
                                <m:t>𝑟</m:t>
                              </m:r>
                            </m:e>
                          </m:nary>
                        </m:e>
                      </m:nary>
                      <m:r>
                        <a:rPr lang="en-GB" sz="1800" b="0" i="1" dirty="0" smtClean="0">
                          <a:latin typeface="Cambria Math" panose="02040503050406030204" pitchFamily="18" charset="0"/>
                          <a:ea typeface="Cambria Math" panose="02040503050406030204" pitchFamily="18" charset="0"/>
                        </a:rPr>
                        <m:t>𝑑𝑟</m:t>
                      </m:r>
                      <m:r>
                        <a:rPr lang="en-GB" sz="1800" b="0" i="1" dirty="0" smtClean="0">
                          <a:latin typeface="Cambria Math" panose="02040503050406030204" pitchFamily="18" charset="0"/>
                          <a:ea typeface="Cambria Math" panose="02040503050406030204" pitchFamily="18" charset="0"/>
                        </a:rPr>
                        <m:t> </m:t>
                      </m:r>
                      <m:r>
                        <a:rPr lang="en-GB" sz="1800" b="0" i="1" dirty="0" smtClean="0">
                          <a:latin typeface="Cambria Math" panose="02040503050406030204" pitchFamily="18" charset="0"/>
                          <a:ea typeface="Cambria Math" panose="02040503050406030204" pitchFamily="18" charset="0"/>
                        </a:rPr>
                        <m:t>𝑑</m:t>
                      </m:r>
                      <m:r>
                        <a:rPr lang="en-GB" sz="1800" b="0" i="1" dirty="0" smtClean="0">
                          <a:latin typeface="Cambria Math" panose="02040503050406030204" pitchFamily="18" charset="0"/>
                          <a:ea typeface="Cambria Math" panose="02040503050406030204" pitchFamily="18" charset="0"/>
                        </a:rPr>
                        <m:t>∅=</m:t>
                      </m:r>
                      <m:nary>
                        <m:naryPr>
                          <m:limLoc m:val="undOvr"/>
                          <m:ctrlPr>
                            <a:rPr lang="en-GB" sz="1800" i="1">
                              <a:latin typeface="Cambria Math" panose="02040503050406030204" pitchFamily="18" charset="0"/>
                            </a:rPr>
                          </m:ctrlPr>
                        </m:naryPr>
                        <m:sub>
                          <m:r>
                            <m:rPr>
                              <m:brk/>
                            </m:rPr>
                            <a:rPr lang="en-GB" sz="1800" i="1">
                              <a:latin typeface="Cambria Math" panose="02040503050406030204" pitchFamily="18" charset="0"/>
                            </a:rPr>
                            <m:t>−</m:t>
                          </m:r>
                          <m:r>
                            <m:rPr>
                              <m:brk m:alnAt="24"/>
                            </m:rPr>
                            <a:rPr lang="en-GB" sz="1800" i="1">
                              <a:latin typeface="Cambria Math" panose="02040503050406030204" pitchFamily="18" charset="0"/>
                              <a:ea typeface="Cambria Math" panose="02040503050406030204" pitchFamily="18" charset="0"/>
                            </a:rPr>
                            <m:t>∞</m:t>
                          </m:r>
                        </m:sub>
                        <m:sup>
                          <m:r>
                            <a:rPr lang="en-GB" sz="1800" i="1">
                              <a:latin typeface="Cambria Math" panose="02040503050406030204" pitchFamily="18" charset="0"/>
                              <a:ea typeface="Cambria Math" panose="02040503050406030204" pitchFamily="18" charset="0"/>
                            </a:rPr>
                            <m:t>∞</m:t>
                          </m:r>
                        </m:sup>
                        <m:e>
                          <m:nary>
                            <m:naryPr>
                              <m:limLoc m:val="undOvr"/>
                              <m:ctrlPr>
                                <a:rPr lang="en-GB" sz="1800" i="1">
                                  <a:latin typeface="Cambria Math" panose="02040503050406030204" pitchFamily="18" charset="0"/>
                                </a:rPr>
                              </m:ctrlPr>
                            </m:naryPr>
                            <m:sub>
                              <m:r>
                                <a:rPr lang="en-GB" sz="1800" i="1">
                                  <a:latin typeface="Cambria Math" panose="02040503050406030204" pitchFamily="18" charset="0"/>
                                  <a:ea typeface="Cambria Math" panose="02040503050406030204" pitchFamily="18" charset="0"/>
                                </a:rPr>
                                <m:t>0</m:t>
                              </m:r>
                            </m:sub>
                            <m:sup>
                              <m:r>
                                <a:rPr lang="en-GB" sz="1800" i="1">
                                  <a:latin typeface="Cambria Math" panose="02040503050406030204" pitchFamily="18" charset="0"/>
                                  <a:ea typeface="Cambria Math" panose="02040503050406030204" pitchFamily="18" charset="0"/>
                                </a:rPr>
                                <m:t>2</m:t>
                              </m:r>
                              <m:r>
                                <a:rPr lang="en-GB" sz="1800" i="1">
                                  <a:latin typeface="Cambria Math" panose="02040503050406030204" pitchFamily="18" charset="0"/>
                                  <a:ea typeface="Cambria Math" panose="02040503050406030204" pitchFamily="18" charset="0"/>
                                </a:rPr>
                                <m:t>𝜋</m:t>
                              </m:r>
                            </m:sup>
                            <m:e>
                              <m:r>
                                <a:rPr lang="en-GB" sz="1800" i="1">
                                  <a:latin typeface="Cambria Math" panose="02040503050406030204" pitchFamily="18" charset="0"/>
                                </a:rPr>
                                <m:t>𝐴</m:t>
                              </m:r>
                              <m:r>
                                <a:rPr lang="en-GB" sz="1800" i="1">
                                  <a:latin typeface="Cambria Math" panose="02040503050406030204" pitchFamily="18" charset="0"/>
                                </a:rPr>
                                <m:t> </m:t>
                              </m:r>
                              <m:r>
                                <a:rPr lang="en-GB" sz="1800" b="0" i="1" smtClean="0">
                                  <a:latin typeface="Cambria Math" panose="02040503050406030204" pitchFamily="18" charset="0"/>
                                </a:rPr>
                                <m:t>𝑟</m:t>
                              </m:r>
                              <m:r>
                                <a:rPr lang="en-GB" sz="1800" b="0" i="1" smtClean="0">
                                  <a:latin typeface="Cambria Math" panose="02040503050406030204" pitchFamily="18" charset="0"/>
                                </a:rPr>
                                <m:t> </m:t>
                              </m:r>
                              <m:sSup>
                                <m:sSupPr>
                                  <m:ctrlPr>
                                    <a:rPr lang="en-GB" sz="1800" i="1">
                                      <a:latin typeface="Cambria Math" panose="02040503050406030204" pitchFamily="18" charset="0"/>
                                    </a:rPr>
                                  </m:ctrlPr>
                                </m:sSupPr>
                                <m:e>
                                  <m:r>
                                    <a:rPr lang="en-GB" sz="1800" i="1">
                                      <a:latin typeface="Cambria Math" panose="02040503050406030204" pitchFamily="18" charset="0"/>
                                    </a:rPr>
                                    <m:t>𝑒</m:t>
                                  </m:r>
                                </m:e>
                                <m:sup>
                                  <m:f>
                                    <m:fPr>
                                      <m:ctrlPr>
                                        <a:rPr lang="en-GB" sz="1800" i="1">
                                          <a:latin typeface="Cambria Math" panose="02040503050406030204" pitchFamily="18" charset="0"/>
                                        </a:rPr>
                                      </m:ctrlPr>
                                    </m:fPr>
                                    <m:num>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𝑟</m:t>
                                          </m:r>
                                        </m:e>
                                        <m:sup>
                                          <m:r>
                                            <a:rPr lang="en-GB" sz="1800" i="1">
                                              <a:latin typeface="Cambria Math" panose="02040503050406030204" pitchFamily="18" charset="0"/>
                                            </a:rPr>
                                            <m:t>2</m:t>
                                          </m:r>
                                        </m:sup>
                                      </m:sSup>
                                    </m:num>
                                    <m:den>
                                      <m:r>
                                        <a:rPr lang="en-GB" sz="1800" i="1">
                                          <a:latin typeface="Cambria Math" panose="02040503050406030204" pitchFamily="18" charset="0"/>
                                        </a:rPr>
                                        <m:t>2</m:t>
                                      </m:r>
                                      <m:sSup>
                                        <m:sSupPr>
                                          <m:ctrlPr>
                                            <a:rPr lang="en-GB" sz="1800" i="1">
                                              <a:latin typeface="Cambria Math" panose="02040503050406030204" pitchFamily="18" charset="0"/>
                                            </a:rPr>
                                          </m:ctrlPr>
                                        </m:sSupPr>
                                        <m:e>
                                          <m:r>
                                            <a:rPr lang="en-GB" sz="1800" i="1">
                                              <a:latin typeface="Cambria Math" panose="02040503050406030204" pitchFamily="18" charset="0"/>
                                              <a:ea typeface="Cambria Math" panose="02040503050406030204" pitchFamily="18" charset="0"/>
                                            </a:rPr>
                                            <m:t>𝜎</m:t>
                                          </m:r>
                                        </m:e>
                                        <m:sup>
                                          <m:r>
                                            <a:rPr lang="en-GB" sz="1800" i="1">
                                              <a:latin typeface="Cambria Math" panose="02040503050406030204" pitchFamily="18" charset="0"/>
                                            </a:rPr>
                                            <m:t>2</m:t>
                                          </m:r>
                                        </m:sup>
                                      </m:sSup>
                                    </m:den>
                                  </m:f>
                                </m:sup>
                              </m:sSup>
                            </m:e>
                          </m:nary>
                        </m:e>
                      </m:nary>
                      <m:r>
                        <a:rPr lang="en-GB" sz="1800" i="1" dirty="0">
                          <a:latin typeface="Cambria Math" panose="02040503050406030204" pitchFamily="18" charset="0"/>
                          <a:ea typeface="Cambria Math" panose="02040503050406030204" pitchFamily="18" charset="0"/>
                        </a:rPr>
                        <m:t>𝑑𝑟</m:t>
                      </m:r>
                      <m:r>
                        <a:rPr lang="en-GB" sz="1800" i="1" dirty="0">
                          <a:latin typeface="Cambria Math" panose="02040503050406030204" pitchFamily="18" charset="0"/>
                          <a:ea typeface="Cambria Math" panose="02040503050406030204" pitchFamily="18" charset="0"/>
                        </a:rPr>
                        <m:t> </m:t>
                      </m:r>
                      <m:r>
                        <a:rPr lang="en-GB" sz="1800" i="1" dirty="0">
                          <a:latin typeface="Cambria Math" panose="02040503050406030204" pitchFamily="18" charset="0"/>
                          <a:ea typeface="Cambria Math" panose="02040503050406030204" pitchFamily="18" charset="0"/>
                        </a:rPr>
                        <m:t>𝑑</m:t>
                      </m:r>
                      <m:r>
                        <a:rPr lang="en-GB" sz="1800" i="1" dirty="0">
                          <a:latin typeface="Cambria Math" panose="02040503050406030204" pitchFamily="18" charset="0"/>
                          <a:ea typeface="Cambria Math" panose="02040503050406030204" pitchFamily="18" charset="0"/>
                        </a:rPr>
                        <m:t>∅</m:t>
                      </m:r>
                    </m:oMath>
                  </m:oMathPara>
                </a14:m>
                <a:endParaRPr lang="en-GB" sz="1800" dirty="0">
                  <a:latin typeface="+mn-lt"/>
                </a:endParaRPr>
              </a:p>
              <a:p>
                <a:pPr algn="l"/>
                <a:r>
                  <a:rPr lang="en-GB" sz="1800" dirty="0">
                    <a:latin typeface="+mn-lt"/>
                  </a:rPr>
                  <a:t>Give us:</a:t>
                </a:r>
              </a:p>
              <a:p>
                <a:pPr algn="l"/>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𝐴𝑚𝑝𝑙𝑖𝑡𝑢𝑑𝑒</m:t>
                      </m:r>
                      <m:r>
                        <a:rPr lang="en-GB" sz="1800" b="0" i="1" smtClean="0">
                          <a:latin typeface="Cambria Math" panose="02040503050406030204" pitchFamily="18" charset="0"/>
                        </a:rPr>
                        <m:t>(</m:t>
                      </m:r>
                      <m:r>
                        <a:rPr lang="en-GB" sz="1800" b="0" i="1" smtClean="0">
                          <a:latin typeface="Cambria Math" panose="02040503050406030204" pitchFamily="18" charset="0"/>
                        </a:rPr>
                        <m:t>𝐴</m:t>
                      </m:r>
                      <m:r>
                        <a:rPr lang="en-GB" sz="1800" b="0" i="1" smtClean="0">
                          <a:latin typeface="Cambria Math" panose="02040503050406030204" pitchFamily="18" charset="0"/>
                        </a:rPr>
                        <m:t>)=</m:t>
                      </m:r>
                      <m:f>
                        <m:fPr>
                          <m:ctrlPr>
                            <a:rPr lang="en-GB" sz="1800" b="0" i="1" smtClean="0">
                              <a:latin typeface="Cambria Math" panose="02040503050406030204" pitchFamily="18" charset="0"/>
                            </a:rPr>
                          </m:ctrlPr>
                        </m:fPr>
                        <m:num>
                          <m:r>
                            <a:rPr lang="en-GB" sz="1800" b="0" i="1" smtClean="0">
                              <a:latin typeface="Cambria Math" panose="02040503050406030204" pitchFamily="18" charset="0"/>
                            </a:rPr>
                            <m:t>𝑁</m:t>
                          </m:r>
                        </m:num>
                        <m:den>
                          <m:r>
                            <a:rPr lang="en-GB" sz="1800" b="0" i="1" smtClean="0">
                              <a:latin typeface="Cambria Math" panose="02040503050406030204" pitchFamily="18" charset="0"/>
                            </a:rPr>
                            <m:t>2</m:t>
                          </m:r>
                          <m:r>
                            <a:rPr lang="en-GB" sz="1800" b="0" i="1" smtClean="0">
                              <a:latin typeface="Cambria Math" panose="02040503050406030204" pitchFamily="18" charset="0"/>
                              <a:ea typeface="Cambria Math" panose="02040503050406030204" pitchFamily="18" charset="0"/>
                            </a:rPr>
                            <m:t>𝜋</m:t>
                          </m:r>
                          <m:sSup>
                            <m:sSupPr>
                              <m:ctrlPr>
                                <a:rPr lang="en-GB" sz="1800" b="0" i="1" smtClean="0">
                                  <a:latin typeface="Cambria Math" panose="02040503050406030204" pitchFamily="18" charset="0"/>
                                  <a:ea typeface="Cambria Math" panose="02040503050406030204" pitchFamily="18" charset="0"/>
                                </a:rPr>
                              </m:ctrlPr>
                            </m:sSupPr>
                            <m:e>
                              <m:r>
                                <a:rPr lang="en-GB" sz="1800" b="0" i="1" smtClean="0">
                                  <a:latin typeface="Cambria Math" panose="02040503050406030204" pitchFamily="18" charset="0"/>
                                  <a:ea typeface="Cambria Math" panose="02040503050406030204" pitchFamily="18" charset="0"/>
                                </a:rPr>
                                <m:t>𝜎</m:t>
                              </m:r>
                            </m:e>
                            <m:sup>
                              <m:r>
                                <a:rPr lang="en-GB" sz="1800" b="0" i="1" smtClean="0">
                                  <a:latin typeface="Cambria Math" panose="02040503050406030204" pitchFamily="18" charset="0"/>
                                  <a:ea typeface="Cambria Math" panose="02040503050406030204" pitchFamily="18" charset="0"/>
                                </a:rPr>
                                <m:t>2</m:t>
                              </m:r>
                            </m:sup>
                          </m:sSup>
                        </m:den>
                      </m:f>
                    </m:oMath>
                  </m:oMathPara>
                </a14:m>
                <a:endParaRPr lang="en-GB" sz="1800" dirty="0">
                  <a:latin typeface="+mn-lt"/>
                </a:endParaRPr>
              </a:p>
              <a:p>
                <a:pPr algn="l"/>
                <a:endParaRPr lang="en-GB" sz="1800" dirty="0">
                  <a:latin typeface="+mn-lt"/>
                </a:endParaRPr>
              </a:p>
              <a:p>
                <a:pPr algn="l">
                  <a:lnSpc>
                    <a:spcPct val="110000"/>
                  </a:lnSpc>
                </a:pPr>
                <a:r>
                  <a:rPr lang="en-GB" sz="1800" dirty="0">
                    <a:latin typeface="+mn-lt"/>
                  </a:rPr>
                  <a:t>This calculation gave me the amplitude(A) of  2.122e10 particles / </a:t>
                </a:r>
                <a14:m>
                  <m:oMath xmlns:m="http://schemas.openxmlformats.org/officeDocument/2006/math">
                    <m:sSup>
                      <m:sSupPr>
                        <m:ctrlPr>
                          <a:rPr lang="en-GB" sz="1800" i="1" smtClean="0">
                            <a:latin typeface="Cambria Math" panose="02040503050406030204" pitchFamily="18" charset="0"/>
                          </a:rPr>
                        </m:ctrlPr>
                      </m:sSupPr>
                      <m:e>
                        <m:r>
                          <a:rPr lang="en-GB" sz="1800" b="0" i="1" smtClean="0">
                            <a:latin typeface="Cambria Math" panose="02040503050406030204" pitchFamily="18" charset="0"/>
                          </a:rPr>
                          <m:t>𝑚𝑚</m:t>
                        </m:r>
                      </m:e>
                      <m:sup>
                        <m:r>
                          <a:rPr lang="en-GB" sz="1800" b="0" i="1" smtClean="0">
                            <a:latin typeface="Cambria Math" panose="02040503050406030204" pitchFamily="18" charset="0"/>
                          </a:rPr>
                          <m:t>2</m:t>
                        </m:r>
                      </m:sup>
                    </m:sSup>
                  </m:oMath>
                </a14:m>
                <a:r>
                  <a:rPr lang="en-GB" sz="1800" dirty="0">
                    <a:latin typeface="+mn-lt"/>
                  </a:rPr>
                  <a:t> which is the maximum number of particles per area in the FETS beam profile.</a:t>
                </a:r>
              </a:p>
              <a:p>
                <a:endParaRPr lang="en-GB" dirty="0">
                  <a:latin typeface="+mn-lt"/>
                </a:endParaRPr>
              </a:p>
              <a:p>
                <a:endParaRPr lang="en-GB" dirty="0">
                  <a:latin typeface="+mn-lt"/>
                </a:endParaRPr>
              </a:p>
            </p:txBody>
          </p:sp>
        </mc:Choice>
        <mc:Fallback xmlns="">
          <p:sp>
            <p:nvSpPr>
              <p:cNvPr id="3" name="Subtitle 2">
                <a:extLst>
                  <a:ext uri="{FF2B5EF4-FFF2-40B4-BE49-F238E27FC236}">
                    <a16:creationId xmlns:a16="http://schemas.microsoft.com/office/drawing/2014/main" id="{3DCCF6CC-9C1D-6B47-823B-B24D58F8C859}"/>
                  </a:ext>
                </a:extLst>
              </p:cNvPr>
              <p:cNvSpPr>
                <a:spLocks noGrp="1" noRot="1" noChangeAspect="1" noMove="1" noResize="1" noEditPoints="1" noAdjustHandles="1" noChangeArrowheads="1" noChangeShapeType="1" noTextEdit="1"/>
              </p:cNvSpPr>
              <p:nvPr>
                <p:ph type="subTitle" idx="1"/>
              </p:nvPr>
            </p:nvSpPr>
            <p:spPr>
              <a:xfrm>
                <a:off x="643772" y="857839"/>
                <a:ext cx="10017943" cy="4760536"/>
              </a:xfrm>
              <a:blipFill>
                <a:blip r:embed="rId2"/>
                <a:stretch>
                  <a:fillRect l="-548" t="-1921" r="-183"/>
                </a:stretch>
              </a:blipFill>
            </p:spPr>
            <p:txBody>
              <a:bodyPr/>
              <a:lstStyle/>
              <a:p>
                <a:r>
                  <a:rPr lang="en-GB">
                    <a:noFill/>
                  </a:rPr>
                  <a:t> </a:t>
                </a:r>
              </a:p>
            </p:txBody>
          </p:sp>
        </mc:Fallback>
      </mc:AlternateContent>
    </p:spTree>
    <p:extLst>
      <p:ext uri="{BB962C8B-B14F-4D97-AF65-F5344CB8AC3E}">
        <p14:creationId xmlns:p14="http://schemas.microsoft.com/office/powerpoint/2010/main" val="1397390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55D37-4A86-F16E-8F83-CE492E2DE11C}"/>
              </a:ext>
            </a:extLst>
          </p:cNvPr>
          <p:cNvSpPr>
            <a:spLocks noGrp="1"/>
          </p:cNvSpPr>
          <p:nvPr>
            <p:ph type="ctrTitle"/>
          </p:nvPr>
        </p:nvSpPr>
        <p:spPr>
          <a:xfrm>
            <a:off x="191286" y="113695"/>
            <a:ext cx="10131066" cy="621596"/>
          </a:xfrm>
        </p:spPr>
        <p:txBody>
          <a:bodyPr/>
          <a:lstStyle/>
          <a:p>
            <a:r>
              <a:rPr lang="en-GB" dirty="0"/>
              <a:t> FETS max energy deposited calculation</a:t>
            </a:r>
          </a:p>
        </p:txBody>
      </p:sp>
      <p:sp>
        <p:nvSpPr>
          <p:cNvPr id="3" name="Subtitle 2">
            <a:extLst>
              <a:ext uri="{FF2B5EF4-FFF2-40B4-BE49-F238E27FC236}">
                <a16:creationId xmlns:a16="http://schemas.microsoft.com/office/drawing/2014/main" id="{ADA2B16C-9475-CAF9-BC9D-6E9020A987CF}"/>
              </a:ext>
            </a:extLst>
          </p:cNvPr>
          <p:cNvSpPr>
            <a:spLocks noGrp="1"/>
          </p:cNvSpPr>
          <p:nvPr>
            <p:ph type="subTitle" idx="1"/>
          </p:nvPr>
        </p:nvSpPr>
        <p:spPr>
          <a:xfrm>
            <a:off x="389249" y="735291"/>
            <a:ext cx="10131066" cy="4447095"/>
          </a:xfrm>
        </p:spPr>
        <p:txBody>
          <a:bodyPr/>
          <a:lstStyle/>
          <a:p>
            <a:pPr algn="r"/>
            <a:endParaRPr lang="en-GB" dirty="0"/>
          </a:p>
          <a:p>
            <a:pPr algn="l"/>
            <a:endParaRPr lang="en-GB" dirty="0"/>
          </a:p>
        </p:txBody>
      </p:sp>
      <p:pic>
        <p:nvPicPr>
          <p:cNvPr id="5" name="Picture 4" descr="A chart of a beam profile&#10;&#10;Description automatically generated">
            <a:extLst>
              <a:ext uri="{FF2B5EF4-FFF2-40B4-BE49-F238E27FC236}">
                <a16:creationId xmlns:a16="http://schemas.microsoft.com/office/drawing/2014/main" id="{BCCFDD0E-B643-2F57-2CE7-1031E9F633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2935"/>
            <a:ext cx="5252821" cy="4139451"/>
          </a:xfrm>
          <a:prstGeom prst="rect">
            <a:avLst/>
          </a:prstGeom>
        </p:spPr>
      </p:pic>
      <p:pic>
        <p:nvPicPr>
          <p:cNvPr id="10" name="Picture 9" descr="A graph with a line and dot&#10;&#10;Description automatically generated">
            <a:extLst>
              <a:ext uri="{FF2B5EF4-FFF2-40B4-BE49-F238E27FC236}">
                <a16:creationId xmlns:a16="http://schemas.microsoft.com/office/drawing/2014/main" id="{4B833C3E-4058-D4F8-FC39-3DE9B53BBB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6819" y="1042935"/>
            <a:ext cx="4882139" cy="3580788"/>
          </a:xfrm>
          <a:prstGeom prst="rect">
            <a:avLst/>
          </a:prstGeom>
        </p:spPr>
      </p:pic>
      <p:pic>
        <p:nvPicPr>
          <p:cNvPr id="11" name="Picture 10" descr="A cube with a blue stripe&#10;&#10;Description automatically generated">
            <a:extLst>
              <a:ext uri="{FF2B5EF4-FFF2-40B4-BE49-F238E27FC236}">
                <a16:creationId xmlns:a16="http://schemas.microsoft.com/office/drawing/2014/main" id="{7BCBD411-D336-308C-DB7E-9868EF062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755" y="4934521"/>
            <a:ext cx="2810045" cy="1738922"/>
          </a:xfrm>
          <a:prstGeom prst="rect">
            <a:avLst/>
          </a:prstGeom>
        </p:spPr>
      </p:pic>
    </p:spTree>
    <p:extLst>
      <p:ext uri="{BB962C8B-B14F-4D97-AF65-F5344CB8AC3E}">
        <p14:creationId xmlns:p14="http://schemas.microsoft.com/office/powerpoint/2010/main" val="181380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43F47-FE5B-6B26-522B-4A665CD79BEF}"/>
              </a:ext>
            </a:extLst>
          </p:cNvPr>
          <p:cNvSpPr>
            <a:spLocks noGrp="1"/>
          </p:cNvSpPr>
          <p:nvPr>
            <p:ph type="ctrTitle"/>
          </p:nvPr>
        </p:nvSpPr>
        <p:spPr>
          <a:xfrm>
            <a:off x="339364" y="192989"/>
            <a:ext cx="10131067" cy="603315"/>
          </a:xfrm>
        </p:spPr>
        <p:txBody>
          <a:bodyPr/>
          <a:lstStyle/>
          <a:p>
            <a:r>
              <a:rPr lang="en-GB" dirty="0"/>
              <a:t>FETS Temperature rise calculation</a:t>
            </a:r>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6625BD02-9655-BD1C-0F8C-02446A5D1498}"/>
                  </a:ext>
                </a:extLst>
              </p:cNvPr>
              <p:cNvSpPr>
                <a:spLocks noGrp="1"/>
              </p:cNvSpPr>
              <p:nvPr>
                <p:ph type="subTitle" idx="1"/>
              </p:nvPr>
            </p:nvSpPr>
            <p:spPr>
              <a:xfrm>
                <a:off x="339364" y="965985"/>
                <a:ext cx="4345758" cy="2789878"/>
              </a:xfrm>
            </p:spPr>
            <p:txBody>
              <a:bodyPr>
                <a:normAutofit fontScale="85000" lnSpcReduction="10000"/>
              </a:bodyPr>
              <a:lstStyle/>
              <a:p>
                <a:pPr algn="l">
                  <a:lnSpc>
                    <a:spcPct val="150000"/>
                  </a:lnSpc>
                </a:pPr>
                <a:r>
                  <a:rPr lang="en-GB" sz="2000" dirty="0"/>
                  <a:t>For temperature rise calculation, </a:t>
                </a:r>
              </a:p>
              <a:p>
                <a:pPr>
                  <a:lnSpc>
                    <a:spcPct val="150000"/>
                  </a:lnSpc>
                </a:pPr>
                <a:r>
                  <a:rPr lang="en-GB" sz="2000" dirty="0"/>
                  <a:t> </a:t>
                </a:r>
                <a14:m>
                  <m:oMath xmlns:m="http://schemas.openxmlformats.org/officeDocument/2006/math">
                    <m:r>
                      <a:rPr lang="en-GB" b="1" i="1" smtClean="0">
                        <a:latin typeface="Cambria Math" panose="02040503050406030204" pitchFamily="18" charset="0"/>
                        <a:ea typeface="Cambria Math" panose="02040503050406030204" pitchFamily="18" charset="0"/>
                      </a:rPr>
                      <m:t>∆</m:t>
                    </m:r>
                    <m:r>
                      <a:rPr lang="en-GB" b="1" i="1" smtClean="0">
                        <a:latin typeface="Cambria Math" panose="02040503050406030204" pitchFamily="18" charset="0"/>
                        <a:ea typeface="Cambria Math" panose="02040503050406030204" pitchFamily="18" charset="0"/>
                      </a:rPr>
                      <m:t>𝑻</m:t>
                    </m:r>
                    <m:r>
                      <a:rPr lang="en-GB" b="1" i="1" smtClean="0">
                        <a:latin typeface="Cambria Math" panose="02040503050406030204" pitchFamily="18" charset="0"/>
                        <a:ea typeface="Cambria Math" panose="02040503050406030204" pitchFamily="18" charset="0"/>
                      </a:rPr>
                      <m:t> </m:t>
                    </m:r>
                  </m:oMath>
                </a14:m>
                <a:r>
                  <a:rPr lang="en-GB" b="1" dirty="0"/>
                  <a:t>= </a:t>
                </a:r>
                <a14:m>
                  <m:oMath xmlns:m="http://schemas.openxmlformats.org/officeDocument/2006/math">
                    <m:f>
                      <m:fPr>
                        <m:ctrlPr>
                          <a:rPr lang="en-GB" b="1" i="1" smtClean="0">
                            <a:latin typeface="Cambria Math" panose="02040503050406030204" pitchFamily="18" charset="0"/>
                          </a:rPr>
                        </m:ctrlPr>
                      </m:fPr>
                      <m:num>
                        <m:sSub>
                          <m:sSubPr>
                            <m:ctrlPr>
                              <a:rPr lang="en-GB" b="1" i="1" smtClean="0">
                                <a:latin typeface="Cambria Math" panose="02040503050406030204" pitchFamily="18" charset="0"/>
                              </a:rPr>
                            </m:ctrlPr>
                          </m:sSubPr>
                          <m:e>
                            <m:r>
                              <a:rPr lang="en-GB" b="1" i="1" smtClean="0">
                                <a:latin typeface="Cambria Math" panose="02040503050406030204" pitchFamily="18" charset="0"/>
                              </a:rPr>
                              <m:t>𝑬</m:t>
                            </m:r>
                          </m:e>
                          <m:sub>
                            <m:r>
                              <a:rPr lang="en-GB" b="1" i="1" smtClean="0">
                                <a:latin typeface="Cambria Math" panose="02040503050406030204" pitchFamily="18" charset="0"/>
                              </a:rPr>
                              <m:t>𝒎𝒂𝒙</m:t>
                            </m:r>
                          </m:sub>
                        </m:sSub>
                        <m:r>
                          <a:rPr lang="en-GB" b="1" i="1" smtClean="0">
                            <a:latin typeface="Cambria Math" panose="02040503050406030204" pitchFamily="18" charset="0"/>
                          </a:rPr>
                          <m:t>  </m:t>
                        </m:r>
                      </m:num>
                      <m:den>
                        <m:r>
                          <a:rPr lang="en-GB" b="1" i="1" smtClean="0">
                            <a:latin typeface="Cambria Math" panose="02040503050406030204" pitchFamily="18" charset="0"/>
                          </a:rPr>
                          <m:t>𝒅</m:t>
                        </m:r>
                        <m:r>
                          <a:rPr lang="en-GB" b="1" i="1" smtClean="0">
                            <a:latin typeface="Cambria Math" panose="02040503050406030204" pitchFamily="18" charset="0"/>
                          </a:rPr>
                          <m:t> ∗ </m:t>
                        </m:r>
                        <m:r>
                          <a:rPr lang="en-GB" b="1" i="1" smtClean="0">
                            <a:latin typeface="Cambria Math" panose="02040503050406030204" pitchFamily="18" charset="0"/>
                          </a:rPr>
                          <m:t>𝒔</m:t>
                        </m:r>
                        <m:r>
                          <a:rPr lang="en-GB" b="1" i="1" smtClean="0">
                            <a:latin typeface="Cambria Math" panose="02040503050406030204" pitchFamily="18" charset="0"/>
                          </a:rPr>
                          <m:t> </m:t>
                        </m:r>
                      </m:den>
                    </m:f>
                  </m:oMath>
                </a14:m>
                <a:endParaRPr lang="en-GB" b="1" dirty="0"/>
              </a:p>
              <a:p>
                <a:pPr algn="l">
                  <a:lnSpc>
                    <a:spcPct val="150000"/>
                  </a:lnSpc>
                </a:pPr>
                <a:r>
                  <a:rPr lang="en-GB" sz="2000" dirty="0"/>
                  <a:t>where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𝑇</m:t>
                    </m:r>
                    <m:r>
                      <a:rPr lang="en-GB" sz="2000" b="0" i="1" smtClean="0">
                        <a:latin typeface="Cambria Math" panose="02040503050406030204" pitchFamily="18" charset="0"/>
                        <a:ea typeface="Cambria Math" panose="02040503050406030204" pitchFamily="18" charset="0"/>
                      </a:rPr>
                      <m:t> </m:t>
                    </m:r>
                  </m:oMath>
                </a14:m>
                <a:r>
                  <a:rPr lang="en-GB" sz="2000" dirty="0"/>
                  <a:t>is temperature rise (</a:t>
                </a:r>
                <a14:m>
                  <m:oMath xmlns:m="http://schemas.openxmlformats.org/officeDocument/2006/math">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𝐾</m:t>
                    </m:r>
                  </m:oMath>
                </a14:m>
                <a:r>
                  <a:rPr lang="en-GB" sz="2000" dirty="0"/>
                  <a:t>), </a:t>
                </a: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𝐸</m:t>
                        </m:r>
                      </m:e>
                      <m:sub>
                        <m:r>
                          <a:rPr lang="en-GB" sz="2000" i="1">
                            <a:latin typeface="Cambria Math" panose="02040503050406030204" pitchFamily="18" charset="0"/>
                          </a:rPr>
                          <m:t>𝑚𝑎𝑥</m:t>
                        </m:r>
                      </m:sub>
                    </m:sSub>
                  </m:oMath>
                </a14:m>
                <a:r>
                  <a:rPr lang="en-GB" sz="2000" dirty="0"/>
                  <a:t> is maximum energy deposited per mm cube (J / </a:t>
                </a:r>
                <a14:m>
                  <m:oMath xmlns:m="http://schemas.openxmlformats.org/officeDocument/2006/math">
                    <m:sSup>
                      <m:sSupPr>
                        <m:ctrlPr>
                          <a:rPr lang="en-GB" sz="2000" i="1">
                            <a:latin typeface="Cambria Math" panose="02040503050406030204" pitchFamily="18" charset="0"/>
                          </a:rPr>
                        </m:ctrlPr>
                      </m:sSupPr>
                      <m:e>
                        <m:r>
                          <a:rPr lang="en-GB" sz="2000" b="0" i="1" smtClean="0">
                            <a:latin typeface="Cambria Math" panose="02040503050406030204" pitchFamily="18" charset="0"/>
                          </a:rPr>
                          <m:t>𝑚</m:t>
                        </m:r>
                        <m:r>
                          <a:rPr lang="en-GB" sz="2000" b="0" i="1">
                            <a:latin typeface="Cambria Math" panose="02040503050406030204" pitchFamily="18" charset="0"/>
                          </a:rPr>
                          <m:t>𝑚</m:t>
                        </m:r>
                      </m:e>
                      <m:sup>
                        <m:r>
                          <a:rPr lang="en-GB" sz="2000" b="1" i="1">
                            <a:latin typeface="Cambria Math" panose="02040503050406030204" pitchFamily="18" charset="0"/>
                          </a:rPr>
                          <m:t>𝟑</m:t>
                        </m:r>
                      </m:sup>
                    </m:sSup>
                  </m:oMath>
                </a14:m>
                <a:r>
                  <a:rPr lang="en-GB" sz="2000" dirty="0"/>
                  <a:t>), d is density (g / </a:t>
                </a:r>
                <a14:m>
                  <m:oMath xmlns:m="http://schemas.openxmlformats.org/officeDocument/2006/math">
                    <m:sSup>
                      <m:sSupPr>
                        <m:ctrlPr>
                          <a:rPr lang="en-GB" sz="2000" i="1" smtClean="0">
                            <a:latin typeface="Cambria Math" panose="02040503050406030204" pitchFamily="18" charset="0"/>
                          </a:rPr>
                        </m:ctrlPr>
                      </m:sSupPr>
                      <m:e>
                        <m:r>
                          <a:rPr lang="en-GB" sz="2000" b="0" i="1" smtClean="0">
                            <a:latin typeface="Cambria Math" panose="02040503050406030204" pitchFamily="18" charset="0"/>
                          </a:rPr>
                          <m:t>𝑚</m:t>
                        </m:r>
                        <m:r>
                          <a:rPr lang="en-GB" sz="2000" b="0" i="1">
                            <a:latin typeface="Cambria Math" panose="02040503050406030204" pitchFamily="18" charset="0"/>
                          </a:rPr>
                          <m:t>𝑚</m:t>
                        </m:r>
                      </m:e>
                      <m:sup>
                        <m:r>
                          <a:rPr lang="en-GB" sz="2000" b="1" i="1">
                            <a:latin typeface="Cambria Math" panose="02040503050406030204" pitchFamily="18" charset="0"/>
                          </a:rPr>
                          <m:t>𝟑</m:t>
                        </m:r>
                      </m:sup>
                    </m:sSup>
                  </m:oMath>
                </a14:m>
                <a:r>
                  <a:rPr lang="en-GB" sz="2000" dirty="0"/>
                  <a:t>) and s is specific heat of the material  (J/g K). </a:t>
                </a:r>
              </a:p>
            </p:txBody>
          </p:sp>
        </mc:Choice>
        <mc:Fallback xmlns="">
          <p:sp>
            <p:nvSpPr>
              <p:cNvPr id="3" name="Subtitle 2">
                <a:extLst>
                  <a:ext uri="{FF2B5EF4-FFF2-40B4-BE49-F238E27FC236}">
                    <a16:creationId xmlns:a16="http://schemas.microsoft.com/office/drawing/2014/main" id="{6625BD02-9655-BD1C-0F8C-02446A5D1498}"/>
                  </a:ext>
                </a:extLst>
              </p:cNvPr>
              <p:cNvSpPr>
                <a:spLocks noGrp="1" noRot="1" noChangeAspect="1" noMove="1" noResize="1" noEditPoints="1" noAdjustHandles="1" noChangeArrowheads="1" noChangeShapeType="1" noTextEdit="1"/>
              </p:cNvSpPr>
              <p:nvPr>
                <p:ph type="subTitle" idx="1"/>
              </p:nvPr>
            </p:nvSpPr>
            <p:spPr>
              <a:xfrm>
                <a:off x="339364" y="965985"/>
                <a:ext cx="4345758" cy="2789878"/>
              </a:xfrm>
              <a:blipFill>
                <a:blip r:embed="rId2"/>
                <a:stretch>
                  <a:fillRect l="-982" b="-1092"/>
                </a:stretch>
              </a:blipFill>
            </p:spPr>
            <p:txBody>
              <a:bodyPr/>
              <a:lstStyle/>
              <a:p>
                <a:r>
                  <a:rPr lang="en-GB">
                    <a:noFill/>
                  </a:rPr>
                  <a:t> </a:t>
                </a:r>
              </a:p>
            </p:txBody>
          </p:sp>
        </mc:Fallback>
      </mc:AlternateContent>
      <p:pic>
        <p:nvPicPr>
          <p:cNvPr id="9" name="Picture 8" descr="A graph with lines and dots&#10;&#10;Description automatically generated">
            <a:extLst>
              <a:ext uri="{FF2B5EF4-FFF2-40B4-BE49-F238E27FC236}">
                <a16:creationId xmlns:a16="http://schemas.microsoft.com/office/drawing/2014/main" id="{7C7A349B-9F93-C69A-429D-94B310A401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197" y="1245745"/>
            <a:ext cx="5221234" cy="4160528"/>
          </a:xfrm>
          <a:prstGeom prst="rect">
            <a:avLst/>
          </a:prstGeom>
        </p:spPr>
      </p:pic>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7B816DB3-77C4-B209-A643-4A49AA0FA91F}"/>
                  </a:ext>
                </a:extLst>
              </p:cNvPr>
              <p:cNvGraphicFramePr>
                <a:graphicFrameLocks noGrp="1"/>
              </p:cNvGraphicFramePr>
              <p:nvPr/>
            </p:nvGraphicFramePr>
            <p:xfrm>
              <a:off x="715670" y="3825719"/>
              <a:ext cx="4251490" cy="1474193"/>
            </p:xfrm>
            <a:graphic>
              <a:graphicData uri="http://schemas.openxmlformats.org/drawingml/2006/table">
                <a:tbl>
                  <a:tblPr firstRow="1" bandRow="1">
                    <a:tableStyleId>{5C22544A-7EE6-4342-B048-85BDC9FD1C3A}</a:tableStyleId>
                  </a:tblPr>
                  <a:tblGrid>
                    <a:gridCol w="2125745">
                      <a:extLst>
                        <a:ext uri="{9D8B030D-6E8A-4147-A177-3AD203B41FA5}">
                          <a16:colId xmlns:a16="http://schemas.microsoft.com/office/drawing/2014/main" val="3531195115"/>
                        </a:ext>
                      </a:extLst>
                    </a:gridCol>
                    <a:gridCol w="2125745">
                      <a:extLst>
                        <a:ext uri="{9D8B030D-6E8A-4147-A177-3AD203B41FA5}">
                          <a16:colId xmlns:a16="http://schemas.microsoft.com/office/drawing/2014/main" val="2926929076"/>
                        </a:ext>
                      </a:extLst>
                    </a:gridCol>
                  </a:tblGrid>
                  <a:tr h="0">
                    <a:tc>
                      <a:txBody>
                        <a:bodyPr/>
                        <a:lstStyle/>
                        <a:p>
                          <a:pPr algn="ctr"/>
                          <a:r>
                            <a:rPr lang="en-GB" dirty="0"/>
                            <a:t>Materials </a:t>
                          </a:r>
                        </a:p>
                      </a:txBody>
                      <a:tcPr/>
                    </a:tc>
                    <a:tc>
                      <a:txBody>
                        <a:bodyPr/>
                        <a:lstStyle/>
                        <a:p>
                          <a:pPr algn="ctr"/>
                          <a:r>
                            <a:rPr lang="en-GB" dirty="0"/>
                            <a:t>Melting point (</a:t>
                          </a:r>
                          <a14:m>
                            <m:oMath xmlns:m="http://schemas.openxmlformats.org/officeDocument/2006/math">
                              <m:r>
                                <m:rPr>
                                  <m:sty m:val="p"/>
                                </m:rPr>
                                <a:rPr lang="en-GB" i="1" smtClean="0">
                                  <a:latin typeface="Cambria Math" panose="02040503050406030204" pitchFamily="18" charset="0"/>
                                  <a:ea typeface="Cambria Math" panose="02040503050406030204" pitchFamily="18" charset="0"/>
                                </a:rPr>
                                <m:t>K</m:t>
                              </m:r>
                            </m:oMath>
                          </a14:m>
                          <a:r>
                            <a:rPr lang="en-GB" dirty="0"/>
                            <a:t>)</a:t>
                          </a:r>
                        </a:p>
                      </a:txBody>
                      <a:tcPr/>
                    </a:tc>
                    <a:extLst>
                      <a:ext uri="{0D108BD9-81ED-4DB2-BD59-A6C34878D82A}">
                        <a16:rowId xmlns:a16="http://schemas.microsoft.com/office/drawing/2014/main" val="164059766"/>
                      </a:ext>
                    </a:extLst>
                  </a:tr>
                  <a:tr h="376913">
                    <a:tc>
                      <a:txBody>
                        <a:bodyPr/>
                        <a:lstStyle/>
                        <a:p>
                          <a:pPr algn="ctr"/>
                          <a:r>
                            <a:rPr lang="en-GB" dirty="0"/>
                            <a:t>Copper</a:t>
                          </a:r>
                        </a:p>
                      </a:txBody>
                      <a:tcPr/>
                    </a:tc>
                    <a:tc>
                      <a:txBody>
                        <a:bodyPr/>
                        <a:lstStyle/>
                        <a:p>
                          <a:pPr algn="ctr"/>
                          <a:r>
                            <a:rPr lang="en-GB" dirty="0"/>
                            <a:t>1357.77 K  </a:t>
                          </a:r>
                        </a:p>
                      </a:txBody>
                      <a:tcPr/>
                    </a:tc>
                    <a:extLst>
                      <a:ext uri="{0D108BD9-81ED-4DB2-BD59-A6C34878D82A}">
                        <a16:rowId xmlns:a16="http://schemas.microsoft.com/office/drawing/2014/main" val="2611036367"/>
                      </a:ext>
                    </a:extLst>
                  </a:tr>
                  <a:tr h="348788">
                    <a:tc>
                      <a:txBody>
                        <a:bodyPr/>
                        <a:lstStyle/>
                        <a:p>
                          <a:pPr algn="ctr"/>
                          <a:r>
                            <a:rPr lang="en-GB" dirty="0"/>
                            <a:t>Aluminium</a:t>
                          </a:r>
                        </a:p>
                      </a:txBody>
                      <a:tcPr/>
                    </a:tc>
                    <a:tc>
                      <a:txBody>
                        <a:bodyPr/>
                        <a:lstStyle/>
                        <a:p>
                          <a:pPr algn="ctr"/>
                          <a:r>
                            <a:rPr lang="en-GB" dirty="0"/>
                            <a:t>933.473 K </a:t>
                          </a:r>
                        </a:p>
                      </a:txBody>
                      <a:tcPr/>
                    </a:tc>
                    <a:extLst>
                      <a:ext uri="{0D108BD9-81ED-4DB2-BD59-A6C34878D82A}">
                        <a16:rowId xmlns:a16="http://schemas.microsoft.com/office/drawing/2014/main" val="1336105778"/>
                      </a:ext>
                    </a:extLst>
                  </a:tr>
                  <a:tr h="348788">
                    <a:tc>
                      <a:txBody>
                        <a:bodyPr/>
                        <a:lstStyle/>
                        <a:p>
                          <a:pPr algn="ctr"/>
                          <a:r>
                            <a:rPr lang="en-GB" dirty="0"/>
                            <a:t>Carbon</a:t>
                          </a:r>
                        </a:p>
                      </a:txBody>
                      <a:tcPr/>
                    </a:tc>
                    <a:tc>
                      <a:txBody>
                        <a:bodyPr/>
                        <a:lstStyle/>
                        <a:p>
                          <a:pPr algn="ctr"/>
                          <a:r>
                            <a:rPr lang="en-GB" dirty="0"/>
                            <a:t>4098 K  </a:t>
                          </a:r>
                        </a:p>
                      </a:txBody>
                      <a:tcPr/>
                    </a:tc>
                    <a:extLst>
                      <a:ext uri="{0D108BD9-81ED-4DB2-BD59-A6C34878D82A}">
                        <a16:rowId xmlns:a16="http://schemas.microsoft.com/office/drawing/2014/main" val="2030051418"/>
                      </a:ext>
                    </a:extLst>
                  </a:tr>
                </a:tbl>
              </a:graphicData>
            </a:graphic>
          </p:graphicFrame>
        </mc:Choice>
        <mc:Fallback xmlns="">
          <p:graphicFrame>
            <p:nvGraphicFramePr>
              <p:cNvPr id="10" name="Table 9">
                <a:extLst>
                  <a:ext uri="{FF2B5EF4-FFF2-40B4-BE49-F238E27FC236}">
                    <a16:creationId xmlns:a16="http://schemas.microsoft.com/office/drawing/2014/main" id="{7B816DB3-77C4-B209-A643-4A49AA0FA91F}"/>
                  </a:ext>
                </a:extLst>
              </p:cNvPr>
              <p:cNvGraphicFramePr>
                <a:graphicFrameLocks noGrp="1"/>
              </p:cNvGraphicFramePr>
              <p:nvPr>
                <p:extLst>
                  <p:ext uri="{D42A27DB-BD31-4B8C-83A1-F6EECF244321}">
                    <p14:modId xmlns:p14="http://schemas.microsoft.com/office/powerpoint/2010/main" val="1230395770"/>
                  </p:ext>
                </p:extLst>
              </p:nvPr>
            </p:nvGraphicFramePr>
            <p:xfrm>
              <a:off x="715670" y="3825719"/>
              <a:ext cx="4251490" cy="1474193"/>
            </p:xfrm>
            <a:graphic>
              <a:graphicData uri="http://schemas.openxmlformats.org/drawingml/2006/table">
                <a:tbl>
                  <a:tblPr firstRow="1" bandRow="1">
                    <a:tableStyleId>{5C22544A-7EE6-4342-B048-85BDC9FD1C3A}</a:tableStyleId>
                  </a:tblPr>
                  <a:tblGrid>
                    <a:gridCol w="2125745">
                      <a:extLst>
                        <a:ext uri="{9D8B030D-6E8A-4147-A177-3AD203B41FA5}">
                          <a16:colId xmlns:a16="http://schemas.microsoft.com/office/drawing/2014/main" val="3531195115"/>
                        </a:ext>
                      </a:extLst>
                    </a:gridCol>
                    <a:gridCol w="2125745">
                      <a:extLst>
                        <a:ext uri="{9D8B030D-6E8A-4147-A177-3AD203B41FA5}">
                          <a16:colId xmlns:a16="http://schemas.microsoft.com/office/drawing/2014/main" val="2926929076"/>
                        </a:ext>
                      </a:extLst>
                    </a:gridCol>
                  </a:tblGrid>
                  <a:tr h="365760">
                    <a:tc>
                      <a:txBody>
                        <a:bodyPr/>
                        <a:lstStyle/>
                        <a:p>
                          <a:pPr algn="ctr"/>
                          <a:r>
                            <a:rPr lang="en-GB" dirty="0"/>
                            <a:t>Materials </a:t>
                          </a:r>
                        </a:p>
                      </a:txBody>
                      <a:tcPr/>
                    </a:tc>
                    <a:tc>
                      <a:txBody>
                        <a:bodyPr/>
                        <a:lstStyle/>
                        <a:p>
                          <a:endParaRPr lang="en-US"/>
                        </a:p>
                      </a:txBody>
                      <a:tcPr>
                        <a:blipFill>
                          <a:blip r:embed="rId4"/>
                          <a:stretch>
                            <a:fillRect l="-100287" t="-8333" r="-1146" b="-330000"/>
                          </a:stretch>
                        </a:blipFill>
                      </a:tcPr>
                    </a:tc>
                    <a:extLst>
                      <a:ext uri="{0D108BD9-81ED-4DB2-BD59-A6C34878D82A}">
                        <a16:rowId xmlns:a16="http://schemas.microsoft.com/office/drawing/2014/main" val="164059766"/>
                      </a:ext>
                    </a:extLst>
                  </a:tr>
                  <a:tr h="376913">
                    <a:tc>
                      <a:txBody>
                        <a:bodyPr/>
                        <a:lstStyle/>
                        <a:p>
                          <a:pPr algn="ctr"/>
                          <a:r>
                            <a:rPr lang="en-GB" dirty="0"/>
                            <a:t>Copper</a:t>
                          </a:r>
                        </a:p>
                      </a:txBody>
                      <a:tcPr/>
                    </a:tc>
                    <a:tc>
                      <a:txBody>
                        <a:bodyPr/>
                        <a:lstStyle/>
                        <a:p>
                          <a:pPr algn="ctr"/>
                          <a:r>
                            <a:rPr lang="en-GB" dirty="0"/>
                            <a:t>1357.77 K  </a:t>
                          </a:r>
                        </a:p>
                      </a:txBody>
                      <a:tcPr/>
                    </a:tc>
                    <a:extLst>
                      <a:ext uri="{0D108BD9-81ED-4DB2-BD59-A6C34878D82A}">
                        <a16:rowId xmlns:a16="http://schemas.microsoft.com/office/drawing/2014/main" val="2611036367"/>
                      </a:ext>
                    </a:extLst>
                  </a:tr>
                  <a:tr h="365760">
                    <a:tc>
                      <a:txBody>
                        <a:bodyPr/>
                        <a:lstStyle/>
                        <a:p>
                          <a:pPr algn="ctr"/>
                          <a:r>
                            <a:rPr lang="en-GB" dirty="0"/>
                            <a:t>Aluminium</a:t>
                          </a:r>
                        </a:p>
                      </a:txBody>
                      <a:tcPr/>
                    </a:tc>
                    <a:tc>
                      <a:txBody>
                        <a:bodyPr/>
                        <a:lstStyle/>
                        <a:p>
                          <a:pPr algn="ctr"/>
                          <a:r>
                            <a:rPr lang="en-GB" dirty="0"/>
                            <a:t>933.473 K </a:t>
                          </a:r>
                        </a:p>
                      </a:txBody>
                      <a:tcPr/>
                    </a:tc>
                    <a:extLst>
                      <a:ext uri="{0D108BD9-81ED-4DB2-BD59-A6C34878D82A}">
                        <a16:rowId xmlns:a16="http://schemas.microsoft.com/office/drawing/2014/main" val="1336105778"/>
                      </a:ext>
                    </a:extLst>
                  </a:tr>
                  <a:tr h="365760">
                    <a:tc>
                      <a:txBody>
                        <a:bodyPr/>
                        <a:lstStyle/>
                        <a:p>
                          <a:pPr algn="ctr"/>
                          <a:r>
                            <a:rPr lang="en-GB" dirty="0"/>
                            <a:t>Carbon</a:t>
                          </a:r>
                        </a:p>
                      </a:txBody>
                      <a:tcPr/>
                    </a:tc>
                    <a:tc>
                      <a:txBody>
                        <a:bodyPr/>
                        <a:lstStyle/>
                        <a:p>
                          <a:pPr algn="ctr"/>
                          <a:r>
                            <a:rPr lang="en-GB" dirty="0"/>
                            <a:t>4098 K  </a:t>
                          </a:r>
                        </a:p>
                      </a:txBody>
                      <a:tcPr/>
                    </a:tc>
                    <a:extLst>
                      <a:ext uri="{0D108BD9-81ED-4DB2-BD59-A6C34878D82A}">
                        <a16:rowId xmlns:a16="http://schemas.microsoft.com/office/drawing/2014/main" val="2030051418"/>
                      </a:ext>
                    </a:extLst>
                  </a:tr>
                </a:tbl>
              </a:graphicData>
            </a:graphic>
          </p:graphicFrame>
        </mc:Fallback>
      </mc:AlternateContent>
      <p:sp>
        <p:nvSpPr>
          <p:cNvPr id="12" name="TextBox 11">
            <a:extLst>
              <a:ext uri="{FF2B5EF4-FFF2-40B4-BE49-F238E27FC236}">
                <a16:creationId xmlns:a16="http://schemas.microsoft.com/office/drawing/2014/main" id="{36FCE00A-4F22-5936-97F8-EBE6DCE9865E}"/>
              </a:ext>
            </a:extLst>
          </p:cNvPr>
          <p:cNvSpPr txBox="1"/>
          <p:nvPr/>
        </p:nvSpPr>
        <p:spPr>
          <a:xfrm>
            <a:off x="1877323" y="5299912"/>
            <a:ext cx="3089837" cy="369332"/>
          </a:xfrm>
          <a:prstGeom prst="rect">
            <a:avLst/>
          </a:prstGeom>
          <a:noFill/>
        </p:spPr>
        <p:txBody>
          <a:bodyPr wrap="square">
            <a:spAutoFit/>
          </a:bodyPr>
          <a:lstStyle/>
          <a:p>
            <a:r>
              <a:rPr lang="en-GB" dirty="0"/>
              <a:t>(Royal Society of Chemistry) </a:t>
            </a:r>
          </a:p>
        </p:txBody>
      </p:sp>
    </p:spTree>
    <p:extLst>
      <p:ext uri="{BB962C8B-B14F-4D97-AF65-F5344CB8AC3E}">
        <p14:creationId xmlns:p14="http://schemas.microsoft.com/office/powerpoint/2010/main" val="4041222901"/>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a6c5452-7205-4e2c-a322-0d36e47a4095">
      <Terms xmlns="http://schemas.microsoft.com/office/infopath/2007/PartnerControls"/>
    </lcf76f155ced4ddcb4097134ff3c332f>
    <TaxCatchAll xmlns="4367b676-3231-4229-b246-27e36f6a6e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C07CB7-51EF-466B-89DC-FA27AC50FA39}">
  <ds:schemaRefs>
    <ds:schemaRef ds:uri="1cf0fd2c-5b8a-4328-93ca-9b3487cc7594"/>
    <ds:schemaRef ds:uri="http://purl.org/dc/dcmitype/"/>
    <ds:schemaRef ds:uri="http://www.w3.org/XML/1998/namespace"/>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05955ea2-72f0-4590-831b-d7a5408ad737"/>
    <ds:schemaRef ds:uri="7a6c5452-7205-4e2c-a322-0d36e47a4095"/>
    <ds:schemaRef ds:uri="4367b676-3231-4229-b246-27e36f6a6ea0"/>
  </ds:schemaRefs>
</ds:datastoreItem>
</file>

<file path=customXml/itemProps2.xml><?xml version="1.0" encoding="utf-8"?>
<ds:datastoreItem xmlns:ds="http://schemas.openxmlformats.org/officeDocument/2006/customXml" ds:itemID="{56B2BB2A-F1B8-47C6-A451-149E10DD5E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c5452-7205-4e2c-a322-0d36e47a4095"/>
    <ds:schemaRef ds:uri="4367b676-3231-4229-b246-27e36f6a6e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6435EA1-87F7-4138-8D7D-EAF939220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1024</TotalTime>
  <Words>2443</Words>
  <Application>Microsoft Office PowerPoint</Application>
  <PresentationFormat>Widescreen</PresentationFormat>
  <Paragraphs>500</Paragraphs>
  <Slides>47</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47</vt:i4>
      </vt:variant>
    </vt:vector>
  </HeadingPairs>
  <TitlesOfParts>
    <vt:vector size="55" baseType="lpstr">
      <vt:lpstr>Calibri</vt:lpstr>
      <vt:lpstr>Arial</vt:lpstr>
      <vt:lpstr>Cambria Math</vt:lpstr>
      <vt:lpstr>Aptos</vt:lpstr>
      <vt:lpstr>1_Title slide</vt:lpstr>
      <vt:lpstr>2_Triangles</vt:lpstr>
      <vt:lpstr>3_Pattern</vt:lpstr>
      <vt:lpstr>4_Blank Layouts</vt:lpstr>
      <vt:lpstr>Faraday cup on the FETS-FFA</vt:lpstr>
      <vt:lpstr>FETS-FFA Faraday Cup</vt:lpstr>
      <vt:lpstr>Design of the Faraday cup</vt:lpstr>
      <vt:lpstr>Dimensions of the Faraday cup</vt:lpstr>
      <vt:lpstr>Thermal Calculation </vt:lpstr>
      <vt:lpstr>Instantaneous Temperature Calculation </vt:lpstr>
      <vt:lpstr>FETS approximate beam profile</vt:lpstr>
      <vt:lpstr> FETS max energy deposited calculation</vt:lpstr>
      <vt:lpstr>FETS Temperature rise calculation</vt:lpstr>
      <vt:lpstr>Steady State Simulations:</vt:lpstr>
      <vt:lpstr>Heat Load Calculation:</vt:lpstr>
      <vt:lpstr>FETS beam profile</vt:lpstr>
      <vt:lpstr>FETS Heat flow region</vt:lpstr>
      <vt:lpstr>Transverse heat flow distribution</vt:lpstr>
      <vt:lpstr>Heat Sink Calculation</vt:lpstr>
      <vt:lpstr>Reynolds Number calculation</vt:lpstr>
      <vt:lpstr>Convection Coefficient Calculation</vt:lpstr>
      <vt:lpstr>Steady state simulation</vt:lpstr>
      <vt:lpstr>Steady state simulations</vt:lpstr>
      <vt:lpstr>Steady state simulations</vt:lpstr>
      <vt:lpstr>Steady state simulations</vt:lpstr>
      <vt:lpstr>Steady state simulations</vt:lpstr>
      <vt:lpstr>Conclusions:</vt:lpstr>
      <vt:lpstr>Secondary Electrons Suppression</vt:lpstr>
      <vt:lpstr>Secondary Electrons (SEs)</vt:lpstr>
      <vt:lpstr>FC Electron Suppressor</vt:lpstr>
      <vt:lpstr>CST Particle Tracking Simulation</vt:lpstr>
      <vt:lpstr>SEE on CST:</vt:lpstr>
      <vt:lpstr>Proton-induced SE emission:</vt:lpstr>
      <vt:lpstr>Electric Potential:</vt:lpstr>
      <vt:lpstr>SE-Suppression Field</vt:lpstr>
      <vt:lpstr>Proton-induced SE emission:</vt:lpstr>
      <vt:lpstr>Running Simulation:</vt:lpstr>
      <vt:lpstr>Simulation Results</vt:lpstr>
      <vt:lpstr>Simulation Results</vt:lpstr>
      <vt:lpstr>Simulation Results</vt:lpstr>
      <vt:lpstr>Simulation Results</vt:lpstr>
      <vt:lpstr>Alternative method</vt:lpstr>
      <vt:lpstr>CST SE energy spectrum function</vt:lpstr>
      <vt:lpstr>SE energy spectrum comparison</vt:lpstr>
      <vt:lpstr>SE energy spectrum comparison: Copper</vt:lpstr>
      <vt:lpstr>SE energy spectrum comparison: Aluminium</vt:lpstr>
      <vt:lpstr>Unsuppressed Secondary Electrons</vt:lpstr>
      <vt:lpstr>Potential barrier on FC</vt:lpstr>
      <vt:lpstr>Ratio of unsuppressed electrons</vt:lpstr>
      <vt:lpstr>Conclusions</vt:lpstr>
      <vt:lpstr>Thank you!</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Richardson, Stephanie (STFC,RAL,ISIS)</dc:creator>
  <cp:lastModifiedBy>Sushant Sapkota</cp:lastModifiedBy>
  <cp:revision>10</cp:revision>
  <dcterms:created xsi:type="dcterms:W3CDTF">2023-01-10T12:41:06Z</dcterms:created>
  <dcterms:modified xsi:type="dcterms:W3CDTF">2025-09-18T16:04:46Z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y fmtid="{D5CDD505-2E9C-101B-9397-08002B2CF9AE}" pid="3" name="MediaServiceImageTags">
    <vt:lpwstr/>
  </property>
</Properties>
</file>