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489" r:id="rId3"/>
    <p:sldId id="492" r:id="rId4"/>
    <p:sldId id="493" r:id="rId5"/>
    <p:sldId id="494" r:id="rId6"/>
    <p:sldId id="490" r:id="rId7"/>
    <p:sldId id="271" r:id="rId8"/>
    <p:sldId id="495" r:id="rId9"/>
    <p:sldId id="496" r:id="rId10"/>
    <p:sldId id="49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FF0D0D"/>
    <a:srgbClr val="D65929"/>
    <a:srgbClr val="FFFFFF"/>
    <a:srgbClr val="AEDBE4"/>
    <a:srgbClr val="00008B"/>
    <a:srgbClr val="A3B6EC"/>
    <a:srgbClr val="FF00FF"/>
    <a:srgbClr val="670154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109C55-99F2-546E-C0D6-6D1AE296C0AE}" v="4902" dt="2025-06-16T13:29:14.8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ile chiaro 1 - Color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19" autoAdjust="0"/>
    <p:restoredTop sz="77749" autoAdjust="0"/>
  </p:normalViewPr>
  <p:slideViewPr>
    <p:cSldViewPr snapToGrid="0">
      <p:cViewPr varScale="1">
        <p:scale>
          <a:sx n="66" d="100"/>
          <a:sy n="66" d="100"/>
        </p:scale>
        <p:origin x="452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acomo Broggi" userId="802f1e1e-90e5-41bb-9673-7a26438a2c5d" providerId="ADAL" clId="{3F184547-F776-4073-88E1-C5E76A85CA36}"/>
    <pc:docChg chg="undo custSel addSld delSld modSld">
      <pc:chgData name="Giacomo Broggi" userId="802f1e1e-90e5-41bb-9673-7a26438a2c5d" providerId="ADAL" clId="{3F184547-F776-4073-88E1-C5E76A85CA36}" dt="2024-10-24T08:31:05.643" v="114"/>
      <pc:docMkLst>
        <pc:docMk/>
      </pc:docMkLst>
      <pc:sldChg chg="modSp mod">
        <pc:chgData name="Giacomo Broggi" userId="802f1e1e-90e5-41bb-9673-7a26438a2c5d" providerId="ADAL" clId="{3F184547-F776-4073-88E1-C5E76A85CA36}" dt="2024-10-24T08:18:13.175" v="73" actId="20577"/>
        <pc:sldMkLst>
          <pc:docMk/>
          <pc:sldMk cId="3568010592" sldId="262"/>
        </pc:sldMkLst>
      </pc:sldChg>
      <pc:sldChg chg="modSp mod">
        <pc:chgData name="Giacomo Broggi" userId="802f1e1e-90e5-41bb-9673-7a26438a2c5d" providerId="ADAL" clId="{3F184547-F776-4073-88E1-C5E76A85CA36}" dt="2024-10-24T08:18:33.576" v="77" actId="20577"/>
        <pc:sldMkLst>
          <pc:docMk/>
          <pc:sldMk cId="1312809851" sldId="263"/>
        </pc:sldMkLst>
      </pc:sldChg>
      <pc:sldChg chg="modSp mod">
        <pc:chgData name="Giacomo Broggi" userId="802f1e1e-90e5-41bb-9673-7a26438a2c5d" providerId="ADAL" clId="{3F184547-F776-4073-88E1-C5E76A85CA36}" dt="2024-10-24T08:22:09.427" v="95" actId="20577"/>
        <pc:sldMkLst>
          <pc:docMk/>
          <pc:sldMk cId="3981799695" sldId="274"/>
        </pc:sldMkLst>
      </pc:sldChg>
      <pc:sldChg chg="modSp mod">
        <pc:chgData name="Giacomo Broggi" userId="802f1e1e-90e5-41bb-9673-7a26438a2c5d" providerId="ADAL" clId="{3F184547-F776-4073-88E1-C5E76A85CA36}" dt="2024-10-24T08:16:40.772" v="52" actId="20577"/>
        <pc:sldMkLst>
          <pc:docMk/>
          <pc:sldMk cId="1288338514" sldId="283"/>
        </pc:sldMkLst>
      </pc:sldChg>
      <pc:sldChg chg="modSp mod">
        <pc:chgData name="Giacomo Broggi" userId="802f1e1e-90e5-41bb-9673-7a26438a2c5d" providerId="ADAL" clId="{3F184547-F776-4073-88E1-C5E76A85CA36}" dt="2024-10-24T08:19:03.588" v="82" actId="20577"/>
        <pc:sldMkLst>
          <pc:docMk/>
          <pc:sldMk cId="2690172274" sldId="306"/>
        </pc:sldMkLst>
      </pc:sldChg>
      <pc:sldChg chg="modSp del mod">
        <pc:chgData name="Giacomo Broggi" userId="802f1e1e-90e5-41bb-9673-7a26438a2c5d" providerId="ADAL" clId="{3F184547-F776-4073-88E1-C5E76A85CA36}" dt="2024-10-24T08:19:41.241" v="92" actId="47"/>
        <pc:sldMkLst>
          <pc:docMk/>
          <pc:sldMk cId="2736951926" sldId="307"/>
        </pc:sldMkLst>
      </pc:sldChg>
      <pc:sldChg chg="modSp mod modAnim">
        <pc:chgData name="Giacomo Broggi" userId="802f1e1e-90e5-41bb-9673-7a26438a2c5d" providerId="ADAL" clId="{3F184547-F776-4073-88E1-C5E76A85CA36}" dt="2024-10-24T08:31:00.395" v="113"/>
        <pc:sldMkLst>
          <pc:docMk/>
          <pc:sldMk cId="2881134635" sldId="451"/>
        </pc:sldMkLst>
      </pc:sldChg>
      <pc:sldChg chg="addSp delSp modSp mod modAnim">
        <pc:chgData name="Giacomo Broggi" userId="802f1e1e-90e5-41bb-9673-7a26438a2c5d" providerId="ADAL" clId="{3F184547-F776-4073-88E1-C5E76A85CA36}" dt="2024-10-24T08:31:05.643" v="114"/>
        <pc:sldMkLst>
          <pc:docMk/>
          <pc:sldMk cId="2784100795" sldId="452"/>
        </pc:sldMkLst>
      </pc:sldChg>
      <pc:sldChg chg="add del">
        <pc:chgData name="Giacomo Broggi" userId="802f1e1e-90e5-41bb-9673-7a26438a2c5d" providerId="ADAL" clId="{3F184547-F776-4073-88E1-C5E76A85CA36}" dt="2024-10-24T08:14:55.009" v="16"/>
        <pc:sldMkLst>
          <pc:docMk/>
          <pc:sldMk cId="2794307932" sldId="454"/>
        </pc:sldMkLst>
      </pc:sldChg>
      <pc:sldChg chg="add del">
        <pc:chgData name="Giacomo Broggi" userId="802f1e1e-90e5-41bb-9673-7a26438a2c5d" providerId="ADAL" clId="{3F184547-F776-4073-88E1-C5E76A85CA36}" dt="2024-10-24T08:14:55.009" v="16"/>
        <pc:sldMkLst>
          <pc:docMk/>
          <pc:sldMk cId="2652060990" sldId="455"/>
        </pc:sldMkLst>
      </pc:sldChg>
      <pc:sldChg chg="modSp add del mod">
        <pc:chgData name="Giacomo Broggi" userId="802f1e1e-90e5-41bb-9673-7a26438a2c5d" providerId="ADAL" clId="{3F184547-F776-4073-88E1-C5E76A85CA36}" dt="2024-10-24T08:21:52.823" v="93" actId="20577"/>
        <pc:sldMkLst>
          <pc:docMk/>
          <pc:sldMk cId="2002256923" sldId="456"/>
        </pc:sldMkLst>
      </pc:sldChg>
      <pc:sldChg chg="add">
        <pc:chgData name="Giacomo Broggi" userId="802f1e1e-90e5-41bb-9673-7a26438a2c5d" providerId="ADAL" clId="{3F184547-F776-4073-88E1-C5E76A85CA36}" dt="2024-10-24T08:19:39.747" v="91"/>
        <pc:sldMkLst>
          <pc:docMk/>
          <pc:sldMk cId="2277432221" sldId="481"/>
        </pc:sldMkLst>
      </pc:sldChg>
    </pc:docChg>
  </pc:docChgLst>
  <pc:docChgLst>
    <pc:chgData name="Giacomo Broggi" userId="802f1e1e-90e5-41bb-9673-7a26438a2c5d" providerId="ADAL" clId="{3B8964CE-A38A-4FE8-8358-AA873F3D5917}"/>
    <pc:docChg chg="undo custSel addSld delSld modSld sldOrd delMainMaster">
      <pc:chgData name="Giacomo Broggi" userId="802f1e1e-90e5-41bb-9673-7a26438a2c5d" providerId="ADAL" clId="{3B8964CE-A38A-4FE8-8358-AA873F3D5917}" dt="2025-02-17T10:52:43.375" v="6137" actId="5793"/>
      <pc:docMkLst>
        <pc:docMk/>
      </pc:docMkLst>
      <pc:sldChg chg="addSp delSp modSp mod">
        <pc:chgData name="Giacomo Broggi" userId="802f1e1e-90e5-41bb-9673-7a26438a2c5d" providerId="ADAL" clId="{3B8964CE-A38A-4FE8-8358-AA873F3D5917}" dt="2025-02-17T08:22:56.916" v="6135" actId="1036"/>
        <pc:sldMkLst>
          <pc:docMk/>
          <pc:sldMk cId="291191851" sldId="256"/>
        </pc:sldMkLst>
        <pc:spChg chg="mod">
          <ac:chgData name="Giacomo Broggi" userId="802f1e1e-90e5-41bb-9673-7a26438a2c5d" providerId="ADAL" clId="{3B8964CE-A38A-4FE8-8358-AA873F3D5917}" dt="2025-02-17T08:22:56.916" v="6135" actId="1036"/>
          <ac:spMkLst>
            <pc:docMk/>
            <pc:sldMk cId="291191851" sldId="256"/>
            <ac:spMk id="3" creationId="{28AFBC1B-C9D9-68D7-2FAC-E934D1679E2A}"/>
          </ac:spMkLst>
        </pc:spChg>
        <pc:spChg chg="mod">
          <ac:chgData name="Giacomo Broggi" userId="802f1e1e-90e5-41bb-9673-7a26438a2c5d" providerId="ADAL" clId="{3B8964CE-A38A-4FE8-8358-AA873F3D5917}" dt="2025-02-17T08:22:56.916" v="6135" actId="1036"/>
          <ac:spMkLst>
            <pc:docMk/>
            <pc:sldMk cId="291191851" sldId="256"/>
            <ac:spMk id="6" creationId="{2F0143BF-DD4C-A25D-7966-DABA0AF80048}"/>
          </ac:spMkLst>
        </pc:spChg>
        <pc:spChg chg="mod">
          <ac:chgData name="Giacomo Broggi" userId="802f1e1e-90e5-41bb-9673-7a26438a2c5d" providerId="ADAL" clId="{3B8964CE-A38A-4FE8-8358-AA873F3D5917}" dt="2025-02-17T08:22:56.916" v="6135" actId="1036"/>
          <ac:spMkLst>
            <pc:docMk/>
            <pc:sldMk cId="291191851" sldId="256"/>
            <ac:spMk id="8" creationId="{B1B3F7A6-AE73-E57F-A827-CF9DB54F77B0}"/>
          </ac:spMkLst>
        </pc:spChg>
        <pc:spChg chg="mod">
          <ac:chgData name="Giacomo Broggi" userId="802f1e1e-90e5-41bb-9673-7a26438a2c5d" providerId="ADAL" clId="{3B8964CE-A38A-4FE8-8358-AA873F3D5917}" dt="2025-02-17T08:22:56.916" v="6135" actId="1036"/>
          <ac:spMkLst>
            <pc:docMk/>
            <pc:sldMk cId="291191851" sldId="256"/>
            <ac:spMk id="16" creationId="{C8DD82B8-2874-248A-14E6-EC73DD8F4E30}"/>
          </ac:spMkLst>
        </pc:spChg>
        <pc:spChg chg="mod">
          <ac:chgData name="Giacomo Broggi" userId="802f1e1e-90e5-41bb-9673-7a26438a2c5d" providerId="ADAL" clId="{3B8964CE-A38A-4FE8-8358-AA873F3D5917}" dt="2025-02-17T08:22:56.916" v="6135" actId="1036"/>
          <ac:spMkLst>
            <pc:docMk/>
            <pc:sldMk cId="291191851" sldId="256"/>
            <ac:spMk id="21" creationId="{FF84D2C2-3F65-E9F4-5CCF-0C9612BBB4D0}"/>
          </ac:spMkLst>
        </pc:spChg>
        <pc:picChg chg="mod">
          <ac:chgData name="Giacomo Broggi" userId="802f1e1e-90e5-41bb-9673-7a26438a2c5d" providerId="ADAL" clId="{3B8964CE-A38A-4FE8-8358-AA873F3D5917}" dt="2025-02-16T18:45:27.132" v="691" actId="1038"/>
          <ac:picMkLst>
            <pc:docMk/>
            <pc:sldMk cId="291191851" sldId="256"/>
            <ac:picMk id="17" creationId="{286C6724-D3D8-93E9-2BDC-6A976FA81A85}"/>
          </ac:picMkLst>
        </pc:picChg>
        <pc:picChg chg="mod">
          <ac:chgData name="Giacomo Broggi" userId="802f1e1e-90e5-41bb-9673-7a26438a2c5d" providerId="ADAL" clId="{3B8964CE-A38A-4FE8-8358-AA873F3D5917}" dt="2025-02-16T18:45:27.132" v="691" actId="1038"/>
          <ac:picMkLst>
            <pc:docMk/>
            <pc:sldMk cId="291191851" sldId="256"/>
            <ac:picMk id="18" creationId="{085E0835-F6AC-C1EC-CC9B-BF30A56BCB57}"/>
          </ac:picMkLst>
        </pc:picChg>
      </pc:sldChg>
      <pc:sldChg chg="del">
        <pc:chgData name="Giacomo Broggi" userId="802f1e1e-90e5-41bb-9673-7a26438a2c5d" providerId="ADAL" clId="{3B8964CE-A38A-4FE8-8358-AA873F3D5917}" dt="2025-02-16T19:45:25.754" v="3773" actId="47"/>
        <pc:sldMkLst>
          <pc:docMk/>
          <pc:sldMk cId="3568010592" sldId="262"/>
        </pc:sldMkLst>
      </pc:sldChg>
      <pc:sldChg chg="del">
        <pc:chgData name="Giacomo Broggi" userId="802f1e1e-90e5-41bb-9673-7a26438a2c5d" providerId="ADAL" clId="{3B8964CE-A38A-4FE8-8358-AA873F3D5917}" dt="2025-02-16T19:45:27.249" v="3775" actId="47"/>
        <pc:sldMkLst>
          <pc:docMk/>
          <pc:sldMk cId="1312809851" sldId="263"/>
        </pc:sldMkLst>
      </pc:sldChg>
      <pc:sldChg chg="del">
        <pc:chgData name="Giacomo Broggi" userId="802f1e1e-90e5-41bb-9673-7a26438a2c5d" providerId="ADAL" clId="{3B8964CE-A38A-4FE8-8358-AA873F3D5917}" dt="2025-02-16T19:45:30.924" v="3783" actId="47"/>
        <pc:sldMkLst>
          <pc:docMk/>
          <pc:sldMk cId="1770021478" sldId="270"/>
        </pc:sldMkLst>
      </pc:sldChg>
      <pc:sldChg chg="del">
        <pc:chgData name="Giacomo Broggi" userId="802f1e1e-90e5-41bb-9673-7a26438a2c5d" providerId="ADAL" clId="{3B8964CE-A38A-4FE8-8358-AA873F3D5917}" dt="2025-02-16T19:45:32.469" v="3785" actId="47"/>
        <pc:sldMkLst>
          <pc:docMk/>
          <pc:sldMk cId="3655468707" sldId="271"/>
        </pc:sldMkLst>
      </pc:sldChg>
      <pc:sldChg chg="del">
        <pc:chgData name="Giacomo Broggi" userId="802f1e1e-90e5-41bb-9673-7a26438a2c5d" providerId="ADAL" clId="{3B8964CE-A38A-4FE8-8358-AA873F3D5917}" dt="2025-02-16T19:45:30.514" v="3780" actId="47"/>
        <pc:sldMkLst>
          <pc:docMk/>
          <pc:sldMk cId="3981799695" sldId="274"/>
        </pc:sldMkLst>
      </pc:sldChg>
      <pc:sldChg chg="del">
        <pc:chgData name="Giacomo Broggi" userId="802f1e1e-90e5-41bb-9673-7a26438a2c5d" providerId="ADAL" clId="{3B8964CE-A38A-4FE8-8358-AA873F3D5917}" dt="2025-02-16T19:45:30.583" v="3781" actId="47"/>
        <pc:sldMkLst>
          <pc:docMk/>
          <pc:sldMk cId="3709960374" sldId="275"/>
        </pc:sldMkLst>
      </pc:sldChg>
      <pc:sldChg chg="del">
        <pc:chgData name="Giacomo Broggi" userId="802f1e1e-90e5-41bb-9673-7a26438a2c5d" providerId="ADAL" clId="{3B8964CE-A38A-4FE8-8358-AA873F3D5917}" dt="2025-02-16T19:45:33.622" v="3790" actId="47"/>
        <pc:sldMkLst>
          <pc:docMk/>
          <pc:sldMk cId="788419581" sldId="282"/>
        </pc:sldMkLst>
      </pc:sldChg>
      <pc:sldChg chg="del">
        <pc:chgData name="Giacomo Broggi" userId="802f1e1e-90e5-41bb-9673-7a26438a2c5d" providerId="ADAL" clId="{3B8964CE-A38A-4FE8-8358-AA873F3D5917}" dt="2025-02-16T19:45:23.309" v="3770" actId="47"/>
        <pc:sldMkLst>
          <pc:docMk/>
          <pc:sldMk cId="1288338514" sldId="283"/>
        </pc:sldMkLst>
      </pc:sldChg>
      <pc:sldChg chg="del">
        <pc:chgData name="Giacomo Broggi" userId="802f1e1e-90e5-41bb-9673-7a26438a2c5d" providerId="ADAL" clId="{3B8964CE-A38A-4FE8-8358-AA873F3D5917}" dt="2025-02-16T19:45:24.383" v="3772" actId="47"/>
        <pc:sldMkLst>
          <pc:docMk/>
          <pc:sldMk cId="2453607857" sldId="303"/>
        </pc:sldMkLst>
      </pc:sldChg>
      <pc:sldChg chg="del">
        <pc:chgData name="Giacomo Broggi" userId="802f1e1e-90e5-41bb-9673-7a26438a2c5d" providerId="ADAL" clId="{3B8964CE-A38A-4FE8-8358-AA873F3D5917}" dt="2025-02-16T19:45:27.933" v="3776" actId="47"/>
        <pc:sldMkLst>
          <pc:docMk/>
          <pc:sldMk cId="438188617" sldId="305"/>
        </pc:sldMkLst>
      </pc:sldChg>
      <pc:sldChg chg="del">
        <pc:chgData name="Giacomo Broggi" userId="802f1e1e-90e5-41bb-9673-7a26438a2c5d" providerId="ADAL" clId="{3B8964CE-A38A-4FE8-8358-AA873F3D5917}" dt="2025-02-16T19:45:28.476" v="3777" actId="47"/>
        <pc:sldMkLst>
          <pc:docMk/>
          <pc:sldMk cId="2690172274" sldId="306"/>
        </pc:sldMkLst>
      </pc:sldChg>
      <pc:sldChg chg="addSp delSp modSp mod ord">
        <pc:chgData name="Giacomo Broggi" userId="802f1e1e-90e5-41bb-9673-7a26438a2c5d" providerId="ADAL" clId="{3B8964CE-A38A-4FE8-8358-AA873F3D5917}" dt="2025-02-17T06:58:38.692" v="4198" actId="1035"/>
        <pc:sldMkLst>
          <pc:docMk/>
          <pc:sldMk cId="3006740176" sldId="315"/>
        </pc:sldMkLst>
        <pc:spChg chg="mod">
          <ac:chgData name="Giacomo Broggi" userId="802f1e1e-90e5-41bb-9673-7a26438a2c5d" providerId="ADAL" clId="{3B8964CE-A38A-4FE8-8358-AA873F3D5917}" dt="2025-02-17T06:58:38.692" v="4198" actId="1035"/>
          <ac:spMkLst>
            <pc:docMk/>
            <pc:sldMk cId="3006740176" sldId="315"/>
            <ac:spMk id="3" creationId="{B945332E-2EE8-22C1-D00A-535A73863FB7}"/>
          </ac:spMkLst>
        </pc:spChg>
        <pc:spChg chg="add mod">
          <ac:chgData name="Giacomo Broggi" userId="802f1e1e-90e5-41bb-9673-7a26438a2c5d" providerId="ADAL" clId="{3B8964CE-A38A-4FE8-8358-AA873F3D5917}" dt="2025-02-17T06:58:38.692" v="4198" actId="1035"/>
          <ac:spMkLst>
            <pc:docMk/>
            <pc:sldMk cId="3006740176" sldId="315"/>
            <ac:spMk id="6" creationId="{3FE13F57-F5C6-1EC0-80C5-1564CCF2BDBF}"/>
          </ac:spMkLst>
        </pc:spChg>
        <pc:spChg chg="mod">
          <ac:chgData name="Giacomo Broggi" userId="802f1e1e-90e5-41bb-9673-7a26438a2c5d" providerId="ADAL" clId="{3B8964CE-A38A-4FE8-8358-AA873F3D5917}" dt="2025-02-16T19:29:39.360" v="2584" actId="20577"/>
          <ac:spMkLst>
            <pc:docMk/>
            <pc:sldMk cId="3006740176" sldId="315"/>
            <ac:spMk id="13" creationId="{FE8DFA60-D8E6-7134-6C08-62669C02E837}"/>
          </ac:spMkLst>
        </pc:spChg>
        <pc:picChg chg="add mod">
          <ac:chgData name="Giacomo Broggi" userId="802f1e1e-90e5-41bb-9673-7a26438a2c5d" providerId="ADAL" clId="{3B8964CE-A38A-4FE8-8358-AA873F3D5917}" dt="2025-02-17T06:58:38.692" v="4198" actId="1035"/>
          <ac:picMkLst>
            <pc:docMk/>
            <pc:sldMk cId="3006740176" sldId="315"/>
            <ac:picMk id="8" creationId="{78DD24F0-6B67-EBE0-37FE-CE8BBB766DE7}"/>
          </ac:picMkLst>
        </pc:picChg>
        <pc:picChg chg="mod">
          <ac:chgData name="Giacomo Broggi" userId="802f1e1e-90e5-41bb-9673-7a26438a2c5d" providerId="ADAL" clId="{3B8964CE-A38A-4FE8-8358-AA873F3D5917}" dt="2025-02-17T06:58:38.692" v="4198" actId="1035"/>
          <ac:picMkLst>
            <pc:docMk/>
            <pc:sldMk cId="3006740176" sldId="315"/>
            <ac:picMk id="27" creationId="{E5AD53A0-4198-8956-DE2B-A8DCD85C61DD}"/>
          </ac:picMkLst>
        </pc:picChg>
      </pc:sldChg>
      <pc:sldChg chg="delSp modSp add mod">
        <pc:chgData name="Giacomo Broggi" userId="802f1e1e-90e5-41bb-9673-7a26438a2c5d" providerId="ADAL" clId="{3B8964CE-A38A-4FE8-8358-AA873F3D5917}" dt="2025-02-16T18:46:50.363" v="700" actId="478"/>
        <pc:sldMkLst>
          <pc:docMk/>
          <pc:sldMk cId="860520040" sldId="449"/>
        </pc:sldMkLst>
        <pc:spChg chg="mod">
          <ac:chgData name="Giacomo Broggi" userId="802f1e1e-90e5-41bb-9673-7a26438a2c5d" providerId="ADAL" clId="{3B8964CE-A38A-4FE8-8358-AA873F3D5917}" dt="2025-02-16T18:46:44.793" v="699" actId="20577"/>
          <ac:spMkLst>
            <pc:docMk/>
            <pc:sldMk cId="860520040" sldId="449"/>
            <ac:spMk id="2" creationId="{1CA86120-E7B7-5FED-AC93-A143D0A6BCAB}"/>
          </ac:spMkLst>
        </pc:spChg>
      </pc:sldChg>
      <pc:sldChg chg="del">
        <pc:chgData name="Giacomo Broggi" userId="802f1e1e-90e5-41bb-9673-7a26438a2c5d" providerId="ADAL" clId="{3B8964CE-A38A-4FE8-8358-AA873F3D5917}" dt="2025-02-16T19:45:22.613" v="3768" actId="47"/>
        <pc:sldMkLst>
          <pc:docMk/>
          <pc:sldMk cId="2881134635" sldId="451"/>
        </pc:sldMkLst>
      </pc:sldChg>
      <pc:sldChg chg="addSp delSp modSp mod ord">
        <pc:chgData name="Giacomo Broggi" userId="802f1e1e-90e5-41bb-9673-7a26438a2c5d" providerId="ADAL" clId="{3B8964CE-A38A-4FE8-8358-AA873F3D5917}" dt="2025-02-16T19:36:24.512" v="2982" actId="1076"/>
        <pc:sldMkLst>
          <pc:docMk/>
          <pc:sldMk cId="2784100795" sldId="452"/>
        </pc:sldMkLst>
        <pc:spChg chg="mod">
          <ac:chgData name="Giacomo Broggi" userId="802f1e1e-90e5-41bb-9673-7a26438a2c5d" providerId="ADAL" clId="{3B8964CE-A38A-4FE8-8358-AA873F3D5917}" dt="2025-02-16T19:36:16.806" v="2981" actId="20577"/>
          <ac:spMkLst>
            <pc:docMk/>
            <pc:sldMk cId="2784100795" sldId="452"/>
            <ac:spMk id="2" creationId="{FE45B0DE-4FD7-5D7F-98AE-B098BF94E532}"/>
          </ac:spMkLst>
        </pc:spChg>
        <pc:spChg chg="mod">
          <ac:chgData name="Giacomo Broggi" userId="802f1e1e-90e5-41bb-9673-7a26438a2c5d" providerId="ADAL" clId="{3B8964CE-A38A-4FE8-8358-AA873F3D5917}" dt="2025-02-16T19:22:00.771" v="2286" actId="164"/>
          <ac:spMkLst>
            <pc:docMk/>
            <pc:sldMk cId="2784100795" sldId="452"/>
            <ac:spMk id="23" creationId="{17CAD1CC-4664-E528-03B0-188E276C3F29}"/>
          </ac:spMkLst>
        </pc:spChg>
        <pc:spChg chg="mod">
          <ac:chgData name="Giacomo Broggi" userId="802f1e1e-90e5-41bb-9673-7a26438a2c5d" providerId="ADAL" clId="{3B8964CE-A38A-4FE8-8358-AA873F3D5917}" dt="2025-02-16T19:22:00.771" v="2286" actId="164"/>
          <ac:spMkLst>
            <pc:docMk/>
            <pc:sldMk cId="2784100795" sldId="452"/>
            <ac:spMk id="24" creationId="{DD1C01A5-DEDC-3675-6D08-3BBD66A0D8FA}"/>
          </ac:spMkLst>
        </pc:spChg>
        <pc:spChg chg="mod">
          <ac:chgData name="Giacomo Broggi" userId="802f1e1e-90e5-41bb-9673-7a26438a2c5d" providerId="ADAL" clId="{3B8964CE-A38A-4FE8-8358-AA873F3D5917}" dt="2025-02-16T19:22:00.771" v="2286" actId="164"/>
          <ac:spMkLst>
            <pc:docMk/>
            <pc:sldMk cId="2784100795" sldId="452"/>
            <ac:spMk id="25" creationId="{3CEB998F-8856-1446-7F5C-E1AAFC3ED12B}"/>
          </ac:spMkLst>
        </pc:spChg>
        <pc:spChg chg="mod">
          <ac:chgData name="Giacomo Broggi" userId="802f1e1e-90e5-41bb-9673-7a26438a2c5d" providerId="ADAL" clId="{3B8964CE-A38A-4FE8-8358-AA873F3D5917}" dt="2025-02-16T19:22:00.771" v="2286" actId="164"/>
          <ac:spMkLst>
            <pc:docMk/>
            <pc:sldMk cId="2784100795" sldId="452"/>
            <ac:spMk id="26" creationId="{28C71FD6-F691-1040-5902-30CF2EE5B61E}"/>
          </ac:spMkLst>
        </pc:spChg>
        <pc:grpChg chg="add mod">
          <ac:chgData name="Giacomo Broggi" userId="802f1e1e-90e5-41bb-9673-7a26438a2c5d" providerId="ADAL" clId="{3B8964CE-A38A-4FE8-8358-AA873F3D5917}" dt="2025-02-16T19:22:24.338" v="2302" actId="1036"/>
          <ac:grpSpMkLst>
            <pc:docMk/>
            <pc:sldMk cId="2784100795" sldId="452"/>
            <ac:grpSpMk id="10" creationId="{8901D18D-60B3-4791-2B68-A7EA0EC323F9}"/>
          </ac:grpSpMkLst>
        </pc:grpChg>
        <pc:picChg chg="mod">
          <ac:chgData name="Giacomo Broggi" userId="802f1e1e-90e5-41bb-9673-7a26438a2c5d" providerId="ADAL" clId="{3B8964CE-A38A-4FE8-8358-AA873F3D5917}" dt="2025-02-16T19:22:24.338" v="2302" actId="1036"/>
          <ac:picMkLst>
            <pc:docMk/>
            <pc:sldMk cId="2784100795" sldId="452"/>
            <ac:picMk id="7" creationId="{A0AE441A-FC4B-9ECF-B120-27E71F3EC64C}"/>
          </ac:picMkLst>
        </pc:picChg>
        <pc:picChg chg="add mod">
          <ac:chgData name="Giacomo Broggi" userId="802f1e1e-90e5-41bb-9673-7a26438a2c5d" providerId="ADAL" clId="{3B8964CE-A38A-4FE8-8358-AA873F3D5917}" dt="2025-02-16T19:36:24.512" v="2982" actId="1076"/>
          <ac:picMkLst>
            <pc:docMk/>
            <pc:sldMk cId="2784100795" sldId="452"/>
            <ac:picMk id="12" creationId="{ECB1E2C3-2AC8-51A2-E060-7490DF65C584}"/>
          </ac:picMkLst>
        </pc:picChg>
        <pc:picChg chg="mod">
          <ac:chgData name="Giacomo Broggi" userId="802f1e1e-90e5-41bb-9673-7a26438a2c5d" providerId="ADAL" clId="{3B8964CE-A38A-4FE8-8358-AA873F3D5917}" dt="2025-02-16T19:22:00.771" v="2286" actId="164"/>
          <ac:picMkLst>
            <pc:docMk/>
            <pc:sldMk cId="2784100795" sldId="452"/>
            <ac:picMk id="19" creationId="{9986842F-A13C-6FCB-DC47-47171C96002F}"/>
          </ac:picMkLst>
        </pc:picChg>
      </pc:sldChg>
      <pc:sldChg chg="del">
        <pc:chgData name="Giacomo Broggi" userId="802f1e1e-90e5-41bb-9673-7a26438a2c5d" providerId="ADAL" clId="{3B8964CE-A38A-4FE8-8358-AA873F3D5917}" dt="2025-02-16T19:45:29.112" v="3778" actId="47"/>
        <pc:sldMkLst>
          <pc:docMk/>
          <pc:sldMk cId="10634242" sldId="453"/>
        </pc:sldMkLst>
      </pc:sldChg>
      <pc:sldChg chg="del">
        <pc:chgData name="Giacomo Broggi" userId="802f1e1e-90e5-41bb-9673-7a26438a2c5d" providerId="ADAL" clId="{3B8964CE-A38A-4FE8-8358-AA873F3D5917}" dt="2025-02-16T19:45:32.744" v="3786" actId="47"/>
        <pc:sldMkLst>
          <pc:docMk/>
          <pc:sldMk cId="2794307932" sldId="454"/>
        </pc:sldMkLst>
      </pc:sldChg>
      <pc:sldChg chg="del">
        <pc:chgData name="Giacomo Broggi" userId="802f1e1e-90e5-41bb-9673-7a26438a2c5d" providerId="ADAL" clId="{3B8964CE-A38A-4FE8-8358-AA873F3D5917}" dt="2025-02-16T19:45:32.974" v="3787" actId="47"/>
        <pc:sldMkLst>
          <pc:docMk/>
          <pc:sldMk cId="2652060990" sldId="455"/>
        </pc:sldMkLst>
      </pc:sldChg>
      <pc:sldChg chg="del">
        <pc:chgData name="Giacomo Broggi" userId="802f1e1e-90e5-41bb-9673-7a26438a2c5d" providerId="ADAL" clId="{3B8964CE-A38A-4FE8-8358-AA873F3D5917}" dt="2025-02-16T19:45:33.189" v="3788" actId="47"/>
        <pc:sldMkLst>
          <pc:docMk/>
          <pc:sldMk cId="2002256923" sldId="456"/>
        </pc:sldMkLst>
      </pc:sldChg>
      <pc:sldChg chg="del">
        <pc:chgData name="Giacomo Broggi" userId="802f1e1e-90e5-41bb-9673-7a26438a2c5d" providerId="ADAL" clId="{3B8964CE-A38A-4FE8-8358-AA873F3D5917}" dt="2025-02-16T19:45:33.433" v="3789" actId="47"/>
        <pc:sldMkLst>
          <pc:docMk/>
          <pc:sldMk cId="578078688" sldId="461"/>
        </pc:sldMkLst>
      </pc:sldChg>
      <pc:sldChg chg="del">
        <pc:chgData name="Giacomo Broggi" userId="802f1e1e-90e5-41bb-9673-7a26438a2c5d" providerId="ADAL" clId="{3B8964CE-A38A-4FE8-8358-AA873F3D5917}" dt="2025-02-16T19:45:21.859" v="3766" actId="47"/>
        <pc:sldMkLst>
          <pc:docMk/>
          <pc:sldMk cId="4192820427" sldId="466"/>
        </pc:sldMkLst>
      </pc:sldChg>
      <pc:sldChg chg="del">
        <pc:chgData name="Giacomo Broggi" userId="802f1e1e-90e5-41bb-9673-7a26438a2c5d" providerId="ADAL" clId="{3B8964CE-A38A-4FE8-8358-AA873F3D5917}" dt="2025-02-16T19:45:31.548" v="3784" actId="47"/>
        <pc:sldMkLst>
          <pc:docMk/>
          <pc:sldMk cId="910685407" sldId="475"/>
        </pc:sldMkLst>
      </pc:sldChg>
      <pc:sldChg chg="del">
        <pc:chgData name="Giacomo Broggi" userId="802f1e1e-90e5-41bb-9673-7a26438a2c5d" providerId="ADAL" clId="{3B8964CE-A38A-4FE8-8358-AA873F3D5917}" dt="2025-02-16T19:45:22.859" v="3769" actId="47"/>
        <pc:sldMkLst>
          <pc:docMk/>
          <pc:sldMk cId="2225710274" sldId="476"/>
        </pc:sldMkLst>
      </pc:sldChg>
      <pc:sldChg chg="del">
        <pc:chgData name="Giacomo Broggi" userId="802f1e1e-90e5-41bb-9673-7a26438a2c5d" providerId="ADAL" clId="{3B8964CE-A38A-4FE8-8358-AA873F3D5917}" dt="2025-02-16T19:45:23.824" v="3771" actId="47"/>
        <pc:sldMkLst>
          <pc:docMk/>
          <pc:sldMk cId="2592911265" sldId="477"/>
        </pc:sldMkLst>
      </pc:sldChg>
      <pc:sldChg chg="del">
        <pc:chgData name="Giacomo Broggi" userId="802f1e1e-90e5-41bb-9673-7a26438a2c5d" providerId="ADAL" clId="{3B8964CE-A38A-4FE8-8358-AA873F3D5917}" dt="2025-02-16T19:45:26.743" v="3774" actId="47"/>
        <pc:sldMkLst>
          <pc:docMk/>
          <pc:sldMk cId="1532958987" sldId="478"/>
        </pc:sldMkLst>
      </pc:sldChg>
      <pc:sldChg chg="del">
        <pc:chgData name="Giacomo Broggi" userId="802f1e1e-90e5-41bb-9673-7a26438a2c5d" providerId="ADAL" clId="{3B8964CE-A38A-4FE8-8358-AA873F3D5917}" dt="2025-02-16T19:45:30.781" v="3782" actId="47"/>
        <pc:sldMkLst>
          <pc:docMk/>
          <pc:sldMk cId="1988487998" sldId="479"/>
        </pc:sldMkLst>
      </pc:sldChg>
      <pc:sldChg chg="del">
        <pc:chgData name="Giacomo Broggi" userId="802f1e1e-90e5-41bb-9673-7a26438a2c5d" providerId="ADAL" clId="{3B8964CE-A38A-4FE8-8358-AA873F3D5917}" dt="2025-02-16T19:45:22.003" v="3767" actId="47"/>
        <pc:sldMkLst>
          <pc:docMk/>
          <pc:sldMk cId="3705252187" sldId="480"/>
        </pc:sldMkLst>
      </pc:sldChg>
      <pc:sldChg chg="del">
        <pc:chgData name="Giacomo Broggi" userId="802f1e1e-90e5-41bb-9673-7a26438a2c5d" providerId="ADAL" clId="{3B8964CE-A38A-4FE8-8358-AA873F3D5917}" dt="2025-02-16T19:45:29.967" v="3779" actId="47"/>
        <pc:sldMkLst>
          <pc:docMk/>
          <pc:sldMk cId="2277432221" sldId="481"/>
        </pc:sldMkLst>
      </pc:sldChg>
      <pc:sldChg chg="delSp modSp add mod modAnim">
        <pc:chgData name="Giacomo Broggi" userId="802f1e1e-90e5-41bb-9673-7a26438a2c5d" providerId="ADAL" clId="{3B8964CE-A38A-4FE8-8358-AA873F3D5917}" dt="2025-02-17T07:42:53.970" v="6094"/>
        <pc:sldMkLst>
          <pc:docMk/>
          <pc:sldMk cId="51075917" sldId="482"/>
        </pc:sldMkLst>
        <pc:spChg chg="mod">
          <ac:chgData name="Giacomo Broggi" userId="802f1e1e-90e5-41bb-9673-7a26438a2c5d" providerId="ADAL" clId="{3B8964CE-A38A-4FE8-8358-AA873F3D5917}" dt="2025-02-16T19:18:58.354" v="2239" actId="14100"/>
          <ac:spMkLst>
            <pc:docMk/>
            <pc:sldMk cId="51075917" sldId="482"/>
            <ac:spMk id="12" creationId="{CC0A3A1B-0549-EEDD-39CE-53713B0220C4}"/>
          </ac:spMkLst>
        </pc:spChg>
        <pc:spChg chg="mod">
          <ac:chgData name="Giacomo Broggi" userId="802f1e1e-90e5-41bb-9673-7a26438a2c5d" providerId="ADAL" clId="{3B8964CE-A38A-4FE8-8358-AA873F3D5917}" dt="2025-02-16T19:47:59.513" v="3814" actId="20577"/>
          <ac:spMkLst>
            <pc:docMk/>
            <pc:sldMk cId="51075917" sldId="482"/>
            <ac:spMk id="16" creationId="{F6CF964F-9319-055E-7568-7E72E0F72FB9}"/>
          </ac:spMkLst>
        </pc:spChg>
      </pc:sldChg>
      <pc:sldChg chg="addSp delSp modSp add mod">
        <pc:chgData name="Giacomo Broggi" userId="802f1e1e-90e5-41bb-9673-7a26438a2c5d" providerId="ADAL" clId="{3B8964CE-A38A-4FE8-8358-AA873F3D5917}" dt="2025-02-16T19:17:27.999" v="2220" actId="113"/>
        <pc:sldMkLst>
          <pc:docMk/>
          <pc:sldMk cId="1357872341" sldId="483"/>
        </pc:sldMkLst>
        <pc:spChg chg="add mod">
          <ac:chgData name="Giacomo Broggi" userId="802f1e1e-90e5-41bb-9673-7a26438a2c5d" providerId="ADAL" clId="{3B8964CE-A38A-4FE8-8358-AA873F3D5917}" dt="2025-02-16T19:17:27.999" v="2220" actId="113"/>
          <ac:spMkLst>
            <pc:docMk/>
            <pc:sldMk cId="1357872341" sldId="483"/>
            <ac:spMk id="3" creationId="{AD084FBB-F9A8-705A-858B-211B177AFD28}"/>
          </ac:spMkLst>
        </pc:spChg>
        <pc:spChg chg="mod">
          <ac:chgData name="Giacomo Broggi" userId="802f1e1e-90e5-41bb-9673-7a26438a2c5d" providerId="ADAL" clId="{3B8964CE-A38A-4FE8-8358-AA873F3D5917}" dt="2025-02-16T18:50:09.812" v="719" actId="20577"/>
          <ac:spMkLst>
            <pc:docMk/>
            <pc:sldMk cId="1357872341" sldId="483"/>
            <ac:spMk id="5" creationId="{FE9284D0-D74B-2AD4-89A1-11E1222E765F}"/>
          </ac:spMkLst>
        </pc:spChg>
        <pc:picChg chg="add mod">
          <ac:chgData name="Giacomo Broggi" userId="802f1e1e-90e5-41bb-9673-7a26438a2c5d" providerId="ADAL" clId="{3B8964CE-A38A-4FE8-8358-AA873F3D5917}" dt="2025-02-16T19:14:32.055" v="2123" actId="1035"/>
          <ac:picMkLst>
            <pc:docMk/>
            <pc:sldMk cId="1357872341" sldId="483"/>
            <ac:picMk id="6" creationId="{5F78A11B-34C5-27C4-7BB5-BF6C56D177F8}"/>
          </ac:picMkLst>
        </pc:picChg>
      </pc:sldChg>
      <pc:sldChg chg="addSp delSp modSp add del mod">
        <pc:chgData name="Giacomo Broggi" userId="802f1e1e-90e5-41bb-9673-7a26438a2c5d" providerId="ADAL" clId="{3B8964CE-A38A-4FE8-8358-AA873F3D5917}" dt="2025-02-17T06:52:05.776" v="3962" actId="20577"/>
        <pc:sldMkLst>
          <pc:docMk/>
          <pc:sldMk cId="707562989" sldId="484"/>
        </pc:sldMkLst>
        <pc:spChg chg="add mod">
          <ac:chgData name="Giacomo Broggi" userId="802f1e1e-90e5-41bb-9673-7a26438a2c5d" providerId="ADAL" clId="{3B8964CE-A38A-4FE8-8358-AA873F3D5917}" dt="2025-02-17T06:47:56.227" v="3925" actId="20577"/>
          <ac:spMkLst>
            <pc:docMk/>
            <pc:sldMk cId="707562989" sldId="484"/>
            <ac:spMk id="4" creationId="{6EA566CA-73D0-BE71-1443-5FEAC377B8C2}"/>
          </ac:spMkLst>
        </pc:spChg>
        <pc:spChg chg="add mod">
          <ac:chgData name="Giacomo Broggi" userId="802f1e1e-90e5-41bb-9673-7a26438a2c5d" providerId="ADAL" clId="{3B8964CE-A38A-4FE8-8358-AA873F3D5917}" dt="2025-02-17T06:52:05.776" v="3962" actId="20577"/>
          <ac:spMkLst>
            <pc:docMk/>
            <pc:sldMk cId="707562989" sldId="484"/>
            <ac:spMk id="5" creationId="{634B9D9C-72B4-0047-0A17-B59E867F1BF0}"/>
          </ac:spMkLst>
        </pc:spChg>
        <pc:spChg chg="add mod">
          <ac:chgData name="Giacomo Broggi" userId="802f1e1e-90e5-41bb-9673-7a26438a2c5d" providerId="ADAL" clId="{3B8964CE-A38A-4FE8-8358-AA873F3D5917}" dt="2025-02-17T06:51:48.766" v="3961" actId="14100"/>
          <ac:spMkLst>
            <pc:docMk/>
            <pc:sldMk cId="707562989" sldId="484"/>
            <ac:spMk id="6" creationId="{08084C1C-4142-7460-06FF-FF44711557AB}"/>
          </ac:spMkLst>
        </pc:spChg>
        <pc:spChg chg="mod">
          <ac:chgData name="Giacomo Broggi" userId="802f1e1e-90e5-41bb-9673-7a26438a2c5d" providerId="ADAL" clId="{3B8964CE-A38A-4FE8-8358-AA873F3D5917}" dt="2025-02-16T19:40:58.857" v="3237" actId="20577"/>
          <ac:spMkLst>
            <pc:docMk/>
            <pc:sldMk cId="707562989" sldId="484"/>
            <ac:spMk id="13" creationId="{82B18FC9-9FC8-4A78-0206-A881FEDE056D}"/>
          </ac:spMkLst>
        </pc:spChg>
      </pc:sldChg>
      <pc:sldChg chg="addSp delSp modSp add mod">
        <pc:chgData name="Giacomo Broggi" userId="802f1e1e-90e5-41bb-9673-7a26438a2c5d" providerId="ADAL" clId="{3B8964CE-A38A-4FE8-8358-AA873F3D5917}" dt="2025-02-17T10:52:43.375" v="6137" actId="5793"/>
        <pc:sldMkLst>
          <pc:docMk/>
          <pc:sldMk cId="1037038696" sldId="485"/>
        </pc:sldMkLst>
        <pc:spChg chg="add mod">
          <ac:chgData name="Giacomo Broggi" userId="802f1e1e-90e5-41bb-9673-7a26438a2c5d" providerId="ADAL" clId="{3B8964CE-A38A-4FE8-8358-AA873F3D5917}" dt="2025-02-17T10:52:43.375" v="6137" actId="5793"/>
          <ac:spMkLst>
            <pc:docMk/>
            <pc:sldMk cId="1037038696" sldId="485"/>
            <ac:spMk id="3" creationId="{6C8A3348-F3C1-E9DF-ABFC-43EBDAB4A895}"/>
          </ac:spMkLst>
        </pc:spChg>
        <pc:spChg chg="mod">
          <ac:chgData name="Giacomo Broggi" userId="802f1e1e-90e5-41bb-9673-7a26438a2c5d" providerId="ADAL" clId="{3B8964CE-A38A-4FE8-8358-AA873F3D5917}" dt="2025-02-17T06:59:19.132" v="4254" actId="20577"/>
          <ac:spMkLst>
            <pc:docMk/>
            <pc:sldMk cId="1037038696" sldId="485"/>
            <ac:spMk id="13" creationId="{2B7772D5-9D48-C749-1BD8-19655805992B}"/>
          </ac:spMkLst>
        </pc:spChg>
      </pc:sldChg>
      <pc:sldChg chg="addSp delSp modSp add mod modAnim">
        <pc:chgData name="Giacomo Broggi" userId="802f1e1e-90e5-41bb-9673-7a26438a2c5d" providerId="ADAL" clId="{3B8964CE-A38A-4FE8-8358-AA873F3D5917}" dt="2025-02-17T07:43:04.354" v="6095"/>
        <pc:sldMkLst>
          <pc:docMk/>
          <pc:sldMk cId="3864455791" sldId="486"/>
        </pc:sldMkLst>
        <pc:spChg chg="mod">
          <ac:chgData name="Giacomo Broggi" userId="802f1e1e-90e5-41bb-9673-7a26438a2c5d" providerId="ADAL" clId="{3B8964CE-A38A-4FE8-8358-AA873F3D5917}" dt="2025-02-17T07:20:08.389" v="5412" actId="20577"/>
          <ac:spMkLst>
            <pc:docMk/>
            <pc:sldMk cId="3864455791" sldId="486"/>
            <ac:spMk id="3" creationId="{8322F266-5B85-8814-B3A4-C7FF3C3C83F3}"/>
          </ac:spMkLst>
        </pc:spChg>
        <pc:spChg chg="add mod">
          <ac:chgData name="Giacomo Broggi" userId="802f1e1e-90e5-41bb-9673-7a26438a2c5d" providerId="ADAL" clId="{3B8964CE-A38A-4FE8-8358-AA873F3D5917}" dt="2025-02-17T07:21:48.566" v="5482" actId="1076"/>
          <ac:spMkLst>
            <pc:docMk/>
            <pc:sldMk cId="3864455791" sldId="486"/>
            <ac:spMk id="9" creationId="{25BA88A6-79C7-AE53-F84B-9BD93DB1A945}"/>
          </ac:spMkLst>
        </pc:spChg>
        <pc:spChg chg="mod">
          <ac:chgData name="Giacomo Broggi" userId="802f1e1e-90e5-41bb-9673-7a26438a2c5d" providerId="ADAL" clId="{3B8964CE-A38A-4FE8-8358-AA873F3D5917}" dt="2025-02-17T07:16:35.276" v="4942" actId="20577"/>
          <ac:spMkLst>
            <pc:docMk/>
            <pc:sldMk cId="3864455791" sldId="486"/>
            <ac:spMk id="13" creationId="{2A67015F-1139-EBAD-65F1-4C8A17D9A7BE}"/>
          </ac:spMkLst>
        </pc:spChg>
        <pc:picChg chg="add mod">
          <ac:chgData name="Giacomo Broggi" userId="802f1e1e-90e5-41bb-9673-7a26438a2c5d" providerId="ADAL" clId="{3B8964CE-A38A-4FE8-8358-AA873F3D5917}" dt="2025-02-17T07:19:12.821" v="5238" actId="1036"/>
          <ac:picMkLst>
            <pc:docMk/>
            <pc:sldMk cId="3864455791" sldId="486"/>
            <ac:picMk id="4" creationId="{8B644187-9386-A4D8-476C-44677DD211C8}"/>
          </ac:picMkLst>
        </pc:picChg>
        <pc:picChg chg="add mod">
          <ac:chgData name="Giacomo Broggi" userId="802f1e1e-90e5-41bb-9673-7a26438a2c5d" providerId="ADAL" clId="{3B8964CE-A38A-4FE8-8358-AA873F3D5917}" dt="2025-02-17T07:19:12.821" v="5238" actId="1036"/>
          <ac:picMkLst>
            <pc:docMk/>
            <pc:sldMk cId="3864455791" sldId="486"/>
            <ac:picMk id="5" creationId="{6EF62E95-3F12-BCC1-9D85-E83B85DF3A91}"/>
          </ac:picMkLst>
        </pc:picChg>
        <pc:picChg chg="add mod">
          <ac:chgData name="Giacomo Broggi" userId="802f1e1e-90e5-41bb-9673-7a26438a2c5d" providerId="ADAL" clId="{3B8964CE-A38A-4FE8-8358-AA873F3D5917}" dt="2025-02-17T07:20:58.441" v="5416" actId="1076"/>
          <ac:picMkLst>
            <pc:docMk/>
            <pc:sldMk cId="3864455791" sldId="486"/>
            <ac:picMk id="7" creationId="{C06A2167-F001-B425-8BD9-5249617AB809}"/>
          </ac:picMkLst>
        </pc:picChg>
      </pc:sldChg>
      <pc:sldChg chg="addSp delSp modSp add mod">
        <pc:chgData name="Giacomo Broggi" userId="802f1e1e-90e5-41bb-9673-7a26438a2c5d" providerId="ADAL" clId="{3B8964CE-A38A-4FE8-8358-AA873F3D5917}" dt="2025-02-17T07:36:17.901" v="6093" actId="1076"/>
        <pc:sldMkLst>
          <pc:docMk/>
          <pc:sldMk cId="3792118377" sldId="487"/>
        </pc:sldMkLst>
        <pc:spChg chg="add mod">
          <ac:chgData name="Giacomo Broggi" userId="802f1e1e-90e5-41bb-9673-7a26438a2c5d" providerId="ADAL" clId="{3B8964CE-A38A-4FE8-8358-AA873F3D5917}" dt="2025-02-17T07:36:17.901" v="6093" actId="1076"/>
          <ac:spMkLst>
            <pc:docMk/>
            <pc:sldMk cId="3792118377" sldId="487"/>
            <ac:spMk id="5" creationId="{B2853ADE-DB35-CC5C-5FE8-B5CF392E65C6}"/>
          </ac:spMkLst>
        </pc:spChg>
        <pc:spChg chg="mod">
          <ac:chgData name="Giacomo Broggi" userId="802f1e1e-90e5-41bb-9673-7a26438a2c5d" providerId="ADAL" clId="{3B8964CE-A38A-4FE8-8358-AA873F3D5917}" dt="2025-02-17T07:33:58.986" v="6050" actId="20577"/>
          <ac:spMkLst>
            <pc:docMk/>
            <pc:sldMk cId="3792118377" sldId="487"/>
            <ac:spMk id="13" creationId="{44C31AB6-26C1-CB58-6CA8-805420681666}"/>
          </ac:spMkLst>
        </pc:spChg>
      </pc:sldChg>
      <pc:sldMasterChg chg="del delSldLayout">
        <pc:chgData name="Giacomo Broggi" userId="802f1e1e-90e5-41bb-9673-7a26438a2c5d" providerId="ADAL" clId="{3B8964CE-A38A-4FE8-8358-AA873F3D5917}" dt="2025-02-16T19:45:22.613" v="3768" actId="47"/>
        <pc:sldMasterMkLst>
          <pc:docMk/>
          <pc:sldMasterMk cId="2586948338" sldId="2147483683"/>
        </pc:sldMasterMkLst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873465338" sldId="2147483684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509140809" sldId="2147483685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04172612" sldId="2147483686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555544679" sldId="2147483687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878318321" sldId="2147483688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879936757" sldId="2147483689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1982897613" sldId="2147483690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732388057" sldId="2147483691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3354728963" sldId="2147483692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159796040" sldId="2147483693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3789990461" sldId="2147483694"/>
          </pc:sldLayoutMkLst>
        </pc:sldLayoutChg>
      </pc:sldMasterChg>
    </pc:docChg>
  </pc:docChgLst>
  <pc:docChgLst>
    <pc:chgData name="Giacomo Broggi" userId="S::giacomo.broggi@uniroma1.it::2e4d45a7-718c-4b9a-9add-2c2848abe4d2" providerId="AD" clId="Web-{1E109C55-99F2-546E-C0D6-6D1AE296C0AE}"/>
    <pc:docChg chg="addSld delSld modSld sldOrd">
      <pc:chgData name="Giacomo Broggi" userId="S::giacomo.broggi@uniroma1.it::2e4d45a7-718c-4b9a-9add-2c2848abe4d2" providerId="AD" clId="Web-{1E109C55-99F2-546E-C0D6-6D1AE296C0AE}" dt="2025-06-16T13:29:14.106" v="2913" actId="20577"/>
      <pc:docMkLst>
        <pc:docMk/>
      </pc:docMkLst>
      <pc:sldChg chg="modSp">
        <pc:chgData name="Giacomo Broggi" userId="S::giacomo.broggi@uniroma1.it::2e4d45a7-718c-4b9a-9add-2c2848abe4d2" providerId="AD" clId="Web-{1E109C55-99F2-546E-C0D6-6D1AE296C0AE}" dt="2025-06-16T13:19:57.823" v="2710" actId="20577"/>
        <pc:sldMkLst>
          <pc:docMk/>
          <pc:sldMk cId="291191851" sldId="256"/>
        </pc:sldMkLst>
        <pc:spChg chg="mod">
          <ac:chgData name="Giacomo Broggi" userId="S::giacomo.broggi@uniroma1.it::2e4d45a7-718c-4b9a-9add-2c2848abe4d2" providerId="AD" clId="Web-{1E109C55-99F2-546E-C0D6-6D1AE296C0AE}" dt="2025-06-16T12:37:36.955" v="2700" actId="20577"/>
          <ac:spMkLst>
            <pc:docMk/>
            <pc:sldMk cId="291191851" sldId="256"/>
            <ac:spMk id="3" creationId="{28AFBC1B-C9D9-68D7-2FAC-E934D1679E2A}"/>
          </ac:spMkLst>
        </pc:spChg>
        <pc:spChg chg="mod">
          <ac:chgData name="Giacomo Broggi" userId="S::giacomo.broggi@uniroma1.it::2e4d45a7-718c-4b9a-9add-2c2848abe4d2" providerId="AD" clId="Web-{1E109C55-99F2-546E-C0D6-6D1AE296C0AE}" dt="2025-06-16T13:19:57.823" v="2710" actId="20577"/>
          <ac:spMkLst>
            <pc:docMk/>
            <pc:sldMk cId="291191851" sldId="256"/>
            <ac:spMk id="8" creationId="{B1B3F7A6-AE73-E57F-A827-CF9DB54F77B0}"/>
          </ac:spMkLst>
        </pc:spChg>
        <pc:spChg chg="mod">
          <ac:chgData name="Giacomo Broggi" userId="S::giacomo.broggi@uniroma1.it::2e4d45a7-718c-4b9a-9add-2c2848abe4d2" providerId="AD" clId="Web-{1E109C55-99F2-546E-C0D6-6D1AE296C0AE}" dt="2025-06-16T09:46:41.635" v="14" actId="20577"/>
          <ac:spMkLst>
            <pc:docMk/>
            <pc:sldMk cId="291191851" sldId="256"/>
            <ac:spMk id="16" creationId="{C8DD82B8-2874-248A-14E6-EC73DD8F4E30}"/>
          </ac:spMkLst>
        </pc:spChg>
        <pc:spChg chg="mod">
          <ac:chgData name="Giacomo Broggi" userId="S::giacomo.broggi@uniroma1.it::2e4d45a7-718c-4b9a-9add-2c2848abe4d2" providerId="AD" clId="Web-{1E109C55-99F2-546E-C0D6-6D1AE296C0AE}" dt="2025-06-16T12:37:11.548" v="2673" actId="20577"/>
          <ac:spMkLst>
            <pc:docMk/>
            <pc:sldMk cId="291191851" sldId="256"/>
            <ac:spMk id="21" creationId="{FF84D2C2-3F65-E9F4-5CCF-0C9612BBB4D0}"/>
          </ac:spMkLst>
        </pc:spChg>
      </pc:sldChg>
      <pc:sldChg chg="addSp delSp">
        <pc:chgData name="Giacomo Broggi" userId="S::giacomo.broggi@uniroma1.it::2e4d45a7-718c-4b9a-9add-2c2848abe4d2" providerId="AD" clId="Web-{1E109C55-99F2-546E-C0D6-6D1AE296C0AE}" dt="2025-06-16T13:28:09.682" v="2909"/>
        <pc:sldMkLst>
          <pc:docMk/>
          <pc:sldMk cId="3655468707" sldId="271"/>
        </pc:sldMkLst>
        <pc:spChg chg="del">
          <ac:chgData name="Giacomo Broggi" userId="S::giacomo.broggi@uniroma1.it::2e4d45a7-718c-4b9a-9add-2c2848abe4d2" providerId="AD" clId="Web-{1E109C55-99F2-546E-C0D6-6D1AE296C0AE}" dt="2025-06-16T13:28:09.448" v="2907"/>
          <ac:spMkLst>
            <pc:docMk/>
            <pc:sldMk cId="3655468707" sldId="271"/>
            <ac:spMk id="7" creationId="{2CD8B929-D931-5241-9BC9-A1E82AF59AF2}"/>
          </ac:spMkLst>
        </pc:spChg>
        <pc:spChg chg="del">
          <ac:chgData name="Giacomo Broggi" userId="S::giacomo.broggi@uniroma1.it::2e4d45a7-718c-4b9a-9add-2c2848abe4d2" providerId="AD" clId="Web-{1E109C55-99F2-546E-C0D6-6D1AE296C0AE}" dt="2025-06-16T13:28:09.448" v="2906"/>
          <ac:spMkLst>
            <pc:docMk/>
            <pc:sldMk cId="3655468707" sldId="271"/>
            <ac:spMk id="9" creationId="{64023E6A-1D26-5459-8A91-A174AA92A4B5}"/>
          </ac:spMkLst>
        </pc:spChg>
        <pc:spChg chg="add">
          <ac:chgData name="Giacomo Broggi" userId="S::giacomo.broggi@uniroma1.it::2e4d45a7-718c-4b9a-9add-2c2848abe4d2" providerId="AD" clId="Web-{1E109C55-99F2-546E-C0D6-6D1AE296C0AE}" dt="2025-06-16T13:28:09.667" v="2908"/>
          <ac:spMkLst>
            <pc:docMk/>
            <pc:sldMk cId="3655468707" sldId="271"/>
            <ac:spMk id="10" creationId="{AD7BE4EA-CFCC-95C6-FFE5-B6B605D414BC}"/>
          </ac:spMkLst>
        </pc:spChg>
        <pc:spChg chg="add">
          <ac:chgData name="Giacomo Broggi" userId="S::giacomo.broggi@uniroma1.it::2e4d45a7-718c-4b9a-9add-2c2848abe4d2" providerId="AD" clId="Web-{1E109C55-99F2-546E-C0D6-6D1AE296C0AE}" dt="2025-06-16T13:28:09.682" v="2909"/>
          <ac:spMkLst>
            <pc:docMk/>
            <pc:sldMk cId="3655468707" sldId="271"/>
            <ac:spMk id="12" creationId="{71231473-292B-29A8-7F13-724C265EFC5C}"/>
          </ac:spMkLst>
        </pc:spChg>
      </pc:sldChg>
      <pc:sldChg chg="addSp delSp del ord">
        <pc:chgData name="Giacomo Broggi" userId="S::giacomo.broggi@uniroma1.it::2e4d45a7-718c-4b9a-9add-2c2848abe4d2" providerId="AD" clId="Web-{1E109C55-99F2-546E-C0D6-6D1AE296C0AE}" dt="2025-06-16T13:20:11.714" v="2713"/>
        <pc:sldMkLst>
          <pc:docMk/>
          <pc:sldMk cId="677391012" sldId="488"/>
        </pc:sldMkLst>
        <pc:picChg chg="add del">
          <ac:chgData name="Giacomo Broggi" userId="S::giacomo.broggi@uniroma1.it::2e4d45a7-718c-4b9a-9add-2c2848abe4d2" providerId="AD" clId="Web-{1E109C55-99F2-546E-C0D6-6D1AE296C0AE}" dt="2025-06-16T09:47:17.808" v="26"/>
          <ac:picMkLst>
            <pc:docMk/>
            <pc:sldMk cId="677391012" sldId="488"/>
            <ac:picMk id="15" creationId="{E310BB45-4088-9554-2073-425A724A010A}"/>
          </ac:picMkLst>
        </pc:picChg>
      </pc:sldChg>
      <pc:sldChg chg="addSp modSp">
        <pc:chgData name="Giacomo Broggi" userId="S::giacomo.broggi@uniroma1.it::2e4d45a7-718c-4b9a-9add-2c2848abe4d2" providerId="AD" clId="Web-{1E109C55-99F2-546E-C0D6-6D1AE296C0AE}" dt="2025-06-16T13:29:14.106" v="2913" actId="20577"/>
        <pc:sldMkLst>
          <pc:docMk/>
          <pc:sldMk cId="2675194004" sldId="489"/>
        </pc:sldMkLst>
        <pc:spChg chg="add mod">
          <ac:chgData name="Giacomo Broggi" userId="S::giacomo.broggi@uniroma1.it::2e4d45a7-718c-4b9a-9add-2c2848abe4d2" providerId="AD" clId="Web-{1E109C55-99F2-546E-C0D6-6D1AE296C0AE}" dt="2025-06-16T13:29:14.106" v="2913" actId="20577"/>
          <ac:spMkLst>
            <pc:docMk/>
            <pc:sldMk cId="2675194004" sldId="489"/>
            <ac:spMk id="3" creationId="{F948594F-1131-93D2-5B1E-914B1682C128}"/>
          </ac:spMkLst>
        </pc:spChg>
        <pc:spChg chg="mod">
          <ac:chgData name="Giacomo Broggi" userId="S::giacomo.broggi@uniroma1.it::2e4d45a7-718c-4b9a-9add-2c2848abe4d2" providerId="AD" clId="Web-{1E109C55-99F2-546E-C0D6-6D1AE296C0AE}" dt="2025-06-16T10:02:52.641" v="597" actId="14100"/>
          <ac:spMkLst>
            <pc:docMk/>
            <pc:sldMk cId="2675194004" sldId="489"/>
            <ac:spMk id="4" creationId="{CC169AA9-68F9-05E8-C5CA-C5FCE7F93F95}"/>
          </ac:spMkLst>
        </pc:spChg>
        <pc:spChg chg="add mod">
          <ac:chgData name="Giacomo Broggi" userId="S::giacomo.broggi@uniroma1.it::2e4d45a7-718c-4b9a-9add-2c2848abe4d2" providerId="AD" clId="Web-{1E109C55-99F2-546E-C0D6-6D1AE296C0AE}" dt="2025-06-16T10:00:10.588" v="539" actId="1076"/>
          <ac:spMkLst>
            <pc:docMk/>
            <pc:sldMk cId="2675194004" sldId="489"/>
            <ac:spMk id="5" creationId="{956656EC-9D05-E0B4-FBD1-2E11982E2B22}"/>
          </ac:spMkLst>
        </pc:spChg>
        <pc:spChg chg="add mod">
          <ac:chgData name="Giacomo Broggi" userId="S::giacomo.broggi@uniroma1.it::2e4d45a7-718c-4b9a-9add-2c2848abe4d2" providerId="AD" clId="Web-{1E109C55-99F2-546E-C0D6-6D1AE296C0AE}" dt="2025-06-16T10:00:10.620" v="540" actId="1076"/>
          <ac:spMkLst>
            <pc:docMk/>
            <pc:sldMk cId="2675194004" sldId="489"/>
            <ac:spMk id="6" creationId="{4BCA9A5B-E25D-F5C6-8D35-C1A9BA7F0387}"/>
          </ac:spMkLst>
        </pc:spChg>
        <pc:spChg chg="add mod">
          <ac:chgData name="Giacomo Broggi" userId="S::giacomo.broggi@uniroma1.it::2e4d45a7-718c-4b9a-9add-2c2848abe4d2" providerId="AD" clId="Web-{1E109C55-99F2-546E-C0D6-6D1AE296C0AE}" dt="2025-06-16T10:00:10.651" v="541" actId="1076"/>
          <ac:spMkLst>
            <pc:docMk/>
            <pc:sldMk cId="2675194004" sldId="489"/>
            <ac:spMk id="8" creationId="{16E383D4-6C30-D3C1-F828-8D2D3E252E5D}"/>
          </ac:spMkLst>
        </pc:spChg>
        <pc:spChg chg="mod">
          <ac:chgData name="Giacomo Broggi" userId="S::giacomo.broggi@uniroma1.it::2e4d45a7-718c-4b9a-9add-2c2848abe4d2" providerId="AD" clId="Web-{1E109C55-99F2-546E-C0D6-6D1AE296C0AE}" dt="2025-06-16T13:27:22.072" v="2883" actId="20577"/>
          <ac:spMkLst>
            <pc:docMk/>
            <pc:sldMk cId="2675194004" sldId="489"/>
            <ac:spMk id="9" creationId="{DFA9A823-3ACF-8DDA-4007-FE564EFC7725}"/>
          </ac:spMkLst>
        </pc:spChg>
        <pc:spChg chg="add mod">
          <ac:chgData name="Giacomo Broggi" userId="S::giacomo.broggi@uniroma1.it::2e4d45a7-718c-4b9a-9add-2c2848abe4d2" providerId="AD" clId="Web-{1E109C55-99F2-546E-C0D6-6D1AE296C0AE}" dt="2025-06-16T10:00:10.713" v="542" actId="1076"/>
          <ac:spMkLst>
            <pc:docMk/>
            <pc:sldMk cId="2675194004" sldId="489"/>
            <ac:spMk id="10" creationId="{4C580CFA-188B-4A7D-DC81-3DB1F9DA14DF}"/>
          </ac:spMkLst>
        </pc:spChg>
        <pc:spChg chg="add mod">
          <ac:chgData name="Giacomo Broggi" userId="S::giacomo.broggi@uniroma1.it::2e4d45a7-718c-4b9a-9add-2c2848abe4d2" providerId="AD" clId="Web-{1E109C55-99F2-546E-C0D6-6D1AE296C0AE}" dt="2025-06-16T10:00:10.745" v="543" actId="1076"/>
          <ac:spMkLst>
            <pc:docMk/>
            <pc:sldMk cId="2675194004" sldId="489"/>
            <ac:spMk id="11" creationId="{90A0856E-5EE4-FA8A-4AA3-7FE13A503E81}"/>
          </ac:spMkLst>
        </pc:spChg>
        <pc:spChg chg="add mod">
          <ac:chgData name="Giacomo Broggi" userId="S::giacomo.broggi@uniroma1.it::2e4d45a7-718c-4b9a-9add-2c2848abe4d2" providerId="AD" clId="Web-{1E109C55-99F2-546E-C0D6-6D1AE296C0AE}" dt="2025-06-16T10:00:10.776" v="544" actId="1076"/>
          <ac:spMkLst>
            <pc:docMk/>
            <pc:sldMk cId="2675194004" sldId="489"/>
            <ac:spMk id="12" creationId="{6F28E88A-8D7B-B10D-9348-6EF43891F469}"/>
          </ac:spMkLst>
        </pc:spChg>
        <pc:spChg chg="add mod">
          <ac:chgData name="Giacomo Broggi" userId="S::giacomo.broggi@uniroma1.it::2e4d45a7-718c-4b9a-9add-2c2848abe4d2" providerId="AD" clId="Web-{1E109C55-99F2-546E-C0D6-6D1AE296C0AE}" dt="2025-06-16T13:27:44.791" v="2889" actId="20577"/>
          <ac:spMkLst>
            <pc:docMk/>
            <pc:sldMk cId="2675194004" sldId="489"/>
            <ac:spMk id="16" creationId="{7C4DABD2-D7C0-5555-D5B1-9FDB48BFBC5C}"/>
          </ac:spMkLst>
        </pc:spChg>
        <pc:picChg chg="add mod">
          <ac:chgData name="Giacomo Broggi" userId="S::giacomo.broggi@uniroma1.it::2e4d45a7-718c-4b9a-9add-2c2848abe4d2" providerId="AD" clId="Web-{1E109C55-99F2-546E-C0D6-6D1AE296C0AE}" dt="2025-06-16T10:00:00.932" v="538" actId="1076"/>
          <ac:picMkLst>
            <pc:docMk/>
            <pc:sldMk cId="2675194004" sldId="489"/>
            <ac:picMk id="15" creationId="{C8AA5842-9B43-066A-D3FA-BE3E8768BD6B}"/>
          </ac:picMkLst>
        </pc:picChg>
        <pc:cxnChg chg="add mod">
          <ac:chgData name="Giacomo Broggi" userId="S::giacomo.broggi@uniroma1.it::2e4d45a7-718c-4b9a-9add-2c2848abe4d2" providerId="AD" clId="Web-{1E109C55-99F2-546E-C0D6-6D1AE296C0AE}" dt="2025-06-16T10:00:10.791" v="545" actId="1076"/>
          <ac:cxnSpMkLst>
            <pc:docMk/>
            <pc:sldMk cId="2675194004" sldId="489"/>
            <ac:cxnSpMk id="13" creationId="{E3985CF5-AF1B-F271-6FD8-8F3A3B012E3A}"/>
          </ac:cxnSpMkLst>
        </pc:cxnChg>
        <pc:cxnChg chg="add mod">
          <ac:chgData name="Giacomo Broggi" userId="S::giacomo.broggi@uniroma1.it::2e4d45a7-718c-4b9a-9add-2c2848abe4d2" providerId="AD" clId="Web-{1E109C55-99F2-546E-C0D6-6D1AE296C0AE}" dt="2025-06-16T10:00:10.807" v="546" actId="1076"/>
          <ac:cxnSpMkLst>
            <pc:docMk/>
            <pc:sldMk cId="2675194004" sldId="489"/>
            <ac:cxnSpMk id="14" creationId="{67AFFE5F-53E4-D48B-2A4D-9F7EBF23970B}"/>
          </ac:cxnSpMkLst>
        </pc:cxnChg>
      </pc:sldChg>
      <pc:sldChg chg="addSp delSp modSp">
        <pc:chgData name="Giacomo Broggi" userId="S::giacomo.broggi@uniroma1.it::2e4d45a7-718c-4b9a-9add-2c2848abe4d2" providerId="AD" clId="Web-{1E109C55-99F2-546E-C0D6-6D1AE296C0AE}" dt="2025-06-16T13:28:06.606" v="2905"/>
        <pc:sldMkLst>
          <pc:docMk/>
          <pc:sldMk cId="301662052" sldId="490"/>
        </pc:sldMkLst>
        <pc:spChg chg="add">
          <ac:chgData name="Giacomo Broggi" userId="S::giacomo.broggi@uniroma1.it::2e4d45a7-718c-4b9a-9add-2c2848abe4d2" providerId="AD" clId="Web-{1E109C55-99F2-546E-C0D6-6D1AE296C0AE}" dt="2025-06-16T13:20:16.058" v="2714"/>
          <ac:spMkLst>
            <pc:docMk/>
            <pc:sldMk cId="301662052" sldId="490"/>
            <ac:spMk id="3" creationId="{17418B87-1ECF-80B8-507F-233CA8386565}"/>
          </ac:spMkLst>
        </pc:spChg>
        <pc:spChg chg="add del mod">
          <ac:chgData name="Giacomo Broggi" userId="S::giacomo.broggi@uniroma1.it::2e4d45a7-718c-4b9a-9add-2c2848abe4d2" providerId="AD" clId="Web-{1E109C55-99F2-546E-C0D6-6D1AE296C0AE}" dt="2025-06-16T10:04:01.832" v="634"/>
          <ac:spMkLst>
            <pc:docMk/>
            <pc:sldMk cId="301662052" sldId="490"/>
            <ac:spMk id="3" creationId="{4C84E6F8-96E3-6F58-C4F5-AE5E858F5732}"/>
          </ac:spMkLst>
        </pc:spChg>
        <pc:spChg chg="add del">
          <ac:chgData name="Giacomo Broggi" userId="S::giacomo.broggi@uniroma1.it::2e4d45a7-718c-4b9a-9add-2c2848abe4d2" providerId="AD" clId="Web-{1E109C55-99F2-546E-C0D6-6D1AE296C0AE}" dt="2025-06-16T13:21:03.701" v="2737"/>
          <ac:spMkLst>
            <pc:docMk/>
            <pc:sldMk cId="301662052" sldId="490"/>
            <ac:spMk id="5" creationId="{8C6C4F19-F623-6E6F-DA0F-8DA844D2DAB9}"/>
          </ac:spMkLst>
        </pc:spChg>
        <pc:spChg chg="add mod">
          <ac:chgData name="Giacomo Broggi" userId="S::giacomo.broggi@uniroma1.it::2e4d45a7-718c-4b9a-9add-2c2848abe4d2" providerId="AD" clId="Web-{1E109C55-99F2-546E-C0D6-6D1AE296C0AE}" dt="2025-06-16T13:26:31.023" v="2881" actId="20577"/>
          <ac:spMkLst>
            <pc:docMk/>
            <pc:sldMk cId="301662052" sldId="490"/>
            <ac:spMk id="6" creationId="{BAF6C6FF-558A-9E6B-5D5D-699F1FF1B6FD}"/>
          </ac:spMkLst>
        </pc:spChg>
        <pc:spChg chg="del">
          <ac:chgData name="Giacomo Broggi" userId="S::giacomo.broggi@uniroma1.it::2e4d45a7-718c-4b9a-9add-2c2848abe4d2" providerId="AD" clId="Web-{1E109C55-99F2-546E-C0D6-6D1AE296C0AE}" dt="2025-06-16T13:28:06.182" v="2903"/>
          <ac:spMkLst>
            <pc:docMk/>
            <pc:sldMk cId="301662052" sldId="490"/>
            <ac:spMk id="7" creationId="{54D1A34E-18C2-D614-AD9B-75DA52877EC2}"/>
          </ac:spMkLst>
        </pc:spChg>
        <pc:spChg chg="del">
          <ac:chgData name="Giacomo Broggi" userId="S::giacomo.broggi@uniroma1.it::2e4d45a7-718c-4b9a-9add-2c2848abe4d2" providerId="AD" clId="Web-{1E109C55-99F2-546E-C0D6-6D1AE296C0AE}" dt="2025-06-16T13:28:06.182" v="2902"/>
          <ac:spMkLst>
            <pc:docMk/>
            <pc:sldMk cId="301662052" sldId="490"/>
            <ac:spMk id="9" creationId="{3045DBDA-88C9-B8CA-B8CA-A3A72C6CD758}"/>
          </ac:spMkLst>
        </pc:spChg>
        <pc:spChg chg="add">
          <ac:chgData name="Giacomo Broggi" userId="S::giacomo.broggi@uniroma1.it::2e4d45a7-718c-4b9a-9add-2c2848abe4d2" providerId="AD" clId="Web-{1E109C55-99F2-546E-C0D6-6D1AE296C0AE}" dt="2025-06-16T13:28:06.573" v="2904"/>
          <ac:spMkLst>
            <pc:docMk/>
            <pc:sldMk cId="301662052" sldId="490"/>
            <ac:spMk id="10" creationId="{63D96A10-0D60-CD5F-E2B1-DC93E78D122E}"/>
          </ac:spMkLst>
        </pc:spChg>
        <pc:spChg chg="add">
          <ac:chgData name="Giacomo Broggi" userId="S::giacomo.broggi@uniroma1.it::2e4d45a7-718c-4b9a-9add-2c2848abe4d2" providerId="AD" clId="Web-{1E109C55-99F2-546E-C0D6-6D1AE296C0AE}" dt="2025-06-16T13:28:06.606" v="2905"/>
          <ac:spMkLst>
            <pc:docMk/>
            <pc:sldMk cId="301662052" sldId="490"/>
            <ac:spMk id="12" creationId="{2B85B5B2-AF7E-ED2B-3333-1E53082F1097}"/>
          </ac:spMkLst>
        </pc:spChg>
      </pc:sldChg>
      <pc:sldChg chg="del">
        <pc:chgData name="Giacomo Broggi" userId="S::giacomo.broggi@uniroma1.it::2e4d45a7-718c-4b9a-9add-2c2848abe4d2" providerId="AD" clId="Web-{1E109C55-99F2-546E-C0D6-6D1AE296C0AE}" dt="2025-06-16T13:20:24.292" v="2716"/>
        <pc:sldMkLst>
          <pc:docMk/>
          <pc:sldMk cId="445653761" sldId="491"/>
        </pc:sldMkLst>
      </pc:sldChg>
      <pc:sldChg chg="addSp delSp modSp add replId">
        <pc:chgData name="Giacomo Broggi" userId="S::giacomo.broggi@uniroma1.it::2e4d45a7-718c-4b9a-9add-2c2848abe4d2" providerId="AD" clId="Web-{1E109C55-99F2-546E-C0D6-6D1AE296C0AE}" dt="2025-06-16T13:27:54.323" v="2893"/>
        <pc:sldMkLst>
          <pc:docMk/>
          <pc:sldMk cId="94353885" sldId="492"/>
        </pc:sldMkLst>
        <pc:spChg chg="del">
          <ac:chgData name="Giacomo Broggi" userId="S::giacomo.broggi@uniroma1.it::2e4d45a7-718c-4b9a-9add-2c2848abe4d2" providerId="AD" clId="Web-{1E109C55-99F2-546E-C0D6-6D1AE296C0AE}" dt="2025-06-16T10:03:17.502" v="613"/>
          <ac:spMkLst>
            <pc:docMk/>
            <pc:sldMk cId="94353885" sldId="492"/>
            <ac:spMk id="3" creationId="{29D37F57-1432-DE5A-146A-62E7DA20CEF7}"/>
          </ac:spMkLst>
        </pc:spChg>
        <pc:spChg chg="mod">
          <ac:chgData name="Giacomo Broggi" userId="S::giacomo.broggi@uniroma1.it::2e4d45a7-718c-4b9a-9add-2c2848abe4d2" providerId="AD" clId="Web-{1E109C55-99F2-546E-C0D6-6D1AE296C0AE}" dt="2025-06-16T10:05:04.365" v="653" actId="20577"/>
          <ac:spMkLst>
            <pc:docMk/>
            <pc:sldMk cId="94353885" sldId="492"/>
            <ac:spMk id="4" creationId="{3E8BF6CD-C6C5-490F-E2BB-AA363CFFFD22}"/>
          </ac:spMkLst>
        </pc:spChg>
        <pc:spChg chg="add">
          <ac:chgData name="Giacomo Broggi" userId="S::giacomo.broggi@uniroma1.it::2e4d45a7-718c-4b9a-9add-2c2848abe4d2" providerId="AD" clId="Web-{1E109C55-99F2-546E-C0D6-6D1AE296C0AE}" dt="2025-06-16T13:27:54.291" v="2892"/>
          <ac:spMkLst>
            <pc:docMk/>
            <pc:sldMk cId="94353885" sldId="492"/>
            <ac:spMk id="5" creationId="{24E1C821-9D63-F28D-73DB-6962AC4C7045}"/>
          </ac:spMkLst>
        </pc:spChg>
        <pc:spChg chg="add del mod">
          <ac:chgData name="Giacomo Broggi" userId="S::giacomo.broggi@uniroma1.it::2e4d45a7-718c-4b9a-9add-2c2848abe4d2" providerId="AD" clId="Web-{1E109C55-99F2-546E-C0D6-6D1AE296C0AE}" dt="2025-06-16T12:02:29.207" v="2185"/>
          <ac:spMkLst>
            <pc:docMk/>
            <pc:sldMk cId="94353885" sldId="492"/>
            <ac:spMk id="5" creationId="{D7EF8258-7C14-B90D-09DB-44A4FBDE1DE3}"/>
          </ac:spMkLst>
        </pc:spChg>
        <pc:spChg chg="del">
          <ac:chgData name="Giacomo Broggi" userId="S::giacomo.broggi@uniroma1.it::2e4d45a7-718c-4b9a-9add-2c2848abe4d2" providerId="AD" clId="Web-{1E109C55-99F2-546E-C0D6-6D1AE296C0AE}" dt="2025-06-16T10:03:17.502" v="612"/>
          <ac:spMkLst>
            <pc:docMk/>
            <pc:sldMk cId="94353885" sldId="492"/>
            <ac:spMk id="5" creationId="{FBB699B9-CB4C-761A-DFE8-5B6481CAFE6B}"/>
          </ac:spMkLst>
        </pc:spChg>
        <pc:spChg chg="del">
          <ac:chgData name="Giacomo Broggi" userId="S::giacomo.broggi@uniroma1.it::2e4d45a7-718c-4b9a-9add-2c2848abe4d2" providerId="AD" clId="Web-{1E109C55-99F2-546E-C0D6-6D1AE296C0AE}" dt="2025-06-16T10:03:17.502" v="611"/>
          <ac:spMkLst>
            <pc:docMk/>
            <pc:sldMk cId="94353885" sldId="492"/>
            <ac:spMk id="6" creationId="{5D890BE4-8161-CE62-C74B-691EB44C3651}"/>
          </ac:spMkLst>
        </pc:spChg>
        <pc:spChg chg="del">
          <ac:chgData name="Giacomo Broggi" userId="S::giacomo.broggi@uniroma1.it::2e4d45a7-718c-4b9a-9add-2c2848abe4d2" providerId="AD" clId="Web-{1E109C55-99F2-546E-C0D6-6D1AE296C0AE}" dt="2025-06-16T13:27:53.901" v="2891"/>
          <ac:spMkLst>
            <pc:docMk/>
            <pc:sldMk cId="94353885" sldId="492"/>
            <ac:spMk id="7" creationId="{AEAF4981-E342-0A33-2FF7-6B9D0FAABBBD}"/>
          </ac:spMkLst>
        </pc:spChg>
        <pc:spChg chg="add mod">
          <ac:chgData name="Giacomo Broggi" userId="S::giacomo.broggi@uniroma1.it::2e4d45a7-718c-4b9a-9add-2c2848abe4d2" providerId="AD" clId="Web-{1E109C55-99F2-546E-C0D6-6D1AE296C0AE}" dt="2025-06-16T12:03:41.241" v="2206" actId="1076"/>
          <ac:spMkLst>
            <pc:docMk/>
            <pc:sldMk cId="94353885" sldId="492"/>
            <ac:spMk id="8" creationId="{52E8D620-4B84-878B-D336-B63A4D133D0F}"/>
          </ac:spMkLst>
        </pc:spChg>
        <pc:spChg chg="del">
          <ac:chgData name="Giacomo Broggi" userId="S::giacomo.broggi@uniroma1.it::2e4d45a7-718c-4b9a-9add-2c2848abe4d2" providerId="AD" clId="Web-{1E109C55-99F2-546E-C0D6-6D1AE296C0AE}" dt="2025-06-16T10:03:17.502" v="610"/>
          <ac:spMkLst>
            <pc:docMk/>
            <pc:sldMk cId="94353885" sldId="492"/>
            <ac:spMk id="8" creationId="{7BB0A0A2-3461-9F4D-392F-33B91862AF3A}"/>
          </ac:spMkLst>
        </pc:spChg>
        <pc:spChg chg="del">
          <ac:chgData name="Giacomo Broggi" userId="S::giacomo.broggi@uniroma1.it::2e4d45a7-718c-4b9a-9add-2c2848abe4d2" providerId="AD" clId="Web-{1E109C55-99F2-546E-C0D6-6D1AE296C0AE}" dt="2025-06-16T13:27:53.901" v="2890"/>
          <ac:spMkLst>
            <pc:docMk/>
            <pc:sldMk cId="94353885" sldId="492"/>
            <ac:spMk id="9" creationId="{C81077C1-50E8-97BC-109C-B5C48984CD9E}"/>
          </ac:spMkLst>
        </pc:spChg>
        <pc:spChg chg="del">
          <ac:chgData name="Giacomo Broggi" userId="S::giacomo.broggi@uniroma1.it::2e4d45a7-718c-4b9a-9add-2c2848abe4d2" providerId="AD" clId="Web-{1E109C55-99F2-546E-C0D6-6D1AE296C0AE}" dt="2025-06-16T10:03:17.502" v="609"/>
          <ac:spMkLst>
            <pc:docMk/>
            <pc:sldMk cId="94353885" sldId="492"/>
            <ac:spMk id="10" creationId="{584A85E2-9DD5-1ABB-ED81-5838FF9C9D28}"/>
          </ac:spMkLst>
        </pc:spChg>
        <pc:spChg chg="del">
          <ac:chgData name="Giacomo Broggi" userId="S::giacomo.broggi@uniroma1.it::2e4d45a7-718c-4b9a-9add-2c2848abe4d2" providerId="AD" clId="Web-{1E109C55-99F2-546E-C0D6-6D1AE296C0AE}" dt="2025-06-16T10:03:17.502" v="608"/>
          <ac:spMkLst>
            <pc:docMk/>
            <pc:sldMk cId="94353885" sldId="492"/>
            <ac:spMk id="11" creationId="{A969E82E-38FA-631E-4BFE-F3E208BC1996}"/>
          </ac:spMkLst>
        </pc:spChg>
        <pc:spChg chg="add">
          <ac:chgData name="Giacomo Broggi" userId="S::giacomo.broggi@uniroma1.it::2e4d45a7-718c-4b9a-9add-2c2848abe4d2" providerId="AD" clId="Web-{1E109C55-99F2-546E-C0D6-6D1AE296C0AE}" dt="2025-06-16T13:27:54.323" v="2893"/>
          <ac:spMkLst>
            <pc:docMk/>
            <pc:sldMk cId="94353885" sldId="492"/>
            <ac:spMk id="11" creationId="{AAD78784-401C-782A-EE92-16D5F4F86E01}"/>
          </ac:spMkLst>
        </pc:spChg>
        <pc:spChg chg="del">
          <ac:chgData name="Giacomo Broggi" userId="S::giacomo.broggi@uniroma1.it::2e4d45a7-718c-4b9a-9add-2c2848abe4d2" providerId="AD" clId="Web-{1E109C55-99F2-546E-C0D6-6D1AE296C0AE}" dt="2025-06-16T10:03:17.502" v="607"/>
          <ac:spMkLst>
            <pc:docMk/>
            <pc:sldMk cId="94353885" sldId="492"/>
            <ac:spMk id="12" creationId="{A7F523A0-998F-480C-69E7-86B94EB2ECCA}"/>
          </ac:spMkLst>
        </pc:spChg>
        <pc:spChg chg="del">
          <ac:chgData name="Giacomo Broggi" userId="S::giacomo.broggi@uniroma1.it::2e4d45a7-718c-4b9a-9add-2c2848abe4d2" providerId="AD" clId="Web-{1E109C55-99F2-546E-C0D6-6D1AE296C0AE}" dt="2025-06-16T10:04:44.411" v="640"/>
          <ac:spMkLst>
            <pc:docMk/>
            <pc:sldMk cId="94353885" sldId="492"/>
            <ac:spMk id="16" creationId="{C025EC3B-5B8D-857F-4F30-F1D2F6212606}"/>
          </ac:spMkLst>
        </pc:spChg>
        <pc:spChg chg="add mod">
          <ac:chgData name="Giacomo Broggi" userId="S::giacomo.broggi@uniroma1.it::2e4d45a7-718c-4b9a-9add-2c2848abe4d2" providerId="AD" clId="Web-{1E109C55-99F2-546E-C0D6-6D1AE296C0AE}" dt="2025-06-16T12:03:26.069" v="2195" actId="20577"/>
          <ac:spMkLst>
            <pc:docMk/>
            <pc:sldMk cId="94353885" sldId="492"/>
            <ac:spMk id="17" creationId="{898DAE8E-E556-9C60-6F40-817C067A81B3}"/>
          </ac:spMkLst>
        </pc:spChg>
        <pc:picChg chg="add del mod">
          <ac:chgData name="Giacomo Broggi" userId="S::giacomo.broggi@uniroma1.it::2e4d45a7-718c-4b9a-9add-2c2848abe4d2" providerId="AD" clId="Web-{1E109C55-99F2-546E-C0D6-6D1AE296C0AE}" dt="2025-06-16T12:02:29.207" v="2186"/>
          <ac:picMkLst>
            <pc:docMk/>
            <pc:sldMk cId="94353885" sldId="492"/>
            <ac:picMk id="3" creationId="{E7716FAC-BCF4-6096-667F-FC469C5A2948}"/>
          </ac:picMkLst>
        </pc:picChg>
        <pc:picChg chg="add mod">
          <ac:chgData name="Giacomo Broggi" userId="S::giacomo.broggi@uniroma1.it::2e4d45a7-718c-4b9a-9add-2c2848abe4d2" providerId="AD" clId="Web-{1E109C55-99F2-546E-C0D6-6D1AE296C0AE}" dt="2025-06-16T12:03:18.694" v="2193" actId="1076"/>
          <ac:picMkLst>
            <pc:docMk/>
            <pc:sldMk cId="94353885" sldId="492"/>
            <ac:picMk id="6" creationId="{11566B3B-F700-BB59-EA1E-577FA4DA0DDF}"/>
          </ac:picMkLst>
        </pc:picChg>
        <pc:picChg chg="del">
          <ac:chgData name="Giacomo Broggi" userId="S::giacomo.broggi@uniroma1.it::2e4d45a7-718c-4b9a-9add-2c2848abe4d2" providerId="AD" clId="Web-{1E109C55-99F2-546E-C0D6-6D1AE296C0AE}" dt="2025-06-16T10:04:45.193" v="641"/>
          <ac:picMkLst>
            <pc:docMk/>
            <pc:sldMk cId="94353885" sldId="492"/>
            <ac:picMk id="15" creationId="{07C2ED35-B5D2-8783-D4F2-3331A3436BB0}"/>
          </ac:picMkLst>
        </pc:picChg>
        <pc:cxnChg chg="del">
          <ac:chgData name="Giacomo Broggi" userId="S::giacomo.broggi@uniroma1.it::2e4d45a7-718c-4b9a-9add-2c2848abe4d2" providerId="AD" clId="Web-{1E109C55-99F2-546E-C0D6-6D1AE296C0AE}" dt="2025-06-16T10:03:17.502" v="606"/>
          <ac:cxnSpMkLst>
            <pc:docMk/>
            <pc:sldMk cId="94353885" sldId="492"/>
            <ac:cxnSpMk id="13" creationId="{26B5A56C-49B0-4E34-C5B3-7787E790DF91}"/>
          </ac:cxnSpMkLst>
        </pc:cxnChg>
        <pc:cxnChg chg="del">
          <ac:chgData name="Giacomo Broggi" userId="S::giacomo.broggi@uniroma1.it::2e4d45a7-718c-4b9a-9add-2c2848abe4d2" providerId="AD" clId="Web-{1E109C55-99F2-546E-C0D6-6D1AE296C0AE}" dt="2025-06-16T10:03:17.502" v="605"/>
          <ac:cxnSpMkLst>
            <pc:docMk/>
            <pc:sldMk cId="94353885" sldId="492"/>
            <ac:cxnSpMk id="14" creationId="{F1A6AEE1-C51E-A3E0-59AC-A6577B1AC4A5}"/>
          </ac:cxnSpMkLst>
        </pc:cxnChg>
      </pc:sldChg>
      <pc:sldChg chg="addSp delSp modSp add replId">
        <pc:chgData name="Giacomo Broggi" userId="S::giacomo.broggi@uniroma1.it::2e4d45a7-718c-4b9a-9add-2c2848abe4d2" providerId="AD" clId="Web-{1E109C55-99F2-546E-C0D6-6D1AE296C0AE}" dt="2025-06-16T13:27:57.979" v="2897"/>
        <pc:sldMkLst>
          <pc:docMk/>
          <pc:sldMk cId="582895502" sldId="493"/>
        </pc:sldMkLst>
        <pc:spChg chg="mod">
          <ac:chgData name="Giacomo Broggi" userId="S::giacomo.broggi@uniroma1.it::2e4d45a7-718c-4b9a-9add-2c2848abe4d2" providerId="AD" clId="Web-{1E109C55-99F2-546E-C0D6-6D1AE296C0AE}" dt="2025-06-16T11:12:45.553" v="1018" actId="20577"/>
          <ac:spMkLst>
            <pc:docMk/>
            <pc:sldMk cId="582895502" sldId="493"/>
            <ac:spMk id="4" creationId="{2EEA9A80-6CD2-35B9-677F-A945A677EA52}"/>
          </ac:spMkLst>
        </pc:spChg>
        <pc:spChg chg="add mod">
          <ac:chgData name="Giacomo Broggi" userId="S::giacomo.broggi@uniroma1.it::2e4d45a7-718c-4b9a-9add-2c2848abe4d2" providerId="AD" clId="Web-{1E109C55-99F2-546E-C0D6-6D1AE296C0AE}" dt="2025-06-16T11:45:52.172" v="1895" actId="1076"/>
          <ac:spMkLst>
            <pc:docMk/>
            <pc:sldMk cId="582895502" sldId="493"/>
            <ac:spMk id="6" creationId="{67409B88-D5BE-BC09-F29E-25CCCCF0BC87}"/>
          </ac:spMkLst>
        </pc:spChg>
        <pc:spChg chg="del">
          <ac:chgData name="Giacomo Broggi" userId="S::giacomo.broggi@uniroma1.it::2e4d45a7-718c-4b9a-9add-2c2848abe4d2" providerId="AD" clId="Web-{1E109C55-99F2-546E-C0D6-6D1AE296C0AE}" dt="2025-06-16T13:27:57.604" v="2895"/>
          <ac:spMkLst>
            <pc:docMk/>
            <pc:sldMk cId="582895502" sldId="493"/>
            <ac:spMk id="7" creationId="{3DF0617A-7D00-FCD7-F3B1-83EF76D4D91F}"/>
          </ac:spMkLst>
        </pc:spChg>
        <pc:spChg chg="add mod">
          <ac:chgData name="Giacomo Broggi" userId="S::giacomo.broggi@uniroma1.it::2e4d45a7-718c-4b9a-9add-2c2848abe4d2" providerId="AD" clId="Web-{1E109C55-99F2-546E-C0D6-6D1AE296C0AE}" dt="2025-06-16T11:49:14.054" v="1937" actId="20577"/>
          <ac:spMkLst>
            <pc:docMk/>
            <pc:sldMk cId="582895502" sldId="493"/>
            <ac:spMk id="8" creationId="{607EC2AA-2FB6-C9FE-8036-B25B45C2A55C}"/>
          </ac:spMkLst>
        </pc:spChg>
        <pc:spChg chg="del">
          <ac:chgData name="Giacomo Broggi" userId="S::giacomo.broggi@uniroma1.it::2e4d45a7-718c-4b9a-9add-2c2848abe4d2" providerId="AD" clId="Web-{1E109C55-99F2-546E-C0D6-6D1AE296C0AE}" dt="2025-06-16T13:27:57.604" v="2894"/>
          <ac:spMkLst>
            <pc:docMk/>
            <pc:sldMk cId="582895502" sldId="493"/>
            <ac:spMk id="9" creationId="{E7A01725-A559-B84F-85A4-727F8FB8E1D1}"/>
          </ac:spMkLst>
        </pc:spChg>
        <pc:spChg chg="add mod">
          <ac:chgData name="Giacomo Broggi" userId="S::giacomo.broggi@uniroma1.it::2e4d45a7-718c-4b9a-9add-2c2848abe4d2" providerId="AD" clId="Web-{1E109C55-99F2-546E-C0D6-6D1AE296C0AE}" dt="2025-06-16T13:22:39.187" v="2788" actId="20577"/>
          <ac:spMkLst>
            <pc:docMk/>
            <pc:sldMk cId="582895502" sldId="493"/>
            <ac:spMk id="10" creationId="{7B76E774-F012-D102-1978-06328CF2BB0C}"/>
          </ac:spMkLst>
        </pc:spChg>
        <pc:spChg chg="add">
          <ac:chgData name="Giacomo Broggi" userId="S::giacomo.broggi@uniroma1.it::2e4d45a7-718c-4b9a-9add-2c2848abe4d2" providerId="AD" clId="Web-{1E109C55-99F2-546E-C0D6-6D1AE296C0AE}" dt="2025-06-16T13:27:57.948" v="2896"/>
          <ac:spMkLst>
            <pc:docMk/>
            <pc:sldMk cId="582895502" sldId="493"/>
            <ac:spMk id="11" creationId="{79B3BCF8-41C9-7FD3-40A3-B6482A0F7ACC}"/>
          </ac:spMkLst>
        </pc:spChg>
        <pc:spChg chg="add">
          <ac:chgData name="Giacomo Broggi" userId="S::giacomo.broggi@uniroma1.it::2e4d45a7-718c-4b9a-9add-2c2848abe4d2" providerId="AD" clId="Web-{1E109C55-99F2-546E-C0D6-6D1AE296C0AE}" dt="2025-06-16T13:27:57.979" v="2897"/>
          <ac:spMkLst>
            <pc:docMk/>
            <pc:sldMk cId="582895502" sldId="493"/>
            <ac:spMk id="13" creationId="{F93DE960-EE48-E165-09C1-8D02FE118E20}"/>
          </ac:spMkLst>
        </pc:spChg>
        <pc:spChg chg="del mod">
          <ac:chgData name="Giacomo Broggi" userId="S::giacomo.broggi@uniroma1.it::2e4d45a7-718c-4b9a-9add-2c2848abe4d2" providerId="AD" clId="Web-{1E109C55-99F2-546E-C0D6-6D1AE296C0AE}" dt="2025-06-16T11:13:51.259" v="1024"/>
          <ac:spMkLst>
            <pc:docMk/>
            <pc:sldMk cId="582895502" sldId="493"/>
            <ac:spMk id="17" creationId="{C422AF58-4258-2146-4F60-EC20FA4DBC47}"/>
          </ac:spMkLst>
        </pc:spChg>
        <pc:graphicFrameChg chg="add mod modGraphic">
          <ac:chgData name="Giacomo Broggi" userId="S::giacomo.broggi@uniroma1.it::2e4d45a7-718c-4b9a-9add-2c2848abe4d2" providerId="AD" clId="Web-{1E109C55-99F2-546E-C0D6-6D1AE296C0AE}" dt="2025-06-16T11:46:03.564" v="1898"/>
          <ac:graphicFrameMkLst>
            <pc:docMk/>
            <pc:sldMk cId="582895502" sldId="493"/>
            <ac:graphicFrameMk id="5" creationId="{D0D53756-FF73-5D5A-B917-D2FF9DC1F38C}"/>
          </ac:graphicFrameMkLst>
        </pc:graphicFrameChg>
        <pc:picChg chg="del">
          <ac:chgData name="Giacomo Broggi" userId="S::giacomo.broggi@uniroma1.it::2e4d45a7-718c-4b9a-9add-2c2848abe4d2" providerId="AD" clId="Web-{1E109C55-99F2-546E-C0D6-6D1AE296C0AE}" dt="2025-06-16T11:12:37.631" v="1014"/>
          <ac:picMkLst>
            <pc:docMk/>
            <pc:sldMk cId="582895502" sldId="493"/>
            <ac:picMk id="3" creationId="{EE00D971-97A2-A8E7-F4AD-1EE481E8306A}"/>
          </ac:picMkLst>
        </pc:picChg>
      </pc:sldChg>
      <pc:sldChg chg="addSp delSp modSp add replId">
        <pc:chgData name="Giacomo Broggi" userId="S::giacomo.broggi@uniroma1.it::2e4d45a7-718c-4b9a-9add-2c2848abe4d2" providerId="AD" clId="Web-{1E109C55-99F2-546E-C0D6-6D1AE296C0AE}" dt="2025-06-16T13:28:01.260" v="2901"/>
        <pc:sldMkLst>
          <pc:docMk/>
          <pc:sldMk cId="3676490248" sldId="494"/>
        </pc:sldMkLst>
        <pc:spChg chg="add mod">
          <ac:chgData name="Giacomo Broggi" userId="S::giacomo.broggi@uniroma1.it::2e4d45a7-718c-4b9a-9add-2c2848abe4d2" providerId="AD" clId="Web-{1E109C55-99F2-546E-C0D6-6D1AE296C0AE}" dt="2025-06-16T13:25:25.708" v="2857" actId="20577"/>
          <ac:spMkLst>
            <pc:docMk/>
            <pc:sldMk cId="3676490248" sldId="494"/>
            <ac:spMk id="3" creationId="{F016514D-C27B-973B-4BE5-4112220AC3B6}"/>
          </ac:spMkLst>
        </pc:spChg>
        <pc:spChg chg="mod">
          <ac:chgData name="Giacomo Broggi" userId="S::giacomo.broggi@uniroma1.it::2e4d45a7-718c-4b9a-9add-2c2848abe4d2" providerId="AD" clId="Web-{1E109C55-99F2-546E-C0D6-6D1AE296C0AE}" dt="2025-06-16T11:28:59.588" v="1448" actId="20577"/>
          <ac:spMkLst>
            <pc:docMk/>
            <pc:sldMk cId="3676490248" sldId="494"/>
            <ac:spMk id="4" creationId="{285232A4-20AD-1869-165B-A84F6D755631}"/>
          </ac:spMkLst>
        </pc:spChg>
        <pc:spChg chg="add">
          <ac:chgData name="Giacomo Broggi" userId="S::giacomo.broggi@uniroma1.it::2e4d45a7-718c-4b9a-9add-2c2848abe4d2" providerId="AD" clId="Web-{1E109C55-99F2-546E-C0D6-6D1AE296C0AE}" dt="2025-06-16T13:28:01.245" v="2900"/>
          <ac:spMkLst>
            <pc:docMk/>
            <pc:sldMk cId="3676490248" sldId="494"/>
            <ac:spMk id="6" creationId="{2CFE6E40-228E-83B7-2B10-BC7B932E2657}"/>
          </ac:spMkLst>
        </pc:spChg>
        <pc:spChg chg="del">
          <ac:chgData name="Giacomo Broggi" userId="S::giacomo.broggi@uniroma1.it::2e4d45a7-718c-4b9a-9add-2c2848abe4d2" providerId="AD" clId="Web-{1E109C55-99F2-546E-C0D6-6D1AE296C0AE}" dt="2025-06-16T11:29:03.604" v="1449"/>
          <ac:spMkLst>
            <pc:docMk/>
            <pc:sldMk cId="3676490248" sldId="494"/>
            <ac:spMk id="6" creationId="{F3F8D170-04AD-54A8-FBCE-6740A17E6E1C}"/>
          </ac:spMkLst>
        </pc:spChg>
        <pc:spChg chg="del">
          <ac:chgData name="Giacomo Broggi" userId="S::giacomo.broggi@uniroma1.it::2e4d45a7-718c-4b9a-9add-2c2848abe4d2" providerId="AD" clId="Web-{1E109C55-99F2-546E-C0D6-6D1AE296C0AE}" dt="2025-06-16T13:28:00.854" v="2899"/>
          <ac:spMkLst>
            <pc:docMk/>
            <pc:sldMk cId="3676490248" sldId="494"/>
            <ac:spMk id="7" creationId="{BAD6DEB3-3A38-1CB4-3A72-51E9B46AD33B}"/>
          </ac:spMkLst>
        </pc:spChg>
        <pc:spChg chg="del">
          <ac:chgData name="Giacomo Broggi" userId="S::giacomo.broggi@uniroma1.it::2e4d45a7-718c-4b9a-9add-2c2848abe4d2" providerId="AD" clId="Web-{1E109C55-99F2-546E-C0D6-6D1AE296C0AE}" dt="2025-06-16T11:29:06.885" v="1451"/>
          <ac:spMkLst>
            <pc:docMk/>
            <pc:sldMk cId="3676490248" sldId="494"/>
            <ac:spMk id="8" creationId="{06DA5274-C175-E0B2-93AB-A1C827A88411}"/>
          </ac:spMkLst>
        </pc:spChg>
        <pc:spChg chg="del">
          <ac:chgData name="Giacomo Broggi" userId="S::giacomo.broggi@uniroma1.it::2e4d45a7-718c-4b9a-9add-2c2848abe4d2" providerId="AD" clId="Web-{1E109C55-99F2-546E-C0D6-6D1AE296C0AE}" dt="2025-06-16T13:28:00.854" v="2898"/>
          <ac:spMkLst>
            <pc:docMk/>
            <pc:sldMk cId="3676490248" sldId="494"/>
            <ac:spMk id="9" creationId="{864ADCFD-3345-A925-E469-FB33703EB0B6}"/>
          </ac:spMkLst>
        </pc:spChg>
        <pc:spChg chg="add del mod">
          <ac:chgData name="Giacomo Broggi" userId="S::giacomo.broggi@uniroma1.it::2e4d45a7-718c-4b9a-9add-2c2848abe4d2" providerId="AD" clId="Web-{1E109C55-99F2-546E-C0D6-6D1AE296C0AE}" dt="2025-06-16T11:34:30.960" v="1691"/>
          <ac:spMkLst>
            <pc:docMk/>
            <pc:sldMk cId="3676490248" sldId="494"/>
            <ac:spMk id="11" creationId="{051B0DF6-38E1-C6A9-F7FE-6B5C0D6C8724}"/>
          </ac:spMkLst>
        </pc:spChg>
        <pc:spChg chg="add">
          <ac:chgData name="Giacomo Broggi" userId="S::giacomo.broggi@uniroma1.it::2e4d45a7-718c-4b9a-9add-2c2848abe4d2" providerId="AD" clId="Web-{1E109C55-99F2-546E-C0D6-6D1AE296C0AE}" dt="2025-06-16T13:28:01.260" v="2901"/>
          <ac:spMkLst>
            <pc:docMk/>
            <pc:sldMk cId="3676490248" sldId="494"/>
            <ac:spMk id="11" creationId="{EF9E397C-DB75-4E31-07C8-576B19C473DC}"/>
          </ac:spMkLst>
        </pc:spChg>
        <pc:spChg chg="add del">
          <ac:chgData name="Giacomo Broggi" userId="S::giacomo.broggi@uniroma1.it::2e4d45a7-718c-4b9a-9add-2c2848abe4d2" providerId="AD" clId="Web-{1E109C55-99F2-546E-C0D6-6D1AE296C0AE}" dt="2025-06-16T11:40:03.956" v="1766"/>
          <ac:spMkLst>
            <pc:docMk/>
            <pc:sldMk cId="3676490248" sldId="494"/>
            <ac:spMk id="12" creationId="{97A1D928-47DB-3B1D-DB38-70DEDDF99281}"/>
          </ac:spMkLst>
        </pc:spChg>
        <pc:spChg chg="add mod">
          <ac:chgData name="Giacomo Broggi" userId="S::giacomo.broggi@uniroma1.it::2e4d45a7-718c-4b9a-9add-2c2848abe4d2" providerId="AD" clId="Web-{1E109C55-99F2-546E-C0D6-6D1AE296C0AE}" dt="2025-06-16T13:25:12.083" v="2850" actId="1076"/>
          <ac:spMkLst>
            <pc:docMk/>
            <pc:sldMk cId="3676490248" sldId="494"/>
            <ac:spMk id="14" creationId="{36BB8F51-3BDA-232B-E498-B364E98F8679}"/>
          </ac:spMkLst>
        </pc:spChg>
        <pc:spChg chg="add mod">
          <ac:chgData name="Giacomo Broggi" userId="S::giacomo.broggi@uniroma1.it::2e4d45a7-718c-4b9a-9add-2c2848abe4d2" providerId="AD" clId="Web-{1E109C55-99F2-546E-C0D6-6D1AE296C0AE}" dt="2025-06-16T13:25:12.130" v="2855" actId="1076"/>
          <ac:spMkLst>
            <pc:docMk/>
            <pc:sldMk cId="3676490248" sldId="494"/>
            <ac:spMk id="25" creationId="{82E323CD-89AB-CE32-8305-E33D335AB318}"/>
          </ac:spMkLst>
        </pc:spChg>
        <pc:graphicFrameChg chg="del">
          <ac:chgData name="Giacomo Broggi" userId="S::giacomo.broggi@uniroma1.it::2e4d45a7-718c-4b9a-9add-2c2848abe4d2" providerId="AD" clId="Web-{1E109C55-99F2-546E-C0D6-6D1AE296C0AE}" dt="2025-06-16T11:29:03.604" v="1450"/>
          <ac:graphicFrameMkLst>
            <pc:docMk/>
            <pc:sldMk cId="3676490248" sldId="494"/>
            <ac:graphicFrameMk id="5" creationId="{5D25E028-E2B1-AC58-6DE5-241ECBC806E0}"/>
          </ac:graphicFrameMkLst>
        </pc:graphicFrameChg>
        <pc:picChg chg="add mod modCrop">
          <ac:chgData name="Giacomo Broggi" userId="S::giacomo.broggi@uniroma1.it::2e4d45a7-718c-4b9a-9add-2c2848abe4d2" providerId="AD" clId="Web-{1E109C55-99F2-546E-C0D6-6D1AE296C0AE}" dt="2025-06-16T13:25:12.036" v="2848" actId="1076"/>
          <ac:picMkLst>
            <pc:docMk/>
            <pc:sldMk cId="3676490248" sldId="494"/>
            <ac:picMk id="10" creationId="{2EA5EF55-CC32-671D-BD5C-BDC1B9212B4F}"/>
          </ac:picMkLst>
        </pc:picChg>
        <pc:picChg chg="add mod">
          <ac:chgData name="Giacomo Broggi" userId="S::giacomo.broggi@uniroma1.it::2e4d45a7-718c-4b9a-9add-2c2848abe4d2" providerId="AD" clId="Web-{1E109C55-99F2-546E-C0D6-6D1AE296C0AE}" dt="2025-06-16T13:25:12.067" v="2849" actId="1076"/>
          <ac:picMkLst>
            <pc:docMk/>
            <pc:sldMk cId="3676490248" sldId="494"/>
            <ac:picMk id="13" creationId="{364E694A-ED4B-3E44-29DA-FDCB22D6E80A}"/>
          </ac:picMkLst>
        </pc:picChg>
        <pc:cxnChg chg="add del mod">
          <ac:chgData name="Giacomo Broggi" userId="S::giacomo.broggi@uniroma1.it::2e4d45a7-718c-4b9a-9add-2c2848abe4d2" providerId="AD" clId="Web-{1E109C55-99F2-546E-C0D6-6D1AE296C0AE}" dt="2025-06-16T11:37:16.544" v="1730"/>
          <ac:cxnSpMkLst>
            <pc:docMk/>
            <pc:sldMk cId="3676490248" sldId="494"/>
            <ac:cxnSpMk id="16" creationId="{2722B812-3DB8-4FB8-8009-28A3356FBCFF}"/>
          </ac:cxnSpMkLst>
        </pc:cxnChg>
        <pc:cxnChg chg="add del mod">
          <ac:chgData name="Giacomo Broggi" userId="S::giacomo.broggi@uniroma1.it::2e4d45a7-718c-4b9a-9add-2c2848abe4d2" providerId="AD" clId="Web-{1E109C55-99F2-546E-C0D6-6D1AE296C0AE}" dt="2025-06-16T11:37:14.747" v="1728"/>
          <ac:cxnSpMkLst>
            <pc:docMk/>
            <pc:sldMk cId="3676490248" sldId="494"/>
            <ac:cxnSpMk id="17" creationId="{D4C536CE-EC4C-8F32-A373-54E7269E15D0}"/>
          </ac:cxnSpMkLst>
        </pc:cxnChg>
        <pc:cxnChg chg="add del mod">
          <ac:chgData name="Giacomo Broggi" userId="S::giacomo.broggi@uniroma1.it::2e4d45a7-718c-4b9a-9add-2c2848abe4d2" providerId="AD" clId="Web-{1E109C55-99F2-546E-C0D6-6D1AE296C0AE}" dt="2025-06-16T11:37:15.637" v="1729"/>
          <ac:cxnSpMkLst>
            <pc:docMk/>
            <pc:sldMk cId="3676490248" sldId="494"/>
            <ac:cxnSpMk id="18" creationId="{F3A658E8-127C-309C-16CE-46D75BFFEE02}"/>
          </ac:cxnSpMkLst>
        </pc:cxnChg>
        <pc:cxnChg chg="add mod">
          <ac:chgData name="Giacomo Broggi" userId="S::giacomo.broggi@uniroma1.it::2e4d45a7-718c-4b9a-9add-2c2848abe4d2" providerId="AD" clId="Web-{1E109C55-99F2-546E-C0D6-6D1AE296C0AE}" dt="2025-06-16T13:25:12.099" v="2851" actId="1076"/>
          <ac:cxnSpMkLst>
            <pc:docMk/>
            <pc:sldMk cId="3676490248" sldId="494"/>
            <ac:cxnSpMk id="19" creationId="{15692C84-4593-9FCB-1358-3EBD05D92D9B}"/>
          </ac:cxnSpMkLst>
        </pc:cxnChg>
        <pc:cxnChg chg="add mod">
          <ac:chgData name="Giacomo Broggi" userId="S::giacomo.broggi@uniroma1.it::2e4d45a7-718c-4b9a-9add-2c2848abe4d2" providerId="AD" clId="Web-{1E109C55-99F2-546E-C0D6-6D1AE296C0AE}" dt="2025-06-16T13:25:12.099" v="2852" actId="1076"/>
          <ac:cxnSpMkLst>
            <pc:docMk/>
            <pc:sldMk cId="3676490248" sldId="494"/>
            <ac:cxnSpMk id="20" creationId="{BDC300C2-0AAC-86CE-6FF7-7C3C093154D5}"/>
          </ac:cxnSpMkLst>
        </pc:cxnChg>
        <pc:cxnChg chg="add mod">
          <ac:chgData name="Giacomo Broggi" userId="S::giacomo.broggi@uniroma1.it::2e4d45a7-718c-4b9a-9add-2c2848abe4d2" providerId="AD" clId="Web-{1E109C55-99F2-546E-C0D6-6D1AE296C0AE}" dt="2025-06-16T13:25:12.114" v="2853" actId="1076"/>
          <ac:cxnSpMkLst>
            <pc:docMk/>
            <pc:sldMk cId="3676490248" sldId="494"/>
            <ac:cxnSpMk id="23" creationId="{E23F7F2A-C41D-82EA-0F09-D9CD220FCAC2}"/>
          </ac:cxnSpMkLst>
        </pc:cxnChg>
        <pc:cxnChg chg="add mod">
          <ac:chgData name="Giacomo Broggi" userId="S::giacomo.broggi@uniroma1.it::2e4d45a7-718c-4b9a-9add-2c2848abe4d2" providerId="AD" clId="Web-{1E109C55-99F2-546E-C0D6-6D1AE296C0AE}" dt="2025-06-16T13:25:12.114" v="2854" actId="1076"/>
          <ac:cxnSpMkLst>
            <pc:docMk/>
            <pc:sldMk cId="3676490248" sldId="494"/>
            <ac:cxnSpMk id="24" creationId="{1F2B367D-1177-65E3-EC03-CDA59B1FB13A}"/>
          </ac:cxnSpMkLst>
        </pc:cxnChg>
      </pc:sldChg>
      <pc:sldChg chg="add">
        <pc:chgData name="Giacomo Broggi" userId="S::giacomo.broggi@uniroma1.it::2e4d45a7-718c-4b9a-9add-2c2848abe4d2" providerId="AD" clId="Web-{1E109C55-99F2-546E-C0D6-6D1AE296C0AE}" dt="2025-06-16T13:28:24.495" v="2910"/>
        <pc:sldMkLst>
          <pc:docMk/>
          <pc:sldMk cId="3807729548" sldId="495"/>
        </pc:sldMkLst>
      </pc:sldChg>
      <pc:sldChg chg="addSp delSp modSp add del ord replId">
        <pc:chgData name="Giacomo Broggi" userId="S::giacomo.broggi@uniroma1.it::2e4d45a7-718c-4b9a-9add-2c2848abe4d2" providerId="AD" clId="Web-{1E109C55-99F2-546E-C0D6-6D1AE296C0AE}" dt="2025-06-16T13:20:06.823" v="2711"/>
        <pc:sldMkLst>
          <pc:docMk/>
          <pc:sldMk cId="3816927926" sldId="495"/>
        </pc:sldMkLst>
        <pc:spChg chg="del">
          <ac:chgData name="Giacomo Broggi" userId="S::giacomo.broggi@uniroma1.it::2e4d45a7-718c-4b9a-9add-2c2848abe4d2" providerId="AD" clId="Web-{1E109C55-99F2-546E-C0D6-6D1AE296C0AE}" dt="2025-06-16T12:14:08.045" v="2236"/>
          <ac:spMkLst>
            <pc:docMk/>
            <pc:sldMk cId="3816927926" sldId="495"/>
            <ac:spMk id="3" creationId="{700831C2-78D0-6B0A-CF9F-64E217F52547}"/>
          </ac:spMkLst>
        </pc:spChg>
        <pc:spChg chg="mod">
          <ac:chgData name="Giacomo Broggi" userId="S::giacomo.broggi@uniroma1.it::2e4d45a7-718c-4b9a-9add-2c2848abe4d2" providerId="AD" clId="Web-{1E109C55-99F2-546E-C0D6-6D1AE296C0AE}" dt="2025-06-16T12:22:54.861" v="2515" actId="1076"/>
          <ac:spMkLst>
            <pc:docMk/>
            <pc:sldMk cId="3816927926" sldId="495"/>
            <ac:spMk id="4" creationId="{2116DEC9-5966-0E90-2E9D-C0F2C9319BF8}"/>
          </ac:spMkLst>
        </pc:spChg>
        <pc:spChg chg="add mod">
          <ac:chgData name="Giacomo Broggi" userId="S::giacomo.broggi@uniroma1.it::2e4d45a7-718c-4b9a-9add-2c2848abe4d2" providerId="AD" clId="Web-{1E109C55-99F2-546E-C0D6-6D1AE296C0AE}" dt="2025-06-16T12:23:50.831" v="2523" actId="20577"/>
          <ac:spMkLst>
            <pc:docMk/>
            <pc:sldMk cId="3816927926" sldId="495"/>
            <ac:spMk id="5" creationId="{B3AD7ECB-2EBE-0D8B-BFF4-1017F8A16EAE}"/>
          </ac:spMkLst>
        </pc:spChg>
        <pc:spChg chg="add mod">
          <ac:chgData name="Giacomo Broggi" userId="S::giacomo.broggi@uniroma1.it::2e4d45a7-718c-4b9a-9add-2c2848abe4d2" providerId="AD" clId="Web-{1E109C55-99F2-546E-C0D6-6D1AE296C0AE}" dt="2025-06-16T12:23:08.689" v="2519" actId="14100"/>
          <ac:spMkLst>
            <pc:docMk/>
            <pc:sldMk cId="3816927926" sldId="495"/>
            <ac:spMk id="8" creationId="{9E96599E-64C5-2A1B-B5F6-BA56A5E9DD1B}"/>
          </ac:spMkLst>
        </pc:spChg>
        <pc:spChg chg="add mod">
          <ac:chgData name="Giacomo Broggi" userId="S::giacomo.broggi@uniroma1.it::2e4d45a7-718c-4b9a-9add-2c2848abe4d2" providerId="AD" clId="Web-{1E109C55-99F2-546E-C0D6-6D1AE296C0AE}" dt="2025-06-16T12:23:00.252" v="2516" actId="1076"/>
          <ac:spMkLst>
            <pc:docMk/>
            <pc:sldMk cId="3816927926" sldId="495"/>
            <ac:spMk id="11" creationId="{5C19ACE2-D2AB-A694-305E-C55AFB7028B7}"/>
          </ac:spMkLst>
        </pc:spChg>
        <pc:spChg chg="del">
          <ac:chgData name="Giacomo Broggi" userId="S::giacomo.broggi@uniroma1.it::2e4d45a7-718c-4b9a-9add-2c2848abe4d2" providerId="AD" clId="Web-{1E109C55-99F2-546E-C0D6-6D1AE296C0AE}" dt="2025-06-16T12:14:08.045" v="2234"/>
          <ac:spMkLst>
            <pc:docMk/>
            <pc:sldMk cId="3816927926" sldId="495"/>
            <ac:spMk id="14" creationId="{1BEE44DA-6DB3-8113-84A9-6F397BDE4E2D}"/>
          </ac:spMkLst>
        </pc:spChg>
        <pc:spChg chg="del">
          <ac:chgData name="Giacomo Broggi" userId="S::giacomo.broggi@uniroma1.it::2e4d45a7-718c-4b9a-9add-2c2848abe4d2" providerId="AD" clId="Web-{1E109C55-99F2-546E-C0D6-6D1AE296C0AE}" dt="2025-06-16T12:14:08.045" v="2229"/>
          <ac:spMkLst>
            <pc:docMk/>
            <pc:sldMk cId="3816927926" sldId="495"/>
            <ac:spMk id="25" creationId="{9B67E527-97A4-0E3C-BF3A-5409A9077A9A}"/>
          </ac:spMkLst>
        </pc:spChg>
        <pc:picChg chg="add mod">
          <ac:chgData name="Giacomo Broggi" userId="S::giacomo.broggi@uniroma1.it::2e4d45a7-718c-4b9a-9add-2c2848abe4d2" providerId="AD" clId="Web-{1E109C55-99F2-546E-C0D6-6D1AE296C0AE}" dt="2025-06-16T12:23:03.642" v="2517" actId="1076"/>
          <ac:picMkLst>
            <pc:docMk/>
            <pc:sldMk cId="3816927926" sldId="495"/>
            <ac:picMk id="6" creationId="{7E0F7175-F1D2-0112-3610-C42B5A6C3776}"/>
          </ac:picMkLst>
        </pc:picChg>
        <pc:picChg chg="del">
          <ac:chgData name="Giacomo Broggi" userId="S::giacomo.broggi@uniroma1.it::2e4d45a7-718c-4b9a-9add-2c2848abe4d2" providerId="AD" clId="Web-{1E109C55-99F2-546E-C0D6-6D1AE296C0AE}" dt="2025-06-16T12:14:09.733" v="2237"/>
          <ac:picMkLst>
            <pc:docMk/>
            <pc:sldMk cId="3816927926" sldId="495"/>
            <ac:picMk id="10" creationId="{3563EFFF-A573-A17A-FAF7-D3FE99AF857B}"/>
          </ac:picMkLst>
        </pc:picChg>
        <pc:picChg chg="del">
          <ac:chgData name="Giacomo Broggi" userId="S::giacomo.broggi@uniroma1.it::2e4d45a7-718c-4b9a-9add-2c2848abe4d2" providerId="AD" clId="Web-{1E109C55-99F2-546E-C0D6-6D1AE296C0AE}" dt="2025-06-16T12:14:08.045" v="2235"/>
          <ac:picMkLst>
            <pc:docMk/>
            <pc:sldMk cId="3816927926" sldId="495"/>
            <ac:picMk id="13" creationId="{B74BC9BB-E435-CB86-E613-58CB4C4299DC}"/>
          </ac:picMkLst>
        </pc:picChg>
        <pc:cxnChg chg="del">
          <ac:chgData name="Giacomo Broggi" userId="S::giacomo.broggi@uniroma1.it::2e4d45a7-718c-4b9a-9add-2c2848abe4d2" providerId="AD" clId="Web-{1E109C55-99F2-546E-C0D6-6D1AE296C0AE}" dt="2025-06-16T12:14:08.045" v="2233"/>
          <ac:cxnSpMkLst>
            <pc:docMk/>
            <pc:sldMk cId="3816927926" sldId="495"/>
            <ac:cxnSpMk id="19" creationId="{729560BE-78ED-6DB8-C2F4-3B1BEE979775}"/>
          </ac:cxnSpMkLst>
        </pc:cxnChg>
        <pc:cxnChg chg="del">
          <ac:chgData name="Giacomo Broggi" userId="S::giacomo.broggi@uniroma1.it::2e4d45a7-718c-4b9a-9add-2c2848abe4d2" providerId="AD" clId="Web-{1E109C55-99F2-546E-C0D6-6D1AE296C0AE}" dt="2025-06-16T12:14:08.045" v="2232"/>
          <ac:cxnSpMkLst>
            <pc:docMk/>
            <pc:sldMk cId="3816927926" sldId="495"/>
            <ac:cxnSpMk id="20" creationId="{D510E122-EC53-F887-B03B-D2650D880BC0}"/>
          </ac:cxnSpMkLst>
        </pc:cxnChg>
        <pc:cxnChg chg="del">
          <ac:chgData name="Giacomo Broggi" userId="S::giacomo.broggi@uniroma1.it::2e4d45a7-718c-4b9a-9add-2c2848abe4d2" providerId="AD" clId="Web-{1E109C55-99F2-546E-C0D6-6D1AE296C0AE}" dt="2025-06-16T12:14:08.045" v="2231"/>
          <ac:cxnSpMkLst>
            <pc:docMk/>
            <pc:sldMk cId="3816927926" sldId="495"/>
            <ac:cxnSpMk id="23" creationId="{CE351181-B09F-E883-C5E8-93EAE0F158DB}"/>
          </ac:cxnSpMkLst>
        </pc:cxnChg>
        <pc:cxnChg chg="del">
          <ac:chgData name="Giacomo Broggi" userId="S::giacomo.broggi@uniroma1.it::2e4d45a7-718c-4b9a-9add-2c2848abe4d2" providerId="AD" clId="Web-{1E109C55-99F2-546E-C0D6-6D1AE296C0AE}" dt="2025-06-16T12:14:08.045" v="2230"/>
          <ac:cxnSpMkLst>
            <pc:docMk/>
            <pc:sldMk cId="3816927926" sldId="495"/>
            <ac:cxnSpMk id="24" creationId="{C9FD8C6D-767D-8E8C-C4BD-6D23A6445AAD}"/>
          </ac:cxnSpMkLst>
        </pc:cxnChg>
      </pc:sldChg>
      <pc:sldChg chg="add">
        <pc:chgData name="Giacomo Broggi" userId="S::giacomo.broggi@uniroma1.it::2e4d45a7-718c-4b9a-9add-2c2848abe4d2" providerId="AD" clId="Web-{1E109C55-99F2-546E-C0D6-6D1AE296C0AE}" dt="2025-06-16T13:28:32.027" v="2911"/>
        <pc:sldMkLst>
          <pc:docMk/>
          <pc:sldMk cId="3060754716" sldId="496"/>
        </pc:sldMkLst>
      </pc:sldChg>
      <pc:sldChg chg="addSp delSp modSp add del ord replId">
        <pc:chgData name="Giacomo Broggi" userId="S::giacomo.broggi@uniroma1.it::2e4d45a7-718c-4b9a-9add-2c2848abe4d2" providerId="AD" clId="Web-{1E109C55-99F2-546E-C0D6-6D1AE296C0AE}" dt="2025-06-16T13:20:08.794" v="2712"/>
        <pc:sldMkLst>
          <pc:docMk/>
          <pc:sldMk cId="4149161378" sldId="496"/>
        </pc:sldMkLst>
        <pc:spChg chg="add del">
          <ac:chgData name="Giacomo Broggi" userId="S::giacomo.broggi@uniroma1.it::2e4d45a7-718c-4b9a-9add-2c2848abe4d2" providerId="AD" clId="Web-{1E109C55-99F2-546E-C0D6-6D1AE296C0AE}" dt="2025-06-16T12:26:10.852" v="2553"/>
          <ac:spMkLst>
            <pc:docMk/>
            <pc:sldMk cId="4149161378" sldId="496"/>
            <ac:spMk id="3" creationId="{0F0FCFD2-8E6A-9034-FC97-8EEE3FBDACD9}"/>
          </ac:spMkLst>
        </pc:spChg>
        <pc:spChg chg="mod">
          <ac:chgData name="Giacomo Broggi" userId="S::giacomo.broggi@uniroma1.it::2e4d45a7-718c-4b9a-9add-2c2848abe4d2" providerId="AD" clId="Web-{1E109C55-99F2-546E-C0D6-6D1AE296C0AE}" dt="2025-06-16T12:24:09.020" v="2525" actId="20577"/>
          <ac:spMkLst>
            <pc:docMk/>
            <pc:sldMk cId="4149161378" sldId="496"/>
            <ac:spMk id="4" creationId="{18AECAEF-8CF4-9A78-112E-B71A830C8817}"/>
          </ac:spMkLst>
        </pc:spChg>
        <pc:spChg chg="del mod">
          <ac:chgData name="Giacomo Broggi" userId="S::giacomo.broggi@uniroma1.it::2e4d45a7-718c-4b9a-9add-2c2848abe4d2" providerId="AD" clId="Web-{1E109C55-99F2-546E-C0D6-6D1AE296C0AE}" dt="2025-06-16T12:24:17.582" v="2530"/>
          <ac:spMkLst>
            <pc:docMk/>
            <pc:sldMk cId="4149161378" sldId="496"/>
            <ac:spMk id="5" creationId="{96B3EC90-1555-ADBA-10BA-18B8C7E79F80}"/>
          </ac:spMkLst>
        </pc:spChg>
        <pc:spChg chg="del">
          <ac:chgData name="Giacomo Broggi" userId="S::giacomo.broggi@uniroma1.it::2e4d45a7-718c-4b9a-9add-2c2848abe4d2" providerId="AD" clId="Web-{1E109C55-99F2-546E-C0D6-6D1AE296C0AE}" dt="2025-06-16T12:24:12.457" v="2527"/>
          <ac:spMkLst>
            <pc:docMk/>
            <pc:sldMk cId="4149161378" sldId="496"/>
            <ac:spMk id="8" creationId="{6D1D36DF-8BEC-7875-70CD-8FAFBC19F9E8}"/>
          </ac:spMkLst>
        </pc:spChg>
        <pc:spChg chg="add del">
          <ac:chgData name="Giacomo Broggi" userId="S::giacomo.broggi@uniroma1.it::2e4d45a7-718c-4b9a-9add-2c2848abe4d2" providerId="AD" clId="Web-{1E109C55-99F2-546E-C0D6-6D1AE296C0AE}" dt="2025-06-16T12:26:10.852" v="2553"/>
          <ac:spMkLst>
            <pc:docMk/>
            <pc:sldMk cId="4149161378" sldId="496"/>
            <ac:spMk id="10" creationId="{782DAB95-2EDB-6724-5805-FC39C7D73693}"/>
          </ac:spMkLst>
        </pc:spChg>
        <pc:spChg chg="mod">
          <ac:chgData name="Giacomo Broggi" userId="S::giacomo.broggi@uniroma1.it::2e4d45a7-718c-4b9a-9add-2c2848abe4d2" providerId="AD" clId="Web-{1E109C55-99F2-546E-C0D6-6D1AE296C0AE}" dt="2025-06-16T12:25:15.803" v="2551" actId="20577"/>
          <ac:spMkLst>
            <pc:docMk/>
            <pc:sldMk cId="4149161378" sldId="496"/>
            <ac:spMk id="11" creationId="{8D60CDE8-9322-3CAB-2BC3-11833BFDFE4E}"/>
          </ac:spMkLst>
        </pc:spChg>
        <pc:spChg chg="add del">
          <ac:chgData name="Giacomo Broggi" userId="S::giacomo.broggi@uniroma1.it::2e4d45a7-718c-4b9a-9add-2c2848abe4d2" providerId="AD" clId="Web-{1E109C55-99F2-546E-C0D6-6D1AE296C0AE}" dt="2025-06-16T12:26:10.852" v="2553"/>
          <ac:spMkLst>
            <pc:docMk/>
            <pc:sldMk cId="4149161378" sldId="496"/>
            <ac:spMk id="12" creationId="{401871F4-05D6-9849-020A-5767E6D4D002}"/>
          </ac:spMkLst>
        </pc:spChg>
        <pc:spChg chg="add del">
          <ac:chgData name="Giacomo Broggi" userId="S::giacomo.broggi@uniroma1.it::2e4d45a7-718c-4b9a-9add-2c2848abe4d2" providerId="AD" clId="Web-{1E109C55-99F2-546E-C0D6-6D1AE296C0AE}" dt="2025-06-16T12:26:31.009" v="2555"/>
          <ac:spMkLst>
            <pc:docMk/>
            <pc:sldMk cId="4149161378" sldId="496"/>
            <ac:spMk id="13" creationId="{0F0FCFD2-8E6A-9034-FC97-8EEE3FBDACD9}"/>
          </ac:spMkLst>
        </pc:spChg>
        <pc:spChg chg="add del">
          <ac:chgData name="Giacomo Broggi" userId="S::giacomo.broggi@uniroma1.it::2e4d45a7-718c-4b9a-9add-2c2848abe4d2" providerId="AD" clId="Web-{1E109C55-99F2-546E-C0D6-6D1AE296C0AE}" dt="2025-06-16T12:26:32.853" v="2556"/>
          <ac:spMkLst>
            <pc:docMk/>
            <pc:sldMk cId="4149161378" sldId="496"/>
            <ac:spMk id="14" creationId="{782DAB95-2EDB-6724-5805-FC39C7D73693}"/>
          </ac:spMkLst>
        </pc:spChg>
        <pc:spChg chg="add del">
          <ac:chgData name="Giacomo Broggi" userId="S::giacomo.broggi@uniroma1.it::2e4d45a7-718c-4b9a-9add-2c2848abe4d2" providerId="AD" clId="Web-{1E109C55-99F2-546E-C0D6-6D1AE296C0AE}" dt="2025-06-16T12:26:36.197" v="2557"/>
          <ac:spMkLst>
            <pc:docMk/>
            <pc:sldMk cId="4149161378" sldId="496"/>
            <ac:spMk id="15" creationId="{401871F4-05D6-9849-020A-5767E6D4D002}"/>
          </ac:spMkLst>
        </pc:spChg>
        <pc:spChg chg="add mod">
          <ac:chgData name="Giacomo Broggi" userId="S::giacomo.broggi@uniroma1.it::2e4d45a7-718c-4b9a-9add-2c2848abe4d2" providerId="AD" clId="Web-{1E109C55-99F2-546E-C0D6-6D1AE296C0AE}" dt="2025-06-16T12:29:29.891" v="2647" actId="20577"/>
          <ac:spMkLst>
            <pc:docMk/>
            <pc:sldMk cId="4149161378" sldId="496"/>
            <ac:spMk id="20" creationId="{33CF4FF8-AC87-6EB3-3075-0AFE00288FAA}"/>
          </ac:spMkLst>
        </pc:spChg>
        <pc:spChg chg="add del">
          <ac:chgData name="Giacomo Broggi" userId="S::giacomo.broggi@uniroma1.it::2e4d45a7-718c-4b9a-9add-2c2848abe4d2" providerId="AD" clId="Web-{1E109C55-99F2-546E-C0D6-6D1AE296C0AE}" dt="2025-06-16T12:29:06.921" v="2635"/>
          <ac:spMkLst>
            <pc:docMk/>
            <pc:sldMk cId="4149161378" sldId="496"/>
            <ac:spMk id="21" creationId="{D8D7B4AB-44AC-28A0-F580-46A2B87D6619}"/>
          </ac:spMkLst>
        </pc:spChg>
        <pc:spChg chg="add mod">
          <ac:chgData name="Giacomo Broggi" userId="S::giacomo.broggi@uniroma1.it::2e4d45a7-718c-4b9a-9add-2c2848abe4d2" providerId="AD" clId="Web-{1E109C55-99F2-546E-C0D6-6D1AE296C0AE}" dt="2025-06-16T12:29:29.922" v="2648" actId="20577"/>
          <ac:spMkLst>
            <pc:docMk/>
            <pc:sldMk cId="4149161378" sldId="496"/>
            <ac:spMk id="23" creationId="{714FB072-7676-F4D2-4131-8B7322C0A85C}"/>
          </ac:spMkLst>
        </pc:spChg>
        <pc:spChg chg="add del">
          <ac:chgData name="Giacomo Broggi" userId="S::giacomo.broggi@uniroma1.it::2e4d45a7-718c-4b9a-9add-2c2848abe4d2" providerId="AD" clId="Web-{1E109C55-99F2-546E-C0D6-6D1AE296C0AE}" dt="2025-06-16T12:29:47.001" v="2650"/>
          <ac:spMkLst>
            <pc:docMk/>
            <pc:sldMk cId="4149161378" sldId="496"/>
            <ac:spMk id="24" creationId="{9F3E318C-2CD6-854C-BAC2-B9F2D918DE54}"/>
          </ac:spMkLst>
        </pc:spChg>
        <pc:spChg chg="add mod">
          <ac:chgData name="Giacomo Broggi" userId="S::giacomo.broggi@uniroma1.it::2e4d45a7-718c-4b9a-9add-2c2848abe4d2" providerId="AD" clId="Web-{1E109C55-99F2-546E-C0D6-6D1AE296C0AE}" dt="2025-06-16T12:31:25.207" v="2655" actId="20577"/>
          <ac:spMkLst>
            <pc:docMk/>
            <pc:sldMk cId="4149161378" sldId="496"/>
            <ac:spMk id="25" creationId="{EBE59161-E60A-EBB4-2D30-F52638CE3243}"/>
          </ac:spMkLst>
        </pc:spChg>
        <pc:graphicFrameChg chg="add mod modGraphic">
          <ac:chgData name="Giacomo Broggi" userId="S::giacomo.broggi@uniroma1.it::2e4d45a7-718c-4b9a-9add-2c2848abe4d2" providerId="AD" clId="Web-{1E109C55-99F2-546E-C0D6-6D1AE296C0AE}" dt="2025-06-16T12:29:22.047" v="2643" actId="1076"/>
          <ac:graphicFrameMkLst>
            <pc:docMk/>
            <pc:sldMk cId="4149161378" sldId="496"/>
            <ac:graphicFrameMk id="17" creationId="{494974E5-EE14-AAC5-612F-D26A3C7D5E2C}"/>
          </ac:graphicFrameMkLst>
        </pc:graphicFrameChg>
        <pc:graphicFrameChg chg="add mod modGraphic">
          <ac:chgData name="Giacomo Broggi" userId="S::giacomo.broggi@uniroma1.it::2e4d45a7-718c-4b9a-9add-2c2848abe4d2" providerId="AD" clId="Web-{1E109C55-99F2-546E-C0D6-6D1AE296C0AE}" dt="2025-06-16T12:29:22.093" v="2644" actId="1076"/>
          <ac:graphicFrameMkLst>
            <pc:docMk/>
            <pc:sldMk cId="4149161378" sldId="496"/>
            <ac:graphicFrameMk id="19" creationId="{89CF4462-7353-AAC1-7A74-B0084455FA49}"/>
          </ac:graphicFrameMkLst>
        </pc:graphicFrameChg>
        <pc:picChg chg="del">
          <ac:chgData name="Giacomo Broggi" userId="S::giacomo.broggi@uniroma1.it::2e4d45a7-718c-4b9a-9add-2c2848abe4d2" providerId="AD" clId="Web-{1E109C55-99F2-546E-C0D6-6D1AE296C0AE}" dt="2025-06-16T12:24:10.567" v="2526"/>
          <ac:picMkLst>
            <pc:docMk/>
            <pc:sldMk cId="4149161378" sldId="496"/>
            <ac:picMk id="6" creationId="{7B0B98B3-EFB8-0A0F-CAB0-29E1393D6B2A}"/>
          </ac:picMkLst>
        </pc:picChg>
      </pc:sldChg>
      <pc:sldChg chg="add">
        <pc:chgData name="Giacomo Broggi" userId="S::giacomo.broggi@uniroma1.it::2e4d45a7-718c-4b9a-9add-2c2848abe4d2" providerId="AD" clId="Web-{1E109C55-99F2-546E-C0D6-6D1AE296C0AE}" dt="2025-06-16T13:28:43.543" v="2912"/>
        <pc:sldMkLst>
          <pc:docMk/>
          <pc:sldMk cId="1025612691" sldId="497"/>
        </pc:sldMkLst>
      </pc:sldChg>
    </pc:docChg>
  </pc:docChgLst>
  <pc:docChgLst>
    <pc:chgData name="Giacomo Broggi" userId="2e4d45a7-718c-4b9a-9add-2c2848abe4d2" providerId="ADAL" clId="{5AE2208A-B299-4C99-A5F1-6021ED53B452}"/>
    <pc:docChg chg="custSel addSld delSld modSld">
      <pc:chgData name="Giacomo Broggi" userId="2e4d45a7-718c-4b9a-9add-2c2848abe4d2" providerId="ADAL" clId="{5AE2208A-B299-4C99-A5F1-6021ED53B452}" dt="2025-03-25T08:48:15.061" v="186" actId="47"/>
      <pc:docMkLst>
        <pc:docMk/>
      </pc:docMkLst>
      <pc:sldChg chg="addSp delSp modSp mod">
        <pc:chgData name="Giacomo Broggi" userId="2e4d45a7-718c-4b9a-9add-2c2848abe4d2" providerId="ADAL" clId="{5AE2208A-B299-4C99-A5F1-6021ED53B452}" dt="2025-03-25T08:43:57.289" v="112" actId="20577"/>
        <pc:sldMkLst>
          <pc:docMk/>
          <pc:sldMk cId="291191851" sldId="256"/>
        </pc:sldMkLst>
        <pc:spChg chg="mod">
          <ac:chgData name="Giacomo Broggi" userId="2e4d45a7-718c-4b9a-9add-2c2848abe4d2" providerId="ADAL" clId="{5AE2208A-B299-4C99-A5F1-6021ED53B452}" dt="2025-03-25T08:43:57.289" v="112" actId="20577"/>
          <ac:spMkLst>
            <pc:docMk/>
            <pc:sldMk cId="291191851" sldId="256"/>
            <ac:spMk id="3" creationId="{28AFBC1B-C9D9-68D7-2FAC-E934D1679E2A}"/>
          </ac:spMkLst>
        </pc:spChg>
        <pc:spChg chg="mod">
          <ac:chgData name="Giacomo Broggi" userId="2e4d45a7-718c-4b9a-9add-2c2848abe4d2" providerId="ADAL" clId="{5AE2208A-B299-4C99-A5F1-6021ED53B452}" dt="2025-03-25T08:43:27.866" v="89" actId="20577"/>
          <ac:spMkLst>
            <pc:docMk/>
            <pc:sldMk cId="291191851" sldId="256"/>
            <ac:spMk id="6" creationId="{2F0143BF-DD4C-A25D-7966-DABA0AF80048}"/>
          </ac:spMkLst>
        </pc:spChg>
        <pc:spChg chg="mod">
          <ac:chgData name="Giacomo Broggi" userId="2e4d45a7-718c-4b9a-9add-2c2848abe4d2" providerId="ADAL" clId="{5AE2208A-B299-4C99-A5F1-6021ED53B452}" dt="2025-03-25T08:43:39.768" v="94" actId="20577"/>
          <ac:spMkLst>
            <pc:docMk/>
            <pc:sldMk cId="291191851" sldId="256"/>
            <ac:spMk id="8" creationId="{B1B3F7A6-AE73-E57F-A827-CF9DB54F77B0}"/>
          </ac:spMkLst>
        </pc:spChg>
        <pc:spChg chg="mod">
          <ac:chgData name="Giacomo Broggi" userId="2e4d45a7-718c-4b9a-9add-2c2848abe4d2" providerId="ADAL" clId="{5AE2208A-B299-4C99-A5F1-6021ED53B452}" dt="2025-03-25T08:42:46.945" v="45" actId="14100"/>
          <ac:spMkLst>
            <pc:docMk/>
            <pc:sldMk cId="291191851" sldId="256"/>
            <ac:spMk id="16" creationId="{C8DD82B8-2874-248A-14E6-EC73DD8F4E30}"/>
          </ac:spMkLst>
        </pc:spChg>
        <pc:spChg chg="mod">
          <ac:chgData name="Giacomo Broggi" userId="2e4d45a7-718c-4b9a-9add-2c2848abe4d2" providerId="ADAL" clId="{5AE2208A-B299-4C99-A5F1-6021ED53B452}" dt="2025-03-25T08:41:26.260" v="25" actId="20577"/>
          <ac:spMkLst>
            <pc:docMk/>
            <pc:sldMk cId="291191851" sldId="256"/>
            <ac:spMk id="21" creationId="{FF84D2C2-3F65-E9F4-5CCF-0C9612BBB4D0}"/>
          </ac:spMkLst>
        </pc:spChg>
        <pc:picChg chg="del">
          <ac:chgData name="Giacomo Broggi" userId="2e4d45a7-718c-4b9a-9add-2c2848abe4d2" providerId="ADAL" clId="{5AE2208A-B299-4C99-A5F1-6021ED53B452}" dt="2025-03-25T08:41:19.403" v="0" actId="478"/>
          <ac:picMkLst>
            <pc:docMk/>
            <pc:sldMk cId="291191851" sldId="256"/>
            <ac:picMk id="4" creationId="{A674E985-D5B6-A032-B902-70F1ACD4D230}"/>
          </ac:picMkLst>
        </pc:picChg>
        <pc:picChg chg="add mod">
          <ac:chgData name="Giacomo Broggi" userId="2e4d45a7-718c-4b9a-9add-2c2848abe4d2" providerId="ADAL" clId="{5AE2208A-B299-4C99-A5F1-6021ED53B452}" dt="2025-03-25T08:42:27.651" v="26"/>
          <ac:picMkLst>
            <pc:docMk/>
            <pc:sldMk cId="291191851" sldId="256"/>
            <ac:picMk id="5" creationId="{7B22F825-DB02-0B9A-61AC-AABDE89A5CBF}"/>
          </ac:picMkLst>
        </pc:picChg>
      </pc:sldChg>
      <pc:sldChg chg="addSp delSp modSp add mod">
        <pc:chgData name="Giacomo Broggi" userId="2e4d45a7-718c-4b9a-9add-2c2848abe4d2" providerId="ADAL" clId="{5AE2208A-B299-4C99-A5F1-6021ED53B452}" dt="2025-03-25T08:47:24.089" v="177"/>
        <pc:sldMkLst>
          <pc:docMk/>
          <pc:sldMk cId="3655468707" sldId="271"/>
        </pc:sldMkLst>
        <pc:spChg chg="add mod">
          <ac:chgData name="Giacomo Broggi" userId="2e4d45a7-718c-4b9a-9add-2c2848abe4d2" providerId="ADAL" clId="{5AE2208A-B299-4C99-A5F1-6021ED53B452}" dt="2025-03-25T08:47:24.089" v="177"/>
          <ac:spMkLst>
            <pc:docMk/>
            <pc:sldMk cId="3655468707" sldId="271"/>
            <ac:spMk id="7" creationId="{2CD8B929-D931-5241-9BC9-A1E82AF59AF2}"/>
          </ac:spMkLst>
        </pc:spChg>
        <pc:spChg chg="del">
          <ac:chgData name="Giacomo Broggi" userId="2e4d45a7-718c-4b9a-9add-2c2848abe4d2" providerId="ADAL" clId="{5AE2208A-B299-4C99-A5F1-6021ED53B452}" dt="2025-03-25T08:47:15.157" v="176" actId="478"/>
          <ac:spMkLst>
            <pc:docMk/>
            <pc:sldMk cId="3655468707" sldId="271"/>
            <ac:spMk id="8" creationId="{98AA0F26-28DA-596D-8547-0D491415C135}"/>
          </ac:spMkLst>
        </pc:spChg>
        <pc:spChg chg="add mod">
          <ac:chgData name="Giacomo Broggi" userId="2e4d45a7-718c-4b9a-9add-2c2848abe4d2" providerId="ADAL" clId="{5AE2208A-B299-4C99-A5F1-6021ED53B452}" dt="2025-03-25T08:47:24.089" v="177"/>
          <ac:spMkLst>
            <pc:docMk/>
            <pc:sldMk cId="3655468707" sldId="271"/>
            <ac:spMk id="9" creationId="{64023E6A-1D26-5459-8A91-A174AA92A4B5}"/>
          </ac:spMkLst>
        </pc:spChg>
        <pc:spChg chg="del">
          <ac:chgData name="Giacomo Broggi" userId="2e4d45a7-718c-4b9a-9add-2c2848abe4d2" providerId="ADAL" clId="{5AE2208A-B299-4C99-A5F1-6021ED53B452}" dt="2025-03-25T08:47:15.157" v="176" actId="478"/>
          <ac:spMkLst>
            <pc:docMk/>
            <pc:sldMk cId="3655468707" sldId="271"/>
            <ac:spMk id="10" creationId="{DD6AF2E1-D6A6-9C37-DB11-634E103E4756}"/>
          </ac:spMkLst>
        </pc:spChg>
      </pc:sldChg>
      <pc:sldChg chg="del">
        <pc:chgData name="Giacomo Broggi" userId="2e4d45a7-718c-4b9a-9add-2c2848abe4d2" providerId="ADAL" clId="{5AE2208A-B299-4C99-A5F1-6021ED53B452}" dt="2025-03-25T08:48:12.814" v="182" actId="47"/>
        <pc:sldMkLst>
          <pc:docMk/>
          <pc:sldMk cId="3006740176" sldId="315"/>
        </pc:sldMkLst>
      </pc:sldChg>
      <pc:sldChg chg="del">
        <pc:chgData name="Giacomo Broggi" userId="2e4d45a7-718c-4b9a-9add-2c2848abe4d2" providerId="ADAL" clId="{5AE2208A-B299-4C99-A5F1-6021ED53B452}" dt="2025-03-25T08:48:11.655" v="178" actId="47"/>
        <pc:sldMkLst>
          <pc:docMk/>
          <pc:sldMk cId="860520040" sldId="449"/>
        </pc:sldMkLst>
      </pc:sldChg>
      <pc:sldChg chg="del">
        <pc:chgData name="Giacomo Broggi" userId="2e4d45a7-718c-4b9a-9add-2c2848abe4d2" providerId="ADAL" clId="{5AE2208A-B299-4C99-A5F1-6021ED53B452}" dt="2025-03-25T08:48:12.565" v="181" actId="47"/>
        <pc:sldMkLst>
          <pc:docMk/>
          <pc:sldMk cId="2784100795" sldId="452"/>
        </pc:sldMkLst>
      </pc:sldChg>
      <pc:sldChg chg="del">
        <pc:chgData name="Giacomo Broggi" userId="2e4d45a7-718c-4b9a-9add-2c2848abe4d2" providerId="ADAL" clId="{5AE2208A-B299-4C99-A5F1-6021ED53B452}" dt="2025-03-25T08:48:11.860" v="180" actId="47"/>
        <pc:sldMkLst>
          <pc:docMk/>
          <pc:sldMk cId="51075917" sldId="482"/>
        </pc:sldMkLst>
      </pc:sldChg>
      <pc:sldChg chg="del">
        <pc:chgData name="Giacomo Broggi" userId="2e4d45a7-718c-4b9a-9add-2c2848abe4d2" providerId="ADAL" clId="{5AE2208A-B299-4C99-A5F1-6021ED53B452}" dt="2025-03-25T08:48:11.714" v="179" actId="47"/>
        <pc:sldMkLst>
          <pc:docMk/>
          <pc:sldMk cId="1357872341" sldId="483"/>
        </pc:sldMkLst>
      </pc:sldChg>
      <pc:sldChg chg="del">
        <pc:chgData name="Giacomo Broggi" userId="2e4d45a7-718c-4b9a-9add-2c2848abe4d2" providerId="ADAL" clId="{5AE2208A-B299-4C99-A5F1-6021ED53B452}" dt="2025-03-25T08:48:13.457" v="184" actId="47"/>
        <pc:sldMkLst>
          <pc:docMk/>
          <pc:sldMk cId="707562989" sldId="484"/>
        </pc:sldMkLst>
      </pc:sldChg>
      <pc:sldChg chg="del">
        <pc:chgData name="Giacomo Broggi" userId="2e4d45a7-718c-4b9a-9add-2c2848abe4d2" providerId="ADAL" clId="{5AE2208A-B299-4C99-A5F1-6021ED53B452}" dt="2025-03-25T08:48:14.288" v="185" actId="47"/>
        <pc:sldMkLst>
          <pc:docMk/>
          <pc:sldMk cId="1037038696" sldId="485"/>
        </pc:sldMkLst>
      </pc:sldChg>
      <pc:sldChg chg="del">
        <pc:chgData name="Giacomo Broggi" userId="2e4d45a7-718c-4b9a-9add-2c2848abe4d2" providerId="ADAL" clId="{5AE2208A-B299-4C99-A5F1-6021ED53B452}" dt="2025-03-25T08:48:13.155" v="183" actId="47"/>
        <pc:sldMkLst>
          <pc:docMk/>
          <pc:sldMk cId="3864455791" sldId="486"/>
        </pc:sldMkLst>
      </pc:sldChg>
      <pc:sldChg chg="del">
        <pc:chgData name="Giacomo Broggi" userId="2e4d45a7-718c-4b9a-9add-2c2848abe4d2" providerId="ADAL" clId="{5AE2208A-B299-4C99-A5F1-6021ED53B452}" dt="2025-03-25T08:48:15.061" v="186" actId="47"/>
        <pc:sldMkLst>
          <pc:docMk/>
          <pc:sldMk cId="3792118377" sldId="487"/>
        </pc:sldMkLst>
      </pc:sldChg>
      <pc:sldChg chg="addSp delSp modSp add mod">
        <pc:chgData name="Giacomo Broggi" userId="2e4d45a7-718c-4b9a-9add-2c2848abe4d2" providerId="ADAL" clId="{5AE2208A-B299-4C99-A5F1-6021ED53B452}" dt="2025-03-25T08:45:48.315" v="133" actId="20577"/>
        <pc:sldMkLst>
          <pc:docMk/>
          <pc:sldMk cId="677391012" sldId="488"/>
        </pc:sldMkLst>
        <pc:spChg chg="del">
          <ac:chgData name="Giacomo Broggi" userId="2e4d45a7-718c-4b9a-9add-2c2848abe4d2" providerId="ADAL" clId="{5AE2208A-B299-4C99-A5F1-6021ED53B452}" dt="2025-03-25T08:44:20.495" v="114" actId="478"/>
          <ac:spMkLst>
            <pc:docMk/>
            <pc:sldMk cId="677391012" sldId="488"/>
            <ac:spMk id="3" creationId="{2FADB3F8-EDDD-4E37-FBFA-BB50A1087810}"/>
          </ac:spMkLst>
        </pc:spChg>
        <pc:spChg chg="add mod">
          <ac:chgData name="Giacomo Broggi" userId="2e4d45a7-718c-4b9a-9add-2c2848abe4d2" providerId="ADAL" clId="{5AE2208A-B299-4C99-A5F1-6021ED53B452}" dt="2025-03-25T08:44:54.412" v="126" actId="207"/>
          <ac:spMkLst>
            <pc:docMk/>
            <pc:sldMk cId="677391012" sldId="488"/>
            <ac:spMk id="4" creationId="{302E9BE1-B834-CFD0-0FC2-AA962D74BE89}"/>
          </ac:spMkLst>
        </pc:spChg>
        <pc:spChg chg="del">
          <ac:chgData name="Giacomo Broggi" userId="2e4d45a7-718c-4b9a-9add-2c2848abe4d2" providerId="ADAL" clId="{5AE2208A-B299-4C99-A5F1-6021ED53B452}" dt="2025-03-25T08:44:20.495" v="114" actId="478"/>
          <ac:spMkLst>
            <pc:docMk/>
            <pc:sldMk cId="677391012" sldId="488"/>
            <ac:spMk id="6" creationId="{C71B471D-5F1F-B372-1E55-977128163D00}"/>
          </ac:spMkLst>
        </pc:spChg>
        <pc:spChg chg="add mod">
          <ac:chgData name="Giacomo Broggi" userId="2e4d45a7-718c-4b9a-9add-2c2848abe4d2" providerId="ADAL" clId="{5AE2208A-B299-4C99-A5F1-6021ED53B452}" dt="2025-03-25T08:45:37.277" v="127"/>
          <ac:spMkLst>
            <pc:docMk/>
            <pc:sldMk cId="677391012" sldId="488"/>
            <ac:spMk id="7" creationId="{D5058715-5D9E-0C16-DEE5-2C065A8B9206}"/>
          </ac:spMkLst>
        </pc:spChg>
        <pc:spChg chg="del">
          <ac:chgData name="Giacomo Broggi" userId="2e4d45a7-718c-4b9a-9add-2c2848abe4d2" providerId="ADAL" clId="{5AE2208A-B299-4C99-A5F1-6021ED53B452}" dt="2025-03-25T08:44:20.495" v="114" actId="478"/>
          <ac:spMkLst>
            <pc:docMk/>
            <pc:sldMk cId="677391012" sldId="488"/>
            <ac:spMk id="8" creationId="{B2B5B8D3-A2B6-8B64-34E0-7173E86639FB}"/>
          </ac:spMkLst>
        </pc:spChg>
        <pc:spChg chg="add mod">
          <ac:chgData name="Giacomo Broggi" userId="2e4d45a7-718c-4b9a-9add-2c2848abe4d2" providerId="ADAL" clId="{5AE2208A-B299-4C99-A5F1-6021ED53B452}" dt="2025-03-25T08:45:48.315" v="133" actId="20577"/>
          <ac:spMkLst>
            <pc:docMk/>
            <pc:sldMk cId="677391012" sldId="488"/>
            <ac:spMk id="9" creationId="{55C12DEC-A31C-FBF1-A226-0667CBCE5D4D}"/>
          </ac:spMkLst>
        </pc:spChg>
        <pc:spChg chg="del">
          <ac:chgData name="Giacomo Broggi" userId="2e4d45a7-718c-4b9a-9add-2c2848abe4d2" providerId="ADAL" clId="{5AE2208A-B299-4C99-A5F1-6021ED53B452}" dt="2025-03-25T08:44:20.495" v="114" actId="478"/>
          <ac:spMkLst>
            <pc:docMk/>
            <pc:sldMk cId="677391012" sldId="488"/>
            <ac:spMk id="16" creationId="{A145B090-7B24-B188-94EC-026FD76BEE61}"/>
          </ac:spMkLst>
        </pc:spChg>
        <pc:spChg chg="del">
          <ac:chgData name="Giacomo Broggi" userId="2e4d45a7-718c-4b9a-9add-2c2848abe4d2" providerId="ADAL" clId="{5AE2208A-B299-4C99-A5F1-6021ED53B452}" dt="2025-03-25T08:44:20.495" v="114" actId="478"/>
          <ac:spMkLst>
            <pc:docMk/>
            <pc:sldMk cId="677391012" sldId="488"/>
            <ac:spMk id="21" creationId="{B44A19FC-EFEA-A3A9-C01D-03BFAED0E769}"/>
          </ac:spMkLst>
        </pc:spChg>
        <pc:picChg chg="del">
          <ac:chgData name="Giacomo Broggi" userId="2e4d45a7-718c-4b9a-9add-2c2848abe4d2" providerId="ADAL" clId="{5AE2208A-B299-4C99-A5F1-6021ED53B452}" dt="2025-03-25T08:44:23.205" v="115" actId="478"/>
          <ac:picMkLst>
            <pc:docMk/>
            <pc:sldMk cId="677391012" sldId="488"/>
            <ac:picMk id="5" creationId="{6D91D927-B580-F5D7-9369-BC650EDC3108}"/>
          </ac:picMkLst>
        </pc:picChg>
        <pc:picChg chg="del">
          <ac:chgData name="Giacomo Broggi" userId="2e4d45a7-718c-4b9a-9add-2c2848abe4d2" providerId="ADAL" clId="{5AE2208A-B299-4C99-A5F1-6021ED53B452}" dt="2025-03-25T08:44:23.205" v="115" actId="478"/>
          <ac:picMkLst>
            <pc:docMk/>
            <pc:sldMk cId="677391012" sldId="488"/>
            <ac:picMk id="17" creationId="{1E89DE15-EE99-AA15-B237-FA5AAAA3304E}"/>
          </ac:picMkLst>
        </pc:picChg>
        <pc:picChg chg="del">
          <ac:chgData name="Giacomo Broggi" userId="2e4d45a7-718c-4b9a-9add-2c2848abe4d2" providerId="ADAL" clId="{5AE2208A-B299-4C99-A5F1-6021ED53B452}" dt="2025-03-25T08:44:23.205" v="115" actId="478"/>
          <ac:picMkLst>
            <pc:docMk/>
            <pc:sldMk cId="677391012" sldId="488"/>
            <ac:picMk id="18" creationId="{2DD57FCB-5A70-DB62-B980-D4ED133DB358}"/>
          </ac:picMkLst>
        </pc:picChg>
      </pc:sldChg>
      <pc:sldChg chg="delSp modSp add mod">
        <pc:chgData name="Giacomo Broggi" userId="2e4d45a7-718c-4b9a-9add-2c2848abe4d2" providerId="ADAL" clId="{5AE2208A-B299-4C99-A5F1-6021ED53B452}" dt="2025-03-25T08:46:11.978" v="155" actId="20577"/>
        <pc:sldMkLst>
          <pc:docMk/>
          <pc:sldMk cId="2675194004" sldId="489"/>
        </pc:sldMkLst>
        <pc:spChg chg="mod">
          <ac:chgData name="Giacomo Broggi" userId="2e4d45a7-718c-4b9a-9add-2c2848abe4d2" providerId="ADAL" clId="{5AE2208A-B299-4C99-A5F1-6021ED53B452}" dt="2025-03-25T08:46:11.978" v="155" actId="20577"/>
          <ac:spMkLst>
            <pc:docMk/>
            <pc:sldMk cId="2675194004" sldId="489"/>
            <ac:spMk id="4" creationId="{CC169AA9-68F9-05E8-C5CA-C5FCE7F93F95}"/>
          </ac:spMkLst>
        </pc:spChg>
        <pc:picChg chg="del">
          <ac:chgData name="Giacomo Broggi" userId="2e4d45a7-718c-4b9a-9add-2c2848abe4d2" providerId="ADAL" clId="{5AE2208A-B299-4C99-A5F1-6021ED53B452}" dt="2025-03-25T08:46:03.316" v="135" actId="478"/>
          <ac:picMkLst>
            <pc:docMk/>
            <pc:sldMk cId="2675194004" sldId="489"/>
            <ac:picMk id="15" creationId="{A25DE6DC-68C3-B0FC-876E-A1A0E8B8D908}"/>
          </ac:picMkLst>
        </pc:picChg>
      </pc:sldChg>
      <pc:sldChg chg="modSp add mod">
        <pc:chgData name="Giacomo Broggi" userId="2e4d45a7-718c-4b9a-9add-2c2848abe4d2" providerId="ADAL" clId="{5AE2208A-B299-4C99-A5F1-6021ED53B452}" dt="2025-03-25T08:46:57.484" v="164" actId="20577"/>
        <pc:sldMkLst>
          <pc:docMk/>
          <pc:sldMk cId="301662052" sldId="490"/>
        </pc:sldMkLst>
        <pc:spChg chg="mod">
          <ac:chgData name="Giacomo Broggi" userId="2e4d45a7-718c-4b9a-9add-2c2848abe4d2" providerId="ADAL" clId="{5AE2208A-B299-4C99-A5F1-6021ED53B452}" dt="2025-03-25T08:46:57.484" v="164" actId="20577"/>
          <ac:spMkLst>
            <pc:docMk/>
            <pc:sldMk cId="301662052" sldId="490"/>
            <ac:spMk id="4" creationId="{8F387B9D-D4AF-2D16-068D-EF5E538A4774}"/>
          </ac:spMkLst>
        </pc:spChg>
      </pc:sldChg>
      <pc:sldChg chg="modSp add mod">
        <pc:chgData name="Giacomo Broggi" userId="2e4d45a7-718c-4b9a-9add-2c2848abe4d2" providerId="ADAL" clId="{5AE2208A-B299-4C99-A5F1-6021ED53B452}" dt="2025-03-25T08:47:06.700" v="175" actId="20577"/>
        <pc:sldMkLst>
          <pc:docMk/>
          <pc:sldMk cId="445653761" sldId="491"/>
        </pc:sldMkLst>
        <pc:spChg chg="mod">
          <ac:chgData name="Giacomo Broggi" userId="2e4d45a7-718c-4b9a-9add-2c2848abe4d2" providerId="ADAL" clId="{5AE2208A-B299-4C99-A5F1-6021ED53B452}" dt="2025-03-25T08:47:06.700" v="175" actId="20577"/>
          <ac:spMkLst>
            <pc:docMk/>
            <pc:sldMk cId="445653761" sldId="491"/>
            <ac:spMk id="4" creationId="{468BB294-CEEA-8859-94CA-11BF0C6533CE}"/>
          </ac:spMkLst>
        </pc:spChg>
      </pc:sldChg>
    </pc:docChg>
  </pc:docChgLst>
  <pc:docChgLst>
    <pc:chgData name="Giacomo Broggi" clId="Web-{A8AF6E7C-334E-4B7D-AA91-6D0B3C421927}"/>
    <pc:docChg chg="modSld">
      <pc:chgData name="Giacomo Broggi" userId="" providerId="" clId="Web-{A8AF6E7C-334E-4B7D-AA91-6D0B3C421927}" dt="2023-11-14T11:30:43.892" v="25" actId="20577"/>
      <pc:docMkLst>
        <pc:docMk/>
      </pc:docMkLst>
      <pc:sldChg chg="modSp">
        <pc:chgData name="Giacomo Broggi" userId="" providerId="" clId="Web-{A8AF6E7C-334E-4B7D-AA91-6D0B3C421927}" dt="2023-11-14T11:29:39.313" v="0" actId="20577"/>
        <pc:sldMkLst>
          <pc:docMk/>
          <pc:sldMk cId="1100090246" sldId="261"/>
        </pc:sldMkLst>
      </pc:sldChg>
      <pc:sldChg chg="modSp">
        <pc:chgData name="Giacomo Broggi" userId="" providerId="" clId="Web-{A8AF6E7C-334E-4B7D-AA91-6D0B3C421927}" dt="2023-11-14T11:30:43.892" v="25" actId="20577"/>
        <pc:sldMkLst>
          <pc:docMk/>
          <pc:sldMk cId="972447510" sldId="266"/>
        </pc:sldMkLst>
      </pc:sldChg>
    </pc:docChg>
  </pc:docChgLst>
  <pc:docChgLst>
    <pc:chgData name="Giacomo Broggi" userId="802f1e1e-90e5-41bb-9673-7a26438a2c5d" providerId="ADAL" clId="{83AC1118-D2E7-4CA8-9A73-B99BFF8444D7}"/>
    <pc:docChg chg="undo redo custSel addSld delSld modSld sldOrd">
      <pc:chgData name="Giacomo Broggi" userId="802f1e1e-90e5-41bb-9673-7a26438a2c5d" providerId="ADAL" clId="{83AC1118-D2E7-4CA8-9A73-B99BFF8444D7}" dt="2024-10-20T20:44:23.991" v="10933" actId="20577"/>
      <pc:docMkLst>
        <pc:docMk/>
      </pc:docMkLst>
      <pc:sldChg chg="addSp modSp mod">
        <pc:chgData name="Giacomo Broggi" userId="802f1e1e-90e5-41bb-9673-7a26438a2c5d" providerId="ADAL" clId="{83AC1118-D2E7-4CA8-9A73-B99BFF8444D7}" dt="2024-10-20T17:03:21.719" v="8098" actId="20577"/>
        <pc:sldMkLst>
          <pc:docMk/>
          <pc:sldMk cId="291191851" sldId="256"/>
        </pc:sldMkLst>
      </pc:sldChg>
      <pc:sldChg chg="addSp delSp modSp mod delAnim modAnim">
        <pc:chgData name="Giacomo Broggi" userId="802f1e1e-90e5-41bb-9673-7a26438a2c5d" providerId="ADAL" clId="{83AC1118-D2E7-4CA8-9A73-B99BFF8444D7}" dt="2024-10-20T18:06:33.576" v="10881" actId="207"/>
        <pc:sldMkLst>
          <pc:docMk/>
          <pc:sldMk cId="3568010592" sldId="262"/>
        </pc:sldMkLst>
      </pc:sldChg>
      <pc:sldChg chg="addSp delSp modSp mod modAnim">
        <pc:chgData name="Giacomo Broggi" userId="802f1e1e-90e5-41bb-9673-7a26438a2c5d" providerId="ADAL" clId="{83AC1118-D2E7-4CA8-9A73-B99BFF8444D7}" dt="2024-10-20T18:02:51.503" v="10872"/>
        <pc:sldMkLst>
          <pc:docMk/>
          <pc:sldMk cId="1312809851" sldId="263"/>
        </pc:sldMkLst>
      </pc:sldChg>
      <pc:sldChg chg="addSp delSp modSp mod modAnim">
        <pc:chgData name="Giacomo Broggi" userId="802f1e1e-90e5-41bb-9673-7a26438a2c5d" providerId="ADAL" clId="{83AC1118-D2E7-4CA8-9A73-B99BFF8444D7}" dt="2024-10-20T18:09:37.558" v="10932" actId="14100"/>
        <pc:sldMkLst>
          <pc:docMk/>
          <pc:sldMk cId="1770021478" sldId="270"/>
        </pc:sldMkLst>
      </pc:sldChg>
      <pc:sldChg chg="addSp delSp modSp mod">
        <pc:chgData name="Giacomo Broggi" userId="802f1e1e-90e5-41bb-9673-7a26438a2c5d" providerId="ADAL" clId="{83AC1118-D2E7-4CA8-9A73-B99BFF8444D7}" dt="2024-10-20T17:06:58.317" v="8222"/>
        <pc:sldMkLst>
          <pc:docMk/>
          <pc:sldMk cId="3655468707" sldId="271"/>
        </pc:sldMkLst>
      </pc:sldChg>
      <pc:sldChg chg="modSp del mod">
        <pc:chgData name="Giacomo Broggi" userId="802f1e1e-90e5-41bb-9673-7a26438a2c5d" providerId="ADAL" clId="{83AC1118-D2E7-4CA8-9A73-B99BFF8444D7}" dt="2024-10-18T17:12:30.882" v="2651" actId="47"/>
        <pc:sldMkLst>
          <pc:docMk/>
          <pc:sldMk cId="83311406" sldId="273"/>
        </pc:sldMkLst>
      </pc:sldChg>
      <pc:sldChg chg="addSp delSp modSp mod modAnim">
        <pc:chgData name="Giacomo Broggi" userId="802f1e1e-90e5-41bb-9673-7a26438a2c5d" providerId="ADAL" clId="{83AC1118-D2E7-4CA8-9A73-B99BFF8444D7}" dt="2024-10-20T17:37:43.632" v="9348" actId="1076"/>
        <pc:sldMkLst>
          <pc:docMk/>
          <pc:sldMk cId="3981799695" sldId="274"/>
        </pc:sldMkLst>
      </pc:sldChg>
      <pc:sldChg chg="addSp delSp modSp mod">
        <pc:chgData name="Giacomo Broggi" userId="802f1e1e-90e5-41bb-9673-7a26438a2c5d" providerId="ADAL" clId="{83AC1118-D2E7-4CA8-9A73-B99BFF8444D7}" dt="2024-10-20T20:44:23.991" v="10933" actId="20577"/>
        <pc:sldMkLst>
          <pc:docMk/>
          <pc:sldMk cId="3709960374" sldId="275"/>
        </pc:sldMkLst>
      </pc:sldChg>
      <pc:sldChg chg="addSp delSp modSp mod">
        <pc:chgData name="Giacomo Broggi" userId="802f1e1e-90e5-41bb-9673-7a26438a2c5d" providerId="ADAL" clId="{83AC1118-D2E7-4CA8-9A73-B99BFF8444D7}" dt="2024-10-20T17:07:06.002" v="8227"/>
        <pc:sldMkLst>
          <pc:docMk/>
          <pc:sldMk cId="788419581" sldId="282"/>
        </pc:sldMkLst>
      </pc:sldChg>
      <pc:sldChg chg="addSp delSp modSp mod">
        <pc:chgData name="Giacomo Broggi" userId="802f1e1e-90e5-41bb-9673-7a26438a2c5d" providerId="ADAL" clId="{83AC1118-D2E7-4CA8-9A73-B99BFF8444D7}" dt="2024-10-20T17:24:17.497" v="8741" actId="20577"/>
        <pc:sldMkLst>
          <pc:docMk/>
          <pc:sldMk cId="1288338514" sldId="283"/>
        </pc:sldMkLst>
      </pc:sldChg>
      <pc:sldChg chg="modSp del ord">
        <pc:chgData name="Giacomo Broggi" userId="802f1e1e-90e5-41bb-9673-7a26438a2c5d" providerId="ADAL" clId="{83AC1118-D2E7-4CA8-9A73-B99BFF8444D7}" dt="2024-10-18T18:10:25.182" v="3852" actId="47"/>
        <pc:sldMkLst>
          <pc:docMk/>
          <pc:sldMk cId="2973837928" sldId="284"/>
        </pc:sldMkLst>
      </pc:sldChg>
      <pc:sldChg chg="del">
        <pc:chgData name="Giacomo Broggi" userId="802f1e1e-90e5-41bb-9673-7a26438a2c5d" providerId="ADAL" clId="{83AC1118-D2E7-4CA8-9A73-B99BFF8444D7}" dt="2024-10-18T18:09:33.222" v="3822" actId="47"/>
        <pc:sldMkLst>
          <pc:docMk/>
          <pc:sldMk cId="3850007942" sldId="285"/>
        </pc:sldMkLst>
      </pc:sldChg>
      <pc:sldChg chg="del">
        <pc:chgData name="Giacomo Broggi" userId="802f1e1e-90e5-41bb-9673-7a26438a2c5d" providerId="ADAL" clId="{83AC1118-D2E7-4CA8-9A73-B99BFF8444D7}" dt="2024-10-18T18:09:37.298" v="3823" actId="47"/>
        <pc:sldMkLst>
          <pc:docMk/>
          <pc:sldMk cId="3042155631" sldId="286"/>
        </pc:sldMkLst>
      </pc:sldChg>
      <pc:sldChg chg="del">
        <pc:chgData name="Giacomo Broggi" userId="802f1e1e-90e5-41bb-9673-7a26438a2c5d" providerId="ADAL" clId="{83AC1118-D2E7-4CA8-9A73-B99BFF8444D7}" dt="2024-10-18T18:09:39.432" v="3824" actId="47"/>
        <pc:sldMkLst>
          <pc:docMk/>
          <pc:sldMk cId="3381062855" sldId="287"/>
        </pc:sldMkLst>
      </pc:sldChg>
      <pc:sldChg chg="del">
        <pc:chgData name="Giacomo Broggi" userId="802f1e1e-90e5-41bb-9673-7a26438a2c5d" providerId="ADAL" clId="{83AC1118-D2E7-4CA8-9A73-B99BFF8444D7}" dt="2024-10-18T18:09:41.189" v="3825" actId="47"/>
        <pc:sldMkLst>
          <pc:docMk/>
          <pc:sldMk cId="135689892" sldId="289"/>
        </pc:sldMkLst>
      </pc:sldChg>
      <pc:sldChg chg="del">
        <pc:chgData name="Giacomo Broggi" userId="802f1e1e-90e5-41bb-9673-7a26438a2c5d" providerId="ADAL" clId="{83AC1118-D2E7-4CA8-9A73-B99BFF8444D7}" dt="2024-10-18T18:09:43.435" v="3826" actId="47"/>
        <pc:sldMkLst>
          <pc:docMk/>
          <pc:sldMk cId="1015676796" sldId="290"/>
        </pc:sldMkLst>
      </pc:sldChg>
      <pc:sldChg chg="del">
        <pc:chgData name="Giacomo Broggi" userId="802f1e1e-90e5-41bb-9673-7a26438a2c5d" providerId="ADAL" clId="{83AC1118-D2E7-4CA8-9A73-B99BFF8444D7}" dt="2024-10-18T17:12:39.648" v="2652" actId="47"/>
        <pc:sldMkLst>
          <pc:docMk/>
          <pc:sldMk cId="952089168" sldId="291"/>
        </pc:sldMkLst>
      </pc:sldChg>
      <pc:sldChg chg="addSp modSp modAnim">
        <pc:chgData name="Giacomo Broggi" userId="802f1e1e-90e5-41bb-9673-7a26438a2c5d" providerId="ADAL" clId="{83AC1118-D2E7-4CA8-9A73-B99BFF8444D7}" dt="2024-10-20T18:02:41.350" v="10870"/>
        <pc:sldMkLst>
          <pc:docMk/>
          <pc:sldMk cId="2453607857" sldId="303"/>
        </pc:sldMkLst>
      </pc:sldChg>
      <pc:sldChg chg="addSp delSp modSp add mod">
        <pc:chgData name="Giacomo Broggi" userId="802f1e1e-90e5-41bb-9673-7a26438a2c5d" providerId="ADAL" clId="{83AC1118-D2E7-4CA8-9A73-B99BFF8444D7}" dt="2024-10-20T17:07:07.370" v="8228"/>
        <pc:sldMkLst>
          <pc:docMk/>
          <pc:sldMk cId="3579853211" sldId="304"/>
        </pc:sldMkLst>
      </pc:sldChg>
      <pc:sldChg chg="addSp delSp modSp mod modAnim">
        <pc:chgData name="Giacomo Broggi" userId="802f1e1e-90e5-41bb-9673-7a26438a2c5d" providerId="ADAL" clId="{83AC1118-D2E7-4CA8-9A73-B99BFF8444D7}" dt="2024-10-20T18:02:56.691" v="10873"/>
        <pc:sldMkLst>
          <pc:docMk/>
          <pc:sldMk cId="438188617" sldId="305"/>
        </pc:sldMkLst>
      </pc:sldChg>
      <pc:sldChg chg="addSp delSp modSp mod">
        <pc:chgData name="Giacomo Broggi" userId="802f1e1e-90e5-41bb-9673-7a26438a2c5d" providerId="ADAL" clId="{83AC1118-D2E7-4CA8-9A73-B99BFF8444D7}" dt="2024-10-20T18:08:16.921" v="10887" actId="207"/>
        <pc:sldMkLst>
          <pc:docMk/>
          <pc:sldMk cId="2690172274" sldId="306"/>
        </pc:sldMkLst>
      </pc:sldChg>
      <pc:sldChg chg="addSp delSp modSp mod modAnim">
        <pc:chgData name="Giacomo Broggi" userId="802f1e1e-90e5-41bb-9673-7a26438a2c5d" providerId="ADAL" clId="{83AC1118-D2E7-4CA8-9A73-B99BFF8444D7}" dt="2024-10-20T17:36:40.204" v="9260" actId="207"/>
        <pc:sldMkLst>
          <pc:docMk/>
          <pc:sldMk cId="2736951926" sldId="307"/>
        </pc:sldMkLst>
      </pc:sldChg>
      <pc:sldChg chg="addSp delSp modSp mod">
        <pc:chgData name="Giacomo Broggi" userId="802f1e1e-90e5-41bb-9673-7a26438a2c5d" providerId="ADAL" clId="{83AC1118-D2E7-4CA8-9A73-B99BFF8444D7}" dt="2024-10-20T17:06:19.663" v="8200"/>
        <pc:sldMkLst>
          <pc:docMk/>
          <pc:sldMk cId="3006740176" sldId="315"/>
        </pc:sldMkLst>
      </pc:sldChg>
      <pc:sldChg chg="addSp delSp modSp add mod">
        <pc:chgData name="Giacomo Broggi" userId="802f1e1e-90e5-41bb-9673-7a26438a2c5d" providerId="ADAL" clId="{83AC1118-D2E7-4CA8-9A73-B99BFF8444D7}" dt="2024-10-20T17:39:10.525" v="9412" actId="1076"/>
        <pc:sldMkLst>
          <pc:docMk/>
          <pc:sldMk cId="1171982661" sldId="317"/>
        </pc:sldMkLst>
      </pc:sldChg>
      <pc:sldChg chg="addSp delSp modSp add mod">
        <pc:chgData name="Giacomo Broggi" userId="802f1e1e-90e5-41bb-9673-7a26438a2c5d" providerId="ADAL" clId="{83AC1118-D2E7-4CA8-9A73-B99BFF8444D7}" dt="2024-10-20T17:40:26.783" v="9466" actId="20577"/>
        <pc:sldMkLst>
          <pc:docMk/>
          <pc:sldMk cId="3679982497" sldId="318"/>
        </pc:sldMkLst>
      </pc:sldChg>
      <pc:sldChg chg="addSp delSp modSp add mod">
        <pc:chgData name="Giacomo Broggi" userId="802f1e1e-90e5-41bb-9673-7a26438a2c5d" providerId="ADAL" clId="{83AC1118-D2E7-4CA8-9A73-B99BFF8444D7}" dt="2024-10-20T17:40:37.285" v="9479" actId="20577"/>
        <pc:sldMkLst>
          <pc:docMk/>
          <pc:sldMk cId="3411451692" sldId="319"/>
        </pc:sldMkLst>
      </pc:sldChg>
      <pc:sldChg chg="addSp modSp mod">
        <pc:chgData name="Giacomo Broggi" userId="802f1e1e-90e5-41bb-9673-7a26438a2c5d" providerId="ADAL" clId="{83AC1118-D2E7-4CA8-9A73-B99BFF8444D7}" dt="2024-10-20T17:09:18.268" v="8316" actId="20577"/>
        <pc:sldMkLst>
          <pc:docMk/>
          <pc:sldMk cId="860520040" sldId="449"/>
        </pc:sldMkLst>
      </pc:sldChg>
      <pc:sldChg chg="addSp modSp mod">
        <pc:chgData name="Giacomo Broggi" userId="802f1e1e-90e5-41bb-9673-7a26438a2c5d" providerId="ADAL" clId="{83AC1118-D2E7-4CA8-9A73-B99BFF8444D7}" dt="2024-10-20T17:10:20.845" v="8362" actId="20577"/>
        <pc:sldMkLst>
          <pc:docMk/>
          <pc:sldMk cId="514700997" sldId="450"/>
        </pc:sldMkLst>
      </pc:sldChg>
      <pc:sldChg chg="addSp modSp mod modAnim">
        <pc:chgData name="Giacomo Broggi" userId="802f1e1e-90e5-41bb-9673-7a26438a2c5d" providerId="ADAL" clId="{83AC1118-D2E7-4CA8-9A73-B99BFF8444D7}" dt="2024-10-20T18:02:25.714" v="10868"/>
        <pc:sldMkLst>
          <pc:docMk/>
          <pc:sldMk cId="2881134635" sldId="451"/>
        </pc:sldMkLst>
      </pc:sldChg>
      <pc:sldChg chg="addSp delSp modSp mod ord modAnim">
        <pc:chgData name="Giacomo Broggi" userId="802f1e1e-90e5-41bb-9673-7a26438a2c5d" providerId="ADAL" clId="{83AC1118-D2E7-4CA8-9A73-B99BFF8444D7}" dt="2024-10-20T18:05:25.294" v="10878"/>
        <pc:sldMkLst>
          <pc:docMk/>
          <pc:sldMk cId="2784100795" sldId="452"/>
        </pc:sldMkLst>
      </pc:sldChg>
      <pc:sldChg chg="addSp delSp modSp mod">
        <pc:chgData name="Giacomo Broggi" userId="802f1e1e-90e5-41bb-9673-7a26438a2c5d" providerId="ADAL" clId="{83AC1118-D2E7-4CA8-9A73-B99BFF8444D7}" dt="2024-10-20T17:06:37.591" v="8210"/>
        <pc:sldMkLst>
          <pc:docMk/>
          <pc:sldMk cId="10634242" sldId="453"/>
        </pc:sldMkLst>
      </pc:sldChg>
      <pc:sldChg chg="addSp modSp mod">
        <pc:chgData name="Giacomo Broggi" userId="802f1e1e-90e5-41bb-9673-7a26438a2c5d" providerId="ADAL" clId="{83AC1118-D2E7-4CA8-9A73-B99BFF8444D7}" dt="2024-10-20T18:01:55.360" v="10867" actId="255"/>
        <pc:sldMkLst>
          <pc:docMk/>
          <pc:sldMk cId="2794307932" sldId="454"/>
        </pc:sldMkLst>
      </pc:sldChg>
      <pc:sldChg chg="addSp modSp mod">
        <pc:chgData name="Giacomo Broggi" userId="802f1e1e-90e5-41bb-9673-7a26438a2c5d" providerId="ADAL" clId="{83AC1118-D2E7-4CA8-9A73-B99BFF8444D7}" dt="2024-10-20T17:32:36.055" v="9191" actId="21"/>
        <pc:sldMkLst>
          <pc:docMk/>
          <pc:sldMk cId="2652060990" sldId="455"/>
        </pc:sldMkLst>
      </pc:sldChg>
      <pc:sldChg chg="addSp modSp mod">
        <pc:chgData name="Giacomo Broggi" userId="802f1e1e-90e5-41bb-9673-7a26438a2c5d" providerId="ADAL" clId="{83AC1118-D2E7-4CA8-9A73-B99BFF8444D7}" dt="2024-10-20T18:01:42.612" v="10866" actId="255"/>
        <pc:sldMkLst>
          <pc:docMk/>
          <pc:sldMk cId="2002256923" sldId="456"/>
        </pc:sldMkLst>
      </pc:sldChg>
      <pc:sldChg chg="addSp delSp modSp add mod ord delAnim">
        <pc:chgData name="Giacomo Broggi" userId="802f1e1e-90e5-41bb-9673-7a26438a2c5d" providerId="ADAL" clId="{83AC1118-D2E7-4CA8-9A73-B99BFF8444D7}" dt="2024-10-20T17:06:31.006" v="8206"/>
        <pc:sldMkLst>
          <pc:docMk/>
          <pc:sldMk cId="3124219225" sldId="457"/>
        </pc:sldMkLst>
      </pc:sldChg>
      <pc:sldChg chg="delSp modSp add del mod ord">
        <pc:chgData name="Giacomo Broggi" userId="802f1e1e-90e5-41bb-9673-7a26438a2c5d" providerId="ADAL" clId="{83AC1118-D2E7-4CA8-9A73-B99BFF8444D7}" dt="2024-10-20T09:02:33.343" v="5404" actId="47"/>
        <pc:sldMkLst>
          <pc:docMk/>
          <pc:sldMk cId="4064539689" sldId="458"/>
        </pc:sldMkLst>
      </pc:sldChg>
      <pc:sldChg chg="delSp modSp add del mod ord">
        <pc:chgData name="Giacomo Broggi" userId="802f1e1e-90e5-41bb-9673-7a26438a2c5d" providerId="ADAL" clId="{83AC1118-D2E7-4CA8-9A73-B99BFF8444D7}" dt="2024-10-20T10:39:34.784" v="5929" actId="47"/>
        <pc:sldMkLst>
          <pc:docMk/>
          <pc:sldMk cId="3465667138" sldId="459"/>
        </pc:sldMkLst>
      </pc:sldChg>
      <pc:sldChg chg="addSp delSp modSp add mod delAnim modAnim">
        <pc:chgData name="Giacomo Broggi" userId="802f1e1e-90e5-41bb-9673-7a26438a2c5d" providerId="ADAL" clId="{83AC1118-D2E7-4CA8-9A73-B99BFF8444D7}" dt="2024-10-20T18:03:07.713" v="10874"/>
        <pc:sldMkLst>
          <pc:docMk/>
          <pc:sldMk cId="1101437281" sldId="460"/>
        </pc:sldMkLst>
      </pc:sldChg>
      <pc:sldChg chg="addSp delSp modSp add mod">
        <pc:chgData name="Giacomo Broggi" userId="802f1e1e-90e5-41bb-9673-7a26438a2c5d" providerId="ADAL" clId="{83AC1118-D2E7-4CA8-9A73-B99BFF8444D7}" dt="2024-10-20T17:07:04.429" v="8226"/>
        <pc:sldMkLst>
          <pc:docMk/>
          <pc:sldMk cId="578078688" sldId="461"/>
        </pc:sldMkLst>
      </pc:sldChg>
      <pc:sldChg chg="addSp delSp modSp add mod">
        <pc:chgData name="Giacomo Broggi" userId="802f1e1e-90e5-41bb-9673-7a26438a2c5d" providerId="ADAL" clId="{83AC1118-D2E7-4CA8-9A73-B99BFF8444D7}" dt="2024-10-20T17:07:08.866" v="8229"/>
        <pc:sldMkLst>
          <pc:docMk/>
          <pc:sldMk cId="2092149951" sldId="462"/>
        </pc:sldMkLst>
      </pc:sldChg>
      <pc:sldChg chg="addSp delSp modSp new mod delAnim modAnim">
        <pc:chgData name="Giacomo Broggi" userId="802f1e1e-90e5-41bb-9673-7a26438a2c5d" providerId="ADAL" clId="{83AC1118-D2E7-4CA8-9A73-B99BFF8444D7}" dt="2024-10-19T14:08:58.913" v="4564" actId="21"/>
        <pc:sldMkLst>
          <pc:docMk/>
          <pc:sldMk cId="2690844470" sldId="463"/>
        </pc:sldMkLst>
      </pc:sldChg>
      <pc:sldChg chg="addSp modSp add mod ord">
        <pc:chgData name="Giacomo Broggi" userId="802f1e1e-90e5-41bb-9673-7a26438a2c5d" providerId="ADAL" clId="{83AC1118-D2E7-4CA8-9A73-B99BFF8444D7}" dt="2024-10-20T17:06:35.980" v="8209"/>
        <pc:sldMkLst>
          <pc:docMk/>
          <pc:sldMk cId="3900560804" sldId="464"/>
        </pc:sldMkLst>
      </pc:sldChg>
      <pc:sldChg chg="addSp modSp add mod ord">
        <pc:chgData name="Giacomo Broggi" userId="802f1e1e-90e5-41bb-9673-7a26438a2c5d" providerId="ADAL" clId="{83AC1118-D2E7-4CA8-9A73-B99BFF8444D7}" dt="2024-10-20T17:06:41.498" v="8212"/>
        <pc:sldMkLst>
          <pc:docMk/>
          <pc:sldMk cId="2317482046" sldId="465"/>
        </pc:sldMkLst>
      </pc:sldChg>
      <pc:sldChg chg="new del">
        <pc:chgData name="Giacomo Broggi" userId="802f1e1e-90e5-41bb-9673-7a26438a2c5d" providerId="ADAL" clId="{83AC1118-D2E7-4CA8-9A73-B99BFF8444D7}" dt="2024-10-20T11:36:17.437" v="6602" actId="47"/>
        <pc:sldMkLst>
          <pc:docMk/>
          <pc:sldMk cId="1151189732" sldId="466"/>
        </pc:sldMkLst>
      </pc:sldChg>
      <pc:sldChg chg="addSp modSp add mod ord">
        <pc:chgData name="Giacomo Broggi" userId="802f1e1e-90e5-41bb-9673-7a26438a2c5d" providerId="ADAL" clId="{83AC1118-D2E7-4CA8-9A73-B99BFF8444D7}" dt="2024-10-20T17:06:08.004" v="8193"/>
        <pc:sldMkLst>
          <pc:docMk/>
          <pc:sldMk cId="4192820427" sldId="466"/>
        </pc:sldMkLst>
      </pc:sldChg>
      <pc:sldChg chg="addSp modSp add mod">
        <pc:chgData name="Giacomo Broggi" userId="802f1e1e-90e5-41bb-9673-7a26438a2c5d" providerId="ADAL" clId="{83AC1118-D2E7-4CA8-9A73-B99BFF8444D7}" dt="2024-10-20T17:06:09.305" v="8194"/>
        <pc:sldMkLst>
          <pc:docMk/>
          <pc:sldMk cId="3648924768" sldId="467"/>
        </pc:sldMkLst>
      </pc:sldChg>
      <pc:sldChg chg="add del">
        <pc:chgData name="Giacomo Broggi" userId="802f1e1e-90e5-41bb-9673-7a26438a2c5d" providerId="ADAL" clId="{83AC1118-D2E7-4CA8-9A73-B99BFF8444D7}" dt="2024-10-20T17:01:26.535" v="8084" actId="47"/>
        <pc:sldMkLst>
          <pc:docMk/>
          <pc:sldMk cId="3586722170" sldId="468"/>
        </pc:sldMkLst>
      </pc:sldChg>
      <pc:sldChg chg="addSp modSp add mod">
        <pc:chgData name="Giacomo Broggi" userId="802f1e1e-90e5-41bb-9673-7a26438a2c5d" providerId="ADAL" clId="{83AC1118-D2E7-4CA8-9A73-B99BFF8444D7}" dt="2024-10-20T17:06:21.476" v="8201"/>
        <pc:sldMkLst>
          <pc:docMk/>
          <pc:sldMk cId="2849295891" sldId="469"/>
        </pc:sldMkLst>
      </pc:sldChg>
      <pc:sldChg chg="addSp modSp add mod">
        <pc:chgData name="Giacomo Broggi" userId="802f1e1e-90e5-41bb-9673-7a26438a2c5d" providerId="ADAL" clId="{83AC1118-D2E7-4CA8-9A73-B99BFF8444D7}" dt="2024-10-20T17:06:26.743" v="8204"/>
        <pc:sldMkLst>
          <pc:docMk/>
          <pc:sldMk cId="2986592920" sldId="470"/>
        </pc:sldMkLst>
      </pc:sldChg>
      <pc:sldChg chg="add del">
        <pc:chgData name="Giacomo Broggi" userId="802f1e1e-90e5-41bb-9673-7a26438a2c5d" providerId="ADAL" clId="{83AC1118-D2E7-4CA8-9A73-B99BFF8444D7}" dt="2024-10-20T17:01:07.847" v="8080" actId="47"/>
        <pc:sldMkLst>
          <pc:docMk/>
          <pc:sldMk cId="4209521948" sldId="471"/>
        </pc:sldMkLst>
      </pc:sldChg>
      <pc:sldChg chg="addSp modSp add mod">
        <pc:chgData name="Giacomo Broggi" userId="802f1e1e-90e5-41bb-9673-7a26438a2c5d" providerId="ADAL" clId="{83AC1118-D2E7-4CA8-9A73-B99BFF8444D7}" dt="2024-10-20T17:06:55.032" v="8220"/>
        <pc:sldMkLst>
          <pc:docMk/>
          <pc:sldMk cId="2702286675" sldId="472"/>
        </pc:sldMkLst>
      </pc:sldChg>
      <pc:sldChg chg="add del">
        <pc:chgData name="Giacomo Broggi" userId="802f1e1e-90e5-41bb-9673-7a26438a2c5d" providerId="ADAL" clId="{83AC1118-D2E7-4CA8-9A73-B99BFF8444D7}" dt="2024-10-20T17:01:04.541" v="8078"/>
        <pc:sldMkLst>
          <pc:docMk/>
          <pc:sldMk cId="2847659888" sldId="472"/>
        </pc:sldMkLst>
      </pc:sldChg>
      <pc:sldChg chg="add del">
        <pc:chgData name="Giacomo Broggi" userId="802f1e1e-90e5-41bb-9673-7a26438a2c5d" providerId="ADAL" clId="{83AC1118-D2E7-4CA8-9A73-B99BFF8444D7}" dt="2024-10-20T17:01:00.033" v="8076"/>
        <pc:sldMkLst>
          <pc:docMk/>
          <pc:sldMk cId="4234589530" sldId="472"/>
        </pc:sldMkLst>
      </pc:sldChg>
      <pc:sldChg chg="add del">
        <pc:chgData name="Giacomo Broggi" userId="802f1e1e-90e5-41bb-9673-7a26438a2c5d" providerId="ADAL" clId="{83AC1118-D2E7-4CA8-9A73-B99BFF8444D7}" dt="2024-10-20T17:01:11.155" v="8082"/>
        <pc:sldMkLst>
          <pc:docMk/>
          <pc:sldMk cId="2462992828" sldId="473"/>
        </pc:sldMkLst>
      </pc:sldChg>
      <pc:sldChg chg="addSp modSp add mod">
        <pc:chgData name="Giacomo Broggi" userId="802f1e1e-90e5-41bb-9673-7a26438a2c5d" providerId="ADAL" clId="{83AC1118-D2E7-4CA8-9A73-B99BFF8444D7}" dt="2024-10-20T17:06:48.485" v="8216"/>
        <pc:sldMkLst>
          <pc:docMk/>
          <pc:sldMk cId="2996565008" sldId="473"/>
        </pc:sldMkLst>
      </pc:sldChg>
      <pc:sldChg chg="addSp modSp add mod">
        <pc:chgData name="Giacomo Broggi" userId="802f1e1e-90e5-41bb-9673-7a26438a2c5d" providerId="ADAL" clId="{83AC1118-D2E7-4CA8-9A73-B99BFF8444D7}" dt="2024-10-20T17:06:16.670" v="8198"/>
        <pc:sldMkLst>
          <pc:docMk/>
          <pc:sldMk cId="1612362680" sldId="474"/>
        </pc:sldMkLst>
      </pc:sldChg>
      <pc:sldChg chg="add del">
        <pc:chgData name="Giacomo Broggi" userId="802f1e1e-90e5-41bb-9673-7a26438a2c5d" providerId="ADAL" clId="{83AC1118-D2E7-4CA8-9A73-B99BFF8444D7}" dt="2024-10-20T17:01:29.391" v="8086"/>
        <pc:sldMkLst>
          <pc:docMk/>
          <pc:sldMk cId="3569505818" sldId="474"/>
        </pc:sldMkLst>
      </pc:sldChg>
      <pc:sldChg chg="delSp modSp add mod modAnim">
        <pc:chgData name="Giacomo Broggi" userId="802f1e1e-90e5-41bb-9673-7a26438a2c5d" providerId="ADAL" clId="{83AC1118-D2E7-4CA8-9A73-B99BFF8444D7}" dt="2024-10-20T18:03:25.949" v="10876"/>
        <pc:sldMkLst>
          <pc:docMk/>
          <pc:sldMk cId="910685407" sldId="475"/>
        </pc:sldMkLst>
      </pc:sldChg>
    </pc:docChg>
  </pc:docChgLst>
  <pc:docChgLst>
    <pc:chgData name="Giacomo Broggi" userId="802f1e1e-90e5-41bb-9673-7a26438a2c5d" providerId="ADAL" clId="{4BCB20EC-9066-425C-8061-164EF8A2E7C7}"/>
    <pc:docChg chg="undo custSel addSld delSld modSld sldOrd delMainMaster">
      <pc:chgData name="Giacomo Broggi" userId="802f1e1e-90e5-41bb-9673-7a26438a2c5d" providerId="ADAL" clId="{4BCB20EC-9066-425C-8061-164EF8A2E7C7}" dt="2024-10-21T09:14:05.053" v="544" actId="20577"/>
      <pc:docMkLst>
        <pc:docMk/>
      </pc:docMkLst>
      <pc:sldChg chg="modSp mod">
        <pc:chgData name="Giacomo Broggi" userId="802f1e1e-90e5-41bb-9673-7a26438a2c5d" providerId="ADAL" clId="{4BCB20EC-9066-425C-8061-164EF8A2E7C7}" dt="2024-10-21T09:14:05.053" v="544" actId="20577"/>
        <pc:sldMkLst>
          <pc:docMk/>
          <pc:sldMk cId="291191851" sldId="256"/>
        </pc:sldMkLst>
      </pc:sldChg>
      <pc:sldChg chg="addSp delSp modSp mod">
        <pc:chgData name="Giacomo Broggi" userId="802f1e1e-90e5-41bb-9673-7a26438a2c5d" providerId="ADAL" clId="{4BCB20EC-9066-425C-8061-164EF8A2E7C7}" dt="2024-10-21T09:06:38.025" v="493"/>
        <pc:sldMkLst>
          <pc:docMk/>
          <pc:sldMk cId="3568010592" sldId="262"/>
        </pc:sldMkLst>
      </pc:sldChg>
      <pc:sldChg chg="addSp delSp modSp mod">
        <pc:chgData name="Giacomo Broggi" userId="802f1e1e-90e5-41bb-9673-7a26438a2c5d" providerId="ADAL" clId="{4BCB20EC-9066-425C-8061-164EF8A2E7C7}" dt="2024-10-21T09:06:39.823" v="494"/>
        <pc:sldMkLst>
          <pc:docMk/>
          <pc:sldMk cId="1312809851" sldId="263"/>
        </pc:sldMkLst>
      </pc:sldChg>
      <pc:sldChg chg="addSp delSp modSp mod">
        <pc:chgData name="Giacomo Broggi" userId="802f1e1e-90e5-41bb-9673-7a26438a2c5d" providerId="ADAL" clId="{4BCB20EC-9066-425C-8061-164EF8A2E7C7}" dt="2024-10-21T09:09:20.999" v="506"/>
        <pc:sldMkLst>
          <pc:docMk/>
          <pc:sldMk cId="1770021478" sldId="270"/>
        </pc:sldMkLst>
      </pc:sldChg>
      <pc:sldChg chg="addSp delSp modSp mod">
        <pc:chgData name="Giacomo Broggi" userId="802f1e1e-90e5-41bb-9673-7a26438a2c5d" providerId="ADAL" clId="{4BCB20EC-9066-425C-8061-164EF8A2E7C7}" dt="2024-10-21T09:09:25.598" v="508"/>
        <pc:sldMkLst>
          <pc:docMk/>
          <pc:sldMk cId="3655468707" sldId="271"/>
        </pc:sldMkLst>
      </pc:sldChg>
      <pc:sldChg chg="addSp delSp modSp mod">
        <pc:chgData name="Giacomo Broggi" userId="802f1e1e-90e5-41bb-9673-7a26438a2c5d" providerId="ADAL" clId="{4BCB20EC-9066-425C-8061-164EF8A2E7C7}" dt="2024-10-21T09:06:48.464" v="499"/>
        <pc:sldMkLst>
          <pc:docMk/>
          <pc:sldMk cId="3981799695" sldId="274"/>
        </pc:sldMkLst>
      </pc:sldChg>
      <pc:sldChg chg="addSp delSp modSp mod">
        <pc:chgData name="Giacomo Broggi" userId="802f1e1e-90e5-41bb-9673-7a26438a2c5d" providerId="ADAL" clId="{4BCB20EC-9066-425C-8061-164EF8A2E7C7}" dt="2024-10-21T09:06:50.469" v="500"/>
        <pc:sldMkLst>
          <pc:docMk/>
          <pc:sldMk cId="3709960374" sldId="275"/>
        </pc:sldMkLst>
      </pc:sldChg>
      <pc:sldChg chg="addSp delSp modSp mod">
        <pc:chgData name="Giacomo Broggi" userId="802f1e1e-90e5-41bb-9673-7a26438a2c5d" providerId="ADAL" clId="{4BCB20EC-9066-425C-8061-164EF8A2E7C7}" dt="2024-10-21T09:09:34.565" v="513"/>
        <pc:sldMkLst>
          <pc:docMk/>
          <pc:sldMk cId="788419581" sldId="282"/>
        </pc:sldMkLst>
      </pc:sldChg>
      <pc:sldChg chg="addSp delSp modSp mod">
        <pc:chgData name="Giacomo Broggi" userId="802f1e1e-90e5-41bb-9673-7a26438a2c5d" providerId="ADAL" clId="{4BCB20EC-9066-425C-8061-164EF8A2E7C7}" dt="2024-10-21T09:06:32.172" v="490"/>
        <pc:sldMkLst>
          <pc:docMk/>
          <pc:sldMk cId="1288338514" sldId="283"/>
        </pc:sldMkLst>
      </pc:sldChg>
      <pc:sldChg chg="addSp delSp modSp mod">
        <pc:chgData name="Giacomo Broggi" userId="802f1e1e-90e5-41bb-9673-7a26438a2c5d" providerId="ADAL" clId="{4BCB20EC-9066-425C-8061-164EF8A2E7C7}" dt="2024-10-21T09:06:36.212" v="492"/>
        <pc:sldMkLst>
          <pc:docMk/>
          <pc:sldMk cId="2453607857" sldId="303"/>
        </pc:sldMkLst>
      </pc:sldChg>
      <pc:sldChg chg="del">
        <pc:chgData name="Giacomo Broggi" userId="802f1e1e-90e5-41bb-9673-7a26438a2c5d" providerId="ADAL" clId="{4BCB20EC-9066-425C-8061-164EF8A2E7C7}" dt="2024-10-21T09:03:17.633" v="433" actId="47"/>
        <pc:sldMkLst>
          <pc:docMk/>
          <pc:sldMk cId="3579853211" sldId="304"/>
        </pc:sldMkLst>
      </pc:sldChg>
      <pc:sldChg chg="addSp delSp modSp mod">
        <pc:chgData name="Giacomo Broggi" userId="802f1e1e-90e5-41bb-9673-7a26438a2c5d" providerId="ADAL" clId="{4BCB20EC-9066-425C-8061-164EF8A2E7C7}" dt="2024-10-21T09:06:41.574" v="495"/>
        <pc:sldMkLst>
          <pc:docMk/>
          <pc:sldMk cId="438188617" sldId="305"/>
        </pc:sldMkLst>
      </pc:sldChg>
      <pc:sldChg chg="addSp delSp modSp mod">
        <pc:chgData name="Giacomo Broggi" userId="802f1e1e-90e5-41bb-9673-7a26438a2c5d" providerId="ADAL" clId="{4BCB20EC-9066-425C-8061-164EF8A2E7C7}" dt="2024-10-21T09:06:43.105" v="496"/>
        <pc:sldMkLst>
          <pc:docMk/>
          <pc:sldMk cId="2690172274" sldId="306"/>
        </pc:sldMkLst>
      </pc:sldChg>
      <pc:sldChg chg="addSp delSp modSp mod">
        <pc:chgData name="Giacomo Broggi" userId="802f1e1e-90e5-41bb-9673-7a26438a2c5d" providerId="ADAL" clId="{4BCB20EC-9066-425C-8061-164EF8A2E7C7}" dt="2024-10-21T09:06:46.411" v="498"/>
        <pc:sldMkLst>
          <pc:docMk/>
          <pc:sldMk cId="2736951926" sldId="307"/>
        </pc:sldMkLst>
      </pc:sldChg>
      <pc:sldChg chg="addSp delSp modSp mod">
        <pc:chgData name="Giacomo Broggi" userId="802f1e1e-90e5-41bb-9673-7a26438a2c5d" providerId="ADAL" clId="{4BCB20EC-9066-425C-8061-164EF8A2E7C7}" dt="2024-10-21T09:06:34.398" v="491"/>
        <pc:sldMkLst>
          <pc:docMk/>
          <pc:sldMk cId="3006740176" sldId="315"/>
        </pc:sldMkLst>
      </pc:sldChg>
      <pc:sldChg chg="del">
        <pc:chgData name="Giacomo Broggi" userId="802f1e1e-90e5-41bb-9673-7a26438a2c5d" providerId="ADAL" clId="{4BCB20EC-9066-425C-8061-164EF8A2E7C7}" dt="2024-10-21T09:00:27.226" v="330" actId="47"/>
        <pc:sldMkLst>
          <pc:docMk/>
          <pc:sldMk cId="1171982661" sldId="317"/>
        </pc:sldMkLst>
      </pc:sldChg>
      <pc:sldChg chg="del">
        <pc:chgData name="Giacomo Broggi" userId="802f1e1e-90e5-41bb-9673-7a26438a2c5d" providerId="ADAL" clId="{4BCB20EC-9066-425C-8061-164EF8A2E7C7}" dt="2024-10-21T09:00:29.390" v="332" actId="47"/>
        <pc:sldMkLst>
          <pc:docMk/>
          <pc:sldMk cId="3679982497" sldId="318"/>
        </pc:sldMkLst>
      </pc:sldChg>
      <pc:sldChg chg="del">
        <pc:chgData name="Giacomo Broggi" userId="802f1e1e-90e5-41bb-9673-7a26438a2c5d" providerId="ADAL" clId="{4BCB20EC-9066-425C-8061-164EF8A2E7C7}" dt="2024-10-21T09:00:28.886" v="331" actId="47"/>
        <pc:sldMkLst>
          <pc:docMk/>
          <pc:sldMk cId="3411451692" sldId="319"/>
        </pc:sldMkLst>
      </pc:sldChg>
      <pc:sldChg chg="delSp modSp del mod">
        <pc:chgData name="Giacomo Broggi" userId="802f1e1e-90e5-41bb-9673-7a26438a2c5d" providerId="ADAL" clId="{4BCB20EC-9066-425C-8061-164EF8A2E7C7}" dt="2024-10-21T08:56:08.756" v="256" actId="47"/>
        <pc:sldMkLst>
          <pc:docMk/>
          <pc:sldMk cId="860520040" sldId="449"/>
        </pc:sldMkLst>
      </pc:sldChg>
      <pc:sldChg chg="del">
        <pc:chgData name="Giacomo Broggi" userId="802f1e1e-90e5-41bb-9673-7a26438a2c5d" providerId="ADAL" clId="{4BCB20EC-9066-425C-8061-164EF8A2E7C7}" dt="2024-10-21T08:56:09.990" v="257" actId="47"/>
        <pc:sldMkLst>
          <pc:docMk/>
          <pc:sldMk cId="514700997" sldId="450"/>
        </pc:sldMkLst>
      </pc:sldChg>
      <pc:sldChg chg="addSp delSp modSp mod">
        <pc:chgData name="Giacomo Broggi" userId="802f1e1e-90e5-41bb-9673-7a26438a2c5d" providerId="ADAL" clId="{4BCB20EC-9066-425C-8061-164EF8A2E7C7}" dt="2024-10-21T09:06:28.464" v="488"/>
        <pc:sldMkLst>
          <pc:docMk/>
          <pc:sldMk cId="2881134635" sldId="451"/>
        </pc:sldMkLst>
      </pc:sldChg>
      <pc:sldChg chg="addSp delSp modSp mod">
        <pc:chgData name="Giacomo Broggi" userId="802f1e1e-90e5-41bb-9673-7a26438a2c5d" providerId="ADAL" clId="{4BCB20EC-9066-425C-8061-164EF8A2E7C7}" dt="2024-10-21T09:06:30.522" v="489"/>
        <pc:sldMkLst>
          <pc:docMk/>
          <pc:sldMk cId="2784100795" sldId="452"/>
        </pc:sldMkLst>
      </pc:sldChg>
      <pc:sldChg chg="addSp delSp modSp mod">
        <pc:chgData name="Giacomo Broggi" userId="802f1e1e-90e5-41bb-9673-7a26438a2c5d" providerId="ADAL" clId="{4BCB20EC-9066-425C-8061-164EF8A2E7C7}" dt="2024-10-21T09:06:44.861" v="497"/>
        <pc:sldMkLst>
          <pc:docMk/>
          <pc:sldMk cId="10634242" sldId="453"/>
        </pc:sldMkLst>
      </pc:sldChg>
      <pc:sldChg chg="addSp delSp modSp mod">
        <pc:chgData name="Giacomo Broggi" userId="802f1e1e-90e5-41bb-9673-7a26438a2c5d" providerId="ADAL" clId="{4BCB20EC-9066-425C-8061-164EF8A2E7C7}" dt="2024-10-21T09:09:27.868" v="509"/>
        <pc:sldMkLst>
          <pc:docMk/>
          <pc:sldMk cId="2794307932" sldId="454"/>
        </pc:sldMkLst>
      </pc:sldChg>
      <pc:sldChg chg="addSp delSp modSp mod">
        <pc:chgData name="Giacomo Broggi" userId="802f1e1e-90e5-41bb-9673-7a26438a2c5d" providerId="ADAL" clId="{4BCB20EC-9066-425C-8061-164EF8A2E7C7}" dt="2024-10-21T09:09:29.310" v="510"/>
        <pc:sldMkLst>
          <pc:docMk/>
          <pc:sldMk cId="2652060990" sldId="455"/>
        </pc:sldMkLst>
      </pc:sldChg>
      <pc:sldChg chg="addSp delSp modSp mod">
        <pc:chgData name="Giacomo Broggi" userId="802f1e1e-90e5-41bb-9673-7a26438a2c5d" providerId="ADAL" clId="{4BCB20EC-9066-425C-8061-164EF8A2E7C7}" dt="2024-10-21T09:09:30.776" v="511"/>
        <pc:sldMkLst>
          <pc:docMk/>
          <pc:sldMk cId="2002256923" sldId="456"/>
        </pc:sldMkLst>
      </pc:sldChg>
      <pc:sldChg chg="del">
        <pc:chgData name="Giacomo Broggi" userId="802f1e1e-90e5-41bb-9673-7a26438a2c5d" providerId="ADAL" clId="{4BCB20EC-9066-425C-8061-164EF8A2E7C7}" dt="2024-10-21T08:57:50.319" v="258" actId="47"/>
        <pc:sldMkLst>
          <pc:docMk/>
          <pc:sldMk cId="3124219225" sldId="457"/>
        </pc:sldMkLst>
      </pc:sldChg>
      <pc:sldChg chg="del">
        <pc:chgData name="Giacomo Broggi" userId="802f1e1e-90e5-41bb-9673-7a26438a2c5d" providerId="ADAL" clId="{4BCB20EC-9066-425C-8061-164EF8A2E7C7}" dt="2024-10-21T08:59:08.894" v="267" actId="47"/>
        <pc:sldMkLst>
          <pc:docMk/>
          <pc:sldMk cId="1101437281" sldId="460"/>
        </pc:sldMkLst>
      </pc:sldChg>
      <pc:sldChg chg="addSp delSp modSp mod">
        <pc:chgData name="Giacomo Broggi" userId="802f1e1e-90e5-41bb-9673-7a26438a2c5d" providerId="ADAL" clId="{4BCB20EC-9066-425C-8061-164EF8A2E7C7}" dt="2024-10-21T09:09:32.583" v="512"/>
        <pc:sldMkLst>
          <pc:docMk/>
          <pc:sldMk cId="578078688" sldId="461"/>
        </pc:sldMkLst>
      </pc:sldChg>
      <pc:sldChg chg="del">
        <pc:chgData name="Giacomo Broggi" userId="802f1e1e-90e5-41bb-9673-7a26438a2c5d" providerId="ADAL" clId="{4BCB20EC-9066-425C-8061-164EF8A2E7C7}" dt="2024-10-21T09:03:18.427" v="434" actId="47"/>
        <pc:sldMkLst>
          <pc:docMk/>
          <pc:sldMk cId="2092149951" sldId="462"/>
        </pc:sldMkLst>
      </pc:sldChg>
      <pc:sldChg chg="del">
        <pc:chgData name="Giacomo Broggi" userId="802f1e1e-90e5-41bb-9673-7a26438a2c5d" providerId="ADAL" clId="{4BCB20EC-9066-425C-8061-164EF8A2E7C7}" dt="2024-10-21T09:03:21.006" v="435" actId="47"/>
        <pc:sldMkLst>
          <pc:docMk/>
          <pc:sldMk cId="2690844470" sldId="463"/>
        </pc:sldMkLst>
      </pc:sldChg>
      <pc:sldChg chg="del">
        <pc:chgData name="Giacomo Broggi" userId="802f1e1e-90e5-41bb-9673-7a26438a2c5d" providerId="ADAL" clId="{4BCB20EC-9066-425C-8061-164EF8A2E7C7}" dt="2024-10-21T08:58:32.357" v="264" actId="47"/>
        <pc:sldMkLst>
          <pc:docMk/>
          <pc:sldMk cId="3900560804" sldId="464"/>
        </pc:sldMkLst>
      </pc:sldChg>
      <pc:sldChg chg="del">
        <pc:chgData name="Giacomo Broggi" userId="802f1e1e-90e5-41bb-9673-7a26438a2c5d" providerId="ADAL" clId="{4BCB20EC-9066-425C-8061-164EF8A2E7C7}" dt="2024-10-21T08:59:03.704" v="266" actId="47"/>
        <pc:sldMkLst>
          <pc:docMk/>
          <pc:sldMk cId="2317482046" sldId="465"/>
        </pc:sldMkLst>
      </pc:sldChg>
      <pc:sldChg chg="modSp mod">
        <pc:chgData name="Giacomo Broggi" userId="802f1e1e-90e5-41bb-9673-7a26438a2c5d" providerId="ADAL" clId="{4BCB20EC-9066-425C-8061-164EF8A2E7C7}" dt="2024-10-21T09:05:02.918" v="471" actId="20577"/>
        <pc:sldMkLst>
          <pc:docMk/>
          <pc:sldMk cId="4192820427" sldId="466"/>
        </pc:sldMkLst>
      </pc:sldChg>
      <pc:sldChg chg="del">
        <pc:chgData name="Giacomo Broggi" userId="802f1e1e-90e5-41bb-9673-7a26438a2c5d" providerId="ADAL" clId="{4BCB20EC-9066-425C-8061-164EF8A2E7C7}" dt="2024-10-21T09:04:28.651" v="453" actId="47"/>
        <pc:sldMkLst>
          <pc:docMk/>
          <pc:sldMk cId="3648924768" sldId="467"/>
        </pc:sldMkLst>
      </pc:sldChg>
      <pc:sldChg chg="del">
        <pc:chgData name="Giacomo Broggi" userId="802f1e1e-90e5-41bb-9673-7a26438a2c5d" providerId="ADAL" clId="{4BCB20EC-9066-425C-8061-164EF8A2E7C7}" dt="2024-10-21T09:04:34.890" v="455" actId="47"/>
        <pc:sldMkLst>
          <pc:docMk/>
          <pc:sldMk cId="2849295891" sldId="469"/>
        </pc:sldMkLst>
      </pc:sldChg>
      <pc:sldChg chg="del">
        <pc:chgData name="Giacomo Broggi" userId="802f1e1e-90e5-41bb-9673-7a26438a2c5d" providerId="ADAL" clId="{4BCB20EC-9066-425C-8061-164EF8A2E7C7}" dt="2024-10-21T09:04:36.956" v="456" actId="47"/>
        <pc:sldMkLst>
          <pc:docMk/>
          <pc:sldMk cId="2986592920" sldId="470"/>
        </pc:sldMkLst>
      </pc:sldChg>
      <pc:sldChg chg="del">
        <pc:chgData name="Giacomo Broggi" userId="802f1e1e-90e5-41bb-9673-7a26438a2c5d" providerId="ADAL" clId="{4BCB20EC-9066-425C-8061-164EF8A2E7C7}" dt="2024-10-21T09:04:42.050" v="457" actId="47"/>
        <pc:sldMkLst>
          <pc:docMk/>
          <pc:sldMk cId="2702286675" sldId="472"/>
        </pc:sldMkLst>
      </pc:sldChg>
      <pc:sldChg chg="del">
        <pc:chgData name="Giacomo Broggi" userId="802f1e1e-90e5-41bb-9673-7a26438a2c5d" providerId="ADAL" clId="{4BCB20EC-9066-425C-8061-164EF8A2E7C7}" dt="2024-10-21T09:00:26.558" v="329" actId="47"/>
        <pc:sldMkLst>
          <pc:docMk/>
          <pc:sldMk cId="2996565008" sldId="473"/>
        </pc:sldMkLst>
      </pc:sldChg>
      <pc:sldChg chg="del">
        <pc:chgData name="Giacomo Broggi" userId="802f1e1e-90e5-41bb-9673-7a26438a2c5d" providerId="ADAL" clId="{4BCB20EC-9066-425C-8061-164EF8A2E7C7}" dt="2024-10-21T09:04:30.678" v="454" actId="47"/>
        <pc:sldMkLst>
          <pc:docMk/>
          <pc:sldMk cId="1612362680" sldId="474"/>
        </pc:sldMkLst>
      </pc:sldChg>
      <pc:sldChg chg="addSp delSp modSp mod">
        <pc:chgData name="Giacomo Broggi" userId="802f1e1e-90e5-41bb-9673-7a26438a2c5d" providerId="ADAL" clId="{4BCB20EC-9066-425C-8061-164EF8A2E7C7}" dt="2024-10-21T09:09:23.778" v="507"/>
        <pc:sldMkLst>
          <pc:docMk/>
          <pc:sldMk cId="910685407" sldId="475"/>
        </pc:sldMkLst>
      </pc:sldChg>
      <pc:sldChg chg="modSp add mod ord">
        <pc:chgData name="Giacomo Broggi" userId="802f1e1e-90e5-41bb-9673-7a26438a2c5d" providerId="ADAL" clId="{4BCB20EC-9066-425C-8061-164EF8A2E7C7}" dt="2024-10-21T09:11:43.489" v="523" actId="207"/>
        <pc:sldMkLst>
          <pc:docMk/>
          <pc:sldMk cId="2225710274" sldId="476"/>
        </pc:sldMkLst>
      </pc:sldChg>
      <pc:sldChg chg="modSp add mod">
        <pc:chgData name="Giacomo Broggi" userId="802f1e1e-90e5-41bb-9673-7a26438a2c5d" providerId="ADAL" clId="{4BCB20EC-9066-425C-8061-164EF8A2E7C7}" dt="2024-10-21T09:12:03.529" v="525" actId="207"/>
        <pc:sldMkLst>
          <pc:docMk/>
          <pc:sldMk cId="2592911265" sldId="477"/>
        </pc:sldMkLst>
      </pc:sldChg>
      <pc:sldChg chg="modSp add mod">
        <pc:chgData name="Giacomo Broggi" userId="802f1e1e-90e5-41bb-9673-7a26438a2c5d" providerId="ADAL" clId="{4BCB20EC-9066-425C-8061-164EF8A2E7C7}" dt="2024-10-21T09:12:21.437" v="527" actId="207"/>
        <pc:sldMkLst>
          <pc:docMk/>
          <pc:sldMk cId="1532958987" sldId="478"/>
        </pc:sldMkLst>
      </pc:sldChg>
      <pc:sldChg chg="modSp add mod">
        <pc:chgData name="Giacomo Broggi" userId="802f1e1e-90e5-41bb-9673-7a26438a2c5d" providerId="ADAL" clId="{4BCB20EC-9066-425C-8061-164EF8A2E7C7}" dt="2024-10-21T09:12:41.203" v="528" actId="207"/>
        <pc:sldMkLst>
          <pc:docMk/>
          <pc:sldMk cId="1988487998" sldId="479"/>
        </pc:sldMkLst>
      </pc:sldChg>
      <pc:sldChg chg="modSp add mod">
        <pc:chgData name="Giacomo Broggi" userId="802f1e1e-90e5-41bb-9673-7a26438a2c5d" providerId="ADAL" clId="{4BCB20EC-9066-425C-8061-164EF8A2E7C7}" dt="2024-10-21T09:11:22.317" v="521" actId="207"/>
        <pc:sldMkLst>
          <pc:docMk/>
          <pc:sldMk cId="3705252187" sldId="480"/>
        </pc:sldMkLst>
      </pc:sldChg>
      <pc:sldMasterChg chg="del delSldLayout">
        <pc:chgData name="Giacomo Broggi" userId="802f1e1e-90e5-41bb-9673-7a26438a2c5d" providerId="ADAL" clId="{4BCB20EC-9066-425C-8061-164EF8A2E7C7}" dt="2024-10-21T08:56:08.756" v="256" actId="47"/>
        <pc:sldMasterMkLst>
          <pc:docMk/>
          <pc:sldMasterMk cId="2282698588" sldId="2147483660"/>
        </pc:sldMasterMkLst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1599049363" sldId="2147483661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912959998" sldId="2147483662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1028745669" sldId="2147483663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209372569" sldId="2147483664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742310767" sldId="2147483665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965160510" sldId="2147483666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161659420" sldId="2147483667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545938450" sldId="2147483668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2315550622" sldId="2147483669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1497790567" sldId="2147483670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2930133807" sldId="2147483671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904131334" sldId="2147483672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847259637" sldId="2147483673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548957092" sldId="2147483674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450459023" sldId="2147483675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696996401" sldId="2147483676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383226958" sldId="2147483677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2501059536" sldId="2147483678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851660902" sldId="2147483679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4166102407" sldId="2147483680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1972397045" sldId="2147483681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2956688990" sldId="2147483682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14FA01-0D7A-45FF-9C78-68D522016A06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72C99B-06DF-46D4-BA4C-95057DDE6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603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59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E4E102-A401-0B40-0C7D-BF3B3F4C70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0A424DE-FC56-7F24-6ABD-D2FE8C5844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2244551-1690-4D82-9E93-4D937BE1E8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562A396-2C0D-C1CD-7D45-49B318CD00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3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989EFD-BDBE-A395-3CD1-7D4997AAF3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CB8AC1E-3328-AE40-476A-5FCC7C418A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7DD0B34-E75D-7CC7-50EC-7B76102A06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1A3509A-3620-D272-7210-D5A66D9CC0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7771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DA068B-C8E3-F897-309C-D200B76ACC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64EDA0F-DFFE-FF24-2CEF-DC6A8CC2C1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AAF5E07-BF1A-FF3D-0530-D64278EA2B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2ADB1C3-1A67-4390-D4A5-B395DC2179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1238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CF01CB-EA90-1316-EF67-17BFB84298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7087C63-6A45-3714-5276-15603E96B5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FA51DCD-FF73-BD6C-08DC-E3C9C9EAC3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1A8931F-C201-8293-591E-0BAB5FA3D1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1311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AF63B7-B090-4A3A-1F47-9E9C92B471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DBDD9C5-0D27-7611-7BAE-798202FF5D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20C5BD3-EEA6-5F61-BCB3-F3B561CC73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CA6F16D-D0E8-6F68-2B9F-9C9493F2BA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848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D2A039-43FD-F0F0-EC6D-F521858DE6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E19FAF1-AFBD-FF75-7580-8E1F30DE44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7140911-A543-A199-95E0-D35101C5E2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7860923-C11D-74AF-D1C9-DAB05BD76F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4059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F91897-84CA-7A7D-35F1-2C7F5ACE05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7E65BE9-BD0A-3EE5-B9C9-CADECDC5E0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4B2C2A5-4475-F20C-671B-1EAD0EE348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E768C66-BEB1-4356-E52F-5BE3730E25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8432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4C64DA-9E35-549A-6631-63A2A8700B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E484874-6416-E200-B702-9FF69CAD9C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DC1B1E5-C3B5-F6EE-5605-B83642B8D1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BEEFB28-B4B0-4D0D-01CD-F6AB4E0028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352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0A5A531-47B9-C201-F084-A0D693BA5D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F62A596-9603-6534-3344-DD4369B698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4DF6816-75E2-E52A-C857-E419BF017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7A1E6-28F1-47D0-A25F-2FCF1332C287}" type="datetime1">
              <a:rPr lang="en-US" smtClean="0"/>
              <a:t>6/16/2025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0BED50B-5766-B582-1FF2-88C5B38DB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8FFC2B-9916-DA37-4A73-38D7C78F1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058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CA02D2-9466-5367-C219-43982ACFF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8BBB1FE-1FCA-201F-6BD2-0B9EC2DDF4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2EFEFAE-B0EF-D4D8-4A66-F612E955E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C1872-CB51-4415-891C-D13AB6C8A80C}" type="datetime1">
              <a:rPr lang="en-US" smtClean="0"/>
              <a:t>6/16/2025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C07B7A2-A1A1-A2A1-1913-3FEA60362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892BD15-E363-00FF-1C36-0E1712260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407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A86A962-4EC1-B7CD-48EE-FE3671B2D2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2EA8BE0-3122-A396-B1B9-7657245866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018C98D-2CBB-DA1D-07E1-9CD5A04E9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AEB3-58DF-4D67-8EC0-BA53DE9E33D5}" type="datetime1">
              <a:rPr lang="en-US" smtClean="0"/>
              <a:t>6/16/2025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2F622F-015A-98B6-5227-D5E2D7690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2479F58-8F75-69EB-359C-67C0C38C8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266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65418C-8AC0-303D-F1CE-0458D99DC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B66CE1E-A3CD-9037-6D5C-D2AB3F9E7D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46EB899-6044-4021-C400-C65ED3FB5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3B8D4-5851-4E7B-A46C-FDA4601437C4}" type="datetime1">
              <a:rPr lang="en-US" smtClean="0"/>
              <a:t>6/16/2025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BA3CD24-DB90-0528-0785-B118B2368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A066A6-D922-92BC-854A-E1396E35A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400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57AE790-C681-FF35-73E2-2587E54E1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398CF17-6A4D-BC81-14DA-75126728B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A975EDD-DDC7-37FC-E05F-94138FF02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1F48-911F-45B4-BF52-045F0E20383C}" type="datetime1">
              <a:rPr lang="en-US" smtClean="0"/>
              <a:t>6/16/2025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C4B9591-E7B0-6809-73AF-BAE05333B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DFD3E9-B1BF-FFDC-7D00-6578D8BA9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518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F5650D-0139-EC1C-D967-45B2D8828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46C3D9A-302F-AD92-348F-CA8E71EE9F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53949FB-0D2E-3175-8917-F5A9915A2D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4EF46CE-8445-1A96-D6EA-15A0869B3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FCFB-2371-4C75-ADAE-A1B114745864}" type="datetime1">
              <a:rPr lang="en-US" smtClean="0"/>
              <a:t>6/16/2025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1D80F3B-0762-8398-3594-2C1AE957F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8599BFF-7B96-30CD-62D8-689358AC1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378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267AB3-DA7A-45EF-66CD-69102DF3A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E617C22-EB31-6FC7-0E24-2A7E30D509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C0F0E95-5E39-5759-815A-E5B2C5C28E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F230136-B1E2-5B21-A06D-CD1F67AAB8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BD6AD8B-4721-47EF-032D-48CBA38094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FC286E2-4899-9E26-693D-E6699C587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59E7-D7D8-4131-877C-E0A7AE93E4B8}" type="datetime1">
              <a:rPr lang="en-US" smtClean="0"/>
              <a:t>6/16/2025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32B76B7A-F067-04EB-5686-8EFB5A83F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CD09D4D-42A7-D8FF-0609-B4B213FB8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70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F2FD16-52DD-241B-AD54-2033776B0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0DFACB5-0380-91AF-1EE2-310BF97AA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D7C07-D71B-481D-9F6E-FE9D0973B5BA}" type="datetime1">
              <a:rPr lang="en-US" smtClean="0"/>
              <a:t>6/16/2025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7CE3501-628F-8EFE-6EF5-BBCC8713F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AE8A023-29B8-217A-268A-2D313DD8F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7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5F84CA7-7CB6-3F68-0B6F-282A533EB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DC96B-297C-4225-AF64-C0FA75D0F944}" type="datetime1">
              <a:rPr lang="en-US" smtClean="0"/>
              <a:t>6/16/2025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5A3E563-2877-4CA0-2F3F-DA8D02421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991A541-0E8A-9E94-3BC1-361F2B494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108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B88FA09-CE7A-7524-C5F1-294043D94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D151CF7-04B8-EA24-BC43-D0E306F076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CA48042-C060-0577-F679-7A507E61E3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6E50F92-A428-C37A-6BFE-71FC0D8DB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6D201-FB45-4A1B-8FB9-E9C460BB7D99}" type="datetime1">
              <a:rPr lang="en-US" smtClean="0"/>
              <a:t>6/16/2025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6CE06CC-7E65-B847-6C6B-2437B97C4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8032B3F-10DB-7B6F-5690-D455EDE68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67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464196-3308-4BA3-0A30-3142B5FC5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26F4655-2741-16DD-6662-DD5D1A2C51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06B908B-A3CC-F98F-92A3-4D9E517B2F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59DBB63-CACF-30B7-4D9F-E6361E2D8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4CB21-4D22-46B4-AA31-E51F7EC5E2AB}" type="datetime1">
              <a:rPr lang="en-US" smtClean="0"/>
              <a:t>6/16/2025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66D26B8-24D0-A5B6-9A07-2EA23B56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5FEE0A4-5272-3DE6-7CC9-0E05C9528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35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DB5C88A-32F4-5C98-4439-6D4614D70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85CB7B4-2232-866F-8632-F777FD2EC2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0A364E0-6EE9-74A8-DFFC-E83AFB62AD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1480B-87BB-43EA-B023-02A114715AE3}" type="datetime1">
              <a:rPr lang="en-US" smtClean="0"/>
              <a:t>6/16/2025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03CE399-5267-6BF9-9494-9F1DA38174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D66DE5A-01E3-3494-DC75-AFE7F209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01DD1-B74E-4CBD-A4FB-FFC0F6727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239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hyperlink" Target="https://indico.cern.ch/event/1408515/timetable/#69-impact-of-collimators-geome" TargetMode="External"/><Relationship Id="rId4" Type="http://schemas.openxmlformats.org/officeDocument/2006/relationships/hyperlink" Target="https://indico.cern.ch/event/1118304/contributions/4835766/attachments/2429246/4159435/MH_FCC_BeamstayclearIssues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1408515/timetable/#69-impact-of-collimators-geome" TargetMode="External"/><Relationship Id="rId5" Type="http://schemas.openxmlformats.org/officeDocument/2006/relationships/hyperlink" Target="https://indico.cern.ch/event/1509196/contributions/6480794/attachments/3055731/5402860/Optics_Oide_bx*_techi_250424.pdf" TargetMode="Externa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indico.cern.ch/event/1439509/contributions/6289585/attachments/2995407/5277333/FCC%20physics%20workshop%202025.pdf" TargetMode="Externa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9">
            <a:extLst>
              <a:ext uri="{FF2B5EF4-FFF2-40B4-BE49-F238E27FC236}">
                <a16:creationId xmlns:a16="http://schemas.microsoft.com/office/drawing/2014/main" id="{8881064D-EB03-856C-28A4-A5B29404A68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C8DD82B8-2874-248A-14E6-EC73DD8F4E30}"/>
              </a:ext>
            </a:extLst>
          </p:cNvPr>
          <p:cNvSpPr txBox="1">
            <a:spLocks/>
          </p:cNvSpPr>
          <p:nvPr/>
        </p:nvSpPr>
        <p:spPr>
          <a:xfrm>
            <a:off x="477469" y="1643507"/>
            <a:ext cx="11234014" cy="183064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5400" dirty="0">
                <a:solidFill>
                  <a:srgbClr val="0033A0"/>
                </a:solidFill>
                <a:latin typeface="Arial"/>
                <a:cs typeface="Arial"/>
              </a:rPr>
              <a:t>Collimation considerations         on IR apertures</a:t>
            </a:r>
            <a:endParaRPr kumimoji="0" lang="en-GB" sz="54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286C6724-D3D8-93E9-2BDC-6A976FA81A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405" y="377596"/>
            <a:ext cx="3051975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CERN Logo, symbol, meaning, history, PNG, brand">
            <a:extLst>
              <a:ext uri="{FF2B5EF4-FFF2-40B4-BE49-F238E27FC236}">
                <a16:creationId xmlns:a16="http://schemas.microsoft.com/office/drawing/2014/main" id="{085E0835-F6AC-C1EC-CC9B-BF30A56BCB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7" r="17567"/>
          <a:stretch/>
        </p:blipFill>
        <p:spPr bwMode="auto">
          <a:xfrm>
            <a:off x="5679653" y="373864"/>
            <a:ext cx="1318095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Subtitle 2">
            <a:extLst>
              <a:ext uri="{FF2B5EF4-FFF2-40B4-BE49-F238E27FC236}">
                <a16:creationId xmlns:a16="http://schemas.microsoft.com/office/drawing/2014/main" id="{FF84D2C2-3F65-E9F4-5CCF-0C9612BBB4D0}"/>
              </a:ext>
            </a:extLst>
          </p:cNvPr>
          <p:cNvSpPr txBox="1">
            <a:spLocks/>
          </p:cNvSpPr>
          <p:nvPr/>
        </p:nvSpPr>
        <p:spPr>
          <a:xfrm>
            <a:off x="1470184" y="3667832"/>
            <a:ext cx="9248584" cy="89171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</a:t>
            </a:r>
            <a:r>
              <a:rPr lang="en-US" sz="1800" dirty="0">
                <a:solidFill>
                  <a:srgbClr val="2F2F2F">
                    <a:lumMod val="50000"/>
                  </a:srgbClr>
                </a:solidFill>
                <a:latin typeface="Arial"/>
              </a:rPr>
              <a:t>Broggi</a:t>
            </a:r>
            <a:r>
              <a:rPr lang="en-US" sz="1800" b="0" baseline="30000" dirty="0">
                <a:solidFill>
                  <a:srgbClr val="2F2F2F">
                    <a:lumMod val="50000"/>
                  </a:srgbClr>
                </a:solidFill>
                <a:latin typeface="Arial"/>
              </a:rPr>
              <a:t>1,2,3</a:t>
            </a:r>
            <a:r>
              <a:rPr lang="en-US" sz="18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, M. Boscolo</a:t>
            </a:r>
            <a:r>
              <a:rPr lang="en-US" sz="1800" b="0" baseline="30000" dirty="0">
                <a:solidFill>
                  <a:srgbClr val="2F2F2F">
                    <a:lumMod val="50000"/>
                  </a:srgbClr>
                </a:solidFill>
                <a:latin typeface="Arial"/>
              </a:rPr>
              <a:t>2,3</a:t>
            </a:r>
            <a:r>
              <a:rPr lang="en-US" sz="18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, R. Bruce</a:t>
            </a:r>
            <a:r>
              <a:rPr lang="en-US" sz="1800" b="0" baseline="30000" dirty="0">
                <a:solidFill>
                  <a:srgbClr val="2F2F2F">
                    <a:lumMod val="50000"/>
                  </a:srgbClr>
                </a:solidFill>
                <a:latin typeface="Arial"/>
              </a:rPr>
              <a:t>2</a:t>
            </a:r>
            <a:endParaRPr lang="en-US" sz="2000" b="0" i="0" u="none" strike="noStrike" kern="1200" cap="none" spc="0" normalizeH="0" baseline="3000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2DC4EFEF-620C-2DCC-E07A-5C82FE13BEE1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95F656D0-CFEB-D435-3863-9AE83006D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023376E-5F03-F96E-0F32-B0A602F42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F0143BF-DD4C-A25D-7966-DABA0AF80048}"/>
              </a:ext>
            </a:extLst>
          </p:cNvPr>
          <p:cNvSpPr txBox="1"/>
          <p:nvPr/>
        </p:nvSpPr>
        <p:spPr>
          <a:xfrm>
            <a:off x="-1524" y="4116717"/>
            <a:ext cx="12192000" cy="7059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defRPr/>
            </a:pP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Sapienza University of Rome, Italy    </a:t>
            </a:r>
            <a:r>
              <a:rPr kumimoji="0" lang="en-US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CERN,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Meyrin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Switzerland    </a:t>
            </a:r>
            <a:r>
              <a:rPr lang="en-US" baseline="30000" dirty="0">
                <a:solidFill>
                  <a:srgbClr val="2F2F2F">
                    <a:lumMod val="50000"/>
                  </a:srgbClr>
                </a:solidFill>
                <a:latin typeface="Arial"/>
              </a:rPr>
              <a:t>3</a:t>
            </a:r>
            <a:r>
              <a:rPr kumimoji="0" lang="en-US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INFN-LNF, Frascati, Italy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algn="ctr">
              <a:lnSpc>
                <a:spcPts val="2500"/>
              </a:lnSpc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1B3F7A6-AE73-E57F-A827-CF9DB54F77B0}"/>
              </a:ext>
            </a:extLst>
          </p:cNvPr>
          <p:cNvSpPr txBox="1"/>
          <p:nvPr/>
        </p:nvSpPr>
        <p:spPr>
          <a:xfrm>
            <a:off x="635267" y="4790793"/>
            <a:ext cx="11823192" cy="38536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  <a:spcAft>
                <a:spcPts val="400"/>
              </a:spcAft>
              <a:defRPr/>
            </a:pPr>
            <a:r>
              <a:rPr lang="it-IT" dirty="0">
                <a:solidFill>
                  <a:srgbClr val="0033A0"/>
                </a:solidFill>
                <a:latin typeface="Arial"/>
              </a:rPr>
              <a:t>FCC-</a:t>
            </a:r>
            <a:r>
              <a:rPr lang="it-IT" dirty="0" err="1">
                <a:solidFill>
                  <a:srgbClr val="0033A0"/>
                </a:solidFill>
                <a:latin typeface="Arial"/>
              </a:rPr>
              <a:t>ee</a:t>
            </a:r>
            <a:r>
              <a:rPr lang="it-IT" dirty="0">
                <a:solidFill>
                  <a:srgbClr val="0033A0"/>
                </a:solidFill>
                <a:latin typeface="Arial"/>
              </a:rPr>
              <a:t> MDI meeting #67</a:t>
            </a:r>
            <a:r>
              <a:rPr lang="en-US" dirty="0">
                <a:solidFill>
                  <a:srgbClr val="0033A0"/>
                </a:solidFill>
                <a:latin typeface="Arial"/>
              </a:rPr>
              <a:t>, 16/06/2025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8AFBC1B-C9D9-68D7-2FAC-E934D1679E2A}"/>
              </a:ext>
            </a:extLst>
          </p:cNvPr>
          <p:cNvSpPr txBox="1"/>
          <p:nvPr/>
        </p:nvSpPr>
        <p:spPr>
          <a:xfrm>
            <a:off x="638657" y="5366854"/>
            <a:ext cx="12005730" cy="70596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ts val="2500"/>
              </a:lnSpc>
              <a:defRPr/>
            </a:pPr>
            <a:r>
              <a:rPr lang="it-IT" dirty="0" err="1">
                <a:latin typeface="Arial"/>
              </a:rPr>
              <a:t>Acknowledgements</a:t>
            </a:r>
            <a:r>
              <a:rPr lang="en-US" dirty="0">
                <a:latin typeface="Arial"/>
              </a:rPr>
              <a:t>: K. Andre, M. Hofer, K. Oide</a:t>
            </a:r>
            <a:endParaRPr lang="en-US" dirty="0">
              <a:latin typeface="Arial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ts val="2500"/>
              </a:lnSpc>
              <a:buClrTx/>
              <a:buSzTx/>
              <a:buFont typeface="Arial"/>
              <a:buNone/>
              <a:tabLst/>
              <a:defRPr/>
            </a:pPr>
            <a:endParaRPr lang="en-US" dirty="0">
              <a:latin typeface="Arial"/>
            </a:endParaRPr>
          </a:p>
        </p:txBody>
      </p:sp>
      <p:pic>
        <p:nvPicPr>
          <p:cNvPr id="5" name="Picture 6" descr="logo_infn">
            <a:extLst>
              <a:ext uri="{FF2B5EF4-FFF2-40B4-BE49-F238E27FC236}">
                <a16:creationId xmlns:a16="http://schemas.microsoft.com/office/drawing/2014/main" id="{7B22F825-DB02-0B9A-61AC-AABDE89A5C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026" y="377596"/>
            <a:ext cx="1801446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191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1D0F6D-1BC1-4398-58A8-4AA5578E5E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72A20EEB-4DCC-79B3-0680-C95622C5AD72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A0D362B8-305A-ED42-293A-8F32F463F1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A342948-94FE-AAB3-D9A4-E1C28BF6D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10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23750B2-6358-6BB8-BE37-986A230C9B94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 err="1">
                <a:solidFill>
                  <a:srgbClr val="0033A0"/>
                </a:solidFill>
              </a:rPr>
              <a:t>Tertiary</a:t>
            </a:r>
            <a:r>
              <a:rPr lang="it-IT" sz="4000" b="1">
                <a:solidFill>
                  <a:srgbClr val="0033A0"/>
                </a:solidFill>
              </a:rPr>
              <a:t> </a:t>
            </a:r>
            <a:r>
              <a:rPr lang="it-IT" sz="4000" b="1" err="1">
                <a:solidFill>
                  <a:srgbClr val="0033A0"/>
                </a:solidFill>
              </a:rPr>
              <a:t>collimators</a:t>
            </a:r>
            <a:endParaRPr lang="it-IT" sz="4000" b="1" err="1">
              <a:solidFill>
                <a:srgbClr val="0033A0"/>
              </a:solidFill>
              <a:cs typeface="Arial"/>
            </a:endParaRPr>
          </a:p>
        </p:txBody>
      </p:sp>
      <p:sp>
        <p:nvSpPr>
          <p:cNvPr id="5" name="CasellaDiTesto 18">
            <a:extLst>
              <a:ext uri="{FF2B5EF4-FFF2-40B4-BE49-F238E27FC236}">
                <a16:creationId xmlns:a16="http://schemas.microsoft.com/office/drawing/2014/main" id="{8A14242D-3359-EFEE-774F-FA213B787FCE}"/>
              </a:ext>
            </a:extLst>
          </p:cNvPr>
          <p:cNvSpPr txBox="1"/>
          <p:nvPr/>
        </p:nvSpPr>
        <p:spPr>
          <a:xfrm>
            <a:off x="92631" y="1062483"/>
            <a:ext cx="12099834" cy="313932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>
                <a:ea typeface="+mn-lt"/>
                <a:cs typeface="+mn-lt"/>
              </a:rPr>
              <a:t>Beam loss simulations have shown that SR collimators </a:t>
            </a:r>
            <a:r>
              <a:rPr lang="en-US" b="1">
                <a:latin typeface="Arial"/>
                <a:ea typeface="+mn-lt"/>
                <a:cs typeface="+mn-lt"/>
              </a:rPr>
              <a:t>or even final focus magnets</a:t>
            </a:r>
            <a:r>
              <a:rPr lang="en-US" b="1">
                <a:ea typeface="+mn-lt"/>
                <a:cs typeface="+mn-lt"/>
              </a:rPr>
              <a:t> may be exposed to beam losses</a:t>
            </a:r>
            <a:endParaRPr lang="en-US">
              <a:cs typeface="Arial"/>
            </a:endParaRPr>
          </a:p>
          <a:p>
            <a:pPr marL="800100" lvl="1" indent="-342900">
              <a:buFont typeface="Wingdings" panose="020B0604020202020204" pitchFamily="34" charset="0"/>
              <a:buChar char="Ø"/>
            </a:pPr>
            <a:r>
              <a:rPr lang="it-IT">
                <a:cs typeface="Arial"/>
              </a:rPr>
              <a:t>SR </a:t>
            </a:r>
            <a:r>
              <a:rPr lang="it-IT" err="1">
                <a:cs typeface="Arial"/>
              </a:rPr>
              <a:t>collimators</a:t>
            </a:r>
            <a:r>
              <a:rPr lang="it-IT">
                <a:cs typeface="Arial"/>
              </a:rPr>
              <a:t> </a:t>
            </a:r>
            <a:r>
              <a:rPr lang="it-IT" err="1">
                <a:cs typeface="Arial"/>
              </a:rPr>
              <a:t>not</a:t>
            </a:r>
            <a:r>
              <a:rPr lang="it-IT">
                <a:cs typeface="Arial"/>
              </a:rPr>
              <a:t> </a:t>
            </a:r>
            <a:r>
              <a:rPr lang="it-IT" err="1">
                <a:cs typeface="Arial"/>
              </a:rPr>
              <a:t>primarly</a:t>
            </a:r>
            <a:r>
              <a:rPr lang="it-IT">
                <a:cs typeface="Arial"/>
              </a:rPr>
              <a:t> </a:t>
            </a:r>
            <a:r>
              <a:rPr lang="it-IT" err="1">
                <a:cs typeface="Arial"/>
              </a:rPr>
              <a:t>designed</a:t>
            </a:r>
            <a:r>
              <a:rPr lang="it-IT">
                <a:cs typeface="Arial"/>
              </a:rPr>
              <a:t> to </a:t>
            </a:r>
            <a:r>
              <a:rPr lang="it-IT" err="1">
                <a:cs typeface="Arial"/>
              </a:rPr>
              <a:t>intercept</a:t>
            </a:r>
            <a:r>
              <a:rPr lang="it-IT">
                <a:cs typeface="Arial"/>
              </a:rPr>
              <a:t> large </a:t>
            </a:r>
            <a:r>
              <a:rPr lang="it-IT" err="1">
                <a:cs typeface="Arial"/>
              </a:rPr>
              <a:t>beam</a:t>
            </a:r>
            <a:r>
              <a:rPr lang="it-IT">
                <a:cs typeface="Arial"/>
              </a:rPr>
              <a:t> </a:t>
            </a:r>
            <a:r>
              <a:rPr lang="it-IT" err="1">
                <a:cs typeface="Arial"/>
              </a:rPr>
              <a:t>losses</a:t>
            </a:r>
            <a:r>
              <a:rPr lang="it-IT">
                <a:cs typeface="Arial"/>
              </a:rPr>
              <a:t>: risk of </a:t>
            </a:r>
            <a:r>
              <a:rPr lang="it-IT" err="1">
                <a:solidFill>
                  <a:srgbClr val="FF0000"/>
                </a:solidFill>
                <a:cs typeface="Arial"/>
              </a:rPr>
              <a:t>damages</a:t>
            </a:r>
            <a:r>
              <a:rPr lang="it-IT">
                <a:solidFill>
                  <a:srgbClr val="FF0000"/>
                </a:solidFill>
                <a:cs typeface="Arial"/>
              </a:rPr>
              <a:t>/backgrounds</a:t>
            </a:r>
          </a:p>
          <a:p>
            <a:pPr marL="800100" lvl="1" indent="-342900">
              <a:buFont typeface="Wingdings" panose="020B0604020202020204" pitchFamily="34" charset="0"/>
              <a:buChar char="Ø"/>
            </a:pPr>
            <a:endParaRPr lang="it-IT">
              <a:solidFill>
                <a:srgbClr val="FF0000"/>
              </a:solidFill>
              <a:cs typeface="Arial"/>
            </a:endParaRPr>
          </a:p>
          <a:p>
            <a:pPr marL="285750" indent="-285750">
              <a:buFont typeface="Arial,Sans-Serif" panose="020B0604020202020204" pitchFamily="34" charset="0"/>
              <a:buChar char="•"/>
            </a:pPr>
            <a:r>
              <a:rPr lang="it-IT" b="1">
                <a:solidFill>
                  <a:srgbClr val="0033A0"/>
                </a:solidFill>
                <a:cs typeface="Arial"/>
              </a:rPr>
              <a:t>Two</a:t>
            </a:r>
            <a:r>
              <a:rPr lang="it-IT">
                <a:solidFill>
                  <a:srgbClr val="000000"/>
                </a:solidFill>
                <a:cs typeface="Arial"/>
              </a:rPr>
              <a:t> (</a:t>
            </a:r>
            <a:r>
              <a:rPr lang="it-IT" b="1">
                <a:solidFill>
                  <a:srgbClr val="0033A0"/>
                </a:solidFill>
                <a:cs typeface="Arial"/>
              </a:rPr>
              <a:t>H+V</a:t>
            </a:r>
            <a:r>
              <a:rPr lang="it-IT">
                <a:solidFill>
                  <a:srgbClr val="000000"/>
                </a:solidFill>
                <a:cs typeface="Arial"/>
              </a:rPr>
              <a:t>) </a:t>
            </a:r>
            <a:r>
              <a:rPr lang="it-IT" b="1" err="1">
                <a:solidFill>
                  <a:srgbClr val="0033A0"/>
                </a:solidFill>
                <a:cs typeface="Arial"/>
              </a:rPr>
              <a:t>tertiary</a:t>
            </a:r>
            <a:r>
              <a:rPr lang="it-IT" b="1">
                <a:solidFill>
                  <a:srgbClr val="0033A0"/>
                </a:solidFill>
                <a:cs typeface="Arial"/>
              </a:rPr>
              <a:t> </a:t>
            </a:r>
            <a:r>
              <a:rPr lang="it-IT" b="1" err="1">
                <a:solidFill>
                  <a:srgbClr val="0033A0"/>
                </a:solidFill>
                <a:cs typeface="Arial"/>
              </a:rPr>
              <a:t>collimators</a:t>
            </a:r>
            <a:r>
              <a:rPr lang="it-IT" b="1">
                <a:solidFill>
                  <a:srgbClr val="0033A0"/>
                </a:solidFill>
                <a:cs typeface="Arial"/>
              </a:rPr>
              <a:t> </a:t>
            </a:r>
            <a:r>
              <a:rPr lang="it-IT">
                <a:solidFill>
                  <a:srgbClr val="000000"/>
                </a:solidFill>
                <a:cs typeface="Arial"/>
              </a:rPr>
              <a:t>(</a:t>
            </a:r>
            <a:r>
              <a:rPr lang="it-IT" b="1" err="1">
                <a:solidFill>
                  <a:srgbClr val="0033A0"/>
                </a:solidFill>
                <a:cs typeface="Arial"/>
              </a:rPr>
              <a:t>TCTs</a:t>
            </a:r>
            <a:r>
              <a:rPr lang="it-IT">
                <a:solidFill>
                  <a:srgbClr val="000000"/>
                </a:solidFill>
                <a:cs typeface="Arial"/>
              </a:rPr>
              <a:t>) for </a:t>
            </a:r>
            <a:r>
              <a:rPr lang="it-IT" err="1">
                <a:solidFill>
                  <a:srgbClr val="000000"/>
                </a:solidFill>
                <a:cs typeface="Arial"/>
              </a:rPr>
              <a:t>local</a:t>
            </a:r>
            <a:r>
              <a:rPr lang="it-IT">
                <a:solidFill>
                  <a:srgbClr val="000000"/>
                </a:solidFill>
                <a:cs typeface="Arial"/>
              </a:rPr>
              <a:t> </a:t>
            </a:r>
            <a:r>
              <a:rPr lang="it-IT" err="1">
                <a:solidFill>
                  <a:srgbClr val="000000"/>
                </a:solidFill>
                <a:cs typeface="Arial"/>
              </a:rPr>
              <a:t>protection</a:t>
            </a:r>
            <a:r>
              <a:rPr lang="it-IT">
                <a:solidFill>
                  <a:srgbClr val="000000"/>
                </a:solidFill>
                <a:cs typeface="Arial"/>
              </a:rPr>
              <a:t> </a:t>
            </a:r>
            <a:r>
              <a:rPr lang="it-IT" err="1">
                <a:solidFill>
                  <a:srgbClr val="000000"/>
                </a:solidFill>
                <a:cs typeface="Arial"/>
              </a:rPr>
              <a:t>added</a:t>
            </a:r>
            <a:endParaRPr lang="it-IT">
              <a:solidFill>
                <a:srgbClr val="000000"/>
              </a:solidFill>
              <a:cs typeface="Arial"/>
            </a:endParaRPr>
          </a:p>
          <a:p>
            <a:pPr marL="742950" lvl="1" indent="-285750">
              <a:buFont typeface="Wingdings,Sans-Serif" panose="020B0604020202020204" pitchFamily="34" charset="0"/>
              <a:buChar char="Ø"/>
            </a:pPr>
            <a:r>
              <a:rPr lang="it-IT" err="1">
                <a:solidFill>
                  <a:srgbClr val="000000"/>
                </a:solidFill>
                <a:cs typeface="Arial"/>
              </a:rPr>
              <a:t>Placed</a:t>
            </a:r>
            <a:r>
              <a:rPr lang="it-IT">
                <a:solidFill>
                  <a:srgbClr val="000000"/>
                </a:solidFill>
                <a:cs typeface="Arial"/>
              </a:rPr>
              <a:t> </a:t>
            </a:r>
            <a:r>
              <a:rPr lang="en-US">
                <a:solidFill>
                  <a:srgbClr val="0033A0"/>
                </a:solidFill>
                <a:cs typeface="Arial"/>
              </a:rPr>
              <a:t>upstream of each IP</a:t>
            </a:r>
            <a:endParaRPr lang="en-US">
              <a:solidFill>
                <a:srgbClr val="000000"/>
              </a:solidFill>
              <a:cs typeface="Arial"/>
            </a:endParaRPr>
          </a:p>
          <a:p>
            <a:pPr marL="742950" lvl="1" indent="-285750">
              <a:buFont typeface="Wingdings,Sans-Serif" panose="020B0604020202020204" pitchFamily="34" charset="0"/>
              <a:buChar char="Ø"/>
            </a:pPr>
            <a:r>
              <a:rPr lang="en-US">
                <a:solidFill>
                  <a:srgbClr val="000000"/>
                </a:solidFill>
                <a:cs typeface="Arial"/>
              </a:rPr>
              <a:t>s-location optimized for optimal phase-advance (multiple of </a:t>
            </a:r>
            <a:r>
              <a:rPr lang="el-GR">
                <a:solidFill>
                  <a:srgbClr val="000000"/>
                </a:solidFill>
                <a:cs typeface="Arial"/>
              </a:rPr>
              <a:t>π</a:t>
            </a:r>
            <a:r>
              <a:rPr lang="en-US">
                <a:solidFill>
                  <a:srgbClr val="000000"/>
                </a:solidFill>
                <a:cs typeface="Arial"/>
              </a:rPr>
              <a:t>) between TCTs and</a:t>
            </a:r>
            <a:endParaRPr lang="it-IT">
              <a:solidFill>
                <a:srgbClr val="000000"/>
              </a:solidFill>
              <a:cs typeface="Arial"/>
            </a:endParaRPr>
          </a:p>
          <a:p>
            <a:pPr marL="742950" lvl="1" indent="-285750">
              <a:buFont typeface="Wingdings,Sans-Serif" panose="020B0604020202020204" pitchFamily="34" charset="0"/>
              <a:buChar char="Ø"/>
            </a:pPr>
            <a:r>
              <a:rPr lang="en-US">
                <a:cs typeface="Arial"/>
              </a:rPr>
              <a:t>Need for shower absorber downstream of TCTs to be studied</a:t>
            </a:r>
          </a:p>
          <a:p>
            <a:pPr marL="742950" lvl="1" indent="-285750">
              <a:buFont typeface="Wingdings,Sans-Serif" panose="020B0604020202020204" pitchFamily="34" charset="0"/>
              <a:buChar char="Ø"/>
            </a:pPr>
            <a:endParaRPr lang="en-US">
              <a:cs typeface="Arial"/>
            </a:endParaRPr>
          </a:p>
          <a:p>
            <a:pPr marL="285750" indent="-285750">
              <a:buFont typeface="Arial,Sans-Serif" panose="020B0604020202020204" pitchFamily="34" charset="0"/>
              <a:buChar char="•"/>
            </a:pPr>
            <a:r>
              <a:rPr lang="en-US">
                <a:cs typeface="Arial"/>
              </a:rPr>
              <a:t>Further local protection devices (e.g., injection protection) to be studied by energy deposition (FLUKA),           beam transfer and engineering team</a:t>
            </a:r>
          </a:p>
        </p:txBody>
      </p:sp>
      <p:sp>
        <p:nvSpPr>
          <p:cNvPr id="3" name="Parentesi graffa aperta 27">
            <a:extLst>
              <a:ext uri="{FF2B5EF4-FFF2-40B4-BE49-F238E27FC236}">
                <a16:creationId xmlns:a16="http://schemas.microsoft.com/office/drawing/2014/main" id="{60B555B8-B377-68CA-3C4A-7EE55C4A4CFE}"/>
              </a:ext>
            </a:extLst>
          </p:cNvPr>
          <p:cNvSpPr/>
          <p:nvPr/>
        </p:nvSpPr>
        <p:spPr>
          <a:xfrm>
            <a:off x="9251281" y="2507475"/>
            <a:ext cx="271526" cy="782586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CasellaDiTesto 29">
            <a:extLst>
              <a:ext uri="{FF2B5EF4-FFF2-40B4-BE49-F238E27FC236}">
                <a16:creationId xmlns:a16="http://schemas.microsoft.com/office/drawing/2014/main" id="{77D158D8-3953-15DD-1C22-56E82C0EBFEE}"/>
              </a:ext>
            </a:extLst>
          </p:cNvPr>
          <p:cNvSpPr txBox="1"/>
          <p:nvPr/>
        </p:nvSpPr>
        <p:spPr>
          <a:xfrm>
            <a:off x="9410031" y="2582795"/>
            <a:ext cx="23164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/>
              <a:t>SR </a:t>
            </a:r>
            <a:r>
              <a:rPr lang="it-IT" err="1"/>
              <a:t>collimators</a:t>
            </a:r>
            <a:endParaRPr lang="it-IT"/>
          </a:p>
          <a:p>
            <a:r>
              <a:rPr lang="it-IT"/>
              <a:t>aperture </a:t>
            </a:r>
            <a:r>
              <a:rPr lang="it-IT" err="1"/>
              <a:t>bottlenecks</a:t>
            </a:r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2B4FEC-2EC2-5AA4-8078-FE0D488A47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" y="4323529"/>
            <a:ext cx="6294905" cy="2360520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8CE19B0-06CF-602D-2F5B-7FDF7DB02782}"/>
              </a:ext>
            </a:extLst>
          </p:cNvPr>
          <p:cNvGraphicFramePr>
            <a:graphicFrameLocks noGrp="1"/>
          </p:cNvGraphicFramePr>
          <p:nvPr/>
        </p:nvGraphicFramePr>
        <p:xfrm>
          <a:off x="6755671" y="5364829"/>
          <a:ext cx="4563035" cy="8915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24752">
                  <a:extLst>
                    <a:ext uri="{9D8B030D-6E8A-4147-A177-3AD203B41FA5}">
                      <a16:colId xmlns:a16="http://schemas.microsoft.com/office/drawing/2014/main" val="660677248"/>
                    </a:ext>
                  </a:extLst>
                </a:gridCol>
                <a:gridCol w="564776">
                  <a:extLst>
                    <a:ext uri="{9D8B030D-6E8A-4147-A177-3AD203B41FA5}">
                      <a16:colId xmlns:a16="http://schemas.microsoft.com/office/drawing/2014/main" val="3421321477"/>
                    </a:ext>
                  </a:extLst>
                </a:gridCol>
                <a:gridCol w="726063">
                  <a:extLst>
                    <a:ext uri="{9D8B030D-6E8A-4147-A177-3AD203B41FA5}">
                      <a16:colId xmlns:a16="http://schemas.microsoft.com/office/drawing/2014/main" val="619677855"/>
                    </a:ext>
                  </a:extLst>
                </a:gridCol>
                <a:gridCol w="770302">
                  <a:extLst>
                    <a:ext uri="{9D8B030D-6E8A-4147-A177-3AD203B41FA5}">
                      <a16:colId xmlns:a16="http://schemas.microsoft.com/office/drawing/2014/main" val="3784728964"/>
                    </a:ext>
                  </a:extLst>
                </a:gridCol>
                <a:gridCol w="799901">
                  <a:extLst>
                    <a:ext uri="{9D8B030D-6E8A-4147-A177-3AD203B41FA5}">
                      <a16:colId xmlns:a16="http://schemas.microsoft.com/office/drawing/2014/main" val="3727884946"/>
                    </a:ext>
                  </a:extLst>
                </a:gridCol>
                <a:gridCol w="877241">
                  <a:extLst>
                    <a:ext uri="{9D8B030D-6E8A-4147-A177-3AD203B41FA5}">
                      <a16:colId xmlns:a16="http://schemas.microsoft.com/office/drawing/2014/main" val="4228320530"/>
                    </a:ext>
                  </a:extLst>
                </a:gridCol>
              </a:tblGrid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Name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Plane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Material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Length [cm]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Half-gap [</a:t>
                      </a:r>
                      <a:r>
                        <a:rPr lang="el-GR" sz="1000" b="1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σ]</a:t>
                      </a:r>
                      <a:endParaRPr lang="el-GR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Half-gap [mm]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862458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TCT.H.B1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H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C-based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25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10.5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2.4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8722846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TCT.V.B1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V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C-based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25</a:t>
                      </a:r>
                      <a:endParaRPr lang="en-US" sz="1000" b="0" i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65</a:t>
                      </a: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7.3</a:t>
                      </a:r>
                    </a:p>
                  </a:txBody>
                  <a:tcPr>
                    <a:lnL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483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9319816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3641EE1B-FFA6-0F31-AD8C-00C44849BDD7}"/>
              </a:ext>
            </a:extLst>
          </p:cNvPr>
          <p:cNvSpPr txBox="1"/>
          <p:nvPr/>
        </p:nvSpPr>
        <p:spPr>
          <a:xfrm>
            <a:off x="6480479" y="4323529"/>
            <a:ext cx="460917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rgbClr val="0033A0"/>
                </a:solidFill>
                <a:cs typeface="Arial"/>
              </a:rPr>
              <a:t>FCC-ee </a:t>
            </a:r>
            <a:r>
              <a:rPr lang="en-US" sz="1600">
                <a:solidFill>
                  <a:srgbClr val="0033A0"/>
                </a:solidFill>
                <a:cs typeface="Arial"/>
              </a:rPr>
              <a:t>(</a:t>
            </a:r>
            <a:r>
              <a:rPr lang="en-US" sz="1600" b="1">
                <a:solidFill>
                  <a:srgbClr val="0033A0"/>
                </a:solidFill>
                <a:cs typeface="Arial"/>
              </a:rPr>
              <a:t>Z</a:t>
            </a:r>
            <a:r>
              <a:rPr lang="en-US" sz="1600">
                <a:solidFill>
                  <a:srgbClr val="0033A0"/>
                </a:solidFill>
                <a:cs typeface="Arial"/>
              </a:rPr>
              <a:t>)</a:t>
            </a:r>
            <a:r>
              <a:rPr lang="en-US" sz="1600" b="1">
                <a:solidFill>
                  <a:srgbClr val="0033A0"/>
                </a:solidFill>
                <a:cs typeface="Arial"/>
              </a:rPr>
              <a:t> collimation hierarchy</a:t>
            </a:r>
          </a:p>
          <a:p>
            <a:pPr marL="285750" indent="-285750">
              <a:buFont typeface="Arial"/>
              <a:buChar char="•"/>
            </a:pPr>
            <a:r>
              <a:rPr lang="en-US" sz="1600">
                <a:cs typeface="Arial"/>
              </a:rPr>
              <a:t>Hierarchy margins set to 100-300um</a:t>
            </a:r>
          </a:p>
          <a:p>
            <a:pPr marL="742950" lvl="1" indent="-285750">
              <a:buFont typeface="Courier New"/>
              <a:buChar char="o"/>
            </a:pPr>
            <a:r>
              <a:rPr lang="it-IT" sz="1600">
                <a:cs typeface="Arial"/>
              </a:rPr>
              <a:t>~1 </a:t>
            </a:r>
            <a:r>
              <a:rPr lang="el-GR" sz="1600" err="1">
                <a:cs typeface="Arial"/>
              </a:rPr>
              <a:t>σ</a:t>
            </a:r>
            <a:r>
              <a:rPr lang="el-GR" sz="1600" baseline="-25000" err="1">
                <a:cs typeface="Arial"/>
              </a:rPr>
              <a:t>β</a:t>
            </a:r>
            <a:r>
              <a:rPr lang="it-IT" sz="1600" baseline="-25000">
                <a:cs typeface="Arial"/>
              </a:rPr>
              <a:t>x</a:t>
            </a:r>
            <a:r>
              <a:rPr lang="it-IT" sz="1600">
                <a:cs typeface="Arial"/>
              </a:rPr>
              <a:t>, ~15 </a:t>
            </a:r>
            <a:r>
              <a:rPr lang="el-GR" sz="1600" err="1">
                <a:cs typeface="Arial"/>
              </a:rPr>
              <a:t>σ</a:t>
            </a:r>
            <a:r>
              <a:rPr lang="el-GR" sz="1600" baseline="-25000" err="1">
                <a:cs typeface="Arial"/>
              </a:rPr>
              <a:t>βy</a:t>
            </a:r>
            <a:endParaRPr lang="it-IT" sz="1600" baseline="-25000" err="1">
              <a:cs typeface="Arial"/>
            </a:endParaRPr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DD0730E8-5EF6-FE7E-4473-FC7B53D6152F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Collimation studies for the FCC-ee</a:t>
            </a:r>
          </a:p>
        </p:txBody>
      </p:sp>
    </p:spTree>
    <p:extLst>
      <p:ext uri="{BB962C8B-B14F-4D97-AF65-F5344CB8AC3E}">
        <p14:creationId xmlns:p14="http://schemas.microsoft.com/office/powerpoint/2010/main" val="1025612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163249-3702-FE6C-471F-B94B439373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BAA19F9E-944D-7A31-BC08-45A7B3E9E080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59CCCB97-AACF-8BA4-B787-BBE4A3A2F5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F5E0E83-7F7D-6DCC-95B8-AA49CB599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C169AA9-68F9-05E8-C5CA-C5FCE7F93F95}"/>
              </a:ext>
            </a:extLst>
          </p:cNvPr>
          <p:cNvSpPr txBox="1"/>
          <p:nvPr/>
        </p:nvSpPr>
        <p:spPr>
          <a:xfrm>
            <a:off x="94913" y="128882"/>
            <a:ext cx="11994218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 dirty="0">
                <a:solidFill>
                  <a:srgbClr val="0033A0"/>
                </a:solidFill>
              </a:rPr>
              <a:t>IR </a:t>
            </a:r>
            <a:r>
              <a:rPr lang="it-IT" sz="4000" b="1" dirty="0" err="1">
                <a:solidFill>
                  <a:srgbClr val="0033A0"/>
                </a:solidFill>
              </a:rPr>
              <a:t>apertures</a:t>
            </a:r>
            <a:r>
              <a:rPr lang="it-IT" sz="4000" b="1" dirty="0">
                <a:solidFill>
                  <a:srgbClr val="0033A0"/>
                </a:solidFill>
              </a:rPr>
              <a:t>: </a:t>
            </a:r>
            <a:r>
              <a:rPr lang="it-IT" sz="4000" b="1" dirty="0" err="1">
                <a:solidFill>
                  <a:srgbClr val="0033A0"/>
                </a:solidFill>
              </a:rPr>
              <a:t>interplay</a:t>
            </a:r>
            <a:r>
              <a:rPr lang="it-IT" sz="4000" b="1" dirty="0">
                <a:solidFill>
                  <a:srgbClr val="0033A0"/>
                </a:solidFill>
              </a:rPr>
              <a:t> with </a:t>
            </a:r>
            <a:r>
              <a:rPr lang="it-IT" sz="4000" b="1" dirty="0" err="1">
                <a:solidFill>
                  <a:srgbClr val="0033A0"/>
                </a:solidFill>
              </a:rPr>
              <a:t>collimator</a:t>
            </a:r>
            <a:r>
              <a:rPr lang="it-IT" sz="4000" b="1" dirty="0">
                <a:solidFill>
                  <a:srgbClr val="0033A0"/>
                </a:solidFill>
              </a:rPr>
              <a:t> settings</a:t>
            </a:r>
            <a:endParaRPr lang="en-US" sz="4000" b="1" dirty="0">
              <a:solidFill>
                <a:srgbClr val="0033A0"/>
              </a:solidFill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529157F-11FA-0ABA-FA41-AC0B0A8BEB9E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FCC-ee collimation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FA9A823-3ACF-8DDA-4007-FE564EFC7725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16/06/2025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48594F-1131-93D2-5B1E-914B1682C128}"/>
              </a:ext>
            </a:extLst>
          </p:cNvPr>
          <p:cNvSpPr txBox="1"/>
          <p:nvPr/>
        </p:nvSpPr>
        <p:spPr>
          <a:xfrm>
            <a:off x="179709" y="840582"/>
            <a:ext cx="10696997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>
                <a:cs typeface="Arial"/>
              </a:rPr>
              <a:t>IR apertures determine the minimum beam-stay-clear</a:t>
            </a:r>
            <a:r>
              <a:rPr lang="en-US" dirty="0">
                <a:cs typeface="Arial"/>
              </a:rPr>
              <a:t> (or aperture bottleneck)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Arial"/>
              </a:rPr>
              <a:t>Collimation system must protect the aperture bottleneck of the machine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cs typeface="Arial"/>
              </a:rPr>
              <a:t>Collimator openings determined starting from minimum BSC</a:t>
            </a:r>
          </a:p>
        </p:txBody>
      </p:sp>
      <p:sp>
        <p:nvSpPr>
          <p:cNvPr id="5" name="Rettangolo con angoli arrotondati 11">
            <a:extLst>
              <a:ext uri="{FF2B5EF4-FFF2-40B4-BE49-F238E27FC236}">
                <a16:creationId xmlns:a16="http://schemas.microsoft.com/office/drawing/2014/main" id="{956656EC-9D05-E0B4-FBD1-2E11982E2B22}"/>
              </a:ext>
            </a:extLst>
          </p:cNvPr>
          <p:cNvSpPr/>
          <p:nvPr/>
        </p:nvSpPr>
        <p:spPr>
          <a:xfrm>
            <a:off x="8120515" y="2105282"/>
            <a:ext cx="2850681" cy="1100285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00008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" name="Rettangolo con angoli arrotondati 13">
            <a:extLst>
              <a:ext uri="{FF2B5EF4-FFF2-40B4-BE49-F238E27FC236}">
                <a16:creationId xmlns:a16="http://schemas.microsoft.com/office/drawing/2014/main" id="{4BCA9A5B-E25D-F5C6-8D35-C1A9BA7F0387}"/>
              </a:ext>
            </a:extLst>
          </p:cNvPr>
          <p:cNvSpPr/>
          <p:nvPr/>
        </p:nvSpPr>
        <p:spPr>
          <a:xfrm>
            <a:off x="4521162" y="2340141"/>
            <a:ext cx="2850681" cy="735594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00008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ttangolo con angoli arrotondati 10">
            <a:extLst>
              <a:ext uri="{FF2B5EF4-FFF2-40B4-BE49-F238E27FC236}">
                <a16:creationId xmlns:a16="http://schemas.microsoft.com/office/drawing/2014/main" id="{16E383D4-6C30-D3C1-F828-8D2D3E252E5D}"/>
              </a:ext>
            </a:extLst>
          </p:cNvPr>
          <p:cNvSpPr/>
          <p:nvPr/>
        </p:nvSpPr>
        <p:spPr>
          <a:xfrm>
            <a:off x="308010" y="1964648"/>
            <a:ext cx="3472502" cy="1432355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00008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CasellaDiTesto 1">
            <a:extLst>
              <a:ext uri="{FF2B5EF4-FFF2-40B4-BE49-F238E27FC236}">
                <a16:creationId xmlns:a16="http://schemas.microsoft.com/office/drawing/2014/main" id="{4C580CFA-188B-4A7D-DC81-3DB1F9DA14DF}"/>
              </a:ext>
            </a:extLst>
          </p:cNvPr>
          <p:cNvSpPr txBox="1"/>
          <p:nvPr/>
        </p:nvSpPr>
        <p:spPr>
          <a:xfrm>
            <a:off x="327260" y="1983898"/>
            <a:ext cx="34169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400" dirty="0">
                <a:solidFill>
                  <a:srgbClr val="00008B"/>
                </a:solidFill>
              </a:rPr>
              <a:t>Machine </a:t>
            </a:r>
            <a:r>
              <a:rPr lang="it-IT" sz="1400" dirty="0" err="1">
                <a:solidFill>
                  <a:srgbClr val="00008B"/>
                </a:solidFill>
              </a:rPr>
              <a:t>errors</a:t>
            </a:r>
            <a:r>
              <a:rPr lang="it-IT" sz="1400" dirty="0">
                <a:solidFill>
                  <a:srgbClr val="00008B"/>
                </a:solidFill>
              </a:rPr>
              <a:t>, </a:t>
            </a:r>
            <a:r>
              <a:rPr lang="it-IT" sz="1400" dirty="0" err="1">
                <a:solidFill>
                  <a:srgbClr val="00008B"/>
                </a:solidFill>
              </a:rPr>
              <a:t>alignment</a:t>
            </a:r>
            <a:r>
              <a:rPr lang="it-IT" sz="1400" dirty="0">
                <a:solidFill>
                  <a:srgbClr val="00008B"/>
                </a:solidFill>
              </a:rPr>
              <a:t> </a:t>
            </a:r>
            <a:r>
              <a:rPr lang="it-IT" sz="1400" dirty="0" err="1">
                <a:solidFill>
                  <a:srgbClr val="00008B"/>
                </a:solidFill>
              </a:rPr>
              <a:t>tolerances</a:t>
            </a:r>
            <a:r>
              <a:rPr lang="it-IT" sz="1400" dirty="0">
                <a:solidFill>
                  <a:srgbClr val="00008B"/>
                </a:solidFill>
              </a:rPr>
              <a:t>, </a:t>
            </a:r>
            <a:r>
              <a:rPr lang="it-IT" sz="1400" dirty="0" err="1">
                <a:solidFill>
                  <a:srgbClr val="00008B"/>
                </a:solidFill>
              </a:rPr>
              <a:t>corrections</a:t>
            </a:r>
            <a:r>
              <a:rPr lang="it-IT" sz="1400" dirty="0">
                <a:solidFill>
                  <a:srgbClr val="00008B"/>
                </a:solidFill>
              </a:rPr>
              <a:t>, …</a:t>
            </a:r>
          </a:p>
          <a:p>
            <a:pPr algn="ctr"/>
            <a:r>
              <a:rPr lang="it-IT" sz="1400" dirty="0" err="1">
                <a:solidFill>
                  <a:srgbClr val="00008B"/>
                </a:solidFill>
              </a:rPr>
              <a:t>Specify</a:t>
            </a:r>
            <a:r>
              <a:rPr lang="it-IT" sz="1400" dirty="0">
                <a:solidFill>
                  <a:srgbClr val="00008B"/>
                </a:solidFill>
              </a:rPr>
              <a:t> </a:t>
            </a:r>
            <a:r>
              <a:rPr lang="it-IT" sz="1400" dirty="0" err="1">
                <a:solidFill>
                  <a:srgbClr val="00008B"/>
                </a:solidFill>
              </a:rPr>
              <a:t>quantities</a:t>
            </a:r>
            <a:r>
              <a:rPr lang="it-IT" sz="1400" dirty="0">
                <a:solidFill>
                  <a:srgbClr val="00008B"/>
                </a:solidFill>
              </a:rPr>
              <a:t> like: </a:t>
            </a:r>
          </a:p>
          <a:p>
            <a:pPr algn="ctr"/>
            <a:r>
              <a:rPr lang="it-IT" sz="1400" dirty="0">
                <a:solidFill>
                  <a:srgbClr val="00008B"/>
                </a:solidFill>
              </a:rPr>
              <a:t>Max </a:t>
            </a:r>
            <a:r>
              <a:rPr lang="it-IT" sz="1400" dirty="0" err="1">
                <a:solidFill>
                  <a:srgbClr val="00008B"/>
                </a:solidFill>
              </a:rPr>
              <a:t>closed</a:t>
            </a:r>
            <a:r>
              <a:rPr lang="it-IT" sz="1400" dirty="0">
                <a:solidFill>
                  <a:srgbClr val="00008B"/>
                </a:solidFill>
              </a:rPr>
              <a:t> </a:t>
            </a:r>
            <a:r>
              <a:rPr lang="it-IT" sz="1400" dirty="0" err="1">
                <a:solidFill>
                  <a:srgbClr val="00008B"/>
                </a:solidFill>
              </a:rPr>
              <a:t>orbit</a:t>
            </a:r>
            <a:r>
              <a:rPr lang="it-IT" sz="1400" dirty="0">
                <a:solidFill>
                  <a:srgbClr val="00008B"/>
                </a:solidFill>
              </a:rPr>
              <a:t> </a:t>
            </a:r>
            <a:r>
              <a:rPr lang="it-IT" sz="1400" dirty="0" err="1">
                <a:solidFill>
                  <a:srgbClr val="00008B"/>
                </a:solidFill>
              </a:rPr>
              <a:t>distortion</a:t>
            </a:r>
            <a:endParaRPr lang="it-IT" sz="1400" dirty="0">
              <a:solidFill>
                <a:srgbClr val="00008B"/>
              </a:solidFill>
            </a:endParaRPr>
          </a:p>
          <a:p>
            <a:pPr algn="ctr"/>
            <a:r>
              <a:rPr lang="it-IT" sz="1400" dirty="0">
                <a:solidFill>
                  <a:srgbClr val="00008B"/>
                </a:solidFill>
              </a:rPr>
              <a:t>Max. beta-</a:t>
            </a:r>
            <a:r>
              <a:rPr lang="it-IT" sz="1400" dirty="0" err="1">
                <a:solidFill>
                  <a:srgbClr val="00008B"/>
                </a:solidFill>
              </a:rPr>
              <a:t>beating</a:t>
            </a:r>
            <a:endParaRPr lang="it-IT" sz="1400" dirty="0">
              <a:solidFill>
                <a:srgbClr val="00008B"/>
              </a:solidFill>
            </a:endParaRPr>
          </a:p>
          <a:p>
            <a:pPr algn="ctr"/>
            <a:r>
              <a:rPr lang="it-IT" sz="1400" dirty="0">
                <a:solidFill>
                  <a:srgbClr val="00008B"/>
                </a:solidFill>
              </a:rPr>
              <a:t>Max. </a:t>
            </a:r>
            <a:r>
              <a:rPr lang="it-IT" sz="1400" dirty="0" err="1">
                <a:solidFill>
                  <a:srgbClr val="00008B"/>
                </a:solidFill>
              </a:rPr>
              <a:t>parasitic</a:t>
            </a:r>
            <a:r>
              <a:rPr lang="it-IT" sz="1400" dirty="0">
                <a:solidFill>
                  <a:srgbClr val="00008B"/>
                </a:solidFill>
              </a:rPr>
              <a:t> </a:t>
            </a:r>
            <a:r>
              <a:rPr lang="it-IT" sz="1400" dirty="0" err="1">
                <a:solidFill>
                  <a:srgbClr val="00008B"/>
                </a:solidFill>
              </a:rPr>
              <a:t>dispersion</a:t>
            </a:r>
            <a:endParaRPr lang="en-US" sz="1400" dirty="0">
              <a:solidFill>
                <a:srgbClr val="00008B"/>
              </a:solidFill>
            </a:endParaRPr>
          </a:p>
        </p:txBody>
      </p:sp>
      <p:sp>
        <p:nvSpPr>
          <p:cNvPr id="11" name="CasellaDiTesto 5">
            <a:extLst>
              <a:ext uri="{FF2B5EF4-FFF2-40B4-BE49-F238E27FC236}">
                <a16:creationId xmlns:a16="http://schemas.microsoft.com/office/drawing/2014/main" id="{90A0856E-5EE4-FA8A-4AA3-7FE13A503E81}"/>
              </a:ext>
            </a:extLst>
          </p:cNvPr>
          <p:cNvSpPr txBox="1"/>
          <p:nvPr/>
        </p:nvSpPr>
        <p:spPr>
          <a:xfrm>
            <a:off x="4525173" y="2393392"/>
            <a:ext cx="28506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400" dirty="0">
                <a:solidFill>
                  <a:srgbClr val="00008B"/>
                </a:solidFill>
              </a:rPr>
              <a:t>Minimum </a:t>
            </a:r>
            <a:r>
              <a:rPr lang="it-IT" sz="1400" dirty="0" err="1">
                <a:solidFill>
                  <a:srgbClr val="00008B"/>
                </a:solidFill>
              </a:rPr>
              <a:t>beam</a:t>
            </a:r>
            <a:r>
              <a:rPr lang="it-IT" sz="1400" dirty="0">
                <a:solidFill>
                  <a:srgbClr val="00008B"/>
                </a:solidFill>
              </a:rPr>
              <a:t>-stay-clear (aperture </a:t>
            </a:r>
            <a:r>
              <a:rPr lang="it-IT" sz="1400" dirty="0" err="1">
                <a:solidFill>
                  <a:srgbClr val="00008B"/>
                </a:solidFill>
              </a:rPr>
              <a:t>bottleneck</a:t>
            </a:r>
            <a:r>
              <a:rPr lang="it-IT" sz="1400" dirty="0">
                <a:solidFill>
                  <a:srgbClr val="00008B"/>
                </a:solidFill>
              </a:rPr>
              <a:t>) </a:t>
            </a:r>
            <a:r>
              <a:rPr lang="it-IT" sz="1400" dirty="0" err="1">
                <a:solidFill>
                  <a:srgbClr val="00008B"/>
                </a:solidFill>
              </a:rPr>
              <a:t>is</a:t>
            </a:r>
            <a:r>
              <a:rPr lang="it-IT" sz="1400" dirty="0">
                <a:solidFill>
                  <a:srgbClr val="00008B"/>
                </a:solidFill>
              </a:rPr>
              <a:t> </a:t>
            </a:r>
            <a:r>
              <a:rPr lang="it-IT" sz="1400" dirty="0" err="1">
                <a:solidFill>
                  <a:srgbClr val="00008B"/>
                </a:solidFill>
              </a:rPr>
              <a:t>estimated</a:t>
            </a:r>
            <a:r>
              <a:rPr lang="it-IT" sz="1400" dirty="0">
                <a:solidFill>
                  <a:srgbClr val="00008B"/>
                </a:solidFill>
              </a:rPr>
              <a:t> </a:t>
            </a:r>
            <a:endParaRPr lang="en-US" sz="1400" dirty="0">
              <a:solidFill>
                <a:srgbClr val="00008B"/>
              </a:solidFill>
            </a:endParaRPr>
          </a:p>
        </p:txBody>
      </p:sp>
      <p:sp>
        <p:nvSpPr>
          <p:cNvPr id="12" name="CasellaDiTesto 6">
            <a:extLst>
              <a:ext uri="{FF2B5EF4-FFF2-40B4-BE49-F238E27FC236}">
                <a16:creationId xmlns:a16="http://schemas.microsoft.com/office/drawing/2014/main" id="{6F28E88A-8D7B-B10D-9348-6EF43891F469}"/>
              </a:ext>
            </a:extLst>
          </p:cNvPr>
          <p:cNvSpPr txBox="1"/>
          <p:nvPr/>
        </p:nvSpPr>
        <p:spPr>
          <a:xfrm>
            <a:off x="8120515" y="2169333"/>
            <a:ext cx="28506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400" dirty="0" err="1">
                <a:solidFill>
                  <a:srgbClr val="00008B"/>
                </a:solidFill>
              </a:rPr>
              <a:t>Collimator</a:t>
            </a:r>
            <a:r>
              <a:rPr lang="it-IT" sz="1400" dirty="0">
                <a:solidFill>
                  <a:srgbClr val="00008B"/>
                </a:solidFill>
              </a:rPr>
              <a:t> settings set </a:t>
            </a:r>
            <a:r>
              <a:rPr lang="it-IT" sz="1400" dirty="0" err="1">
                <a:solidFill>
                  <a:srgbClr val="00008B"/>
                </a:solidFill>
              </a:rPr>
              <a:t>accordingly</a:t>
            </a:r>
            <a:r>
              <a:rPr lang="it-IT" sz="1400" dirty="0">
                <a:solidFill>
                  <a:srgbClr val="00008B"/>
                </a:solidFill>
              </a:rPr>
              <a:t> with </a:t>
            </a:r>
            <a:r>
              <a:rPr lang="it-IT" sz="1400" dirty="0" err="1">
                <a:solidFill>
                  <a:srgbClr val="00008B"/>
                </a:solidFill>
              </a:rPr>
              <a:t>sufficient</a:t>
            </a:r>
            <a:r>
              <a:rPr lang="it-IT" sz="1400" dirty="0">
                <a:solidFill>
                  <a:srgbClr val="00008B"/>
                </a:solidFill>
              </a:rPr>
              <a:t> </a:t>
            </a:r>
            <a:r>
              <a:rPr lang="it-IT" sz="1400" dirty="0" err="1">
                <a:solidFill>
                  <a:srgbClr val="00008B"/>
                </a:solidFill>
              </a:rPr>
              <a:t>tolerances</a:t>
            </a:r>
            <a:r>
              <a:rPr lang="it-IT" sz="1400" dirty="0">
                <a:solidFill>
                  <a:srgbClr val="00008B"/>
                </a:solidFill>
              </a:rPr>
              <a:t> to </a:t>
            </a:r>
            <a:r>
              <a:rPr lang="it-IT" sz="1400" dirty="0" err="1">
                <a:solidFill>
                  <a:srgbClr val="00008B"/>
                </a:solidFill>
              </a:rPr>
              <a:t>ensure</a:t>
            </a:r>
            <a:r>
              <a:rPr lang="it-IT" sz="1400" dirty="0">
                <a:solidFill>
                  <a:srgbClr val="00008B"/>
                </a:solidFill>
              </a:rPr>
              <a:t> </a:t>
            </a:r>
            <a:r>
              <a:rPr lang="it-IT" sz="1400" dirty="0" err="1">
                <a:solidFill>
                  <a:srgbClr val="00008B"/>
                </a:solidFill>
              </a:rPr>
              <a:t>that</a:t>
            </a:r>
            <a:r>
              <a:rPr lang="it-IT" sz="1400" dirty="0">
                <a:solidFill>
                  <a:srgbClr val="00008B"/>
                </a:solidFill>
              </a:rPr>
              <a:t> </a:t>
            </a:r>
            <a:r>
              <a:rPr lang="it-IT" sz="1400" dirty="0" err="1">
                <a:solidFill>
                  <a:srgbClr val="00008B"/>
                </a:solidFill>
              </a:rPr>
              <a:t>collimation</a:t>
            </a:r>
            <a:r>
              <a:rPr lang="it-IT" sz="1400" dirty="0">
                <a:solidFill>
                  <a:srgbClr val="00008B"/>
                </a:solidFill>
              </a:rPr>
              <a:t> </a:t>
            </a:r>
            <a:r>
              <a:rPr lang="it-IT" sz="1400" dirty="0" err="1">
                <a:solidFill>
                  <a:srgbClr val="00008B"/>
                </a:solidFill>
              </a:rPr>
              <a:t>hierarchy</a:t>
            </a:r>
            <a:r>
              <a:rPr lang="it-IT" sz="1400" dirty="0">
                <a:solidFill>
                  <a:srgbClr val="00008B"/>
                </a:solidFill>
              </a:rPr>
              <a:t> </a:t>
            </a:r>
            <a:r>
              <a:rPr lang="it-IT" sz="1400" dirty="0" err="1">
                <a:solidFill>
                  <a:srgbClr val="00008B"/>
                </a:solidFill>
              </a:rPr>
              <a:t>is</a:t>
            </a:r>
            <a:r>
              <a:rPr lang="it-IT" sz="1400" dirty="0">
                <a:solidFill>
                  <a:srgbClr val="00008B"/>
                </a:solidFill>
              </a:rPr>
              <a:t> </a:t>
            </a:r>
            <a:r>
              <a:rPr lang="it-IT" sz="1400" dirty="0" err="1">
                <a:solidFill>
                  <a:srgbClr val="00008B"/>
                </a:solidFill>
              </a:rPr>
              <a:t>respected</a:t>
            </a:r>
            <a:endParaRPr lang="en-US" sz="1400" dirty="0">
              <a:solidFill>
                <a:srgbClr val="00008B"/>
              </a:solidFill>
            </a:endParaRPr>
          </a:p>
        </p:txBody>
      </p:sp>
      <p:cxnSp>
        <p:nvCxnSpPr>
          <p:cNvPr id="13" name="Connettore 2 20">
            <a:extLst>
              <a:ext uri="{FF2B5EF4-FFF2-40B4-BE49-F238E27FC236}">
                <a16:creationId xmlns:a16="http://schemas.microsoft.com/office/drawing/2014/main" id="{E3985CF5-AF1B-F271-6FD8-8F3A3B012E3A}"/>
              </a:ext>
            </a:extLst>
          </p:cNvPr>
          <p:cNvCxnSpPr>
            <a:cxnSpLocks/>
          </p:cNvCxnSpPr>
          <p:nvPr/>
        </p:nvCxnSpPr>
        <p:spPr>
          <a:xfrm>
            <a:off x="7445448" y="2712752"/>
            <a:ext cx="607691" cy="0"/>
          </a:xfrm>
          <a:prstGeom prst="straightConnector1">
            <a:avLst/>
          </a:prstGeom>
          <a:ln w="28575">
            <a:solidFill>
              <a:srgbClr val="00008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20">
            <a:extLst>
              <a:ext uri="{FF2B5EF4-FFF2-40B4-BE49-F238E27FC236}">
                <a16:creationId xmlns:a16="http://schemas.microsoft.com/office/drawing/2014/main" id="{67AFFE5F-53E4-D48B-2A4D-9F7EBF23970B}"/>
              </a:ext>
            </a:extLst>
          </p:cNvPr>
          <p:cNvCxnSpPr>
            <a:cxnSpLocks/>
          </p:cNvCxnSpPr>
          <p:nvPr/>
        </p:nvCxnSpPr>
        <p:spPr>
          <a:xfrm>
            <a:off x="3863262" y="2720608"/>
            <a:ext cx="607691" cy="0"/>
          </a:xfrm>
          <a:prstGeom prst="straightConnector1">
            <a:avLst/>
          </a:prstGeom>
          <a:ln w="28575">
            <a:solidFill>
              <a:srgbClr val="00008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C8AA5842-9B43-066A-D3FA-BE3E8768BD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42" y="3649498"/>
            <a:ext cx="5475697" cy="234776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C4DABD2-D7C0-5555-D5B1-9FDB48BFBC5C}"/>
              </a:ext>
            </a:extLst>
          </p:cNvPr>
          <p:cNvSpPr txBox="1"/>
          <p:nvPr/>
        </p:nvSpPr>
        <p:spPr>
          <a:xfrm>
            <a:off x="5588524" y="3396792"/>
            <a:ext cx="6498209" cy="28366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it-IT" dirty="0"/>
              <a:t>Minimum </a:t>
            </a:r>
            <a:r>
              <a:rPr lang="it-IT" err="1"/>
              <a:t>hierarchy</a:t>
            </a:r>
            <a:r>
              <a:rPr lang="it-IT" dirty="0"/>
              <a:t> </a:t>
            </a:r>
            <a:r>
              <a:rPr lang="it-IT" err="1"/>
              <a:t>margin</a:t>
            </a:r>
            <a:r>
              <a:rPr lang="it-IT" dirty="0"/>
              <a:t>: </a:t>
            </a:r>
            <a:r>
              <a:rPr lang="en-US" dirty="0"/>
              <a:t>~</a:t>
            </a:r>
            <a:r>
              <a:rPr lang="it-IT" dirty="0"/>
              <a:t>200-300 </a:t>
            </a:r>
            <a:r>
              <a:rPr lang="it-IT" err="1"/>
              <a:t>um</a:t>
            </a:r>
            <a:r>
              <a:rPr lang="it-IT" dirty="0"/>
              <a:t> (~1 </a:t>
            </a:r>
            <a:r>
              <a:rPr lang="el-GR" err="1"/>
              <a:t>σ</a:t>
            </a:r>
            <a:r>
              <a:rPr lang="el-GR" sz="1200" baseline="-25000" err="1"/>
              <a:t>β</a:t>
            </a:r>
            <a:r>
              <a:rPr lang="it-IT" sz="1200" baseline="-25000" dirty="0"/>
              <a:t>x</a:t>
            </a:r>
            <a:r>
              <a:rPr lang="it-IT" dirty="0"/>
              <a:t>, ~15 </a:t>
            </a:r>
            <a:r>
              <a:rPr lang="el-GR" err="1"/>
              <a:t>σ</a:t>
            </a:r>
            <a:r>
              <a:rPr lang="el-GR" sz="1200" baseline="-25000" err="1"/>
              <a:t>βy</a:t>
            </a:r>
            <a:r>
              <a:rPr lang="it-IT" dirty="0"/>
              <a:t>)</a:t>
            </a:r>
          </a:p>
          <a:p>
            <a:pPr marL="742950" lvl="1" indent="-285750">
              <a:buFont typeface="Courier New"/>
              <a:buChar char="o"/>
            </a:pPr>
            <a:r>
              <a:rPr lang="it-IT" b="1" dirty="0">
                <a:solidFill>
                  <a:srgbClr val="0033A0"/>
                </a:solidFill>
                <a:cs typeface="Arial"/>
              </a:rPr>
              <a:t>H </a:t>
            </a:r>
            <a:r>
              <a:rPr lang="it-IT" b="1" err="1">
                <a:solidFill>
                  <a:srgbClr val="0033A0"/>
                </a:solidFill>
                <a:cs typeface="Arial"/>
              </a:rPr>
              <a:t>plane</a:t>
            </a:r>
            <a:r>
              <a:rPr lang="it-IT" dirty="0">
                <a:cs typeface="Arial"/>
              </a:rPr>
              <a:t>: </a:t>
            </a:r>
            <a:r>
              <a:rPr lang="it-IT" err="1">
                <a:cs typeface="Arial"/>
              </a:rPr>
              <a:t>primary</a:t>
            </a:r>
            <a:r>
              <a:rPr lang="it-IT" dirty="0">
                <a:cs typeface="Arial"/>
              </a:rPr>
              <a:t> </a:t>
            </a:r>
            <a:r>
              <a:rPr lang="it-IT" err="1">
                <a:cs typeface="Arial"/>
              </a:rPr>
              <a:t>collimator</a:t>
            </a:r>
            <a:r>
              <a:rPr lang="it-IT" dirty="0">
                <a:cs typeface="Arial"/>
              </a:rPr>
              <a:t> @ min. BSC - 2σβx</a:t>
            </a:r>
            <a:endParaRPr lang="en-US" dirty="0">
              <a:cs typeface="Arial"/>
            </a:endParaRPr>
          </a:p>
          <a:p>
            <a:pPr marL="742950" lvl="1" indent="-285750">
              <a:buFont typeface="Courier New"/>
              <a:buChar char="o"/>
            </a:pPr>
            <a:r>
              <a:rPr lang="it-IT" b="1" dirty="0">
                <a:solidFill>
                  <a:srgbClr val="0033A0"/>
                </a:solidFill>
                <a:cs typeface="Arial"/>
              </a:rPr>
              <a:t>V </a:t>
            </a:r>
            <a:r>
              <a:rPr lang="it-IT" b="1" err="1">
                <a:solidFill>
                  <a:srgbClr val="0033A0"/>
                </a:solidFill>
                <a:cs typeface="Arial"/>
              </a:rPr>
              <a:t>plane</a:t>
            </a:r>
            <a:r>
              <a:rPr lang="it-IT" dirty="0">
                <a:cs typeface="Arial"/>
              </a:rPr>
              <a:t>: </a:t>
            </a:r>
            <a:r>
              <a:rPr lang="it-IT" err="1">
                <a:cs typeface="Arial"/>
              </a:rPr>
              <a:t>primary</a:t>
            </a:r>
            <a:r>
              <a:rPr lang="it-IT" dirty="0">
                <a:cs typeface="Arial"/>
              </a:rPr>
              <a:t> </a:t>
            </a:r>
            <a:r>
              <a:rPr lang="it-IT" err="1">
                <a:cs typeface="Arial"/>
              </a:rPr>
              <a:t>collimator</a:t>
            </a:r>
            <a:r>
              <a:rPr lang="it-IT" dirty="0">
                <a:cs typeface="Arial"/>
              </a:rPr>
              <a:t> @ min. BSC - 30σβy</a:t>
            </a:r>
          </a:p>
          <a:p>
            <a:pPr marL="742950" lvl="1" indent="-285750">
              <a:buFont typeface="Courier New"/>
              <a:buChar char="o"/>
            </a:pPr>
            <a:endParaRPr lang="it-IT" dirty="0">
              <a:cs typeface="Arial"/>
            </a:endParaRPr>
          </a:p>
          <a:p>
            <a:pPr marL="285750" indent="-285750">
              <a:lnSpc>
                <a:spcPts val="2625"/>
              </a:lnSpc>
              <a:buFont typeface="Arial,Sans-Serif"/>
              <a:buChar char="•"/>
            </a:pPr>
            <a:r>
              <a:rPr lang="it-IT" b="1" dirty="0" err="1">
                <a:cs typeface="Arial"/>
              </a:rPr>
              <a:t>Larger</a:t>
            </a:r>
            <a:r>
              <a:rPr lang="it-IT" b="1" dirty="0">
                <a:cs typeface="Arial"/>
              </a:rPr>
              <a:t> IR </a:t>
            </a:r>
            <a:r>
              <a:rPr lang="it-IT" b="1" dirty="0" err="1">
                <a:cs typeface="Arial"/>
              </a:rPr>
              <a:t>apertures</a:t>
            </a:r>
            <a:r>
              <a:rPr lang="it-IT" b="1" dirty="0">
                <a:cs typeface="Arial"/>
              </a:rPr>
              <a:t> </a:t>
            </a:r>
            <a:r>
              <a:rPr lang="it-IT" b="1" dirty="0" err="1">
                <a:cs typeface="Arial"/>
              </a:rPr>
              <a:t>provide</a:t>
            </a:r>
            <a:r>
              <a:rPr lang="it-IT" b="1" dirty="0">
                <a:cs typeface="Arial"/>
              </a:rPr>
              <a:t> </a:t>
            </a:r>
            <a:r>
              <a:rPr lang="it-IT" b="1" dirty="0" err="1">
                <a:cs typeface="Arial"/>
              </a:rPr>
              <a:t>larger</a:t>
            </a:r>
            <a:r>
              <a:rPr lang="it-IT" b="1" dirty="0">
                <a:cs typeface="Arial"/>
              </a:rPr>
              <a:t> min. BSC</a:t>
            </a:r>
            <a:r>
              <a:rPr lang="en-US" b="1" dirty="0">
                <a:cs typeface="Arial"/>
              </a:rPr>
              <a:t> </a:t>
            </a:r>
          </a:p>
          <a:p>
            <a:pPr marL="742950" lvl="1" indent="-285750">
              <a:lnSpc>
                <a:spcPts val="2625"/>
              </a:lnSpc>
              <a:buFont typeface="Courier New,monospace"/>
              <a:buChar char="o"/>
            </a:pPr>
            <a:r>
              <a:rPr lang="it-IT" dirty="0" err="1">
                <a:cs typeface="Arial"/>
              </a:rPr>
              <a:t>Collimator</a:t>
            </a:r>
            <a:r>
              <a:rPr lang="it-IT" dirty="0">
                <a:cs typeface="Arial"/>
              </a:rPr>
              <a:t> openings can be </a:t>
            </a:r>
            <a:r>
              <a:rPr lang="it-IT" dirty="0" err="1">
                <a:cs typeface="Arial"/>
              </a:rPr>
              <a:t>increased</a:t>
            </a:r>
            <a:r>
              <a:rPr lang="it-IT" dirty="0">
                <a:cs typeface="Arial"/>
              </a:rPr>
              <a:t> </a:t>
            </a:r>
            <a:endParaRPr lang="en-US" dirty="0">
              <a:cs typeface="Arial"/>
            </a:endParaRPr>
          </a:p>
          <a:p>
            <a:pPr marL="742950" lvl="1" indent="-285750">
              <a:lnSpc>
                <a:spcPts val="2625"/>
              </a:lnSpc>
              <a:buFont typeface="Courier New,monospace"/>
              <a:buChar char="o"/>
            </a:pPr>
            <a:r>
              <a:rPr lang="it-IT" dirty="0" err="1">
                <a:cs typeface="Arial"/>
              </a:rPr>
              <a:t>Reduced</a:t>
            </a:r>
            <a:r>
              <a:rPr lang="it-IT" dirty="0">
                <a:cs typeface="Arial"/>
              </a:rPr>
              <a:t> </a:t>
            </a:r>
            <a:r>
              <a:rPr lang="it-IT" dirty="0" err="1">
                <a:cs typeface="Arial"/>
              </a:rPr>
              <a:t>impedance</a:t>
            </a:r>
            <a:r>
              <a:rPr lang="it-IT" dirty="0">
                <a:cs typeface="Arial"/>
              </a:rPr>
              <a:t> </a:t>
            </a:r>
            <a:r>
              <a:rPr lang="it-IT" dirty="0" err="1">
                <a:cs typeface="Arial"/>
              </a:rPr>
              <a:t>contribution</a:t>
            </a:r>
            <a:r>
              <a:rPr lang="it-IT" dirty="0">
                <a:cs typeface="Arial"/>
              </a:rPr>
              <a:t> from </a:t>
            </a:r>
            <a:r>
              <a:rPr lang="it-IT" dirty="0" err="1">
                <a:cs typeface="Arial"/>
              </a:rPr>
              <a:t>collimators</a:t>
            </a:r>
            <a:r>
              <a:rPr lang="it-IT" dirty="0">
                <a:cs typeface="Arial"/>
              </a:rPr>
              <a:t> </a:t>
            </a:r>
            <a:endParaRPr lang="en-US" dirty="0">
              <a:cs typeface="Arial"/>
            </a:endParaRPr>
          </a:p>
          <a:p>
            <a:pPr marL="742950" lvl="1" indent="-285750">
              <a:lnSpc>
                <a:spcPts val="2625"/>
              </a:lnSpc>
              <a:buFont typeface="Courier New,monospace"/>
              <a:buChar char="o"/>
            </a:pPr>
            <a:r>
              <a:rPr lang="it-IT" dirty="0" err="1">
                <a:solidFill>
                  <a:srgbClr val="FF0D0D"/>
                </a:solidFill>
                <a:cs typeface="Arial"/>
              </a:rPr>
              <a:t>Primary</a:t>
            </a:r>
            <a:r>
              <a:rPr lang="it-IT" dirty="0">
                <a:solidFill>
                  <a:srgbClr val="FF0D0D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FF0D0D"/>
                </a:solidFill>
                <a:cs typeface="Arial"/>
              </a:rPr>
              <a:t>vertical</a:t>
            </a:r>
            <a:r>
              <a:rPr lang="it-IT" dirty="0">
                <a:solidFill>
                  <a:srgbClr val="FF0D0D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FF0D0D"/>
                </a:solidFill>
                <a:cs typeface="Arial"/>
              </a:rPr>
              <a:t>collimator</a:t>
            </a:r>
            <a:r>
              <a:rPr lang="it-IT" dirty="0">
                <a:solidFill>
                  <a:srgbClr val="FF0D0D"/>
                </a:solidFill>
                <a:cs typeface="Arial"/>
              </a:rPr>
              <a:t> TCP.V.B1 </a:t>
            </a:r>
            <a:r>
              <a:rPr lang="it-IT" dirty="0" err="1">
                <a:solidFill>
                  <a:srgbClr val="FF0D0D"/>
                </a:solidFill>
                <a:cs typeface="Arial"/>
              </a:rPr>
              <a:t>gives</a:t>
            </a:r>
            <a:r>
              <a:rPr lang="it-IT" dirty="0">
                <a:solidFill>
                  <a:srgbClr val="FF0D0D"/>
                </a:solidFill>
                <a:cs typeface="Arial"/>
              </a:rPr>
              <a:t> the </a:t>
            </a:r>
            <a:r>
              <a:rPr lang="it-IT" dirty="0" err="1">
                <a:solidFill>
                  <a:srgbClr val="FF0D0D"/>
                </a:solidFill>
                <a:cs typeface="Arial"/>
              </a:rPr>
              <a:t>highest</a:t>
            </a:r>
            <a:r>
              <a:rPr lang="it-IT" dirty="0">
                <a:solidFill>
                  <a:srgbClr val="FF0D0D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FF0D0D"/>
                </a:solidFill>
                <a:cs typeface="Arial"/>
              </a:rPr>
              <a:t>impedance</a:t>
            </a:r>
            <a:r>
              <a:rPr lang="it-IT" dirty="0">
                <a:solidFill>
                  <a:srgbClr val="FF0D0D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FF0D0D"/>
                </a:solidFill>
                <a:cs typeface="Arial"/>
              </a:rPr>
              <a:t>contribution</a:t>
            </a:r>
            <a:endParaRPr lang="it-IT" dirty="0" err="1">
              <a:solidFill>
                <a:srgbClr val="FF0D0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194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665EB7-9236-95F9-ADD2-8EE29CE73F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D0068CF7-6115-1CDD-2172-DCCB784F31E6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C2C10FE2-78BC-C1F9-A2A8-724DD73951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28217F9-A53B-16E5-A33A-F15480E95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3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E8BF6CD-C6C5-490F-E2BB-AA363CFFFD22}"/>
              </a:ext>
            </a:extLst>
          </p:cNvPr>
          <p:cNvSpPr txBox="1"/>
          <p:nvPr/>
        </p:nvSpPr>
        <p:spPr>
          <a:xfrm>
            <a:off x="94913" y="128882"/>
            <a:ext cx="11994218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 dirty="0">
                <a:solidFill>
                  <a:srgbClr val="0033A0"/>
                </a:solidFill>
              </a:rPr>
              <a:t>FCC-</a:t>
            </a:r>
            <a:r>
              <a:rPr lang="it-IT" sz="4000" b="1" dirty="0" err="1">
                <a:solidFill>
                  <a:srgbClr val="0033A0"/>
                </a:solidFill>
              </a:rPr>
              <a:t>ee</a:t>
            </a:r>
            <a:r>
              <a:rPr lang="it-IT" sz="4000" b="1" dirty="0">
                <a:solidFill>
                  <a:srgbClr val="0033A0"/>
                </a:solidFill>
              </a:rPr>
              <a:t> Z V25.2 GHC: </a:t>
            </a:r>
            <a:r>
              <a:rPr lang="it-IT" sz="4000" b="1" dirty="0" err="1">
                <a:solidFill>
                  <a:srgbClr val="0033A0"/>
                </a:solidFill>
              </a:rPr>
              <a:t>current</a:t>
            </a:r>
            <a:r>
              <a:rPr lang="it-IT" sz="4000" b="1" dirty="0">
                <a:solidFill>
                  <a:srgbClr val="0033A0"/>
                </a:solidFill>
              </a:rPr>
              <a:t> status</a:t>
            </a:r>
            <a:endParaRPr lang="it-IT" sz="4000" b="1" dirty="0">
              <a:solidFill>
                <a:srgbClr val="0033A0"/>
              </a:solidFill>
              <a:cs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98DAE8E-E556-9C60-6F40-817C067A81B3}"/>
              </a:ext>
            </a:extLst>
          </p:cNvPr>
          <p:cNvSpPr txBox="1"/>
          <p:nvPr/>
        </p:nvSpPr>
        <p:spPr>
          <a:xfrm>
            <a:off x="185365" y="981920"/>
            <a:ext cx="11824353" cy="535531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>
                <a:cs typeface="Arial"/>
              </a:rPr>
              <a:t>Tolerances </a:t>
            </a:r>
            <a:r>
              <a:rPr lang="en-US" dirty="0">
                <a:cs typeface="Arial"/>
              </a:rPr>
              <a:t>(</a:t>
            </a:r>
            <a:r>
              <a:rPr lang="en-US" dirty="0">
                <a:latin typeface="Aptos"/>
                <a:cs typeface="Arial"/>
                <a:hlinkClick r:id="rId4"/>
              </a:rPr>
              <a:t>M. Hofer, Beam-stay-clear in the 4-IP layout and aperture constraints from top-up injection, FCC-ee Optics Design Meeting #153, 21/04/2022</a:t>
            </a:r>
            <a:r>
              <a:rPr lang="en-US" dirty="0">
                <a:cs typeface="Arial"/>
              </a:rPr>
              <a:t>)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cs typeface="Arial"/>
              </a:rPr>
              <a:t>10% max. β-beating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cs typeface="Arial"/>
              </a:rPr>
              <a:t>250 um max. closed orbit distortion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cs typeface="Arial"/>
              </a:rPr>
              <a:t>Minimum beam-stay-clear at Z</a:t>
            </a:r>
          </a:p>
          <a:p>
            <a:pPr marL="742950" lvl="1" indent="-285750">
              <a:buFont typeface="Courier New"/>
              <a:buChar char="o"/>
            </a:pPr>
            <a:r>
              <a:rPr lang="en-US" b="1" dirty="0">
                <a:solidFill>
                  <a:srgbClr val="0033A0"/>
                </a:solidFill>
                <a:cs typeface="Arial"/>
              </a:rPr>
              <a:t>H plane</a:t>
            </a:r>
            <a:r>
              <a:rPr lang="en-US" dirty="0">
                <a:cs typeface="Arial"/>
              </a:rPr>
              <a:t>: </a:t>
            </a:r>
            <a:r>
              <a:rPr lang="en-US" dirty="0">
                <a:solidFill>
                  <a:srgbClr val="FF0000"/>
                </a:solidFill>
                <a:cs typeface="Arial"/>
              </a:rPr>
              <a:t>11.5 </a:t>
            </a:r>
            <a:r>
              <a:rPr lang="it-IT" dirty="0">
                <a:solidFill>
                  <a:srgbClr val="FF0000"/>
                </a:solidFill>
                <a:cs typeface="Arial"/>
              </a:rPr>
              <a:t>σβx @ QC2L2</a:t>
            </a:r>
          </a:p>
          <a:p>
            <a:pPr marL="742950" lvl="1" indent="-285750">
              <a:buFont typeface="Courier New"/>
              <a:buChar char="o"/>
            </a:pPr>
            <a:r>
              <a:rPr lang="en-US" b="1" dirty="0">
                <a:solidFill>
                  <a:srgbClr val="0033A0"/>
                </a:solidFill>
                <a:cs typeface="Arial"/>
              </a:rPr>
              <a:t>V plane</a:t>
            </a:r>
            <a:r>
              <a:rPr lang="en-US" dirty="0">
                <a:cs typeface="Arial"/>
              </a:rPr>
              <a:t>: </a:t>
            </a:r>
            <a:r>
              <a:rPr lang="en-US" dirty="0">
                <a:solidFill>
                  <a:srgbClr val="FF0000"/>
                </a:solidFill>
                <a:cs typeface="Arial"/>
              </a:rPr>
              <a:t>81.5 </a:t>
            </a:r>
            <a:r>
              <a:rPr lang="it-IT" dirty="0">
                <a:solidFill>
                  <a:srgbClr val="FF0000"/>
                </a:solidFill>
                <a:cs typeface="Arial"/>
              </a:rPr>
              <a:t>σβy @ QC1L2</a:t>
            </a:r>
          </a:p>
          <a:p>
            <a:pPr marL="742950" lvl="1" indent="-285750">
              <a:buFont typeface="Courier New"/>
              <a:buChar char="o"/>
            </a:pPr>
            <a:endParaRPr lang="it-IT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it-IT" b="1" err="1">
                <a:cs typeface="Arial"/>
              </a:rPr>
              <a:t>Currently</a:t>
            </a:r>
            <a:r>
              <a:rPr lang="it-IT" b="1" dirty="0">
                <a:cs typeface="Arial"/>
              </a:rPr>
              <a:t> </a:t>
            </a:r>
            <a:r>
              <a:rPr lang="it-IT" b="1" err="1">
                <a:cs typeface="Arial"/>
              </a:rPr>
              <a:t>assumed</a:t>
            </a:r>
            <a:r>
              <a:rPr lang="it-IT" b="1" dirty="0">
                <a:cs typeface="Arial"/>
              </a:rPr>
              <a:t> QC* </a:t>
            </a:r>
            <a:r>
              <a:rPr lang="it-IT" b="1" err="1">
                <a:cs typeface="Arial"/>
              </a:rPr>
              <a:t>apertures</a:t>
            </a:r>
            <a:endParaRPr lang="it-IT" b="1">
              <a:cs typeface="Arial"/>
            </a:endParaRPr>
          </a:p>
          <a:p>
            <a:pPr marL="742950" lvl="1" indent="-285750">
              <a:buFont typeface="Courier New"/>
              <a:buChar char="o"/>
            </a:pPr>
            <a:r>
              <a:rPr lang="it-IT" dirty="0">
                <a:cs typeface="Arial"/>
              </a:rPr>
              <a:t>QC1: 15 mm </a:t>
            </a:r>
            <a:r>
              <a:rPr lang="it-IT" dirty="0" err="1">
                <a:cs typeface="Arial"/>
              </a:rPr>
              <a:t>radius</a:t>
            </a:r>
            <a:endParaRPr lang="it-IT" dirty="0">
              <a:cs typeface="Arial"/>
            </a:endParaRPr>
          </a:p>
          <a:p>
            <a:pPr marL="742950" lvl="1" indent="-285750">
              <a:buFont typeface="Courier New"/>
              <a:buChar char="o"/>
            </a:pPr>
            <a:r>
              <a:rPr lang="it-IT" dirty="0">
                <a:cs typeface="Arial"/>
              </a:rPr>
              <a:t>QC2: 20 mm </a:t>
            </a:r>
            <a:r>
              <a:rPr lang="it-IT" dirty="0" err="1">
                <a:cs typeface="Arial"/>
              </a:rPr>
              <a:t>radius</a:t>
            </a:r>
            <a:endParaRPr lang="it-IT" dirty="0">
              <a:cs typeface="Arial"/>
            </a:endParaRPr>
          </a:p>
          <a:p>
            <a:pPr marL="742950" lvl="1" indent="-285750">
              <a:buFont typeface="Courier New"/>
              <a:buChar char="o"/>
            </a:pPr>
            <a:endParaRPr lang="it-IT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it-IT" b="1" dirty="0" err="1">
                <a:cs typeface="Arial"/>
              </a:rPr>
              <a:t>Primary</a:t>
            </a:r>
            <a:r>
              <a:rPr lang="it-IT" b="1" dirty="0">
                <a:cs typeface="Arial"/>
              </a:rPr>
              <a:t> </a:t>
            </a:r>
            <a:r>
              <a:rPr lang="it-IT" b="1" dirty="0" err="1">
                <a:cs typeface="Arial"/>
              </a:rPr>
              <a:t>betatron</a:t>
            </a:r>
            <a:r>
              <a:rPr lang="it-IT" b="1" dirty="0">
                <a:cs typeface="Arial"/>
              </a:rPr>
              <a:t> </a:t>
            </a:r>
            <a:r>
              <a:rPr lang="it-IT" b="1" dirty="0" err="1">
                <a:cs typeface="Arial"/>
              </a:rPr>
              <a:t>collimator</a:t>
            </a:r>
            <a:r>
              <a:rPr lang="it-IT" b="1" dirty="0">
                <a:cs typeface="Arial"/>
              </a:rPr>
              <a:t> settings</a:t>
            </a:r>
          </a:p>
          <a:p>
            <a:pPr marL="742950" lvl="1" indent="-285750">
              <a:buFont typeface="Courier New"/>
              <a:buChar char="o"/>
            </a:pPr>
            <a:r>
              <a:rPr lang="it-IT" b="1" dirty="0">
                <a:cs typeface="Arial"/>
              </a:rPr>
              <a:t>H </a:t>
            </a:r>
            <a:r>
              <a:rPr lang="it-IT" b="1" dirty="0" err="1">
                <a:cs typeface="Arial"/>
              </a:rPr>
              <a:t>plane</a:t>
            </a:r>
            <a:r>
              <a:rPr lang="it-IT" dirty="0">
                <a:cs typeface="Arial"/>
              </a:rPr>
              <a:t>: 9.5 σβx (5.6 mm)</a:t>
            </a:r>
          </a:p>
          <a:p>
            <a:pPr marL="742950" lvl="1" indent="-285750">
              <a:buFont typeface="Courier New"/>
              <a:buChar char="o"/>
            </a:pPr>
            <a:r>
              <a:rPr lang="it-IT" b="1" dirty="0">
                <a:cs typeface="Arial"/>
              </a:rPr>
              <a:t>V </a:t>
            </a:r>
            <a:r>
              <a:rPr lang="it-IT" b="1" err="1">
                <a:cs typeface="Arial"/>
              </a:rPr>
              <a:t>plane</a:t>
            </a:r>
            <a:r>
              <a:rPr lang="it-IT" dirty="0">
                <a:cs typeface="Arial"/>
              </a:rPr>
              <a:t>: 50 σβy (</a:t>
            </a:r>
            <a:r>
              <a:rPr lang="it-IT" dirty="0">
                <a:solidFill>
                  <a:srgbClr val="FF0000"/>
                </a:solidFill>
                <a:cs typeface="Arial"/>
              </a:rPr>
              <a:t>1.4 mm</a:t>
            </a:r>
            <a:r>
              <a:rPr lang="it-IT" dirty="0">
                <a:cs typeface="Arial"/>
              </a:rPr>
              <a:t> – </a:t>
            </a:r>
            <a:r>
              <a:rPr lang="it-IT" err="1">
                <a:cs typeface="Arial"/>
              </a:rPr>
              <a:t>sizeable</a:t>
            </a:r>
            <a:r>
              <a:rPr lang="it-IT" dirty="0">
                <a:cs typeface="Arial"/>
              </a:rPr>
              <a:t> </a:t>
            </a:r>
            <a:r>
              <a:rPr lang="it-IT" err="1">
                <a:cs typeface="Arial"/>
              </a:rPr>
              <a:t>impedance</a:t>
            </a:r>
            <a:r>
              <a:rPr lang="it-IT" dirty="0">
                <a:cs typeface="Arial"/>
              </a:rPr>
              <a:t> </a:t>
            </a:r>
            <a:r>
              <a:rPr lang="it-IT" err="1">
                <a:cs typeface="Arial"/>
              </a:rPr>
              <a:t>contribution</a:t>
            </a:r>
            <a:r>
              <a:rPr lang="it-IT" dirty="0">
                <a:cs typeface="Arial"/>
              </a:rPr>
              <a:t>:</a:t>
            </a:r>
            <a:r>
              <a:rPr lang="it-IT" dirty="0">
                <a:solidFill>
                  <a:srgbClr val="FF0000"/>
                </a:solidFill>
                <a:cs typeface="Arial"/>
              </a:rPr>
              <a:t> </a:t>
            </a:r>
            <a:r>
              <a:rPr lang="en-US" dirty="0">
                <a:solidFill>
                  <a:srgbClr val="0033A0"/>
                </a:solidFill>
                <a:cs typeface="Arial"/>
              </a:rPr>
              <a:t>D. </a:t>
            </a:r>
            <a:r>
              <a:rPr lang="en-US" err="1">
                <a:solidFill>
                  <a:srgbClr val="0033A0"/>
                </a:solidFill>
                <a:cs typeface="Arial"/>
              </a:rPr>
              <a:t>Gibellieri</a:t>
            </a:r>
            <a:r>
              <a:rPr lang="en-US" dirty="0">
                <a:cs typeface="Arial"/>
              </a:rPr>
              <a:t>, </a:t>
            </a:r>
            <a:r>
              <a:rPr lang="en-US" dirty="0">
                <a:solidFill>
                  <a:srgbClr val="FF0000"/>
                </a:solidFill>
                <a:cs typeface="Arial"/>
                <a:hlinkClick r:id="rId5"/>
              </a:rPr>
              <a:t>FCC week 2025 talk</a:t>
            </a:r>
            <a:r>
              <a:rPr lang="it-IT" dirty="0">
                <a:cs typeface="Arial"/>
              </a:rPr>
              <a:t>)</a:t>
            </a:r>
          </a:p>
          <a:p>
            <a:pPr marL="742950" lvl="1" indent="-285750">
              <a:buFont typeface="Courier New"/>
              <a:buChar char="o"/>
            </a:pPr>
            <a:endParaRPr lang="it-IT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it-IT" dirty="0">
                <a:solidFill>
                  <a:srgbClr val="FF0000"/>
                </a:solidFill>
                <a:cs typeface="Arial"/>
              </a:rPr>
              <a:t>QC1/QC2 aperture </a:t>
            </a:r>
            <a:r>
              <a:rPr lang="it-IT" err="1">
                <a:solidFill>
                  <a:srgbClr val="FF0000"/>
                </a:solidFill>
                <a:cs typeface="Arial"/>
              </a:rPr>
              <a:t>increase</a:t>
            </a:r>
            <a:r>
              <a:rPr lang="it-IT" dirty="0">
                <a:solidFill>
                  <a:srgbClr val="FF0000"/>
                </a:solidFill>
                <a:cs typeface="Arial"/>
              </a:rPr>
              <a:t> </a:t>
            </a:r>
            <a:r>
              <a:rPr lang="it-IT" err="1">
                <a:solidFill>
                  <a:srgbClr val="FF0000"/>
                </a:solidFill>
                <a:cs typeface="Arial"/>
              </a:rPr>
              <a:t>would</a:t>
            </a:r>
            <a:r>
              <a:rPr lang="it-IT" dirty="0">
                <a:solidFill>
                  <a:srgbClr val="FF0000"/>
                </a:solidFill>
                <a:cs typeface="Arial"/>
              </a:rPr>
              <a:t> </a:t>
            </a:r>
            <a:r>
              <a:rPr lang="it-IT" err="1">
                <a:solidFill>
                  <a:srgbClr val="FF0000"/>
                </a:solidFill>
                <a:cs typeface="Arial"/>
              </a:rPr>
              <a:t>allow</a:t>
            </a:r>
            <a:r>
              <a:rPr lang="it-IT" dirty="0">
                <a:solidFill>
                  <a:srgbClr val="FF0000"/>
                </a:solidFill>
                <a:cs typeface="Arial"/>
              </a:rPr>
              <a:t> </a:t>
            </a:r>
            <a:r>
              <a:rPr lang="it-IT" err="1">
                <a:solidFill>
                  <a:srgbClr val="FF0000"/>
                </a:solidFill>
                <a:cs typeface="Arial"/>
              </a:rPr>
              <a:t>larger</a:t>
            </a:r>
            <a:r>
              <a:rPr lang="it-IT" dirty="0">
                <a:solidFill>
                  <a:srgbClr val="FF0000"/>
                </a:solidFill>
                <a:cs typeface="Arial"/>
              </a:rPr>
              <a:t> </a:t>
            </a:r>
            <a:r>
              <a:rPr lang="it-IT" err="1">
                <a:solidFill>
                  <a:srgbClr val="FF0000"/>
                </a:solidFill>
                <a:cs typeface="Arial"/>
              </a:rPr>
              <a:t>vertical</a:t>
            </a:r>
            <a:r>
              <a:rPr lang="it-IT" dirty="0">
                <a:solidFill>
                  <a:srgbClr val="FF0000"/>
                </a:solidFill>
                <a:cs typeface="Arial"/>
              </a:rPr>
              <a:t>/</a:t>
            </a:r>
            <a:r>
              <a:rPr lang="it-IT" err="1">
                <a:solidFill>
                  <a:srgbClr val="FF0000"/>
                </a:solidFill>
                <a:cs typeface="Arial"/>
              </a:rPr>
              <a:t>horizontal</a:t>
            </a:r>
            <a:r>
              <a:rPr lang="it-IT" dirty="0">
                <a:solidFill>
                  <a:srgbClr val="FF0000"/>
                </a:solidFill>
                <a:cs typeface="Arial"/>
              </a:rPr>
              <a:t> </a:t>
            </a:r>
            <a:r>
              <a:rPr lang="it-IT" err="1">
                <a:solidFill>
                  <a:srgbClr val="FF0000"/>
                </a:solidFill>
                <a:cs typeface="Arial"/>
              </a:rPr>
              <a:t>collimator</a:t>
            </a:r>
            <a:r>
              <a:rPr lang="it-IT" dirty="0">
                <a:solidFill>
                  <a:srgbClr val="FF0000"/>
                </a:solidFill>
                <a:cs typeface="Arial"/>
              </a:rPr>
              <a:t> gaps</a:t>
            </a:r>
          </a:p>
          <a:p>
            <a:pPr marL="742950" lvl="1" indent="-285750">
              <a:buFont typeface="Courier New"/>
              <a:buChar char="o"/>
            </a:pPr>
            <a:r>
              <a:rPr lang="it-IT" dirty="0" err="1">
                <a:cs typeface="Arial"/>
              </a:rPr>
              <a:t>Is</a:t>
            </a:r>
            <a:r>
              <a:rPr lang="it-IT" dirty="0">
                <a:cs typeface="Arial"/>
              </a:rPr>
              <a:t> </a:t>
            </a:r>
            <a:r>
              <a:rPr lang="it-IT" dirty="0" err="1">
                <a:cs typeface="Arial"/>
              </a:rPr>
              <a:t>this</a:t>
            </a:r>
            <a:r>
              <a:rPr lang="it-IT" dirty="0">
                <a:cs typeface="Arial"/>
              </a:rPr>
              <a:t> an option?</a:t>
            </a:r>
          </a:p>
        </p:txBody>
      </p:sp>
      <p:pic>
        <p:nvPicPr>
          <p:cNvPr id="6" name="Picture 5" descr="A graph of a function&#10;&#10;AI-generated content may be incorrect.">
            <a:extLst>
              <a:ext uri="{FF2B5EF4-FFF2-40B4-BE49-F238E27FC236}">
                <a16:creationId xmlns:a16="http://schemas.microsoft.com/office/drawing/2014/main" id="{11566B3B-F700-BB59-EA1E-577FA4DA0D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26702" y="1574326"/>
            <a:ext cx="4212310" cy="32144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2E8D620-4B84-878B-D336-B63A4D133D0F}"/>
              </a:ext>
            </a:extLst>
          </p:cNvPr>
          <p:cNvSpPr txBox="1"/>
          <p:nvPr/>
        </p:nvSpPr>
        <p:spPr>
          <a:xfrm>
            <a:off x="9202132" y="3184689"/>
            <a:ext cx="104637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33A0"/>
                </a:solidFill>
              </a:rPr>
              <a:t>K. Oide</a:t>
            </a:r>
            <a:endParaRPr lang="en-US" dirty="0">
              <a:solidFill>
                <a:srgbClr val="0033A0"/>
              </a:solidFill>
              <a:cs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E1C821-9D63-F28D-73DB-6962AC4C7045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FCC-ee collimation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AD78784-401C-782A-EE92-16D5F4F86E01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16/06/2025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353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73B7D7-9E25-3A0D-35A3-840199B01F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DBBF268A-C326-AA3C-338B-B8EB8339BA0E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6A1D2B1F-AD8D-897C-EAD9-3B925864C7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B96DC28-2B90-8F49-5988-E5835CD64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4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EEA9A80-6CD2-35B9-677F-A945A677EA52}"/>
              </a:ext>
            </a:extLst>
          </p:cNvPr>
          <p:cNvSpPr txBox="1"/>
          <p:nvPr/>
        </p:nvSpPr>
        <p:spPr>
          <a:xfrm>
            <a:off x="94913" y="128882"/>
            <a:ext cx="11994218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 dirty="0">
                <a:solidFill>
                  <a:srgbClr val="0033A0"/>
                </a:solidFill>
              </a:rPr>
              <a:t>QC* aperture </a:t>
            </a:r>
            <a:r>
              <a:rPr lang="it-IT" sz="4000" b="1" dirty="0" err="1">
                <a:solidFill>
                  <a:srgbClr val="0033A0"/>
                </a:solidFill>
              </a:rPr>
              <a:t>scan</a:t>
            </a:r>
            <a:endParaRPr lang="it-IT" sz="4000" b="1" dirty="0" err="1">
              <a:solidFill>
                <a:srgbClr val="0033A0"/>
              </a:solidFill>
              <a:cs typeface="Arial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0D53756-FF73-5D5A-B917-D2FF9DC1F3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875160"/>
              </p:ext>
            </p:extLst>
          </p:nvPr>
        </p:nvGraphicFramePr>
        <p:xfrm>
          <a:off x="298515" y="2199588"/>
          <a:ext cx="10068785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6567">
                  <a:extLst>
                    <a:ext uri="{9D8B030D-6E8A-4147-A177-3AD203B41FA5}">
                      <a16:colId xmlns:a16="http://schemas.microsoft.com/office/drawing/2014/main" val="1473658331"/>
                    </a:ext>
                  </a:extLst>
                </a:gridCol>
                <a:gridCol w="1628775">
                  <a:extLst>
                    <a:ext uri="{9D8B030D-6E8A-4147-A177-3AD203B41FA5}">
                      <a16:colId xmlns:a16="http://schemas.microsoft.com/office/drawing/2014/main" val="1901121886"/>
                    </a:ext>
                  </a:extLst>
                </a:gridCol>
                <a:gridCol w="1293667">
                  <a:extLst>
                    <a:ext uri="{9D8B030D-6E8A-4147-A177-3AD203B41FA5}">
                      <a16:colId xmlns:a16="http://schemas.microsoft.com/office/drawing/2014/main" val="3450859297"/>
                    </a:ext>
                  </a:extLst>
                </a:gridCol>
                <a:gridCol w="1293667">
                  <a:extLst>
                    <a:ext uri="{9D8B030D-6E8A-4147-A177-3AD203B41FA5}">
                      <a16:colId xmlns:a16="http://schemas.microsoft.com/office/drawing/2014/main" val="2530546040"/>
                    </a:ext>
                  </a:extLst>
                </a:gridCol>
                <a:gridCol w="2119744">
                  <a:extLst>
                    <a:ext uri="{9D8B030D-6E8A-4147-A177-3AD203B41FA5}">
                      <a16:colId xmlns:a16="http://schemas.microsoft.com/office/drawing/2014/main" val="1619193485"/>
                    </a:ext>
                  </a:extLst>
                </a:gridCol>
                <a:gridCol w="2096365">
                  <a:extLst>
                    <a:ext uri="{9D8B030D-6E8A-4147-A177-3AD203B41FA5}">
                      <a16:colId xmlns:a16="http://schemas.microsoft.com/office/drawing/2014/main" val="24817763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/>
                        <a:t>QC1 aperture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QC2 aperture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Min. BSC [σβx]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200" b="1" i="0" u="none" strike="noStrike" noProof="0" dirty="0">
                          <a:solidFill>
                            <a:srgbClr val="FFFFFF"/>
                          </a:solidFill>
                          <a:latin typeface="Arial"/>
                        </a:rPr>
                        <a:t>Min. BSC [σβy]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TCP.H half-gap </a:t>
                      </a:r>
                      <a:r>
                        <a:rPr lang="en-US" sz="1200" b="1" i="0" u="none" strike="noStrike" noProof="0" dirty="0">
                          <a:solidFill>
                            <a:srgbClr val="FFFFFF"/>
                          </a:solidFill>
                          <a:latin typeface="Arial"/>
                        </a:rPr>
                        <a:t>[σβx (mm)]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200" b="1" i="0" u="none" strike="noStrike" noProof="0" dirty="0">
                          <a:solidFill>
                            <a:srgbClr val="FFFFFF"/>
                          </a:solidFill>
                          <a:latin typeface="Arial"/>
                        </a:rPr>
                        <a:t>TCP.V half-gap [σβy (mm)]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8312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11.5 (QC2)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81.5 (QC1)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9.5 (5.6)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50 (1.4)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41755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12.5 (QC2)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109.5 (QC1)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10.5 (6.2)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79.5 (2.2)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83513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12.5 (QC0)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109.5 (QC1)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200" dirty="0"/>
                        <a:t>10.5 (6.2)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200" dirty="0"/>
                        <a:t>79.5 (2.2)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31272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7409B88-D5BE-BC09-F29E-25CCCCF0BC87}"/>
              </a:ext>
            </a:extLst>
          </p:cNvPr>
          <p:cNvSpPr txBox="1"/>
          <p:nvPr/>
        </p:nvSpPr>
        <p:spPr>
          <a:xfrm>
            <a:off x="10445415" y="2562155"/>
            <a:ext cx="151372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cs typeface="Arial"/>
              </a:rPr>
              <a:t>current baseline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7EC2AA-2FB6-C9FE-8036-B25B45C2A55C}"/>
              </a:ext>
            </a:extLst>
          </p:cNvPr>
          <p:cNvSpPr txBox="1"/>
          <p:nvPr/>
        </p:nvSpPr>
        <p:spPr>
          <a:xfrm>
            <a:off x="183823" y="961534"/>
            <a:ext cx="10056828" cy="10618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ts val="2625"/>
              </a:lnSpc>
              <a:buFont typeface="Arial,Sans-Serif"/>
              <a:buChar char="•"/>
            </a:pPr>
            <a:r>
              <a:rPr lang="en-US" b="1" dirty="0">
                <a:cs typeface="Arial"/>
              </a:rPr>
              <a:t>Tolerances​</a:t>
            </a:r>
          </a:p>
          <a:p>
            <a:pPr marL="742950" lvl="1" indent="-285750">
              <a:lnSpc>
                <a:spcPts val="2625"/>
              </a:lnSpc>
              <a:buFont typeface="Courier New,monospace"/>
              <a:buChar char="o"/>
            </a:pPr>
            <a:r>
              <a:rPr lang="en-US" dirty="0">
                <a:cs typeface="Arial"/>
              </a:rPr>
              <a:t>10% max. β-beating​</a:t>
            </a:r>
          </a:p>
          <a:p>
            <a:pPr marL="742950" lvl="1" indent="-285750">
              <a:lnSpc>
                <a:spcPts val="2625"/>
              </a:lnSpc>
              <a:buFont typeface="Courier New,monospace"/>
              <a:buChar char="o"/>
            </a:pPr>
            <a:r>
              <a:rPr lang="en-US" dirty="0">
                <a:cs typeface="Arial"/>
              </a:rPr>
              <a:t>250 um max. closed orbit distortion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76E774-F012-D102-1978-06328CF2BB0C}"/>
              </a:ext>
            </a:extLst>
          </p:cNvPr>
          <p:cNvSpPr txBox="1"/>
          <p:nvPr/>
        </p:nvSpPr>
        <p:spPr>
          <a:xfrm>
            <a:off x="179256" y="3974169"/>
            <a:ext cx="10774907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cs typeface="Arial"/>
              </a:rPr>
              <a:t>QC2 aperture increase to 25-30 mm radius would allow for larger horizontal collimator gaps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0000"/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FF0D0D"/>
                </a:solidFill>
                <a:cs typeface="Arial"/>
              </a:rPr>
              <a:t>QC1 aperture increase to 20 mm radius would allow for larger vertical collimator gaps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FF0D0D"/>
                </a:solidFill>
                <a:cs typeface="Arial"/>
              </a:rPr>
              <a:t>Likely more relevant, as TCP.V has the smallest half-gap and largest impedance contribution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79B3BCF8-41C9-7FD3-40A3-B6482A0F7ACC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FCC-ee collimation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93DE960-EE48-E165-09C1-8D02FE118E20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16/06/2025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82895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41AC4-37D3-460E-DA4F-0A90631928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642A300C-9F1F-D5E4-BAE3-2CE5B0602178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7B9A0E33-CCF0-20DB-2281-A53DB4A2DC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FAC86C94-DBDD-D9D7-64B2-6A87A5A26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5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85232A4-20AD-1869-165B-A84F6D755631}"/>
              </a:ext>
            </a:extLst>
          </p:cNvPr>
          <p:cNvSpPr txBox="1"/>
          <p:nvPr/>
        </p:nvSpPr>
        <p:spPr>
          <a:xfrm>
            <a:off x="94913" y="128882"/>
            <a:ext cx="11994218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 dirty="0" err="1">
                <a:solidFill>
                  <a:srgbClr val="0033A0"/>
                </a:solidFill>
                <a:cs typeface="Arial"/>
              </a:rPr>
              <a:t>Collimator</a:t>
            </a:r>
            <a:r>
              <a:rPr lang="it-IT" sz="4000" b="1" dirty="0">
                <a:solidFill>
                  <a:srgbClr val="0033A0"/>
                </a:solidFill>
                <a:cs typeface="Arial"/>
              </a:rPr>
              <a:t> </a:t>
            </a:r>
            <a:r>
              <a:rPr lang="it-IT" sz="4000" b="1" dirty="0" err="1">
                <a:solidFill>
                  <a:srgbClr val="0033A0"/>
                </a:solidFill>
                <a:cs typeface="Arial"/>
              </a:rPr>
              <a:t>cut</a:t>
            </a:r>
            <a:r>
              <a:rPr lang="it-IT" sz="4000" b="1" dirty="0">
                <a:solidFill>
                  <a:srgbClr val="0033A0"/>
                </a:solidFill>
                <a:cs typeface="Arial"/>
              </a:rPr>
              <a:t> vs. DA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16514D-C27B-973B-4BE5-4112220AC3B6}"/>
              </a:ext>
            </a:extLst>
          </p:cNvPr>
          <p:cNvSpPr txBox="1"/>
          <p:nvPr/>
        </p:nvSpPr>
        <p:spPr>
          <a:xfrm>
            <a:off x="179257" y="942707"/>
            <a:ext cx="10650251" cy="50783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cs typeface="Arial"/>
              </a:rPr>
              <a:t>Currently, </a:t>
            </a:r>
            <a:r>
              <a:rPr lang="en-US" b="1" dirty="0">
                <a:cs typeface="Arial"/>
              </a:rPr>
              <a:t>primary collimator cut is set regardless of the transverse DA limit</a:t>
            </a:r>
          </a:p>
          <a:p>
            <a:pPr marL="742950" lvl="1" indent="-285750">
              <a:buFont typeface="Courier New"/>
              <a:buChar char="o"/>
            </a:pPr>
            <a:r>
              <a:rPr lang="en-US" b="1" dirty="0">
                <a:solidFill>
                  <a:srgbClr val="0033A0"/>
                </a:solidFill>
                <a:cs typeface="Arial"/>
              </a:rPr>
              <a:t>V plane</a:t>
            </a:r>
            <a:r>
              <a:rPr lang="en-US" dirty="0">
                <a:cs typeface="Arial"/>
              </a:rPr>
              <a:t>: </a:t>
            </a:r>
            <a:r>
              <a:rPr lang="en-US" dirty="0">
                <a:solidFill>
                  <a:srgbClr val="FF0000"/>
                </a:solidFill>
                <a:cs typeface="Arial"/>
              </a:rPr>
              <a:t>chaotic dynamics between DA limit and primary vertical collimator (TCP.V) cut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cs typeface="Arial"/>
              </a:rPr>
              <a:t>Losses no longer predominantly intercepted by the TCPs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cs typeface="Arial"/>
              </a:rPr>
              <a:t>Comparable losses on TCPs and local protection tertiary collimators (TCTs) upstream of the IRs</a:t>
            </a:r>
          </a:p>
          <a:p>
            <a:pPr marL="285750" indent="-285750">
              <a:buFont typeface="Arial"/>
              <a:buChar char="•"/>
            </a:pPr>
            <a:endParaRPr lang="en-US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cs typeface="Arial"/>
              </a:rPr>
              <a:t>Example</a:t>
            </a:r>
            <a:r>
              <a:rPr lang="en-US" dirty="0">
                <a:cs typeface="Arial"/>
              </a:rPr>
              <a:t>: </a:t>
            </a:r>
            <a:r>
              <a:rPr lang="en-US" dirty="0">
                <a:solidFill>
                  <a:srgbClr val="0033A0"/>
                </a:solidFill>
                <a:cs typeface="Arial"/>
              </a:rPr>
              <a:t>beam-residual gas Coulomb scattering losses in the FCC-ee (Z)</a:t>
            </a:r>
          </a:p>
          <a:p>
            <a:pPr marL="285750" indent="-285750">
              <a:buFont typeface="Arial"/>
              <a:buChar char="•"/>
            </a:pPr>
            <a:endParaRPr lang="en-US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Arial"/>
              </a:rPr>
              <a:t>Ideally DA should be larger than the minimum BSC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EA5EF55-CC32-671D-BD5C-BDC1B9212B4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991" t="4854" r="2137" b="7443"/>
          <a:stretch>
            <a:fillRect/>
          </a:stretch>
        </p:blipFill>
        <p:spPr>
          <a:xfrm>
            <a:off x="604541" y="3018988"/>
            <a:ext cx="6975769" cy="212709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64E694A-ED4B-3E44-29DA-FDCB22D6E8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8391" y="2883413"/>
            <a:ext cx="4114801" cy="2462562"/>
          </a:xfrm>
          <a:prstGeom prst="rect">
            <a:avLst/>
          </a:prstGeom>
        </p:spPr>
      </p:pic>
      <p:sp>
        <p:nvSpPr>
          <p:cNvPr id="14" name="TextBox 6">
            <a:extLst>
              <a:ext uri="{FF2B5EF4-FFF2-40B4-BE49-F238E27FC236}">
                <a16:creationId xmlns:a16="http://schemas.microsoft.com/office/drawing/2014/main" id="{36BB8F51-3BDA-232B-E498-B364E98F8679}"/>
              </a:ext>
            </a:extLst>
          </p:cNvPr>
          <p:cNvSpPr txBox="1"/>
          <p:nvPr/>
        </p:nvSpPr>
        <p:spPr>
          <a:xfrm>
            <a:off x="8018913" y="5404797"/>
            <a:ext cx="3549804" cy="52322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FF0000"/>
                </a:solidFill>
                <a:cs typeface="Arial"/>
              </a:rPr>
              <a:t>FCC-ee Z V25.2 GHC transverse DA</a:t>
            </a:r>
          </a:p>
          <a:p>
            <a:pPr algn="ctr"/>
            <a:r>
              <a:rPr lang="en-US" sz="1400" dirty="0">
                <a:solidFill>
                  <a:srgbClr val="FF0000"/>
                </a:solidFill>
                <a:cs typeface="Arial"/>
              </a:rPr>
              <a:t>(no quantum, no BB)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5692C84-4593-9FCB-1358-3EBD05D92D9B}"/>
              </a:ext>
            </a:extLst>
          </p:cNvPr>
          <p:cNvCxnSpPr/>
          <p:nvPr/>
        </p:nvCxnSpPr>
        <p:spPr>
          <a:xfrm flipV="1">
            <a:off x="9381759" y="3320264"/>
            <a:ext cx="744362" cy="62"/>
          </a:xfrm>
          <a:prstGeom prst="straightConnector1">
            <a:avLst/>
          </a:prstGeom>
          <a:ln w="28575">
            <a:solidFill>
              <a:srgbClr val="FF0D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DC300C2-0AAC-86CE-6FF7-7C3C093154D5}"/>
              </a:ext>
            </a:extLst>
          </p:cNvPr>
          <p:cNvCxnSpPr>
            <a:cxnSpLocks/>
          </p:cNvCxnSpPr>
          <p:nvPr/>
        </p:nvCxnSpPr>
        <p:spPr>
          <a:xfrm flipV="1">
            <a:off x="9381759" y="4569314"/>
            <a:ext cx="744362" cy="62"/>
          </a:xfrm>
          <a:prstGeom prst="straightConnector1">
            <a:avLst/>
          </a:prstGeom>
          <a:ln w="28575">
            <a:solidFill>
              <a:srgbClr val="FF0D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0">
            <a:extLst>
              <a:ext uri="{FF2B5EF4-FFF2-40B4-BE49-F238E27FC236}">
                <a16:creationId xmlns:a16="http://schemas.microsoft.com/office/drawing/2014/main" id="{E23F7F2A-C41D-82EA-0F09-D9CD220FCAC2}"/>
              </a:ext>
            </a:extLst>
          </p:cNvPr>
          <p:cNvCxnSpPr>
            <a:cxnSpLocks/>
          </p:cNvCxnSpPr>
          <p:nvPr/>
        </p:nvCxnSpPr>
        <p:spPr>
          <a:xfrm>
            <a:off x="9755014" y="3019124"/>
            <a:ext cx="2806" cy="298516"/>
          </a:xfrm>
          <a:prstGeom prst="straightConnector1">
            <a:avLst/>
          </a:prstGeom>
          <a:ln w="28575">
            <a:solidFill>
              <a:srgbClr val="FF0D0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0">
            <a:extLst>
              <a:ext uri="{FF2B5EF4-FFF2-40B4-BE49-F238E27FC236}">
                <a16:creationId xmlns:a16="http://schemas.microsoft.com/office/drawing/2014/main" id="{1F2B367D-1177-65E3-EC03-CDA59B1FB13A}"/>
              </a:ext>
            </a:extLst>
          </p:cNvPr>
          <p:cNvCxnSpPr>
            <a:cxnSpLocks/>
          </p:cNvCxnSpPr>
          <p:nvPr/>
        </p:nvCxnSpPr>
        <p:spPr>
          <a:xfrm flipV="1">
            <a:off x="9747158" y="4566690"/>
            <a:ext cx="10662" cy="353504"/>
          </a:xfrm>
          <a:prstGeom prst="straightConnector1">
            <a:avLst/>
          </a:prstGeom>
          <a:ln w="28575">
            <a:solidFill>
              <a:srgbClr val="FF0D0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2E323CD-89AB-CE32-8305-E33D335AB318}"/>
              </a:ext>
            </a:extLst>
          </p:cNvPr>
          <p:cNvSpPr txBox="1"/>
          <p:nvPr/>
        </p:nvSpPr>
        <p:spPr>
          <a:xfrm>
            <a:off x="8428632" y="3165477"/>
            <a:ext cx="103641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cs typeface="Arial"/>
              </a:rPr>
              <a:t>TCP.V cut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CFE6E40-228E-83B7-2B10-BC7B932E2657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FCC-ee collimation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F9E397C-DB75-4E31-07C8-576B19C473DC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16/06/2025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6490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32B429-AEB5-D866-3F5B-14F899C4A9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76F5B356-9C9E-7BA0-5595-740E031D9F66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4EAF3A0F-F763-4C64-E930-74D175AB34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A271723-92ED-6A86-6427-C469FC01F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6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F387B9D-D4AF-2D16-068D-EF5E538A4774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>
                <a:solidFill>
                  <a:srgbClr val="0033A0"/>
                </a:solidFill>
              </a:rPr>
              <a:t>Outlook</a:t>
            </a:r>
            <a:endParaRPr lang="en-US" sz="4000" b="1" dirty="0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418B87-1ECF-80B8-507F-233CA8386565}"/>
              </a:ext>
            </a:extLst>
          </p:cNvPr>
          <p:cNvSpPr txBox="1"/>
          <p:nvPr/>
        </p:nvSpPr>
        <p:spPr>
          <a:xfrm>
            <a:off x="264892" y="997244"/>
            <a:ext cx="10696997" cy="50329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F6C6FF-558A-9E6B-5D5D-699F1FF1B6FD}"/>
              </a:ext>
            </a:extLst>
          </p:cNvPr>
          <p:cNvSpPr txBox="1"/>
          <p:nvPr/>
        </p:nvSpPr>
        <p:spPr>
          <a:xfrm>
            <a:off x="140237" y="1012825"/>
            <a:ext cx="11491676" cy="36933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>
                <a:cs typeface="Arial"/>
              </a:rPr>
              <a:t>IR apertures determine the minimum beam-stay clear</a:t>
            </a:r>
            <a:r>
              <a:rPr lang="en-US" dirty="0">
                <a:cs typeface="Arial"/>
              </a:rPr>
              <a:t> (aperture bottleneck)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cs typeface="Arial"/>
              </a:rPr>
              <a:t>Direct influence on collimator settings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cs typeface="Arial"/>
            </a:endParaRPr>
          </a:p>
          <a:p>
            <a:pPr marL="285750" indent="-285750">
              <a:buFont typeface="Arial,Sans-Serif"/>
              <a:buChar char="•"/>
            </a:pPr>
            <a:r>
              <a:rPr lang="en-US" b="1" dirty="0">
                <a:cs typeface="Arial"/>
              </a:rPr>
              <a:t>Minimum beam-stay-clear at Z</a:t>
            </a:r>
            <a:endParaRPr lang="en-US" dirty="0">
              <a:cs typeface="Arial"/>
            </a:endParaRPr>
          </a:p>
          <a:p>
            <a:pPr marL="742950" lvl="1" indent="-285750">
              <a:buFont typeface="Courier New,monospace"/>
              <a:buChar char="o"/>
            </a:pPr>
            <a:r>
              <a:rPr lang="en-US" b="1" dirty="0">
                <a:solidFill>
                  <a:srgbClr val="0033A0"/>
                </a:solidFill>
                <a:cs typeface="Arial"/>
              </a:rPr>
              <a:t>H plane</a:t>
            </a:r>
            <a:r>
              <a:rPr lang="en-US" dirty="0">
                <a:cs typeface="Arial"/>
              </a:rPr>
              <a:t>: </a:t>
            </a:r>
            <a:r>
              <a:rPr lang="en-US" dirty="0">
                <a:solidFill>
                  <a:srgbClr val="FF0000"/>
                </a:solidFill>
                <a:cs typeface="Arial"/>
              </a:rPr>
              <a:t>11.5 </a:t>
            </a:r>
            <a:r>
              <a:rPr lang="it-IT" dirty="0">
                <a:solidFill>
                  <a:srgbClr val="FF0000"/>
                </a:solidFill>
                <a:cs typeface="Arial"/>
              </a:rPr>
              <a:t>σβx @ QC2L2</a:t>
            </a:r>
            <a:endParaRPr lang="en-US" dirty="0">
              <a:cs typeface="Arial"/>
            </a:endParaRPr>
          </a:p>
          <a:p>
            <a:pPr marL="742950" lvl="1" indent="-285750">
              <a:buFont typeface="Courier New,monospace"/>
              <a:buChar char="o"/>
            </a:pPr>
            <a:r>
              <a:rPr lang="en-US" b="1" dirty="0">
                <a:solidFill>
                  <a:srgbClr val="0033A0"/>
                </a:solidFill>
                <a:cs typeface="Arial"/>
              </a:rPr>
              <a:t>V plane</a:t>
            </a:r>
            <a:r>
              <a:rPr lang="en-US" dirty="0">
                <a:cs typeface="Arial"/>
              </a:rPr>
              <a:t>: </a:t>
            </a:r>
            <a:r>
              <a:rPr lang="en-US" dirty="0">
                <a:solidFill>
                  <a:srgbClr val="FF0000"/>
                </a:solidFill>
                <a:cs typeface="Arial"/>
              </a:rPr>
              <a:t>81.5 </a:t>
            </a:r>
            <a:r>
              <a:rPr lang="it-IT" dirty="0">
                <a:solidFill>
                  <a:srgbClr val="FF0000"/>
                </a:solidFill>
                <a:cs typeface="Arial"/>
              </a:rPr>
              <a:t>σβy @ QC1L2</a:t>
            </a:r>
            <a:endParaRPr lang="en-US" dirty="0"/>
          </a:p>
          <a:p>
            <a:pPr marL="742950" lvl="1" indent="-285750">
              <a:buFont typeface="Courier New,monospace"/>
              <a:buChar char="o"/>
            </a:pPr>
            <a:endParaRPr lang="it-IT" dirty="0">
              <a:solidFill>
                <a:srgbClr val="FF0000"/>
              </a:solidFill>
              <a:cs typeface="Arial"/>
            </a:endParaRPr>
          </a:p>
          <a:p>
            <a:pPr marL="285750" indent="-285750">
              <a:buFont typeface="Arial,Sans-Serif"/>
              <a:buChar char="•"/>
            </a:pPr>
            <a:r>
              <a:rPr lang="en-US" dirty="0">
                <a:solidFill>
                  <a:srgbClr val="000000"/>
                </a:solidFill>
                <a:cs typeface="Arial"/>
              </a:rPr>
              <a:t>QC2 aperture increase to 25-30 mm radius would allow for larger horizontal collimator gaps</a:t>
            </a:r>
          </a:p>
          <a:p>
            <a:pPr marL="285750" indent="-285750">
              <a:buFont typeface="Arial,Sans-Serif"/>
              <a:buChar char="•"/>
            </a:pPr>
            <a:endParaRPr lang="en-US" dirty="0">
              <a:solidFill>
                <a:srgbClr val="FF0D0D"/>
              </a:solidFill>
              <a:cs typeface="Arial"/>
            </a:endParaRPr>
          </a:p>
          <a:p>
            <a:pPr marL="285750" indent="-285750">
              <a:buFont typeface="Arial,Sans-Serif"/>
              <a:buChar char="•"/>
            </a:pPr>
            <a:r>
              <a:rPr lang="en-US" dirty="0">
                <a:solidFill>
                  <a:srgbClr val="FF0D0D"/>
                </a:solidFill>
                <a:cs typeface="Arial"/>
              </a:rPr>
              <a:t>QC1 aperture increase to 20 mm radius would allow for larger vertical collimator gaps</a:t>
            </a:r>
            <a:endParaRPr lang="en-US" dirty="0">
              <a:solidFill>
                <a:srgbClr val="000000"/>
              </a:solidFill>
              <a:cs typeface="Arial"/>
            </a:endParaRPr>
          </a:p>
          <a:p>
            <a:pPr marL="742950" lvl="1" indent="-285750">
              <a:buFont typeface="Courier New,monospace"/>
              <a:buChar char="o"/>
            </a:pPr>
            <a:r>
              <a:rPr lang="en-US" dirty="0">
                <a:solidFill>
                  <a:srgbClr val="FF0D0D"/>
                </a:solidFill>
                <a:cs typeface="Arial"/>
              </a:rPr>
              <a:t>Likely more relevant, as TCP.V has the smallest half-gap and largest impedance contribution</a:t>
            </a:r>
            <a:endParaRPr lang="it-IT" dirty="0"/>
          </a:p>
          <a:p>
            <a:pPr marL="742950" lvl="1" indent="-285750">
              <a:buFont typeface="Courier New"/>
              <a:buChar char="o"/>
            </a:pPr>
            <a:endParaRPr lang="en-US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cs typeface="Arial"/>
            </a:endParaRP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63D96A10-0D60-CD5F-E2B1-DC93E78D122E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FCC-ee collimation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2B85B5B2-AF7E-ED2B-3333-1E53082F1097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16/06/2025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662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9">
            <a:extLst>
              <a:ext uri="{FF2B5EF4-FFF2-40B4-BE49-F238E27FC236}">
                <a16:creationId xmlns:a16="http://schemas.microsoft.com/office/drawing/2014/main" id="{89DF5C55-AED3-8F4B-2D79-484F86A7893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E0CCF690-F894-C930-D194-BAE87484FB58}"/>
              </a:ext>
            </a:extLst>
          </p:cNvPr>
          <p:cNvSpPr txBox="1">
            <a:spLocks/>
          </p:cNvSpPr>
          <p:nvPr/>
        </p:nvSpPr>
        <p:spPr>
          <a:xfrm>
            <a:off x="865022" y="2248560"/>
            <a:ext cx="10458908" cy="90374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Thank you!</a:t>
            </a:r>
            <a:endParaRPr kumimoji="0" lang="en-GB" sz="5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7978849-1AD0-1C01-9514-5D4311B71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7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AD7BE4EA-CFCC-95C6-FFE5-B6B605D414BC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FCC-ee collimation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71231473-292B-29A8-7F13-724C265EFC5C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16/06/2025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55468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8138FA-8BEE-65A1-854A-575CC8C30D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EFDAC784-A56F-E302-A5D6-FFA06F800406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DCA0016B-43EA-BB15-E7EF-90D0C54CB4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C6F8D98-7214-B99D-7DE4-9F3C37A92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8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FD5E1DD-F81A-5F2D-D581-393BDD64DF13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</a:rPr>
              <a:t>FCC-</a:t>
            </a:r>
            <a:r>
              <a:rPr lang="it-IT" sz="4000" b="1" err="1">
                <a:solidFill>
                  <a:srgbClr val="0033A0"/>
                </a:solidFill>
              </a:rPr>
              <a:t>ee</a:t>
            </a:r>
            <a:r>
              <a:rPr lang="it-IT" sz="4000" b="1">
                <a:solidFill>
                  <a:srgbClr val="0033A0"/>
                </a:solidFill>
              </a:rPr>
              <a:t> </a:t>
            </a:r>
            <a:r>
              <a:rPr lang="it-IT" sz="4000" b="1" err="1">
                <a:solidFill>
                  <a:srgbClr val="0033A0"/>
                </a:solidFill>
              </a:rPr>
              <a:t>halo</a:t>
            </a:r>
            <a:r>
              <a:rPr lang="it-IT" sz="4000" b="1">
                <a:solidFill>
                  <a:srgbClr val="0033A0"/>
                </a:solidFill>
              </a:rPr>
              <a:t> </a:t>
            </a:r>
            <a:r>
              <a:rPr lang="it-IT" sz="4000" b="1" err="1">
                <a:solidFill>
                  <a:srgbClr val="0033A0"/>
                </a:solidFill>
              </a:rPr>
              <a:t>collimation</a:t>
            </a:r>
            <a:r>
              <a:rPr lang="it-IT" sz="4000" b="1">
                <a:solidFill>
                  <a:srgbClr val="0033A0"/>
                </a:solidFill>
              </a:rPr>
              <a:t> system</a:t>
            </a:r>
            <a:endParaRPr lang="it-IT" sz="4000" b="1">
              <a:solidFill>
                <a:srgbClr val="0033A0"/>
              </a:solidFill>
              <a:cs typeface="Arial"/>
            </a:endParaRPr>
          </a:p>
        </p:txBody>
      </p:sp>
      <p:pic>
        <p:nvPicPr>
          <p:cNvPr id="7" name="Picture 6" descr="A diagram of a circular diagram&#10;&#10;AI-generated content may be incorrect.">
            <a:extLst>
              <a:ext uri="{FF2B5EF4-FFF2-40B4-BE49-F238E27FC236}">
                <a16:creationId xmlns:a16="http://schemas.microsoft.com/office/drawing/2014/main" id="{A4A3ECCA-1B5B-595B-9F47-D4310CF8ED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3429" y="-1791"/>
            <a:ext cx="2766304" cy="250487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86920FF-74BA-F4B1-D1A3-D69C8F39DBD4}"/>
              </a:ext>
            </a:extLst>
          </p:cNvPr>
          <p:cNvSpPr txBox="1"/>
          <p:nvPr/>
        </p:nvSpPr>
        <p:spPr>
          <a:xfrm>
            <a:off x="93833" y="937626"/>
            <a:ext cx="11819106" cy="25853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>
                <a:cs typeface="Arial"/>
              </a:rPr>
              <a:t>Dedicated long straight section in PF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FF0000"/>
                </a:solidFill>
                <a:cs typeface="Arial"/>
              </a:rPr>
              <a:t>Common technical insertion optics</a:t>
            </a:r>
            <a:r>
              <a:rPr lang="en-US" dirty="0">
                <a:cs typeface="Arial"/>
              </a:rPr>
              <a:t> by </a:t>
            </a:r>
            <a:r>
              <a:rPr lang="en-US" dirty="0">
                <a:solidFill>
                  <a:srgbClr val="0033A0"/>
                </a:solidFill>
                <a:cs typeface="Arial"/>
              </a:rPr>
              <a:t>K. Oide</a:t>
            </a:r>
            <a:r>
              <a:rPr lang="en-US" dirty="0">
                <a:cs typeface="Arial"/>
              </a:rPr>
              <a:t> (</a:t>
            </a:r>
            <a:r>
              <a:rPr lang="en-US" dirty="0">
                <a:solidFill>
                  <a:srgbClr val="0033A0"/>
                </a:solidFill>
                <a:cs typeface="Arial"/>
              </a:rPr>
              <a:t>V25.2 GHC - </a:t>
            </a:r>
            <a:r>
              <a:rPr lang="en-US" dirty="0">
                <a:solidFill>
                  <a:srgbClr val="0033A0"/>
                </a:solidFill>
                <a:cs typeface="Arial"/>
                <a:hlinkClick r:id="rId5"/>
              </a:rPr>
              <a:t>talk</a:t>
            </a:r>
            <a:r>
              <a:rPr lang="en-US" dirty="0">
                <a:cs typeface="Arial"/>
              </a:rPr>
              <a:t>)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cs typeface="Arial"/>
              </a:rPr>
              <a:t>Two-stage </a:t>
            </a:r>
            <a:r>
              <a:rPr lang="en-US" dirty="0" err="1">
                <a:cs typeface="Arial"/>
              </a:rPr>
              <a:t>betatron</a:t>
            </a:r>
            <a:r>
              <a:rPr lang="en-US" dirty="0">
                <a:cs typeface="Arial"/>
              </a:rPr>
              <a:t> and off-momentum collimation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cs typeface="Arial"/>
              </a:rPr>
              <a:t>Ensure protection of the aperture bottlenecks in different conditions</a:t>
            </a:r>
          </a:p>
          <a:p>
            <a:pPr marL="1200150" lvl="2" indent="-285750">
              <a:buFont typeface="Wingdings"/>
              <a:buChar char="§"/>
            </a:pPr>
            <a:r>
              <a:rPr lang="en-US" b="1" dirty="0">
                <a:solidFill>
                  <a:srgbClr val="FF0000"/>
                </a:solidFill>
                <a:cs typeface="Arial"/>
              </a:rPr>
              <a:t>Aperture bottleneck at Z:</a:t>
            </a:r>
            <a:r>
              <a:rPr lang="en-US" dirty="0">
                <a:cs typeface="Arial"/>
              </a:rPr>
              <a:t> </a:t>
            </a:r>
            <a:r>
              <a:rPr lang="en-US" dirty="0">
                <a:solidFill>
                  <a:srgbClr val="FF0000"/>
                </a:solidFill>
                <a:cs typeface="Arial"/>
              </a:rPr>
              <a:t>11.5</a:t>
            </a:r>
            <a:r>
              <a:rPr lang="el-GR" dirty="0">
                <a:solidFill>
                  <a:srgbClr val="FF0000"/>
                </a:solidFill>
                <a:cs typeface="Arial"/>
              </a:rPr>
              <a:t>σ</a:t>
            </a:r>
            <a:r>
              <a:rPr lang="en-US" dirty="0">
                <a:cs typeface="Arial"/>
              </a:rPr>
              <a:t> (</a:t>
            </a:r>
            <a:r>
              <a:rPr lang="en-US" dirty="0">
                <a:solidFill>
                  <a:srgbClr val="00008B"/>
                </a:solidFill>
                <a:cs typeface="Arial"/>
              </a:rPr>
              <a:t>H plane</a:t>
            </a:r>
            <a:r>
              <a:rPr lang="en-US" dirty="0">
                <a:cs typeface="Arial"/>
              </a:rPr>
              <a:t>), </a:t>
            </a:r>
            <a:r>
              <a:rPr lang="en-US" dirty="0">
                <a:solidFill>
                  <a:srgbClr val="FF0000"/>
                </a:solidFill>
                <a:cs typeface="Arial"/>
              </a:rPr>
              <a:t>81.5</a:t>
            </a:r>
            <a:r>
              <a:rPr lang="el-GR" dirty="0">
                <a:solidFill>
                  <a:srgbClr val="FF0000"/>
                </a:solidFill>
                <a:cs typeface="Arial"/>
              </a:rPr>
              <a:t>σ</a:t>
            </a:r>
            <a:r>
              <a:rPr lang="en-US" dirty="0">
                <a:solidFill>
                  <a:srgbClr val="FF0000"/>
                </a:solidFill>
                <a:cs typeface="Arial"/>
              </a:rPr>
              <a:t> </a:t>
            </a:r>
            <a:r>
              <a:rPr lang="en-US" dirty="0">
                <a:cs typeface="Arial"/>
              </a:rPr>
              <a:t>(</a:t>
            </a:r>
            <a:r>
              <a:rPr lang="en-US" dirty="0">
                <a:solidFill>
                  <a:srgbClr val="00008B"/>
                </a:solidFill>
                <a:cs typeface="Arial"/>
              </a:rPr>
              <a:t>V plane</a:t>
            </a:r>
            <a:r>
              <a:rPr lang="en-US" dirty="0">
                <a:cs typeface="Arial"/>
              </a:rPr>
              <a:t>)</a:t>
            </a:r>
          </a:p>
          <a:p>
            <a:pPr marL="742950" lvl="1" indent="-285750">
              <a:buFont typeface="Courier New"/>
              <a:buChar char="o"/>
            </a:pPr>
            <a:r>
              <a:rPr lang="en-US" b="1" dirty="0">
                <a:cs typeface="Arial"/>
              </a:rPr>
              <a:t>First collimator design for cleaning performance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0000"/>
                </a:solidFill>
                <a:cs typeface="Arial"/>
              </a:rPr>
              <a:t>Sizeable impedance increase driven by TCP.V collimator </a:t>
            </a:r>
            <a:r>
              <a:rPr lang="en-US" dirty="0">
                <a:cs typeface="Arial"/>
              </a:rPr>
              <a:t>(</a:t>
            </a:r>
            <a:r>
              <a:rPr lang="en-US" dirty="0">
                <a:solidFill>
                  <a:srgbClr val="0033A0"/>
                </a:solidFill>
                <a:cs typeface="Arial"/>
              </a:rPr>
              <a:t>D. </a:t>
            </a:r>
            <a:r>
              <a:rPr lang="en-US" dirty="0" err="1">
                <a:solidFill>
                  <a:srgbClr val="0033A0"/>
                </a:solidFill>
                <a:cs typeface="Arial"/>
              </a:rPr>
              <a:t>Gibellieri</a:t>
            </a:r>
            <a:r>
              <a:rPr lang="en-US" dirty="0">
                <a:cs typeface="Arial"/>
              </a:rPr>
              <a:t>, </a:t>
            </a:r>
            <a:r>
              <a:rPr lang="en-US" dirty="0">
                <a:cs typeface="Arial"/>
                <a:hlinkClick r:id="rId6"/>
              </a:rPr>
              <a:t>FCC week 2025 talk</a:t>
            </a:r>
            <a:r>
              <a:rPr lang="en-US" dirty="0">
                <a:cs typeface="Arial"/>
              </a:rPr>
              <a:t>)</a:t>
            </a:r>
            <a:endParaRPr lang="en-US" b="1" dirty="0">
              <a:cs typeface="Arial"/>
            </a:endParaRPr>
          </a:p>
          <a:p>
            <a:pPr marL="1200150" lvl="2" indent="-285750">
              <a:buFont typeface="Wingdings"/>
              <a:buChar char="§"/>
            </a:pPr>
            <a:r>
              <a:rPr lang="en-US" dirty="0">
                <a:cs typeface="Arial"/>
              </a:rPr>
              <a:t>Collaboration with optics, impedance, FLUKA, and engineering team to optimize the design</a:t>
            </a:r>
          </a:p>
          <a:p>
            <a:pPr marL="1200150" lvl="2" indent="-285750">
              <a:buFont typeface="Wingdings"/>
              <a:buChar char="§"/>
            </a:pPr>
            <a:r>
              <a:rPr lang="en-US" dirty="0">
                <a:cs typeface="Arial"/>
              </a:rPr>
              <a:t>First exploratory study on crystal collimation for FCC-ee (</a:t>
            </a:r>
            <a:r>
              <a:rPr lang="en-US" dirty="0">
                <a:cs typeface="Arial"/>
                <a:hlinkClick r:id="" action="ppaction://noaction"/>
              </a:rPr>
              <a:t>NIMA paper</a:t>
            </a:r>
            <a:r>
              <a:rPr lang="en-US" dirty="0">
                <a:cs typeface="Arial"/>
              </a:rPr>
              <a:t>)</a:t>
            </a:r>
          </a:p>
        </p:txBody>
      </p:sp>
      <p:pic>
        <p:nvPicPr>
          <p:cNvPr id="5" name="Picture 4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AB53D962-EAA4-8583-DAED-DDA328FD55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9237" y="3763883"/>
            <a:ext cx="5640371" cy="2815783"/>
          </a:xfrm>
          <a:prstGeom prst="rect">
            <a:avLst/>
          </a:prstGeom>
        </p:spPr>
      </p:pic>
      <p:sp>
        <p:nvSpPr>
          <p:cNvPr id="6" name="CasellaDiTesto 20">
            <a:extLst>
              <a:ext uri="{FF2B5EF4-FFF2-40B4-BE49-F238E27FC236}">
                <a16:creationId xmlns:a16="http://schemas.microsoft.com/office/drawing/2014/main" id="{6C421C54-BA00-4BAD-57E1-545A2AC11D2C}"/>
              </a:ext>
            </a:extLst>
          </p:cNvPr>
          <p:cNvSpPr txBox="1"/>
          <p:nvPr/>
        </p:nvSpPr>
        <p:spPr>
          <a:xfrm>
            <a:off x="6095144" y="3513957"/>
            <a:ext cx="6263457" cy="30777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FCC-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ee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1400" kern="0" dirty="0">
                <a:solidFill>
                  <a:srgbClr val="0033A0"/>
                </a:solidFill>
                <a:latin typeface="Arial"/>
              </a:rPr>
              <a:t>(</a:t>
            </a:r>
            <a:r>
              <a:rPr lang="it-IT" sz="1400" b="1" i="1" kern="0" dirty="0">
                <a:solidFill>
                  <a:srgbClr val="0033A0"/>
                </a:solidFill>
                <a:latin typeface="Arial"/>
              </a:rPr>
              <a:t>Z</a:t>
            </a:r>
            <a:r>
              <a:rPr lang="it-IT" sz="1400" kern="0" dirty="0">
                <a:solidFill>
                  <a:srgbClr val="0033A0"/>
                </a:solidFill>
                <a:latin typeface="Arial"/>
              </a:rPr>
              <a:t>)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beam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halo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collimator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parameters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and settings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CEE151A0-3ED7-16BF-F372-A18B5B2E170A}"/>
              </a:ext>
            </a:extLst>
          </p:cNvPr>
          <p:cNvGraphicFramePr>
            <a:graphicFrameLocks noGrp="1"/>
          </p:cNvGraphicFramePr>
          <p:nvPr/>
        </p:nvGraphicFramePr>
        <p:xfrm>
          <a:off x="6224440" y="3831399"/>
          <a:ext cx="5517785" cy="24765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09595">
                  <a:extLst>
                    <a:ext uri="{9D8B030D-6E8A-4147-A177-3AD203B41FA5}">
                      <a16:colId xmlns:a16="http://schemas.microsoft.com/office/drawing/2014/main" val="3639624961"/>
                    </a:ext>
                  </a:extLst>
                </a:gridCol>
                <a:gridCol w="569771">
                  <a:extLst>
                    <a:ext uri="{9D8B030D-6E8A-4147-A177-3AD203B41FA5}">
                      <a16:colId xmlns:a16="http://schemas.microsoft.com/office/drawing/2014/main" val="3817924054"/>
                    </a:ext>
                  </a:extLst>
                </a:gridCol>
                <a:gridCol w="749699">
                  <a:extLst>
                    <a:ext uri="{9D8B030D-6E8A-4147-A177-3AD203B41FA5}">
                      <a16:colId xmlns:a16="http://schemas.microsoft.com/office/drawing/2014/main" val="3043970311"/>
                    </a:ext>
                  </a:extLst>
                </a:gridCol>
                <a:gridCol w="979607">
                  <a:extLst>
                    <a:ext uri="{9D8B030D-6E8A-4147-A177-3AD203B41FA5}">
                      <a16:colId xmlns:a16="http://schemas.microsoft.com/office/drawing/2014/main" val="4216797740"/>
                    </a:ext>
                  </a:extLst>
                </a:gridCol>
                <a:gridCol w="689723">
                  <a:extLst>
                    <a:ext uri="{9D8B030D-6E8A-4147-A177-3AD203B41FA5}">
                      <a16:colId xmlns:a16="http://schemas.microsoft.com/office/drawing/2014/main" val="2503156070"/>
                    </a:ext>
                  </a:extLst>
                </a:gridCol>
                <a:gridCol w="829667">
                  <a:extLst>
                    <a:ext uri="{9D8B030D-6E8A-4147-A177-3AD203B41FA5}">
                      <a16:colId xmlns:a16="http://schemas.microsoft.com/office/drawing/2014/main" val="2018157889"/>
                    </a:ext>
                  </a:extLst>
                </a:gridCol>
                <a:gridCol w="689723">
                  <a:extLst>
                    <a:ext uri="{9D8B030D-6E8A-4147-A177-3AD203B41FA5}">
                      <a16:colId xmlns:a16="http://schemas.microsoft.com/office/drawing/2014/main" val="1111874299"/>
                    </a:ext>
                  </a:extLst>
                </a:gridCol>
              </a:tblGrid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Name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Plane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Material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Length [cm]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Gap [</a:t>
                      </a:r>
                      <a:r>
                        <a:rPr lang="el-GR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σ]</a:t>
                      </a:r>
                      <a:endParaRPr lang="el-GR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Gap [mm]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l-GR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δ</a:t>
                      </a:r>
                      <a:r>
                        <a:rPr lang="en-US" sz="650" b="1" baseline="-25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cut</a:t>
                      </a:r>
                      <a:r>
                        <a:rPr lang="en-US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 [%]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1693986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TCP.H.B1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H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C-based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25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9.5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5.6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417859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TCP.V.B1</a:t>
                      </a:r>
                      <a:endParaRPr lang="en-US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V</a:t>
                      </a:r>
                      <a:endParaRPr lang="en-US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C-based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25</a:t>
                      </a:r>
                      <a:endParaRPr lang="en-US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50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1.4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en-US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4159571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TCS.H1.B1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H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Mo-based</a:t>
                      </a:r>
                      <a:endParaRPr lang="en-US">
                        <a:effectLst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30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10.5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6.2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161747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TCS.V1.B1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V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Mo-based</a:t>
                      </a:r>
                      <a:endParaRPr lang="en-US">
                        <a:effectLst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30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65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2.2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982804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TCS.H2.B1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H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Mo-based</a:t>
                      </a:r>
                      <a:endParaRPr lang="en-US">
                        <a:effectLst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30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10.5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6.5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8702341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TCS.V2.B1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V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Mo-based</a:t>
                      </a:r>
                      <a:endParaRPr lang="en-US">
                        <a:effectLst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30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65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it-IT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3.6</a:t>
                      </a:r>
                      <a:endParaRPr lang="it-IT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-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3120578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TCP.HP.B1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H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C-based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25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18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12.5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1.1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6943106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TCS.HP1.B1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H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Mo-based</a:t>
                      </a:r>
                      <a:endParaRPr lang="en-US">
                        <a:effectLst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30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28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11.0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3.5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008279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TCS.HP2.B1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H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dirty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Mo-based</a:t>
                      </a:r>
                      <a:endParaRPr lang="en-US" dirty="0">
                        <a:effectLst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30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28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8.3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dirty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1.3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5556933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FB7DF2A-8CF9-8A5B-5A1A-65C3C5A59AEF}"/>
              </a:ext>
            </a:extLst>
          </p:cNvPr>
          <p:cNvSpPr txBox="1"/>
          <p:nvPr/>
        </p:nvSpPr>
        <p:spPr>
          <a:xfrm>
            <a:off x="1299697" y="3580629"/>
            <a:ext cx="145228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err="1">
                <a:solidFill>
                  <a:srgbClr val="0033A0"/>
                </a:solidFill>
                <a:cs typeface="Arial"/>
              </a:rPr>
              <a:t>betatron</a:t>
            </a:r>
            <a:endParaRPr lang="en-US" sz="1400">
              <a:solidFill>
                <a:srgbClr val="0033A0"/>
              </a:solidFill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53C28B-147B-4335-6189-3B4B806DA73E}"/>
              </a:ext>
            </a:extLst>
          </p:cNvPr>
          <p:cNvSpPr txBox="1"/>
          <p:nvPr/>
        </p:nvSpPr>
        <p:spPr>
          <a:xfrm>
            <a:off x="3554274" y="3580629"/>
            <a:ext cx="145228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rgbClr val="0033A0"/>
                </a:solidFill>
                <a:cs typeface="Arial"/>
              </a:rPr>
              <a:t>off-momentum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22CEA61-3969-753F-38CB-7E83A3F7B80D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Collimation studies for the FCC-ee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13BECF3E-A7A6-7F35-CEAF-91AF27B43619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20/05/2025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7729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BFFF36-96F5-E06E-585F-63C11C394C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54C48F14-4948-87EB-788B-ED137ECC6CBB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45702B76-DD27-8449-A9D1-D270FFF029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E26EEA6-AC2E-9616-6881-D9630A3A3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9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B980F52-7B72-E90A-F3F2-89CF690D33EC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</a:rPr>
              <a:t>FCC-</a:t>
            </a:r>
            <a:r>
              <a:rPr lang="it-IT" sz="4000" b="1" err="1">
                <a:solidFill>
                  <a:srgbClr val="0033A0"/>
                </a:solidFill>
              </a:rPr>
              <a:t>ee</a:t>
            </a:r>
            <a:r>
              <a:rPr lang="it-IT" sz="4000" b="1">
                <a:solidFill>
                  <a:srgbClr val="0033A0"/>
                </a:solidFill>
              </a:rPr>
              <a:t> SR </a:t>
            </a:r>
            <a:r>
              <a:rPr lang="it-IT" sz="4000" b="1" err="1">
                <a:solidFill>
                  <a:srgbClr val="0033A0"/>
                </a:solidFill>
              </a:rPr>
              <a:t>collimation</a:t>
            </a:r>
            <a:r>
              <a:rPr lang="it-IT" sz="4000" b="1">
                <a:solidFill>
                  <a:srgbClr val="0033A0"/>
                </a:solidFill>
              </a:rPr>
              <a:t> system</a:t>
            </a:r>
            <a:endParaRPr lang="it-IT" sz="4000" b="1">
              <a:solidFill>
                <a:srgbClr val="0033A0"/>
              </a:solidFill>
              <a:cs typeface="Arial"/>
            </a:endParaRPr>
          </a:p>
        </p:txBody>
      </p:sp>
      <p:sp>
        <p:nvSpPr>
          <p:cNvPr id="5" name="CasellaDiTesto 18">
            <a:extLst>
              <a:ext uri="{FF2B5EF4-FFF2-40B4-BE49-F238E27FC236}">
                <a16:creationId xmlns:a16="http://schemas.microsoft.com/office/drawing/2014/main" id="{0EC52E40-CB48-36D7-8240-87C94DC30D40}"/>
              </a:ext>
            </a:extLst>
          </p:cNvPr>
          <p:cNvSpPr txBox="1"/>
          <p:nvPr/>
        </p:nvSpPr>
        <p:spPr>
          <a:xfrm>
            <a:off x="92631" y="1062483"/>
            <a:ext cx="1200912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Synchrotron radiation collimators around the IPs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6 collimators and 2 masks upstream of the IPs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Designed to reduce detector backgrounds and power loads in the inner beampipe due to photon losses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0F7175-F1D2-0112-3610-C42B5A6C37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6379" y="2137380"/>
            <a:ext cx="4183243" cy="3596621"/>
          </a:xfrm>
          <a:prstGeom prst="rect">
            <a:avLst/>
          </a:prstGeom>
        </p:spPr>
      </p:pic>
      <p:sp>
        <p:nvSpPr>
          <p:cNvPr id="7" name="CasellaDiTesto 8">
            <a:extLst>
              <a:ext uri="{FF2B5EF4-FFF2-40B4-BE49-F238E27FC236}">
                <a16:creationId xmlns:a16="http://schemas.microsoft.com/office/drawing/2014/main" id="{582A3D3E-9D65-0E6E-2437-CA60F9F23EAC}"/>
              </a:ext>
            </a:extLst>
          </p:cNvPr>
          <p:cNvSpPr txBox="1"/>
          <p:nvPr/>
        </p:nvSpPr>
        <p:spPr>
          <a:xfrm>
            <a:off x="5466995" y="2134616"/>
            <a:ext cx="6287024" cy="30777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kern="0">
                <a:solidFill>
                  <a:srgbClr val="0033A0"/>
                </a:solidFill>
                <a:latin typeface="Arial"/>
              </a:rPr>
              <a:t>FCC-</a:t>
            </a:r>
            <a:r>
              <a:rPr lang="it-IT" sz="1400" b="1" kern="0" err="1">
                <a:solidFill>
                  <a:srgbClr val="0033A0"/>
                </a:solidFill>
                <a:latin typeface="Arial"/>
              </a:rPr>
              <a:t>ee</a:t>
            </a:r>
            <a:r>
              <a:rPr lang="it-IT" sz="1400" b="1" kern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1400" kern="0">
                <a:solidFill>
                  <a:srgbClr val="0033A0"/>
                </a:solidFill>
                <a:latin typeface="Arial"/>
              </a:rPr>
              <a:t>(</a:t>
            </a:r>
            <a:r>
              <a:rPr lang="it-IT" sz="1400" b="1" i="1" kern="0">
                <a:solidFill>
                  <a:srgbClr val="0033A0"/>
                </a:solidFill>
                <a:latin typeface="Arial"/>
              </a:rPr>
              <a:t>Z</a:t>
            </a:r>
            <a:r>
              <a:rPr lang="it-IT" sz="1400" kern="0">
                <a:solidFill>
                  <a:srgbClr val="0033A0"/>
                </a:solidFill>
                <a:latin typeface="Arial"/>
              </a:rPr>
              <a:t>)</a:t>
            </a:r>
            <a:r>
              <a:rPr lang="it-IT" sz="1400" b="1" kern="0">
                <a:solidFill>
                  <a:srgbClr val="0033A0"/>
                </a:solidFill>
                <a:latin typeface="Arial"/>
              </a:rPr>
              <a:t> SR </a:t>
            </a:r>
            <a:r>
              <a:rPr lang="it-IT" sz="1400" b="1" kern="0" err="1">
                <a:solidFill>
                  <a:srgbClr val="0033A0"/>
                </a:solidFill>
                <a:latin typeface="Arial"/>
              </a:rPr>
              <a:t>collimators</a:t>
            </a:r>
            <a:r>
              <a:rPr lang="it-IT" sz="1400" b="1" kern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1400" b="1" kern="0" err="1">
                <a:solidFill>
                  <a:srgbClr val="0033A0"/>
                </a:solidFill>
                <a:latin typeface="Arial"/>
              </a:rPr>
              <a:t>parameters</a:t>
            </a:r>
            <a:r>
              <a:rPr lang="it-IT" sz="1400" b="1" kern="0">
                <a:solidFill>
                  <a:srgbClr val="0033A0"/>
                </a:solidFill>
                <a:latin typeface="Arial"/>
              </a:rPr>
              <a:t> and settings</a:t>
            </a:r>
            <a:r>
              <a:rPr lang="it-IT" sz="1400" kern="0">
                <a:solidFill>
                  <a:srgbClr val="0033A0"/>
                </a:solidFill>
                <a:latin typeface="Arial"/>
              </a:rPr>
              <a:t> (V25.2 GHC)</a:t>
            </a:r>
            <a:endParaRPr lang="en-US">
              <a:cs typeface="Arial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FEB7C39-F835-064C-82F6-1FFDC5BA0788}"/>
              </a:ext>
            </a:extLst>
          </p:cNvPr>
          <p:cNvGraphicFramePr>
            <a:graphicFrameLocks noGrp="1"/>
          </p:cNvGraphicFramePr>
          <p:nvPr/>
        </p:nvGraphicFramePr>
        <p:xfrm>
          <a:off x="5577526" y="2513814"/>
          <a:ext cx="5264188" cy="17335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71237">
                  <a:extLst>
                    <a:ext uri="{9D8B030D-6E8A-4147-A177-3AD203B41FA5}">
                      <a16:colId xmlns:a16="http://schemas.microsoft.com/office/drawing/2014/main" val="1493593147"/>
                    </a:ext>
                  </a:extLst>
                </a:gridCol>
                <a:gridCol w="601395">
                  <a:extLst>
                    <a:ext uri="{9D8B030D-6E8A-4147-A177-3AD203B41FA5}">
                      <a16:colId xmlns:a16="http://schemas.microsoft.com/office/drawing/2014/main" val="690939769"/>
                    </a:ext>
                  </a:extLst>
                </a:gridCol>
                <a:gridCol w="982171">
                  <a:extLst>
                    <a:ext uri="{9D8B030D-6E8A-4147-A177-3AD203B41FA5}">
                      <a16:colId xmlns:a16="http://schemas.microsoft.com/office/drawing/2014/main" val="4185486460"/>
                    </a:ext>
                  </a:extLst>
                </a:gridCol>
                <a:gridCol w="1019290">
                  <a:extLst>
                    <a:ext uri="{9D8B030D-6E8A-4147-A177-3AD203B41FA5}">
                      <a16:colId xmlns:a16="http://schemas.microsoft.com/office/drawing/2014/main" val="721943913"/>
                    </a:ext>
                  </a:extLst>
                </a:gridCol>
                <a:gridCol w="723696">
                  <a:extLst>
                    <a:ext uri="{9D8B030D-6E8A-4147-A177-3AD203B41FA5}">
                      <a16:colId xmlns:a16="http://schemas.microsoft.com/office/drawing/2014/main" val="2600022503"/>
                    </a:ext>
                  </a:extLst>
                </a:gridCol>
                <a:gridCol w="866399">
                  <a:extLst>
                    <a:ext uri="{9D8B030D-6E8A-4147-A177-3AD203B41FA5}">
                      <a16:colId xmlns:a16="http://schemas.microsoft.com/office/drawing/2014/main" val="1673905842"/>
                    </a:ext>
                  </a:extLst>
                </a:gridCol>
              </a:tblGrid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Name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Plane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Material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Length [cm]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Gap [</a:t>
                      </a:r>
                      <a:r>
                        <a:rPr lang="el-GR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σ]</a:t>
                      </a:r>
                      <a:endParaRPr lang="el-GR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 b="1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Gap [mm]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47216600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TCR.H.WL.B1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H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W-based</a:t>
                      </a: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11.5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20.4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0684758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TCR.V.C0.B1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V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 u="none" strike="noStrike" noProof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W-based</a:t>
                      </a:r>
                      <a:endParaRPr lang="en-US"/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81.5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7.1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2831004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TCR.H.C0.B1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H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 u="none" strike="noStrike" noProof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W-based</a:t>
                      </a:r>
                      <a:endParaRPr lang="en-US"/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11.5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25.0</a:t>
                      </a:r>
                      <a:endParaRPr lang="en-US"/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1092510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lvl="0" algn="ctr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TCR.H2.C0.B1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V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 u="none" strike="noStrike" noProof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W-based</a:t>
                      </a:r>
                      <a:endParaRPr lang="en-US"/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11.5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21.3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3500688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TCR.V.C2.B1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V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 u="none" strike="noStrike" noProof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W-based</a:t>
                      </a:r>
                      <a:endParaRPr lang="en-US"/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81.5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8.2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3185983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TCR.H.C2.B1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H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ts val="1200"/>
                        </a:lnSpc>
                        <a:buNone/>
                      </a:pPr>
                      <a:r>
                        <a:rPr lang="en-US" sz="1000" b="0" i="0" u="none" strike="noStrike" noProof="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W-based</a:t>
                      </a:r>
                      <a:endParaRPr lang="en-US"/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11.5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200"/>
                        </a:lnSpc>
                        <a:buNone/>
                      </a:pPr>
                      <a:r>
                        <a:rPr lang="en-US" sz="1000">
                          <a:solidFill>
                            <a:srgbClr val="0033A0"/>
                          </a:solidFill>
                          <a:effectLst/>
                          <a:latin typeface="Arial"/>
                        </a:rPr>
                        <a:t>18.0</a:t>
                      </a:r>
                      <a:endParaRPr lang="en-US">
                        <a:effectLst/>
                        <a:latin typeface="Arial"/>
                      </a:endParaRPr>
                    </a:p>
                  </a:txBody>
                  <a:tcPr>
                    <a:lnL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97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5249626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F44F3868-72FC-3A70-094E-E16D1188BCA6}"/>
              </a:ext>
            </a:extLst>
          </p:cNvPr>
          <p:cNvSpPr txBox="1"/>
          <p:nvPr/>
        </p:nvSpPr>
        <p:spPr>
          <a:xfrm>
            <a:off x="5441576" y="4419599"/>
            <a:ext cx="6746726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SR collimator apertures = estimated aperture bottlenecks</a:t>
            </a: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Studies carried out by </a:t>
            </a:r>
            <a:r>
              <a:rPr lang="en-US">
                <a:solidFill>
                  <a:srgbClr val="0033A0"/>
                </a:solidFill>
                <a:cs typeface="Arial"/>
              </a:rPr>
              <a:t>K. Andre </a:t>
            </a:r>
            <a:r>
              <a:rPr lang="en-US">
                <a:cs typeface="Arial"/>
              </a:rPr>
              <a:t>up to </a:t>
            </a:r>
            <a:r>
              <a:rPr lang="en-US">
                <a:solidFill>
                  <a:srgbClr val="FF0D0D"/>
                </a:solidFill>
                <a:cs typeface="Arial"/>
              </a:rPr>
              <a:t>V24.3 GHC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  <a:hlinkClick r:id="rId5"/>
              </a:rPr>
              <a:t>FCC physics workshop 2025 talk</a:t>
            </a:r>
            <a:endParaRPr lang="en-US"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96599E-64C5-2A1B-B5F6-BA56A5E9DD1B}"/>
              </a:ext>
            </a:extLst>
          </p:cNvPr>
          <p:cNvSpPr txBox="1"/>
          <p:nvPr/>
        </p:nvSpPr>
        <p:spPr>
          <a:xfrm>
            <a:off x="2682019" y="4233005"/>
            <a:ext cx="1409863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0D0D"/>
                </a:solidFill>
                <a:cs typeface="Arial"/>
              </a:rPr>
              <a:t>V24.3 GHC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A6AB4AA-EFB7-BE6D-3E12-154997C3B060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>
                <a:solidFill>
                  <a:srgbClr val="0033A0"/>
                </a:solidFill>
                <a:latin typeface="Arial"/>
              </a:rPr>
              <a:t>G. Broggi | Collimation studies for the FCC-ee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0BDA11F5-6708-4F70-2C1D-D9933C5AD766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solidFill>
                  <a:srgbClr val="0033A0"/>
                </a:solidFill>
                <a:latin typeface="Arial"/>
                <a:cs typeface="Arial"/>
              </a:rPr>
              <a:t>20/05/2025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607547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alizzato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7479</TotalTime>
  <Words>83</Words>
  <Application>Microsoft Office PowerPoint</Application>
  <PresentationFormat>Widescreen</PresentationFormat>
  <Paragraphs>31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Giacomo Broggi</dc:creator>
  <cp:lastModifiedBy>Giacomo Broggi</cp:lastModifiedBy>
  <cp:revision>694</cp:revision>
  <dcterms:created xsi:type="dcterms:W3CDTF">2023-11-07T10:09:22Z</dcterms:created>
  <dcterms:modified xsi:type="dcterms:W3CDTF">2025-06-16T13:29:24Z</dcterms:modified>
</cp:coreProperties>
</file>