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F61B3-59BA-354B-B8A7-6FD887AAC5F4}" type="datetimeFigureOut">
              <a:rPr lang="en-CH" smtClean="0"/>
              <a:t>19.06.2025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E6132-EA0F-C44D-B7AC-AA3BF00D316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9434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67744-724D-F444-9FD9-9C5A8FE2E2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566FF4-45CE-6E48-A63B-73154BE430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771DB-ABE0-E944-ADE1-848A3370C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7015-E987-4242-BB72-21C8DD441E37}" type="datetime1">
              <a:rPr lang="de-CH" smtClean="0"/>
              <a:t>19.06.25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A0819-FE3F-424C-8DA6-12518F41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FCBA0-2BC2-6E48-8F6B-D993538F6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2486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72370-99EB-774D-9676-65740F9DB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199A4A-92FD-2A41-8261-9377619175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DD1C1-FCC8-224D-BBE8-64203DD28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73121-813D-4148-8788-5F670A4F6E37}" type="datetime1">
              <a:rPr lang="de-CH" smtClean="0"/>
              <a:t>19.06.25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7229D-E458-8742-9DF3-678EF334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0BE70-5A0E-6E4E-B24B-11CAC0C34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627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65387A-AC98-6847-9918-C389A69614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EA387D-FC1E-694E-BA5B-3E73F8A5F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62466-1330-204B-B322-CCF0FF9F3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024A-733F-F64F-B1A3-ECA416461AB9}" type="datetime1">
              <a:rPr lang="de-CH" smtClean="0"/>
              <a:t>19.06.25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A2072-DAF6-EF47-ABBE-33261DC5E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4E419-69A4-9F4F-A87E-91830B517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388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A6D70-9860-D94A-936E-24DE8813D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EBE6C-10DB-4143-B039-DB971A3AD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5DEB3-37DD-124A-A0CD-ABD9EDC1B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2FC4-300B-564E-924B-207666EABE18}" type="datetime1">
              <a:rPr lang="de-CH" smtClean="0"/>
              <a:t>19.06.25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156C0-18EF-F241-B888-8A46C954A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DBE9F-957A-D448-98A9-7B4DDBDEF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796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4C9C7-8321-EE47-901F-08E834713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ABF7B0-0746-3C49-8EC9-767D29334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4EF4B-2F22-0D40-9EE6-5C06777CF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5977-12B9-E84B-A18F-72F296D3D397}" type="datetime1">
              <a:rPr lang="de-CH" smtClean="0"/>
              <a:t>19.06.25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D2168-0EF5-B045-B618-21052B617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91FC6-E2F7-6344-AA36-347503C2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3001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D0A1D-8357-D742-83BB-96854C5BC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7141F-C00B-8244-A422-713326A794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175D2-B938-3241-9E31-E64708B4B0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11634-902A-DF4A-9461-85978843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4F318-FA10-1944-A90C-D5EBA82FCD1B}" type="datetime1">
              <a:rPr lang="de-CH" smtClean="0"/>
              <a:t>19.06.25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70913-0F88-734A-B9C2-DF8178B8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9B5A0-391C-D74E-A4DC-9E3998443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2883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533BF-CF64-3E41-A14A-30069F008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E8FD69-5C16-6A47-9B59-B2C5AB5CB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147EC3-C17A-744E-AD7C-3E6CBEF2E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882823-FF32-704E-9193-FA6EC54B04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D6F5C1-FDD2-894F-86F3-5F639F882C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1F5D3D-2AF2-B341-A278-79861A0E1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BC30-8069-3F47-8773-39C9AE66E54E}" type="datetime1">
              <a:rPr lang="de-CH" smtClean="0"/>
              <a:t>19.06.25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D8F07-FEFC-2F42-8092-73C1B5248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9C2456-CD76-6B45-8E4B-78AA9A6BF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1689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6971-7940-284A-A913-C97F1A501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9D9204-D8A7-C749-B96C-9A40631F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FF2B-E3E1-B84F-A5BA-40E1EDB4D700}" type="datetime1">
              <a:rPr lang="de-CH" smtClean="0"/>
              <a:t>19.06.25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A89A9-0755-7A47-B701-0406B391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B4F9D-8948-8148-91D0-5A7BB0EAE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2177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7D50EE-A458-A34D-A2BE-DA1BFEA03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0963-C329-9D43-856E-9C45FF7B05AB}" type="datetime1">
              <a:rPr lang="de-CH" smtClean="0"/>
              <a:t>19.06.25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78EF85-EBE7-8948-85BD-4D545C7F9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630F3-E989-E544-B37F-778E1F849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26855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277BC-8D66-974D-9E55-5ACBE9F0B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934C2-ABE4-8440-B17B-AB073DC11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66C2C9-4576-C640-82D6-FCC11FA86B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3E7AF-5E5F-D84B-AC47-B8119517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9675C-759E-C64E-B1F4-155674D0DAEF}" type="datetime1">
              <a:rPr lang="de-CH" smtClean="0"/>
              <a:t>19.06.25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ED6C5-A809-D448-8255-C6C2B053E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493624-C8C3-D649-898B-626CBF0D8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652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76E8B-59C7-8745-8B92-4EAEBE4F2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D69DD8-6E74-AA4D-853A-16E160ED0B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F02BA0-1F75-5C42-A9AB-7BF5743F9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43896-C70A-FC41-88F0-EBCF3873D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63309-A01E-8E44-95E9-1A7515F11B8D}" type="datetime1">
              <a:rPr lang="de-CH" smtClean="0"/>
              <a:t>19.06.25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04E4C-BAE6-B24F-A077-73087FAC2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F3593-AE3D-DA4E-8403-2A529DB36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6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BF9E81-DA1F-964B-AF44-0130B9264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C0166F-6ED6-CE42-AD2C-DBDCA5332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4908A-1293-294F-AE30-703C13AE9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66ADA-6AD6-E24C-A357-8BC144FE26E0}" type="datetime1">
              <a:rPr lang="de-CH" smtClean="0"/>
              <a:t>19.06.25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AB1E5-6525-DD41-B51E-D5319D0F5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J. Baechler TREX 20.6.2025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9496B-4580-BE49-91A4-4279E7A57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18BA4-4EBB-7F4D-B812-FEFF9704C5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561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F8552-2644-A540-B0E3-25BAC7FAA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TS1 2025 CMS PPS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307DF-9B7B-9B4E-937A-6BC244D98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E</a:t>
            </a:r>
            <a:r>
              <a:rPr lang="en-CH" dirty="0"/>
              <a:t>xtraction of timing detector package for service (4-5)</a:t>
            </a:r>
            <a:br>
              <a:rPr lang="en-CH" dirty="0"/>
            </a:br>
            <a:r>
              <a:rPr lang="en-CH" dirty="0"/>
              <a:t> </a:t>
            </a:r>
            <a:r>
              <a:rPr lang="en-CH" sz="2600" dirty="0"/>
              <a:t>XRPH.A6L5.B2</a:t>
            </a:r>
            <a:br>
              <a:rPr lang="en-CH" dirty="0"/>
            </a:br>
            <a:r>
              <a:rPr lang="en-CH" dirty="0"/>
              <a:t>  - needs re alignment after TS1</a:t>
            </a:r>
          </a:p>
          <a:p>
            <a:r>
              <a:rPr lang="en-CH" dirty="0"/>
              <a:t> Shimming RP  ECR  </a:t>
            </a:r>
            <a:r>
              <a:rPr lang="en-GB" sz="20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LHC-XRP-EC-0022</a:t>
            </a:r>
            <a:br>
              <a:rPr lang="en-GB" sz="20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en-GB" sz="2000" dirty="0">
                <a:solidFill>
                  <a:srgbClr val="000000"/>
                </a:solidFill>
                <a:effectLst/>
              </a:rPr>
              <a:t>   </a:t>
            </a:r>
            <a:r>
              <a:rPr lang="en-GB" sz="2600" dirty="0">
                <a:solidFill>
                  <a:srgbClr val="000000"/>
                </a:solidFill>
                <a:effectLst/>
              </a:rPr>
              <a:t>XRPH.E6L5.B2</a:t>
            </a:r>
          </a:p>
          <a:p>
            <a:pPr marL="0" indent="0">
              <a:buNone/>
            </a:pPr>
            <a:r>
              <a:rPr lang="en-CH" dirty="0"/>
              <a:t>     - needs re alignment after TS1</a:t>
            </a:r>
          </a:p>
          <a:p>
            <a:r>
              <a:rPr lang="en-CH" dirty="0"/>
              <a:t>Leak search (EN-CV) in LHC tunnel</a:t>
            </a:r>
          </a:p>
          <a:p>
            <a:pPr marL="0" indent="0">
              <a:buNone/>
            </a:pPr>
            <a:br>
              <a:rPr lang="en-CH" dirty="0"/>
            </a:br>
            <a:r>
              <a:rPr lang="en-CH" dirty="0"/>
              <a:t>Preparation:</a:t>
            </a:r>
          </a:p>
          <a:p>
            <a:pPr marL="0" indent="0">
              <a:buNone/>
            </a:pPr>
            <a:r>
              <a:rPr lang="en-CH" dirty="0"/>
              <a:t>- radiological analysis of cooling liquid as early as possible</a:t>
            </a:r>
            <a:br>
              <a:rPr lang="en-CH" dirty="0"/>
            </a:br>
            <a:r>
              <a:rPr lang="en-CH" dirty="0"/>
              <a:t>- closing sector valves before intervention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9D7AF-F259-3C41-B451-0744FC28C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Baechler TREX 20.6.2025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8435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82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TS1 2025 CMS PPS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TS1 2025 CMS PPS </dc:title>
  <dc:creator>Joachim Baechler</dc:creator>
  <cp:lastModifiedBy>Joachim Baechler</cp:lastModifiedBy>
  <cp:revision>4</cp:revision>
  <dcterms:created xsi:type="dcterms:W3CDTF">2025-05-09T13:19:59Z</dcterms:created>
  <dcterms:modified xsi:type="dcterms:W3CDTF">2025-06-20T12:41:54Z</dcterms:modified>
</cp:coreProperties>
</file>